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2"/>
  </p:notesMasterIdLst>
  <p:sldIdLst>
    <p:sldId id="536" r:id="rId3"/>
    <p:sldId id="548" r:id="rId4"/>
    <p:sldId id="806" r:id="rId5"/>
    <p:sldId id="535" r:id="rId6"/>
    <p:sldId id="792" r:id="rId7"/>
    <p:sldId id="797" r:id="rId8"/>
    <p:sldId id="802" r:id="rId9"/>
    <p:sldId id="803" r:id="rId10"/>
    <p:sldId id="29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BFE"/>
    <a:srgbClr val="FFE5FF"/>
    <a:srgbClr val="FF93C9"/>
    <a:srgbClr val="FF61B0"/>
    <a:srgbClr val="FF9FCF"/>
    <a:srgbClr val="FF3399"/>
    <a:srgbClr val="FF0066"/>
    <a:srgbClr val="DCEFEF"/>
    <a:srgbClr val="FFFAEB"/>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B8FB6-9783-4AB7-AC33-31B0155570C4}" v="73" dt="2022-12-15T14:06:16.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1" autoAdjust="0"/>
    <p:restoredTop sz="73284" autoAdjust="0"/>
  </p:normalViewPr>
  <p:slideViewPr>
    <p:cSldViewPr snapToGrid="0">
      <p:cViewPr varScale="1">
        <p:scale>
          <a:sx n="39" d="100"/>
          <a:sy n="39" d="100"/>
        </p:scale>
        <p:origin x="82" y="514"/>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[l] and [ll]</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celebrar</a:t>
            </a:r>
            <a:r>
              <a:rPr lang="es-ES" sz="1200" kern="1200" dirty="0">
                <a:solidFill>
                  <a:schemeClr val="tx1"/>
                </a:solidFill>
                <a:effectLst/>
                <a:latin typeface="+mn-lt"/>
                <a:ea typeface="+mn-ea"/>
                <a:cs typeface="+mn-cs"/>
              </a:rPr>
              <a:t> [886] </a:t>
            </a:r>
            <a:r>
              <a:rPr lang="es-ES" sz="1200" b="1" kern="1200" dirty="0">
                <a:solidFill>
                  <a:schemeClr val="tx1"/>
                </a:solidFill>
                <a:effectLst/>
                <a:latin typeface="+mn-lt"/>
                <a:ea typeface="+mn-ea"/>
                <a:cs typeface="+mn-cs"/>
              </a:rPr>
              <a:t>mandar</a:t>
            </a:r>
            <a:r>
              <a:rPr lang="es-ES" sz="1200" kern="1200" dirty="0">
                <a:solidFill>
                  <a:schemeClr val="tx1"/>
                </a:solidFill>
                <a:effectLst/>
                <a:latin typeface="+mn-lt"/>
                <a:ea typeface="+mn-ea"/>
                <a:cs typeface="+mn-cs"/>
              </a:rPr>
              <a:t> [588] </a:t>
            </a:r>
            <a:r>
              <a:rPr lang="es-ES" sz="1200" b="1" kern="1200" dirty="0">
                <a:solidFill>
                  <a:schemeClr val="tx1"/>
                </a:solidFill>
                <a:effectLst/>
                <a:latin typeface="+mn-lt"/>
                <a:ea typeface="+mn-ea"/>
                <a:cs typeface="+mn-cs"/>
              </a:rPr>
              <a:t>carrera</a:t>
            </a:r>
            <a:r>
              <a:rPr lang="es-ES" sz="1200" kern="1200" dirty="0">
                <a:solidFill>
                  <a:schemeClr val="tx1"/>
                </a:solidFill>
                <a:effectLst/>
                <a:latin typeface="+mn-lt"/>
                <a:ea typeface="+mn-ea"/>
                <a:cs typeface="+mn-cs"/>
              </a:rPr>
              <a:t> [481] España [N/A] tarjeta [1958] </a:t>
            </a:r>
            <a:r>
              <a:rPr lang="es-ES" sz="1200" b="1" kern="1200" dirty="0">
                <a:solidFill>
                  <a:schemeClr val="tx1"/>
                </a:solidFill>
                <a:effectLst/>
                <a:latin typeface="+mn-lt"/>
                <a:ea typeface="+mn-ea"/>
                <a:cs typeface="+mn-cs"/>
              </a:rPr>
              <a:t>común</a:t>
            </a:r>
            <a:r>
              <a:rPr lang="es-ES" sz="1200" kern="1200" dirty="0">
                <a:solidFill>
                  <a:schemeClr val="tx1"/>
                </a:solidFill>
                <a:effectLst/>
                <a:latin typeface="+mn-lt"/>
                <a:ea typeface="+mn-ea"/>
                <a:cs typeface="+mn-cs"/>
              </a:rPr>
              <a:t> [742] </a:t>
            </a:r>
            <a:r>
              <a:rPr lang="es-ES" sz="1200" b="1" kern="1200" dirty="0">
                <a:solidFill>
                  <a:schemeClr val="tx1"/>
                </a:solidFill>
                <a:effectLst/>
                <a:latin typeface="+mn-lt"/>
                <a:ea typeface="+mn-ea"/>
                <a:cs typeface="+mn-cs"/>
              </a:rPr>
              <a:t>especial</a:t>
            </a:r>
            <a:r>
              <a:rPr lang="es-ES" sz="1200" kern="1200" dirty="0">
                <a:solidFill>
                  <a:schemeClr val="tx1"/>
                </a:solidFill>
                <a:effectLst/>
                <a:latin typeface="+mn-lt"/>
                <a:ea typeface="+mn-ea"/>
                <a:cs typeface="+mn-cs"/>
              </a:rPr>
              <a:t> [436] típico [1934] pero [30] en1 [5] </a:t>
            </a:r>
          </a:p>
          <a:p>
            <a:r>
              <a:rPr lang="es-ES" sz="1200" kern="1200" dirty="0" err="1">
                <a:solidFill>
                  <a:schemeClr val="tx1"/>
                </a:solidFill>
                <a:effectLst/>
                <a:latin typeface="+mn-lt"/>
                <a:ea typeface="+mn-ea"/>
                <a:cs typeface="+mn-cs"/>
              </a:rPr>
              <a:t>Revisit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other</a:t>
            </a:r>
            <a:r>
              <a:rPr lang="es-ES" sz="1200" kern="1200" dirty="0">
                <a:solidFill>
                  <a:schemeClr val="tx1"/>
                </a:solidFill>
                <a:effectLst/>
                <a:latin typeface="+mn-lt"/>
                <a:ea typeface="+mn-ea"/>
                <a:cs typeface="+mn-cs"/>
              </a:rPr>
              <a:t> –ar </a:t>
            </a:r>
            <a:r>
              <a:rPr lang="es-ES" sz="1200" kern="1200" dirty="0" err="1">
                <a:solidFill>
                  <a:schemeClr val="tx1"/>
                </a:solidFill>
                <a:effectLst/>
                <a:latin typeface="+mn-lt"/>
                <a:ea typeface="+mn-ea"/>
                <a:cs typeface="+mn-cs"/>
              </a:rPr>
              <a:t>verbs</a:t>
            </a:r>
            <a:r>
              <a:rPr lang="es-ES" sz="1200" kern="1200" dirty="0">
                <a:solidFill>
                  <a:schemeClr val="tx1"/>
                </a:solidFill>
                <a:effectLst/>
                <a:latin typeface="+mn-lt"/>
                <a:ea typeface="+mn-ea"/>
                <a:cs typeface="+mn-cs"/>
              </a:rPr>
              <a:t>: cantar [717] comprar [361] escuchar [281] preparar [570] </a:t>
            </a:r>
          </a:p>
          <a:p>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 1:</a:t>
            </a:r>
            <a:r>
              <a:rPr lang="es-ES"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tienen [8] calle [269] cine [952] escuela [424] hotel [1163] iglesia [437] museo [1114] parque [1354] piscina [4604] plaza [806] puente [1715] universidad [387]  enorme [631] solo [181] </a:t>
            </a:r>
          </a:p>
          <a:p>
            <a:r>
              <a:rPr lang="es-ES" sz="1200" b="1" i="0" u="none" strike="noStrike" dirty="0" err="1">
                <a:solidFill>
                  <a:srgbClr val="002060"/>
                </a:solidFill>
                <a:effectLst/>
                <a:latin typeface="Century Gothic" panose="020B0502020202020204" pitchFamily="34" charset="0"/>
              </a:rPr>
              <a:t>Revisit</a:t>
            </a:r>
            <a:r>
              <a:rPr lang="es-ES" sz="1200" b="1" i="0" u="none" strike="noStrike" dirty="0">
                <a:solidFill>
                  <a:srgbClr val="002060"/>
                </a:solidFill>
                <a:effectLst/>
                <a:latin typeface="Century Gothic" panose="020B0502020202020204" pitchFamily="34" charset="0"/>
              </a:rPr>
              <a:t> 2: </a:t>
            </a:r>
            <a:r>
              <a:rPr lang="es-ES" sz="1200" b="0" i="0" u="none" strike="noStrike" dirty="0">
                <a:solidFill>
                  <a:srgbClr val="002060"/>
                </a:solidFill>
                <a:effectLst/>
                <a:latin typeface="Century Gothic" panose="020B0502020202020204" pitchFamily="34" charset="0"/>
              </a:rPr>
              <a:t>cuál [445] día [65] espectáculo [1622] exposición [1317] fecha [756] lunes [1370] martes [3101] miércoles [1816] jueves [1650] viernes [1259] sábado [1179] domingo [693] </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glossed</a:t>
            </a:r>
            <a:r>
              <a:rPr lang="es-ES" sz="1200" kern="1200" dirty="0">
                <a:solidFill>
                  <a:schemeClr val="tx1"/>
                </a:solidFill>
                <a:effectLst/>
                <a:latin typeface="+mn-lt"/>
                <a:ea typeface="+mn-ea"/>
                <a:cs typeface="+mn-cs"/>
              </a:rPr>
              <a:t>: </a:t>
            </a:r>
            <a:r>
              <a:rPr lang="en-GB" b="1" baseline="0" dirty="0" err="1"/>
              <a:t>investigar</a:t>
            </a:r>
            <a:r>
              <a:rPr lang="en-GB" baseline="0" dirty="0"/>
              <a:t> [1571] </a:t>
            </a:r>
            <a:r>
              <a:rPr lang="en-GB" b="1" baseline="0" dirty="0"/>
              <a:t>sobre</a:t>
            </a:r>
            <a:r>
              <a:rPr lang="en-GB" baseline="0" dirty="0"/>
              <a:t> [62]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[l] and [</a:t>
            </a:r>
            <a:r>
              <a:rPr lang="en-GB" b="0" dirty="0" err="1"/>
              <a:t>ll</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Teacher explains the scenario.  People are visiting different cities in Peru.</a:t>
            </a:r>
          </a:p>
          <a:p>
            <a:pPr marL="228600" lvl="0" indent="-228600" algn="l" rtl="0">
              <a:spcBef>
                <a:spcPts val="0"/>
              </a:spcBef>
              <a:spcAft>
                <a:spcPts val="0"/>
              </a:spcAft>
              <a:buAutoNum type="arabicPeriod"/>
            </a:pPr>
            <a:r>
              <a:rPr lang="en-GB" dirty="0"/>
              <a:t>Click to listen. First pupils need to identify whether the sentence refers to one or more people.  They write the name or names.  </a:t>
            </a:r>
          </a:p>
          <a:p>
            <a:pPr marL="228600" lvl="0" indent="-228600" algn="l" rtl="0">
              <a:spcBef>
                <a:spcPts val="0"/>
              </a:spcBef>
              <a:spcAft>
                <a:spcPts val="0"/>
              </a:spcAft>
              <a:buAutoNum type="arabicPeriod"/>
            </a:pPr>
            <a:r>
              <a:rPr lang="en-GB" dirty="0"/>
              <a:t>They then write the corresponding form of ‘</a:t>
            </a:r>
            <a:r>
              <a:rPr lang="en-GB" dirty="0" err="1"/>
              <a:t>visita</a:t>
            </a:r>
            <a:r>
              <a:rPr lang="en-GB" dirty="0"/>
              <a:t>/’</a:t>
            </a:r>
            <a:r>
              <a:rPr lang="en-GB" dirty="0" err="1"/>
              <a:t>visitan</a:t>
            </a:r>
            <a:r>
              <a:rPr lang="en-GB" dirty="0"/>
              <a:t>’</a:t>
            </a:r>
          </a:p>
          <a:p>
            <a:pPr marL="228600" lvl="0" indent="-228600" algn="l" rtl="0">
              <a:spcBef>
                <a:spcPts val="0"/>
              </a:spcBef>
              <a:spcAft>
                <a:spcPts val="0"/>
              </a:spcAft>
              <a:buAutoNum type="arabicPeriod"/>
            </a:pPr>
            <a:r>
              <a:rPr lang="en-GB" dirty="0"/>
              <a:t>Click to listen again and pupils transcribe the city.</a:t>
            </a:r>
          </a:p>
          <a:p>
            <a:pPr marL="228600" lvl="0" indent="-228600" algn="l" rtl="0">
              <a:spcBef>
                <a:spcPts val="0"/>
              </a:spcBef>
              <a:spcAft>
                <a:spcPts val="0"/>
              </a:spcAft>
              <a:buAutoNum type="arabicPeriod"/>
            </a:pPr>
            <a:r>
              <a:rPr lang="en-GB" dirty="0"/>
              <a:t>Elicit answers orally from pupils.</a:t>
            </a:r>
          </a:p>
          <a:p>
            <a:pPr marL="228600" lvl="0" indent="-228600" algn="l" rtl="0">
              <a:spcBef>
                <a:spcPts val="0"/>
              </a:spcBef>
              <a:spcAft>
                <a:spcPts val="0"/>
              </a:spcAft>
              <a:buAutoNum type="arabicPeriod"/>
            </a:pPr>
            <a:r>
              <a:rPr lang="en-GB" dirty="0"/>
              <a:t>Click to reveal written answers.</a:t>
            </a:r>
          </a:p>
          <a:p>
            <a:pPr marL="228600" lvl="0" indent="-228600" algn="l" rtl="0">
              <a:spcBef>
                <a:spcPts val="0"/>
              </a:spcBef>
              <a:spcAft>
                <a:spcPts val="0"/>
              </a:spcAft>
              <a:buAutoNum type="arabicPeriod"/>
            </a:pPr>
            <a:r>
              <a:rPr lang="en-GB" dirty="0"/>
              <a:t>Pupil A practises pronouncing sentence 1.  Partner B translates into English.</a:t>
            </a:r>
          </a:p>
          <a:p>
            <a:pPr marL="228600" lvl="0" indent="-228600" algn="l" rtl="0">
              <a:spcBef>
                <a:spcPts val="0"/>
              </a:spcBef>
              <a:spcAft>
                <a:spcPts val="0"/>
              </a:spcAft>
              <a:buAutoNum type="arabicPeriod"/>
            </a:pPr>
            <a:r>
              <a:rPr lang="en-GB" dirty="0"/>
              <a:t>Click for another set of audio buttons to listen and check full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1:</a:t>
            </a:r>
            <a:br>
              <a:rPr lang="en-GB" dirty="0"/>
            </a:br>
            <a:r>
              <a:rPr lang="en-GB" dirty="0"/>
              <a:t>E.   </a:t>
            </a:r>
            <a:r>
              <a:rPr lang="en-GB" dirty="0" err="1"/>
              <a:t>visita</a:t>
            </a:r>
            <a:r>
              <a:rPr lang="en-GB" dirty="0"/>
              <a:t> Trujillo</a:t>
            </a:r>
          </a:p>
          <a:p>
            <a:pPr marL="228600" lvl="0" indent="-228600" algn="l" rtl="0">
              <a:spcBef>
                <a:spcPts val="0"/>
              </a:spcBef>
              <a:spcAft>
                <a:spcPts val="0"/>
              </a:spcAft>
              <a:buAutoNum type="arabicPeriod"/>
            </a:pPr>
            <a:r>
              <a:rPr lang="en-GB" dirty="0" err="1"/>
              <a:t>visitan</a:t>
            </a:r>
            <a:r>
              <a:rPr lang="en-GB" dirty="0"/>
              <a:t> </a:t>
            </a:r>
            <a:r>
              <a:rPr lang="en-GB" dirty="0" err="1"/>
              <a:t>Juliaca</a:t>
            </a:r>
            <a:r>
              <a:rPr lang="en-GB" dirty="0"/>
              <a:t>.</a:t>
            </a:r>
          </a:p>
          <a:p>
            <a:pPr marL="228600" lvl="0" indent="-228600" algn="l" rtl="0">
              <a:spcBef>
                <a:spcPts val="0"/>
              </a:spcBef>
              <a:spcAft>
                <a:spcPts val="0"/>
              </a:spcAft>
              <a:buAutoNum type="arabicPeriod"/>
            </a:pPr>
            <a:r>
              <a:rPr lang="en-GB" dirty="0" err="1"/>
              <a:t>visitan</a:t>
            </a:r>
            <a:r>
              <a:rPr lang="en-GB" dirty="0"/>
              <a:t> Lima.</a:t>
            </a:r>
          </a:p>
          <a:p>
            <a:pPr marL="228600" lvl="0" indent="-228600" algn="l" rtl="0">
              <a:spcBef>
                <a:spcPts val="0"/>
              </a:spcBef>
              <a:spcAft>
                <a:spcPts val="0"/>
              </a:spcAft>
              <a:buAutoNum type="arabicPeriod"/>
            </a:pPr>
            <a:r>
              <a:rPr lang="en-GB" dirty="0" err="1"/>
              <a:t>visita</a:t>
            </a:r>
            <a:r>
              <a:rPr lang="en-GB" dirty="0"/>
              <a:t> </a:t>
            </a:r>
            <a:r>
              <a:rPr lang="en-GB" dirty="0" err="1"/>
              <a:t>Talara</a:t>
            </a:r>
            <a:r>
              <a:rPr lang="en-GB" dirty="0"/>
              <a:t>.</a:t>
            </a:r>
          </a:p>
          <a:p>
            <a:pPr marL="228600" lvl="0" indent="-228600" algn="l" rtl="0">
              <a:spcBef>
                <a:spcPts val="0"/>
              </a:spcBef>
              <a:spcAft>
                <a:spcPts val="0"/>
              </a:spcAft>
              <a:buAutoNum type="arabicPeriod"/>
            </a:pPr>
            <a:r>
              <a:rPr lang="en-GB" dirty="0" err="1"/>
              <a:t>visitan</a:t>
            </a:r>
            <a:r>
              <a:rPr lang="en-GB" dirty="0"/>
              <a:t> </a:t>
            </a:r>
            <a:r>
              <a:rPr lang="en-GB" dirty="0" err="1"/>
              <a:t>Quillabamba</a:t>
            </a:r>
            <a:r>
              <a:rPr lang="en-GB" dirty="0"/>
              <a:t>.</a:t>
            </a:r>
          </a:p>
          <a:p>
            <a:pPr marL="228600" lvl="0" indent="-228600" algn="l" rtl="0">
              <a:spcBef>
                <a:spcPts val="0"/>
              </a:spcBef>
              <a:spcAft>
                <a:spcPts val="0"/>
              </a:spcAft>
              <a:buAutoNum type="arabicPeriod"/>
            </a:pPr>
            <a:r>
              <a:rPr lang="en-GB" dirty="0" err="1"/>
              <a:t>visita</a:t>
            </a:r>
            <a:r>
              <a:rPr lang="en-GB" dirty="0"/>
              <a:t> </a:t>
            </a:r>
            <a:r>
              <a:rPr lang="en-GB" dirty="0" err="1"/>
              <a:t>Ilo</a:t>
            </a:r>
            <a:r>
              <a:rPr lang="en-GB" dirty="0"/>
              <a:t>.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2:</a:t>
            </a:r>
            <a:endParaRPr lang="en-GB" dirty="0"/>
          </a:p>
          <a:p>
            <a:pPr marL="0" lvl="0" indent="0" algn="l" rtl="0">
              <a:spcBef>
                <a:spcPts val="0"/>
              </a:spcBef>
              <a:spcAft>
                <a:spcPts val="0"/>
              </a:spcAft>
              <a:buNone/>
            </a:pPr>
            <a:r>
              <a:rPr lang="en-GB" dirty="0"/>
              <a:t>E. </a:t>
            </a:r>
            <a:r>
              <a:rPr lang="en-GB" dirty="0" err="1"/>
              <a:t>Coldo</a:t>
            </a:r>
            <a:r>
              <a:rPr lang="en-GB" dirty="0"/>
              <a:t> </a:t>
            </a:r>
            <a:r>
              <a:rPr lang="en-GB" dirty="0" err="1"/>
              <a:t>visita</a:t>
            </a:r>
            <a:r>
              <a:rPr lang="en-GB" dirty="0"/>
              <a:t> Trujillo.</a:t>
            </a:r>
          </a:p>
          <a:p>
            <a:pPr marL="228600" lvl="0" indent="-228600" algn="l" rtl="0">
              <a:spcBef>
                <a:spcPts val="0"/>
              </a:spcBef>
              <a:spcAft>
                <a:spcPts val="0"/>
              </a:spcAft>
              <a:buAutoNum type="arabicPeriod"/>
            </a:pPr>
            <a:r>
              <a:rPr lang="en-GB" dirty="0" err="1"/>
              <a:t>Malú</a:t>
            </a:r>
            <a:r>
              <a:rPr lang="en-GB" dirty="0"/>
              <a:t> y Lorna </a:t>
            </a:r>
            <a:r>
              <a:rPr lang="en-GB" dirty="0" err="1"/>
              <a:t>visitan</a:t>
            </a:r>
            <a:r>
              <a:rPr lang="en-GB" dirty="0"/>
              <a:t> </a:t>
            </a:r>
            <a:r>
              <a:rPr lang="en-GB" dirty="0" err="1"/>
              <a:t>Juliaca</a:t>
            </a:r>
            <a:r>
              <a:rPr lang="en-GB" dirty="0"/>
              <a:t>.</a:t>
            </a:r>
          </a:p>
          <a:p>
            <a:pPr marL="228600" lvl="0" indent="-228600" algn="l" rtl="0">
              <a:spcBef>
                <a:spcPts val="0"/>
              </a:spcBef>
              <a:spcAft>
                <a:spcPts val="0"/>
              </a:spcAft>
              <a:buAutoNum type="arabicPeriod"/>
            </a:pPr>
            <a:r>
              <a:rPr lang="en-GB" dirty="0"/>
              <a:t>Milena y Mirella </a:t>
            </a:r>
            <a:r>
              <a:rPr lang="en-GB" dirty="0" err="1"/>
              <a:t>visitan</a:t>
            </a:r>
            <a:r>
              <a:rPr lang="en-GB" dirty="0"/>
              <a:t> Lima.</a:t>
            </a:r>
          </a:p>
          <a:p>
            <a:pPr marL="228600" lvl="0" indent="-228600" algn="l" rtl="0">
              <a:spcBef>
                <a:spcPts val="0"/>
              </a:spcBef>
              <a:spcAft>
                <a:spcPts val="0"/>
              </a:spcAft>
              <a:buAutoNum type="arabicPeriod"/>
            </a:pPr>
            <a:r>
              <a:rPr lang="en-GB" dirty="0"/>
              <a:t>Luis </a:t>
            </a:r>
            <a:r>
              <a:rPr lang="en-GB" dirty="0" err="1"/>
              <a:t>visita</a:t>
            </a:r>
            <a:r>
              <a:rPr lang="en-GB" dirty="0"/>
              <a:t> </a:t>
            </a:r>
            <a:r>
              <a:rPr lang="en-GB" dirty="0" err="1"/>
              <a:t>Talara</a:t>
            </a:r>
            <a:r>
              <a:rPr lang="en-GB" dirty="0"/>
              <a:t>.</a:t>
            </a:r>
          </a:p>
          <a:p>
            <a:pPr marL="228600" lvl="0" indent="-228600" algn="l" rtl="0">
              <a:spcBef>
                <a:spcPts val="0"/>
              </a:spcBef>
              <a:spcAft>
                <a:spcPts val="0"/>
              </a:spcAft>
              <a:buAutoNum type="arabicPeriod"/>
            </a:pPr>
            <a:r>
              <a:rPr lang="en-GB" dirty="0"/>
              <a:t>Lorca y </a:t>
            </a:r>
            <a:r>
              <a:rPr lang="en-GB" dirty="0" err="1"/>
              <a:t>Llorent</a:t>
            </a:r>
            <a:r>
              <a:rPr lang="en-GB" dirty="0"/>
              <a:t> </a:t>
            </a:r>
            <a:r>
              <a:rPr lang="en-GB" dirty="0" err="1"/>
              <a:t>visitan</a:t>
            </a:r>
            <a:r>
              <a:rPr lang="en-GB" dirty="0"/>
              <a:t> </a:t>
            </a:r>
            <a:r>
              <a:rPr lang="en-GB" dirty="0" err="1"/>
              <a:t>Quillabamba</a:t>
            </a:r>
            <a:r>
              <a:rPr lang="en-GB" dirty="0"/>
              <a:t>.</a:t>
            </a:r>
          </a:p>
          <a:p>
            <a:pPr marL="228600" lvl="0" indent="-228600" algn="l" rtl="0">
              <a:spcBef>
                <a:spcPts val="0"/>
              </a:spcBef>
              <a:spcAft>
                <a:spcPts val="0"/>
              </a:spcAft>
              <a:buAutoNum type="arabicPeriod"/>
            </a:pPr>
            <a:r>
              <a:rPr lang="en-GB" dirty="0"/>
              <a:t>Luna </a:t>
            </a:r>
            <a:r>
              <a:rPr lang="en-GB" dirty="0" err="1"/>
              <a:t>visita</a:t>
            </a:r>
            <a:r>
              <a:rPr lang="en-GB" dirty="0"/>
              <a:t> </a:t>
            </a:r>
            <a:r>
              <a:rPr lang="en-GB" dirty="0" err="1"/>
              <a:t>Ilo</a:t>
            </a:r>
            <a:r>
              <a:rPr lang="en-GB" dirty="0"/>
              <a:t>. </a:t>
            </a:r>
          </a:p>
          <a:p>
            <a:pPr marL="228600" lvl="0" indent="-228600" algn="l" rtl="0">
              <a:spcBef>
                <a:spcPts val="0"/>
              </a:spcBef>
              <a:spcAft>
                <a:spcPts val="0"/>
              </a:spcAft>
              <a:buAutoNum type="arabicPeriod"/>
            </a:pP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by https://goo.gl/maps/k2zJDKCe4H2kMF7Q9, CC BY-SA 3.0, https://commons.wikimedia.org/w/index.php?curid=8241575</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90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to complete the domino 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Give pupils 2-3 minutes to complete in orally in pairs. Teachers can do several whole-class rounds. Challenge pupils to complete it in less than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204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 wide variety of vocabulary from this and revisited weeks.</a:t>
            </a:r>
            <a:br>
              <a:rPr lang="en-GB" b="0" dirty="0"/>
            </a:b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u="none" dirty="0"/>
              <a:t>Click to listen to the example. Pupils complete the sentence in English.</a:t>
            </a:r>
          </a:p>
          <a:p>
            <a:pPr marL="228600" lvl="0" indent="-228600" algn="l" rtl="0">
              <a:spcBef>
                <a:spcPts val="0"/>
              </a:spcBef>
              <a:spcAft>
                <a:spcPts val="0"/>
              </a:spcAft>
              <a:buAutoNum type="arabicPeriod"/>
            </a:pPr>
            <a:r>
              <a:rPr lang="en-GB" b="0" u="none" dirty="0"/>
              <a:t>For items 2 and 3, pupils can either turn away from the board and try to write the whole sentence, or use the written support on the board.</a:t>
            </a:r>
          </a:p>
          <a:p>
            <a:pPr marL="228600" lvl="0" indent="-228600" algn="l" rtl="0">
              <a:spcBef>
                <a:spcPts val="0"/>
              </a:spcBef>
              <a:spcAft>
                <a:spcPts val="0"/>
              </a:spcAft>
              <a:buAutoNum type="arabicPeriod"/>
            </a:pPr>
            <a:r>
              <a:rPr lang="en-GB" b="0" u="none" dirty="0"/>
              <a:t>After each item, click to reveal the answers.</a:t>
            </a:r>
          </a:p>
          <a:p>
            <a:pPr marL="228600" lvl="0" indent="-228600" algn="l" rtl="0">
              <a:spcBef>
                <a:spcPts val="0"/>
              </a:spcBef>
              <a:spcAft>
                <a:spcPts val="0"/>
              </a:spcAft>
              <a:buAutoNum type="arabicPeriod"/>
            </a:pPr>
            <a:r>
              <a:rPr lang="en-GB" b="0" u="none" dirty="0"/>
              <a:t>For items 4 – 8, pupils listen and translate the full sentence.</a:t>
            </a:r>
          </a:p>
          <a:p>
            <a:pPr marL="228600" lvl="0" indent="-228600" algn="l" rtl="0">
              <a:spcBef>
                <a:spcPts val="0"/>
              </a:spcBef>
              <a:spcAft>
                <a:spcPts val="0"/>
              </a:spcAft>
              <a:buAutoNum type="arabicPeriod"/>
            </a:pPr>
            <a:r>
              <a:rPr lang="en-GB" b="0" u="none" dirty="0"/>
              <a:t>Click to reveal the answer each time.</a:t>
            </a:r>
          </a:p>
          <a:p>
            <a:pPr marL="228600" lvl="0" indent="-228600" algn="l" rtl="0">
              <a:spcBef>
                <a:spcPts val="0"/>
              </a:spcBef>
              <a:spcAft>
                <a:spcPts val="0"/>
              </a:spcAft>
              <a:buAutoNum type="arabicPeriod"/>
            </a:pPr>
            <a:r>
              <a:rPr lang="en-GB" b="0" u="none" dirty="0"/>
              <a:t>The final click reveals Valeria, Sofía’s grandma.</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r>
              <a:rPr lang="en-GB" dirty="0" err="1"/>
              <a:t>Ej</a:t>
            </a:r>
            <a:r>
              <a:rPr lang="en-GB" dirty="0"/>
              <a:t>. Hoy es </a:t>
            </a:r>
            <a:r>
              <a:rPr lang="en-GB" dirty="0" err="1"/>
              <a:t>jueves</a:t>
            </a:r>
            <a:r>
              <a:rPr lang="en-GB" dirty="0"/>
              <a:t> </a:t>
            </a:r>
            <a:r>
              <a:rPr lang="en-GB" dirty="0" err="1"/>
              <a:t>veintiseis</a:t>
            </a:r>
            <a:r>
              <a:rPr lang="en-GB" dirty="0"/>
              <a:t> de marzo.</a:t>
            </a:r>
          </a:p>
          <a:p>
            <a:r>
              <a:rPr lang="en-GB" dirty="0"/>
              <a:t>1. Es </a:t>
            </a:r>
            <a:r>
              <a:rPr lang="en-GB" dirty="0" err="1"/>
              <a:t>el</a:t>
            </a:r>
            <a:r>
              <a:rPr lang="en-GB" dirty="0"/>
              <a:t> </a:t>
            </a:r>
            <a:r>
              <a:rPr lang="en-GB" dirty="0" err="1"/>
              <a:t>cumpleaños</a:t>
            </a:r>
            <a:r>
              <a:rPr lang="en-GB" dirty="0"/>
              <a:t> de mi </a:t>
            </a:r>
            <a:r>
              <a:rPr lang="en-GB" dirty="0" err="1"/>
              <a:t>abuela</a:t>
            </a:r>
            <a:r>
              <a:rPr lang="en-GB" dirty="0"/>
              <a:t>, Valeria.</a:t>
            </a:r>
            <a:br>
              <a:rPr lang="en-GB" dirty="0"/>
            </a:br>
            <a:r>
              <a:rPr lang="en-GB" dirty="0"/>
              <a:t>2. Valeria es de Perú.</a:t>
            </a:r>
            <a:br>
              <a:rPr lang="en-GB" dirty="0"/>
            </a:br>
            <a:r>
              <a:rPr lang="en-GB" dirty="0"/>
              <a:t>3. Tiene el </a:t>
            </a:r>
            <a:r>
              <a:rPr lang="en-GB" dirty="0" err="1"/>
              <a:t>pelo</a:t>
            </a:r>
            <a:r>
              <a:rPr lang="en-GB" dirty="0"/>
              <a:t> </a:t>
            </a:r>
            <a:r>
              <a:rPr lang="en-GB" dirty="0" err="1"/>
              <a:t>corto</a:t>
            </a:r>
            <a:r>
              <a:rPr lang="en-GB" dirty="0"/>
              <a:t> y negro.</a:t>
            </a:r>
            <a:br>
              <a:rPr lang="en-GB" dirty="0"/>
            </a:br>
            <a:r>
              <a:rPr lang="en-GB" dirty="0"/>
              <a:t>4. Tiene los </a:t>
            </a:r>
            <a:r>
              <a:rPr lang="en-GB" dirty="0" err="1"/>
              <a:t>ojos</a:t>
            </a:r>
            <a:r>
              <a:rPr lang="en-GB" dirty="0"/>
              <a:t> negros.</a:t>
            </a:r>
            <a:br>
              <a:rPr lang="en-GB" dirty="0"/>
            </a:br>
            <a:r>
              <a:rPr lang="en-GB" dirty="0"/>
              <a:t>5. Tiene la </a:t>
            </a:r>
            <a:r>
              <a:rPr lang="en-GB" dirty="0" err="1"/>
              <a:t>cara</a:t>
            </a:r>
            <a:r>
              <a:rPr lang="en-GB" dirty="0"/>
              <a:t> redonda.</a:t>
            </a:r>
            <a:br>
              <a:rPr lang="en-GB" dirty="0"/>
            </a:br>
            <a:r>
              <a:rPr lang="en-GB" dirty="0"/>
              <a:t>6. En </a:t>
            </a:r>
            <a:r>
              <a:rPr lang="en-GB" dirty="0" err="1"/>
              <a:t>Nochevieja</a:t>
            </a:r>
            <a:r>
              <a:rPr lang="en-GB" dirty="0"/>
              <a:t>, </a:t>
            </a:r>
            <a:r>
              <a:rPr lang="en-GB" dirty="0" err="1"/>
              <a:t>manda</a:t>
            </a:r>
            <a:r>
              <a:rPr lang="en-GB" dirty="0"/>
              <a:t> </a:t>
            </a:r>
            <a:r>
              <a:rPr lang="en-GB" dirty="0" err="1"/>
              <a:t>mensajes</a:t>
            </a:r>
            <a:r>
              <a:rPr lang="en-GB" dirty="0"/>
              <a:t>.</a:t>
            </a:r>
            <a:br>
              <a:rPr lang="en-GB" dirty="0"/>
            </a:br>
            <a:r>
              <a:rPr lang="en-GB" dirty="0"/>
              <a:t>7. En casa, </a:t>
            </a:r>
            <a:r>
              <a:rPr lang="en-GB" dirty="0" err="1"/>
              <a:t>preparan</a:t>
            </a:r>
            <a:r>
              <a:rPr lang="en-GB" dirty="0"/>
              <a:t> comida especial.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sobre</a:t>
            </a:r>
            <a:r>
              <a:rPr lang="en-GB" baseline="0" dirty="0"/>
              <a:t> [62]</a:t>
            </a:r>
            <a:endParaRPr lang="en-GB" dirty="0"/>
          </a:p>
          <a:p>
            <a:endParaRPr lang="en-GB" dirty="0"/>
          </a:p>
          <a:p>
            <a:pPr marL="228600" indent="-228600">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conjunctions ‘también’ and ‘</a:t>
            </a:r>
            <a:r>
              <a:rPr lang="en-GB" b="0" dirty="0" err="1"/>
              <a:t>pero</a:t>
            </a:r>
            <a:r>
              <a:rPr lang="en-GB" b="0" dirty="0"/>
              <a:t>’ in connecting sentences with 1</a:t>
            </a:r>
            <a:r>
              <a:rPr lang="en-GB" b="0" baseline="30000" dirty="0"/>
              <a:t>st</a:t>
            </a:r>
            <a:r>
              <a:rPr lang="en-GB" b="0" dirty="0"/>
              <a:t> and 3</a:t>
            </a:r>
            <a:r>
              <a:rPr lang="en-GB" b="0" baseline="30000" dirty="0"/>
              <a:t>rd</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08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 </a:t>
            </a:r>
          </a:p>
          <a:p>
            <a:endParaRPr lang="en-GB" baseline="0" dirty="0"/>
          </a:p>
          <a:p>
            <a:r>
              <a:rPr lang="en-GB" baseline="0" dirty="0"/>
              <a:t>(</a:t>
            </a:r>
            <a:r>
              <a:rPr lang="en-GB" b="1" baseline="0" dirty="0"/>
              <a:t>Note</a:t>
            </a:r>
            <a:r>
              <a:rPr lang="en-GB" baseline="0" dirty="0"/>
              <a:t>: 1b has a version with </a:t>
            </a:r>
            <a:r>
              <a:rPr lang="en-GB" baseline="0" dirty="0" err="1"/>
              <a:t>también</a:t>
            </a:r>
            <a:r>
              <a:rPr lang="en-GB" baseline="0" dirty="0"/>
              <a:t> after the 2</a:t>
            </a:r>
            <a:r>
              <a:rPr lang="en-GB" baseline="30000" dirty="0"/>
              <a:t>nd</a:t>
            </a:r>
            <a:r>
              <a:rPr lang="en-GB" baseline="0" dirty="0"/>
              <a:t> verb – this is also possible in other sentences but the written answer we provide here has (y) </a:t>
            </a:r>
            <a:r>
              <a:rPr lang="en-GB" baseline="0" dirty="0" err="1"/>
              <a:t>también</a:t>
            </a:r>
            <a:r>
              <a:rPr lang="en-GB" baseline="0" dirty="0"/>
              <a:t> after the 1</a:t>
            </a:r>
            <a:r>
              <a:rPr lang="en-GB" baseline="30000" dirty="0"/>
              <a:t>st</a:t>
            </a:r>
            <a:r>
              <a:rPr lang="en-GB" baseline="0" dirty="0"/>
              <a:t> verb.</a:t>
            </a:r>
          </a:p>
          <a:p>
            <a:endParaRPr lang="en-GB" baseline="0" dirty="0"/>
          </a:p>
          <a:p>
            <a:r>
              <a:rPr lang="en-GB" b="1" baseline="0" dirty="0" err="1"/>
              <a:t>investigar</a:t>
            </a:r>
            <a:r>
              <a:rPr lang="en-GB" baseline="0" dirty="0"/>
              <a:t> [1571] </a:t>
            </a:r>
            <a:r>
              <a:rPr lang="en-GB" b="1" baseline="0" dirty="0"/>
              <a:t>sobre</a:t>
            </a:r>
            <a:r>
              <a:rPr lang="en-GB" baseline="0" dirty="0"/>
              <a:t> [62]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573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619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 </a:t>
            </a:r>
          </a:p>
          <a:p>
            <a:endParaRPr lang="en-GB" baseline="0" dirty="0"/>
          </a:p>
          <a:p>
            <a:r>
              <a:rPr lang="en-GB" baseline="0" dirty="0"/>
              <a:t>(</a:t>
            </a:r>
            <a:r>
              <a:rPr lang="en-GB" b="1" baseline="0" dirty="0"/>
              <a:t>Note</a:t>
            </a:r>
            <a:r>
              <a:rPr lang="en-GB" baseline="0" dirty="0"/>
              <a:t>: 3b has a version with (y) </a:t>
            </a:r>
            <a:r>
              <a:rPr lang="en-GB" baseline="0" dirty="0" err="1"/>
              <a:t>también</a:t>
            </a:r>
            <a:r>
              <a:rPr lang="en-GB" baseline="0" dirty="0"/>
              <a:t> before the 2</a:t>
            </a:r>
            <a:r>
              <a:rPr lang="en-GB" baseline="30000" dirty="0"/>
              <a:t>nd</a:t>
            </a:r>
            <a:r>
              <a:rPr lang="en-GB" baseline="0" dirty="0"/>
              <a:t> verb – this is also possible. Here the written answer we provide has </a:t>
            </a:r>
            <a:r>
              <a:rPr lang="en-GB" baseline="0" dirty="0" err="1"/>
              <a:t>también</a:t>
            </a:r>
            <a:r>
              <a:rPr lang="en-GB" baseline="0" dirty="0"/>
              <a:t> after the 2</a:t>
            </a:r>
            <a:r>
              <a:rPr lang="en-GB" baseline="30000" dirty="0"/>
              <a:t>nd</a:t>
            </a:r>
            <a:r>
              <a:rPr lang="en-GB" baseline="0" dirty="0"/>
              <a:t> verb.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Picture from: https://www.cmdsport.com/running/actualidad-running/las-mejores-carreras-san-silvestre-de-espana/</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469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correct 1</a:t>
            </a:r>
            <a:r>
              <a:rPr lang="en-GB" b="0" baseline="30000" dirty="0"/>
              <a:t>st</a:t>
            </a:r>
            <a:r>
              <a:rPr lang="en-GB" b="0" dirty="0"/>
              <a:t> and 3</a:t>
            </a:r>
            <a:r>
              <a:rPr lang="en-GB" b="0" baseline="30000" dirty="0"/>
              <a:t>rd</a:t>
            </a:r>
            <a:r>
              <a:rPr lang="en-GB" b="0" dirty="0"/>
              <a:t> person plural as well as conjunctions ‘también’ and ‘</a:t>
            </a:r>
            <a:r>
              <a:rPr lang="en-GB" b="0" dirty="0" err="1"/>
              <a:t>pero</a:t>
            </a:r>
            <a:r>
              <a:rPr lang="en-GB" b="0" dirty="0"/>
              <a:t>’ in written production; written production of a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indent="-228600">
              <a:buAutoNum type="arabicPeriod"/>
            </a:pPr>
            <a:r>
              <a:rPr lang="en-GB" dirty="0"/>
              <a:t>Teachers to draw pupils’ attention to the instruction. Some bits of these sentences are yet to be translated so they need to rewrite the whole sentence and translate it in full into Spanish. </a:t>
            </a:r>
          </a:p>
          <a:p>
            <a:pPr marL="228600" indent="-228600">
              <a:buAutoNum type="arabicPeriod"/>
            </a:pPr>
            <a:r>
              <a:rPr lang="en-GB" dirty="0"/>
              <a:t>Some pupils might benefit from revisiting 1</a:t>
            </a:r>
            <a:r>
              <a:rPr lang="en-GB" baseline="30000" dirty="0"/>
              <a:t>st</a:t>
            </a:r>
            <a:r>
              <a:rPr lang="en-GB" dirty="0"/>
              <a:t> and 3</a:t>
            </a:r>
            <a:r>
              <a:rPr lang="en-GB" baseline="30000" dirty="0"/>
              <a:t>rd</a:t>
            </a:r>
            <a:r>
              <a:rPr lang="en-GB" dirty="0"/>
              <a:t> person plural endings. This might be something that teachers can do when modelling the task. </a:t>
            </a:r>
          </a:p>
          <a:p>
            <a:pPr marL="228600" indent="-228600">
              <a:buAutoNum type="arabicPeriod"/>
            </a:pPr>
            <a:r>
              <a:rPr lang="en-GB" dirty="0"/>
              <a:t>Answer to individual sentences appear on click. </a:t>
            </a:r>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50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0386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7613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9202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74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3778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5687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685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634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323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99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443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audio" Target="../media/audio12.wav"/><Relationship Id="rId3" Type="http://schemas.openxmlformats.org/officeDocument/2006/relationships/image" Target="../media/image5.png"/><Relationship Id="rId21" Type="http://schemas.openxmlformats.org/officeDocument/2006/relationships/audio" Target="../media/audio15.wav"/><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audio" Target="../media/audio11.wav"/><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audio" Target="../media/audio14.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audio" Target="../media/audio9.wav"/><Relationship Id="rId10" Type="http://schemas.openxmlformats.org/officeDocument/2006/relationships/audio" Target="../media/audio7.wav"/><Relationship Id="rId19" Type="http://schemas.openxmlformats.org/officeDocument/2006/relationships/audio" Target="../media/audio13.wav"/><Relationship Id="rId4" Type="http://schemas.openxmlformats.org/officeDocument/2006/relationships/image" Target="../media/image6.png"/><Relationship Id="rId9" Type="http://schemas.openxmlformats.org/officeDocument/2006/relationships/audio" Target="../media/audio6.wav"/><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13" Type="http://schemas.openxmlformats.org/officeDocument/2006/relationships/audio" Target="../media/audio26.wav"/><Relationship Id="rId18" Type="http://schemas.openxmlformats.org/officeDocument/2006/relationships/image" Target="../media/image9.svg"/><Relationship Id="rId26" Type="http://schemas.openxmlformats.org/officeDocument/2006/relationships/image" Target="../media/image18.png"/><Relationship Id="rId3" Type="http://schemas.openxmlformats.org/officeDocument/2006/relationships/audio" Target="../media/audio16.wav"/><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8.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audio" Target="../media/audio28.wav"/><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16.png"/><Relationship Id="rId32" Type="http://schemas.openxmlformats.org/officeDocument/2006/relationships/image" Target="../media/image24.png"/><Relationship Id="rId5" Type="http://schemas.openxmlformats.org/officeDocument/2006/relationships/audio" Target="../media/audio18.wav"/><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audio" Target="../media/audio23.wav"/><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audio" Target="../media/audio21.wav"/></Relationships>
</file>

<file path=ppt/slides/_rels/slide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6.wav"/><Relationship Id="rId18" Type="http://schemas.openxmlformats.org/officeDocument/2006/relationships/image" Target="../media/image8.png"/><Relationship Id="rId3" Type="http://schemas.openxmlformats.org/officeDocument/2006/relationships/audio" Target="../media/audio29.wav"/><Relationship Id="rId7" Type="http://schemas.openxmlformats.org/officeDocument/2006/relationships/audio" Target="../media/audio32.wav"/><Relationship Id="rId12" Type="http://schemas.openxmlformats.org/officeDocument/2006/relationships/image" Target="../media/image30.svg"/><Relationship Id="rId17" Type="http://schemas.openxmlformats.org/officeDocument/2006/relationships/audio" Target="../media/audio38.wav"/><Relationship Id="rId2" Type="http://schemas.openxmlformats.org/officeDocument/2006/relationships/notesSlide" Target="../notesSlides/notesSlide4.xml"/><Relationship Id="rId16" Type="http://schemas.openxmlformats.org/officeDocument/2006/relationships/image" Target="../media/image32.gif"/><Relationship Id="rId20"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audio" Target="../media/audio31.wav"/><Relationship Id="rId11" Type="http://schemas.openxmlformats.org/officeDocument/2006/relationships/image" Target="../media/image29.png"/><Relationship Id="rId5" Type="http://schemas.openxmlformats.org/officeDocument/2006/relationships/audio" Target="../media/audio30.wav"/><Relationship Id="rId15" Type="http://schemas.openxmlformats.org/officeDocument/2006/relationships/image" Target="../media/image31.gif"/><Relationship Id="rId10" Type="http://schemas.openxmlformats.org/officeDocument/2006/relationships/audio" Target="../media/audio35.wav"/><Relationship Id="rId19" Type="http://schemas.openxmlformats.org/officeDocument/2006/relationships/image" Target="../media/image9.svg"/><Relationship Id="rId4" Type="http://schemas.openxmlformats.org/officeDocument/2006/relationships/image" Target="../media/image28.png"/><Relationship Id="rId9" Type="http://schemas.openxmlformats.org/officeDocument/2006/relationships/audio" Target="../media/audio34.wav"/><Relationship Id="rId14" Type="http://schemas.openxmlformats.org/officeDocument/2006/relationships/audio" Target="../media/audio37.wav"/></Relationships>
</file>

<file path=ppt/slides/_rels/slide5.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40.wav"/></Relationships>
</file>

<file path=ppt/slides/_rels/slide6.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8.png"/><Relationship Id="rId18" Type="http://schemas.openxmlformats.org/officeDocument/2006/relationships/image" Target="../media/image32.gif"/><Relationship Id="rId3" Type="http://schemas.openxmlformats.org/officeDocument/2006/relationships/audio" Target="../media/audio43.wav"/><Relationship Id="rId7" Type="http://schemas.openxmlformats.org/officeDocument/2006/relationships/audio" Target="../media/audio46.wav"/><Relationship Id="rId12" Type="http://schemas.openxmlformats.org/officeDocument/2006/relationships/audio" Target="../media/audio49.wav"/><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audio" Target="../media/audio45.wav"/><Relationship Id="rId15" Type="http://schemas.openxmlformats.org/officeDocument/2006/relationships/image" Target="../media/image4.png"/><Relationship Id="rId10" Type="http://schemas.openxmlformats.org/officeDocument/2006/relationships/image" Target="../media/image35.png"/><Relationship Id="rId19"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8.wav"/><Relationship Id="rId1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2.gif"/><Relationship Id="rId3" Type="http://schemas.openxmlformats.org/officeDocument/2006/relationships/audio" Target="../media/audio51.wav"/><Relationship Id="rId7" Type="http://schemas.openxmlformats.org/officeDocument/2006/relationships/audio" Target="../media/audio48.wav"/><Relationship Id="rId12"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47.wav"/><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audio" Target="../media/audio43.wav"/><Relationship Id="rId4" Type="http://schemas.openxmlformats.org/officeDocument/2006/relationships/audio" Target="../media/audio52.wav"/><Relationship Id="rId9" Type="http://schemas.openxmlformats.org/officeDocument/2006/relationships/image" Target="../media/image33.png"/><Relationship Id="rId14" Type="http://schemas.openxmlformats.org/officeDocument/2006/relationships/audio" Target="../media/audio53.wav"/></Relationships>
</file>

<file path=ppt/slides/_rels/slide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9.svg"/><Relationship Id="rId18" Type="http://schemas.openxmlformats.org/officeDocument/2006/relationships/image" Target="../media/image37.png"/><Relationship Id="rId3" Type="http://schemas.openxmlformats.org/officeDocument/2006/relationships/audio" Target="../media/audio54.wav"/><Relationship Id="rId7" Type="http://schemas.openxmlformats.org/officeDocument/2006/relationships/audio" Target="../media/audio47.wav"/><Relationship Id="rId12" Type="http://schemas.openxmlformats.org/officeDocument/2006/relationships/image" Target="../media/image8.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audio" Target="../media/audio58.wav"/><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audio" Target="../media/audio43.wav"/><Relationship Id="rId5" Type="http://schemas.openxmlformats.org/officeDocument/2006/relationships/audio" Target="../media/audio56.wav"/><Relationship Id="rId15" Type="http://schemas.openxmlformats.org/officeDocument/2006/relationships/audio" Target="../media/audio57.wav"/><Relationship Id="rId10" Type="http://schemas.openxmlformats.org/officeDocument/2006/relationships/image" Target="../media/image33.png"/><Relationship Id="rId19" Type="http://schemas.openxmlformats.org/officeDocument/2006/relationships/image" Target="../media/image38.jpeg"/><Relationship Id="rId4" Type="http://schemas.openxmlformats.org/officeDocument/2006/relationships/audio" Target="../media/audio55.wav"/><Relationship Id="rId9" Type="http://schemas.openxmlformats.org/officeDocument/2006/relationships/image" Target="../media/image35.png"/><Relationship Id="rId14" Type="http://schemas.openxmlformats.org/officeDocument/2006/relationships/image" Target="../media/image32.gif"/></Relationships>
</file>

<file path=ppt/slides/_rels/slide9.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39.png"/><Relationship Id="rId7" Type="http://schemas.openxmlformats.org/officeDocument/2006/relationships/audio" Target="../media/audio62.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61.wav"/><Relationship Id="rId5" Type="http://schemas.openxmlformats.org/officeDocument/2006/relationships/audio" Target="../media/audio60.wav"/><Relationship Id="rId10" Type="http://schemas.openxmlformats.org/officeDocument/2006/relationships/image" Target="../media/image9.svg"/><Relationship Id="rId4" Type="http://schemas.openxmlformats.org/officeDocument/2006/relationships/audio" Target="../media/audio59.wav"/><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629966" y="4326562"/>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10" descr="Gráficos vectoriales gratis de Celebrar">
            <a:extLst>
              <a:ext uri="{FF2B5EF4-FFF2-40B4-BE49-F238E27FC236}">
                <a16:creationId xmlns:a16="http://schemas.microsoft.com/office/drawing/2014/main" id="{3129BD77-9B8C-8ED0-4762-D592C734D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90" y="4617147"/>
            <a:ext cx="1942831" cy="21171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Gráficos vectoriales gratis de Reloj">
            <a:extLst>
              <a:ext uri="{FF2B5EF4-FFF2-40B4-BE49-F238E27FC236}">
                <a16:creationId xmlns:a16="http://schemas.microsoft.com/office/drawing/2014/main" id="{9A697266-525E-E0E2-6779-6FD01C138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48" y="1694729"/>
            <a:ext cx="1564559" cy="1578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acimo De Uvas, Uvas Viognier, Uvas">
            <a:extLst>
              <a:ext uri="{FF2B5EF4-FFF2-40B4-BE49-F238E27FC236}">
                <a16:creationId xmlns:a16="http://schemas.microsoft.com/office/drawing/2014/main" id="{17DA22C2-F6FE-B12C-5AE0-564DA22BA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0436">
            <a:off x="6128841" y="5581929"/>
            <a:ext cx="1546617" cy="12343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 action="ppaction://noaction">
              <a:snd r:embed="rId7" name="1_1.wav"/>
            </a:hlinkClick>
            <a:extLst>
              <a:ext uri="{FF2B5EF4-FFF2-40B4-BE49-F238E27FC236}">
                <a16:creationId xmlns:a16="http://schemas.microsoft.com/office/drawing/2014/main" id="{4460483F-8151-0339-B351-DF8A9B787A3F}"/>
              </a:ext>
            </a:extLst>
          </p:cNvPr>
          <p:cNvSpPr/>
          <p:nvPr/>
        </p:nvSpPr>
        <p:spPr>
          <a:xfrm>
            <a:off x="327376" y="2922085"/>
            <a:ext cx="3756156" cy="830997"/>
          </a:xfrm>
          <a:prstGeom prst="rect">
            <a:avLst/>
          </a:prstGeom>
          <a:noFill/>
        </p:spPr>
        <p:txBody>
          <a:bodyPr wrap="none" lIns="91440" tIns="45720" rIns="91440" bIns="45720">
            <a:spAutoFit/>
          </a:bodyPr>
          <a:lstStyle/>
          <a:p>
            <a:pPr algn="ctr"/>
            <a:r>
              <a:rPr lang="en-US" sz="48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Nochevieja</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
            <a:extLst>
              <a:ext uri="{FF2B5EF4-FFF2-40B4-BE49-F238E27FC236}">
                <a16:creationId xmlns:a16="http://schemas.microsoft.com/office/drawing/2014/main" id="{5EF743D8-20F9-3CAC-8EDC-3D48AEDF3C3D}"/>
              </a:ext>
            </a:extLst>
          </p:cNvPr>
          <p:cNvSpPr txBox="1">
            <a:spLocks/>
          </p:cNvSpPr>
          <p:nvPr/>
        </p:nvSpPr>
        <p:spPr>
          <a:xfrm>
            <a:off x="10562345" y="956825"/>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4" name="Google Shape;111;p3" descr="Speech Icon, Voice, Talking, Audio, Speech">
            <a:extLst>
              <a:ext uri="{FF2B5EF4-FFF2-40B4-BE49-F238E27FC236}">
                <a16:creationId xmlns:a16="http://schemas.microsoft.com/office/drawing/2014/main" id="{504B176A-4AF6-4A14-FEE1-3DD67DB830F8}"/>
              </a:ext>
            </a:extLst>
          </p:cNvPr>
          <p:cNvPicPr preferRelativeResize="0"/>
          <p:nvPr/>
        </p:nvPicPr>
        <p:blipFill rotWithShape="1">
          <a:blip r:embed="rId3">
            <a:alphaModFix/>
          </a:blip>
          <a:srcRect/>
          <a:stretch/>
        </p:blipFill>
        <p:spPr>
          <a:xfrm>
            <a:off x="11013680" y="58981"/>
            <a:ext cx="776168" cy="776168"/>
          </a:xfrm>
          <a:prstGeom prst="rect">
            <a:avLst/>
          </a:prstGeom>
          <a:noFill/>
          <a:ln>
            <a:noFill/>
          </a:ln>
        </p:spPr>
      </p:pic>
      <p:graphicFrame>
        <p:nvGraphicFramePr>
          <p:cNvPr id="14" name="Table 3">
            <a:extLst>
              <a:ext uri="{FF2B5EF4-FFF2-40B4-BE49-F238E27FC236}">
                <a16:creationId xmlns:a16="http://schemas.microsoft.com/office/drawing/2014/main" id="{0BC2AAEC-E92C-E4A4-7B10-AD0628A6198C}"/>
              </a:ext>
            </a:extLst>
          </p:cNvPr>
          <p:cNvGraphicFramePr>
            <a:graphicFrameLocks noGrp="1"/>
          </p:cNvGraphicFramePr>
          <p:nvPr>
            <p:extLst>
              <p:ext uri="{D42A27DB-BD31-4B8C-83A1-F6EECF244321}">
                <p14:modId xmlns:p14="http://schemas.microsoft.com/office/powerpoint/2010/main" val="2822703496"/>
              </p:ext>
            </p:extLst>
          </p:nvPr>
        </p:nvGraphicFramePr>
        <p:xfrm>
          <a:off x="-318413" y="877313"/>
          <a:ext cx="8782290" cy="5864684"/>
        </p:xfrm>
        <a:graphic>
          <a:graphicData uri="http://schemas.openxmlformats.org/drawingml/2006/table">
            <a:tbl>
              <a:tblPr firstRow="1" bandRow="1">
                <a:tableStyleId>{5940675A-B579-460E-94D1-54222C63F5DA}</a:tableStyleId>
              </a:tblPr>
              <a:tblGrid>
                <a:gridCol w="929064">
                  <a:extLst>
                    <a:ext uri="{9D8B030D-6E8A-4147-A177-3AD203B41FA5}">
                      <a16:colId xmlns:a16="http://schemas.microsoft.com/office/drawing/2014/main" val="893164677"/>
                    </a:ext>
                  </a:extLst>
                </a:gridCol>
                <a:gridCol w="2831131">
                  <a:extLst>
                    <a:ext uri="{9D8B030D-6E8A-4147-A177-3AD203B41FA5}">
                      <a16:colId xmlns:a16="http://schemas.microsoft.com/office/drawing/2014/main" val="1766975090"/>
                    </a:ext>
                  </a:extLst>
                </a:gridCol>
                <a:gridCol w="220972">
                  <a:extLst>
                    <a:ext uri="{9D8B030D-6E8A-4147-A177-3AD203B41FA5}">
                      <a16:colId xmlns:a16="http://schemas.microsoft.com/office/drawing/2014/main" val="1475251960"/>
                    </a:ext>
                  </a:extLst>
                </a:gridCol>
                <a:gridCol w="2008838">
                  <a:extLst>
                    <a:ext uri="{9D8B030D-6E8A-4147-A177-3AD203B41FA5}">
                      <a16:colId xmlns:a16="http://schemas.microsoft.com/office/drawing/2014/main" val="2134016666"/>
                    </a:ext>
                  </a:extLst>
                </a:gridCol>
                <a:gridCol w="208280">
                  <a:extLst>
                    <a:ext uri="{9D8B030D-6E8A-4147-A177-3AD203B41FA5}">
                      <a16:colId xmlns:a16="http://schemas.microsoft.com/office/drawing/2014/main" val="585957928"/>
                    </a:ext>
                  </a:extLst>
                </a:gridCol>
                <a:gridCol w="2584005">
                  <a:extLst>
                    <a:ext uri="{9D8B030D-6E8A-4147-A177-3AD203B41FA5}">
                      <a16:colId xmlns:a16="http://schemas.microsoft.com/office/drawing/2014/main" val="3868051935"/>
                    </a:ext>
                  </a:extLst>
                </a:gridCol>
              </a:tblGrid>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visita</a:t>
                      </a:r>
                      <a:r>
                        <a:rPr lang="en-GB" sz="2400" b="1" dirty="0">
                          <a:solidFill>
                            <a:srgbClr val="002060"/>
                          </a:solidFill>
                          <a:latin typeface="Century Gothic" panose="020B0502020202020204" pitchFamily="34" charset="0"/>
                        </a:rPr>
                        <a:t> </a:t>
                      </a:r>
                    </a:p>
                    <a:p>
                      <a:pPr algn="ctr"/>
                      <a:r>
                        <a:rPr lang="en-GB" sz="2400" b="1" dirty="0" err="1">
                          <a:solidFill>
                            <a:srgbClr val="002060"/>
                          </a:solidFill>
                          <a:latin typeface="Century Gothic" panose="020B0502020202020204" pitchFamily="34" charset="0"/>
                        </a:rPr>
                        <a:t>visitan</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ciudad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26391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Lola y Luna</a:t>
                      </a:r>
                    </a:p>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Coldo</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i="1" dirty="0">
                        <a:solidFill>
                          <a:srgbClr val="002060"/>
                        </a:solidFill>
                        <a:latin typeface="Century Gothic" panose="020B0502020202020204" pitchFamily="34" charset="0"/>
                      </a:endParaRPr>
                    </a:p>
                    <a:p>
                      <a:pPr algn="ctr"/>
                      <a:r>
                        <a:rPr lang="en-GB" sz="2400" i="1" dirty="0" err="1">
                          <a:solidFill>
                            <a:srgbClr val="002060"/>
                          </a:solidFill>
                          <a:latin typeface="Century Gothic" panose="020B0502020202020204" pitchFamily="34" charset="0"/>
                        </a:rPr>
                        <a:t>visita</a:t>
                      </a:r>
                      <a:r>
                        <a:rPr lang="en-GB" sz="2400" i="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Truji</a:t>
                      </a:r>
                      <a:r>
                        <a:rPr lang="en-GB" sz="2400" i="1" dirty="0">
                          <a:solidFill>
                            <a:srgbClr val="002060"/>
                          </a:solidFill>
                          <a:latin typeface="Century Gothic" panose="020B0502020202020204" pitchFamily="34" charset="0"/>
                        </a:rPr>
                        <a:t> __ 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241438"/>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Malú</a:t>
                      </a:r>
                      <a:r>
                        <a:rPr lang="en-GB" sz="2400" b="0" dirty="0">
                          <a:solidFill>
                            <a:srgbClr val="002060"/>
                          </a:solidFill>
                          <a:latin typeface="Century Gothic" panose="020B0502020202020204" pitchFamily="34" charset="0"/>
                        </a:rPr>
                        <a:t> y Lorna</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 Kala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Ju __ </a:t>
                      </a:r>
                      <a:r>
                        <a:rPr lang="en-GB" sz="2400" i="1" dirty="0" err="1">
                          <a:solidFill>
                            <a:srgbClr val="002060"/>
                          </a:solidFill>
                          <a:latin typeface="Century Gothic" panose="020B0502020202020204" pitchFamily="34" charset="0"/>
                        </a:rPr>
                        <a:t>iaca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491689"/>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 Mirella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 Milena y Mirella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__ </a:t>
                      </a:r>
                      <a:r>
                        <a:rPr lang="en-GB" sz="2400" i="1" dirty="0" err="1">
                          <a:solidFill>
                            <a:srgbClr val="002060"/>
                          </a:solidFill>
                          <a:latin typeface="Century Gothic" panose="020B0502020202020204" pitchFamily="34" charset="0"/>
                        </a:rPr>
                        <a:t>ima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99985"/>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Lluis</a:t>
                      </a:r>
                      <a:r>
                        <a:rPr lang="en-GB" sz="2400" b="0" dirty="0">
                          <a:solidFill>
                            <a:srgbClr val="002060"/>
                          </a:solidFill>
                          <a:latin typeface="Century Gothic" panose="020B0502020202020204" pitchFamily="34" charset="0"/>
                        </a:rPr>
                        <a:t> y Lluvia</a:t>
                      </a:r>
                    </a:p>
                    <a:p>
                      <a:pPr algn="l"/>
                      <a:r>
                        <a:rPr lang="en-GB" sz="2400" b="0" dirty="0">
                          <a:solidFill>
                            <a:srgbClr val="002060"/>
                          </a:solidFill>
                          <a:latin typeface="Century Gothic" panose="020B0502020202020204" pitchFamily="34" charset="0"/>
                        </a:rPr>
                        <a:t> Luis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Ta __ </a:t>
                      </a:r>
                      <a:r>
                        <a:rPr lang="en-GB" sz="2400" i="1" dirty="0" err="1">
                          <a:solidFill>
                            <a:srgbClr val="002060"/>
                          </a:solidFill>
                          <a:latin typeface="Century Gothic" panose="020B0502020202020204" pitchFamily="34" charset="0"/>
                        </a:rPr>
                        <a:t>ara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23383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Lorca y </a:t>
                      </a:r>
                      <a:r>
                        <a:rPr lang="en-GB" sz="2400" b="0" dirty="0" err="1">
                          <a:solidFill>
                            <a:srgbClr val="002060"/>
                          </a:solidFill>
                          <a:latin typeface="Century Gothic" panose="020B0502020202020204" pitchFamily="34" charset="0"/>
                        </a:rPr>
                        <a:t>Llorent</a:t>
                      </a:r>
                      <a:endParaRPr lang="en-GB" sz="2400" b="0" dirty="0">
                        <a:solidFill>
                          <a:srgbClr val="002060"/>
                        </a:solidFill>
                        <a:latin typeface="Century Gothic" panose="020B0502020202020204" pitchFamily="34" charset="0"/>
                      </a:endParaRPr>
                    </a:p>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Lorente</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Qui __  </a:t>
                      </a:r>
                      <a:r>
                        <a:rPr lang="en-GB" sz="2400" i="1" dirty="0" err="1">
                          <a:solidFill>
                            <a:srgbClr val="002060"/>
                          </a:solidFill>
                          <a:latin typeface="Century Gothic" panose="020B0502020202020204" pitchFamily="34" charset="0"/>
                        </a:rPr>
                        <a:t>abamba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292567"/>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Luz y Lorena</a:t>
                      </a:r>
                    </a:p>
                    <a:p>
                      <a:pPr algn="l"/>
                      <a:r>
                        <a:rPr lang="en-GB" sz="2400" b="0" dirty="0">
                          <a:solidFill>
                            <a:srgbClr val="002060"/>
                          </a:solidFill>
                          <a:latin typeface="Century Gothic" panose="020B0502020202020204" pitchFamily="34" charset="0"/>
                        </a:rPr>
                        <a:t> Luna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I __ 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3379044"/>
                  </a:ext>
                </a:extLst>
              </a:tr>
            </a:tbl>
          </a:graphicData>
        </a:graphic>
      </p:graphicFrame>
      <p:sp>
        <p:nvSpPr>
          <p:cNvPr id="20" name="Rectangle: Rounded Corners 19">
            <a:extLst>
              <a:ext uri="{FF2B5EF4-FFF2-40B4-BE49-F238E27FC236}">
                <a16:creationId xmlns:a16="http://schemas.microsoft.com/office/drawing/2014/main" id="{FB47F40A-E827-F9EA-D0E9-8F048E62DD25}"/>
              </a:ext>
            </a:extLst>
          </p:cNvPr>
          <p:cNvSpPr/>
          <p:nvPr/>
        </p:nvSpPr>
        <p:spPr>
          <a:xfrm>
            <a:off x="3893950" y="1994232"/>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1" name="Picture 20">
            <a:extLst>
              <a:ext uri="{FF2B5EF4-FFF2-40B4-BE49-F238E27FC236}">
                <a16:creationId xmlns:a16="http://schemas.microsoft.com/office/drawing/2014/main" id="{55EA554B-1E7A-EA32-C1CA-B2181A09F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559" y="2071184"/>
            <a:ext cx="355805" cy="401680"/>
          </a:xfrm>
          <a:prstGeom prst="rect">
            <a:avLst/>
          </a:prstGeom>
        </p:spPr>
      </p:pic>
      <p:sp>
        <p:nvSpPr>
          <p:cNvPr id="22" name="Rectangle: Rounded Corners 21">
            <a:extLst>
              <a:ext uri="{FF2B5EF4-FFF2-40B4-BE49-F238E27FC236}">
                <a16:creationId xmlns:a16="http://schemas.microsoft.com/office/drawing/2014/main" id="{7C5CF03C-B5CA-7D03-6789-1E9E7B93345F}"/>
              </a:ext>
            </a:extLst>
          </p:cNvPr>
          <p:cNvSpPr/>
          <p:nvPr/>
        </p:nvSpPr>
        <p:spPr>
          <a:xfrm>
            <a:off x="3947215" y="2806716"/>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3" name="Picture 22">
            <a:extLst>
              <a:ext uri="{FF2B5EF4-FFF2-40B4-BE49-F238E27FC236}">
                <a16:creationId xmlns:a16="http://schemas.microsoft.com/office/drawing/2014/main" id="{4E08D3F8-A717-BA2E-B7BB-C1CA9F16B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3530" y="2508602"/>
            <a:ext cx="355805" cy="401680"/>
          </a:xfrm>
          <a:prstGeom prst="rect">
            <a:avLst/>
          </a:prstGeom>
        </p:spPr>
      </p:pic>
      <p:pic>
        <p:nvPicPr>
          <p:cNvPr id="24" name="Picture 23">
            <a:extLst>
              <a:ext uri="{FF2B5EF4-FFF2-40B4-BE49-F238E27FC236}">
                <a16:creationId xmlns:a16="http://schemas.microsoft.com/office/drawing/2014/main" id="{F25EE56B-3E52-5570-6107-8EC706C1D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335" y="3746879"/>
            <a:ext cx="355805" cy="401680"/>
          </a:xfrm>
          <a:prstGeom prst="rect">
            <a:avLst/>
          </a:prstGeom>
        </p:spPr>
      </p:pic>
      <p:pic>
        <p:nvPicPr>
          <p:cNvPr id="25" name="Picture 24">
            <a:extLst>
              <a:ext uri="{FF2B5EF4-FFF2-40B4-BE49-F238E27FC236}">
                <a16:creationId xmlns:a16="http://schemas.microsoft.com/office/drawing/2014/main" id="{EA219689-8B69-64E6-07E6-1C238F8E4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868" y="4612476"/>
            <a:ext cx="355805" cy="401680"/>
          </a:xfrm>
          <a:prstGeom prst="rect">
            <a:avLst/>
          </a:prstGeom>
        </p:spPr>
      </p:pic>
      <p:pic>
        <p:nvPicPr>
          <p:cNvPr id="27" name="Picture 26">
            <a:extLst>
              <a:ext uri="{FF2B5EF4-FFF2-40B4-BE49-F238E27FC236}">
                <a16:creationId xmlns:a16="http://schemas.microsoft.com/office/drawing/2014/main" id="{53492CF5-DEB9-77F6-5587-0DDB0F400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524" y="5060247"/>
            <a:ext cx="355805" cy="401680"/>
          </a:xfrm>
          <a:prstGeom prst="rect">
            <a:avLst/>
          </a:prstGeom>
        </p:spPr>
      </p:pic>
      <p:sp>
        <p:nvSpPr>
          <p:cNvPr id="28" name="Rectangle: Rounded Corners 27">
            <a:extLst>
              <a:ext uri="{FF2B5EF4-FFF2-40B4-BE49-F238E27FC236}">
                <a16:creationId xmlns:a16="http://schemas.microsoft.com/office/drawing/2014/main" id="{B7BF1568-6F88-B35C-F85E-07377E7122B4}"/>
              </a:ext>
            </a:extLst>
          </p:cNvPr>
          <p:cNvSpPr/>
          <p:nvPr/>
        </p:nvSpPr>
        <p:spPr>
          <a:xfrm>
            <a:off x="3947215" y="3602556"/>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Rectangle: Rounded Corners 28">
            <a:extLst>
              <a:ext uri="{FF2B5EF4-FFF2-40B4-BE49-F238E27FC236}">
                <a16:creationId xmlns:a16="http://schemas.microsoft.com/office/drawing/2014/main" id="{5EBD1B5F-1DEF-C785-316F-C0F743197DD9}"/>
              </a:ext>
            </a:extLst>
          </p:cNvPr>
          <p:cNvSpPr/>
          <p:nvPr/>
        </p:nvSpPr>
        <p:spPr>
          <a:xfrm>
            <a:off x="3947215" y="4342031"/>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Rectangle: Rounded Corners 29">
            <a:extLst>
              <a:ext uri="{FF2B5EF4-FFF2-40B4-BE49-F238E27FC236}">
                <a16:creationId xmlns:a16="http://schemas.microsoft.com/office/drawing/2014/main" id="{19A3D128-EC7A-6D8D-6D53-76547AB22108}"/>
              </a:ext>
            </a:extLst>
          </p:cNvPr>
          <p:cNvSpPr/>
          <p:nvPr/>
        </p:nvSpPr>
        <p:spPr>
          <a:xfrm>
            <a:off x="3921660" y="5167697"/>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8B8AFD4-A9B4-3680-BB8F-777E7FA02677}"/>
              </a:ext>
            </a:extLst>
          </p:cNvPr>
          <p:cNvSpPr txBox="1"/>
          <p:nvPr/>
        </p:nvSpPr>
        <p:spPr>
          <a:xfrm>
            <a:off x="7167463" y="1901605"/>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194C3403-4F35-E99B-A1C0-4D5A62908854}"/>
              </a:ext>
            </a:extLst>
          </p:cNvPr>
          <p:cNvSpPr txBox="1"/>
          <p:nvPr/>
        </p:nvSpPr>
        <p:spPr>
          <a:xfrm>
            <a:off x="6879889" y="2714772"/>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34" name="TextBox 33">
            <a:extLst>
              <a:ext uri="{FF2B5EF4-FFF2-40B4-BE49-F238E27FC236}">
                <a16:creationId xmlns:a16="http://schemas.microsoft.com/office/drawing/2014/main" id="{034DD4D1-F1BA-EE3E-7D50-D0931D1CC328}"/>
              </a:ext>
            </a:extLst>
          </p:cNvPr>
          <p:cNvSpPr txBox="1"/>
          <p:nvPr/>
        </p:nvSpPr>
        <p:spPr>
          <a:xfrm>
            <a:off x="6755143" y="3565372"/>
            <a:ext cx="3433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36" name="TextBox 35">
            <a:extLst>
              <a:ext uri="{FF2B5EF4-FFF2-40B4-BE49-F238E27FC236}">
                <a16:creationId xmlns:a16="http://schemas.microsoft.com/office/drawing/2014/main" id="{DB995553-0762-1126-492D-D2619054116F}"/>
              </a:ext>
            </a:extLst>
          </p:cNvPr>
          <p:cNvSpPr txBox="1"/>
          <p:nvPr/>
        </p:nvSpPr>
        <p:spPr>
          <a:xfrm>
            <a:off x="7032247" y="4376669"/>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37" name="TextBox 36">
            <a:extLst>
              <a:ext uri="{FF2B5EF4-FFF2-40B4-BE49-F238E27FC236}">
                <a16:creationId xmlns:a16="http://schemas.microsoft.com/office/drawing/2014/main" id="{10EADA75-475F-2237-551E-DE651E7151F6}"/>
              </a:ext>
            </a:extLst>
          </p:cNvPr>
          <p:cNvSpPr txBox="1"/>
          <p:nvPr/>
        </p:nvSpPr>
        <p:spPr>
          <a:xfrm>
            <a:off x="6591174" y="5200765"/>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E679F1E-16B4-50C6-6F3A-918175446F23}"/>
              </a:ext>
            </a:extLst>
          </p:cNvPr>
          <p:cNvSpPr txBox="1"/>
          <p:nvPr/>
        </p:nvSpPr>
        <p:spPr>
          <a:xfrm>
            <a:off x="6912856" y="6053114"/>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40" name="Rectangle: Rounded Corners 39">
            <a:extLst>
              <a:ext uri="{FF2B5EF4-FFF2-40B4-BE49-F238E27FC236}">
                <a16:creationId xmlns:a16="http://schemas.microsoft.com/office/drawing/2014/main" id="{3E5AE80E-D2FD-2165-1BB3-CEE052B33424}"/>
              </a:ext>
            </a:extLst>
          </p:cNvPr>
          <p:cNvSpPr/>
          <p:nvPr/>
        </p:nvSpPr>
        <p:spPr>
          <a:xfrm>
            <a:off x="3947215" y="6053114"/>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1" name="Picture 40">
            <a:extLst>
              <a:ext uri="{FF2B5EF4-FFF2-40B4-BE49-F238E27FC236}">
                <a16:creationId xmlns:a16="http://schemas.microsoft.com/office/drawing/2014/main" id="{9C59E10F-6138-67D2-24FB-703F03C98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080" y="6288921"/>
            <a:ext cx="355805" cy="401680"/>
          </a:xfrm>
          <a:prstGeom prst="rect">
            <a:avLst/>
          </a:prstGeom>
        </p:spPr>
      </p:pic>
      <p:sp>
        <p:nvSpPr>
          <p:cNvPr id="42" name="Rectangle 41">
            <a:hlinkClick r:id="" action="ppaction://noaction">
              <a:snd r:embed="rId5" name="2_3.wav"/>
            </a:hlinkClick>
            <a:extLst>
              <a:ext uri="{FF2B5EF4-FFF2-40B4-BE49-F238E27FC236}">
                <a16:creationId xmlns:a16="http://schemas.microsoft.com/office/drawing/2014/main" id="{F0A75E01-5CCA-AE58-1767-FC0EFA2A6556}"/>
              </a:ext>
            </a:extLst>
          </p:cNvPr>
          <p:cNvSpPr/>
          <p:nvPr/>
        </p:nvSpPr>
        <p:spPr>
          <a:xfrm>
            <a:off x="212990" y="1901605"/>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3" name="Rectangle 42">
            <a:hlinkClick r:id="" action="ppaction://noaction">
              <a:snd r:embed="rId6" name="2_4.wav"/>
            </a:hlinkClick>
            <a:extLst>
              <a:ext uri="{FF2B5EF4-FFF2-40B4-BE49-F238E27FC236}">
                <a16:creationId xmlns:a16="http://schemas.microsoft.com/office/drawing/2014/main" id="{1103EF10-8D6A-8EE0-C4A9-83D820F48771}"/>
              </a:ext>
            </a:extLst>
          </p:cNvPr>
          <p:cNvSpPr/>
          <p:nvPr/>
        </p:nvSpPr>
        <p:spPr>
          <a:xfrm>
            <a:off x="207881" y="2731450"/>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4" name="Rectangle 43">
            <a:hlinkClick r:id="" action="ppaction://noaction">
              <a:snd r:embed="rId7" name="2_5.wav"/>
            </a:hlinkClick>
            <a:extLst>
              <a:ext uri="{FF2B5EF4-FFF2-40B4-BE49-F238E27FC236}">
                <a16:creationId xmlns:a16="http://schemas.microsoft.com/office/drawing/2014/main" id="{D4F62780-C00A-3E49-F184-696464A4DB40}"/>
              </a:ext>
            </a:extLst>
          </p:cNvPr>
          <p:cNvSpPr/>
          <p:nvPr/>
        </p:nvSpPr>
        <p:spPr>
          <a:xfrm>
            <a:off x="192799" y="3625575"/>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45" name="Rectangle 44">
            <a:hlinkClick r:id="" action="ppaction://noaction">
              <a:snd r:embed="rId8" name="2_6.wav"/>
            </a:hlinkClick>
            <a:extLst>
              <a:ext uri="{FF2B5EF4-FFF2-40B4-BE49-F238E27FC236}">
                <a16:creationId xmlns:a16="http://schemas.microsoft.com/office/drawing/2014/main" id="{F9C10F1E-5D91-9D7B-9C6D-51177C8FA2D5}"/>
              </a:ext>
            </a:extLst>
          </p:cNvPr>
          <p:cNvSpPr/>
          <p:nvPr/>
        </p:nvSpPr>
        <p:spPr>
          <a:xfrm>
            <a:off x="207881" y="4406640"/>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46" name="Rectangle 45">
            <a:hlinkClick r:id="" action="ppaction://noaction">
              <a:snd r:embed="rId9" name="2_7.wav"/>
            </a:hlinkClick>
            <a:extLst>
              <a:ext uri="{FF2B5EF4-FFF2-40B4-BE49-F238E27FC236}">
                <a16:creationId xmlns:a16="http://schemas.microsoft.com/office/drawing/2014/main" id="{A1E84C18-8E35-9E47-FB05-832B25C607FA}"/>
              </a:ext>
            </a:extLst>
          </p:cNvPr>
          <p:cNvSpPr/>
          <p:nvPr/>
        </p:nvSpPr>
        <p:spPr>
          <a:xfrm>
            <a:off x="220058" y="5245907"/>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47" name="Rectangle 46">
            <a:hlinkClick r:id="" action="ppaction://noaction">
              <a:snd r:embed="rId10" name="2_8.wav"/>
            </a:hlinkClick>
            <a:extLst>
              <a:ext uri="{FF2B5EF4-FFF2-40B4-BE49-F238E27FC236}">
                <a16:creationId xmlns:a16="http://schemas.microsoft.com/office/drawing/2014/main" id="{73D341DE-AEF8-F7E0-CC2D-EF76EF84104B}"/>
              </a:ext>
            </a:extLst>
          </p:cNvPr>
          <p:cNvSpPr/>
          <p:nvPr/>
        </p:nvSpPr>
        <p:spPr>
          <a:xfrm>
            <a:off x="220058" y="6028176"/>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pic>
        <p:nvPicPr>
          <p:cNvPr id="1026" name="Picture 2">
            <a:extLst>
              <a:ext uri="{FF2B5EF4-FFF2-40B4-BE49-F238E27FC236}">
                <a16:creationId xmlns:a16="http://schemas.microsoft.com/office/drawing/2014/main" id="{B8422660-19B1-B5AE-F648-F9959B0466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7635" y="2644873"/>
            <a:ext cx="3323035" cy="4045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8" name="Google Shape;153;p2">
            <a:extLst>
              <a:ext uri="{FF2B5EF4-FFF2-40B4-BE49-F238E27FC236}">
                <a16:creationId xmlns:a16="http://schemas.microsoft.com/office/drawing/2014/main" id="{2543EF88-060A-6BC7-CB65-B35FE6C584DE}"/>
              </a:ext>
            </a:extLst>
          </p:cNvPr>
          <p:cNvSpPr txBox="1"/>
          <p:nvPr/>
        </p:nvSpPr>
        <p:spPr>
          <a:xfrm>
            <a:off x="9291967" y="27231"/>
            <a:ext cx="79529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0" name="TextBox 49">
            <a:extLst>
              <a:ext uri="{FF2B5EF4-FFF2-40B4-BE49-F238E27FC236}">
                <a16:creationId xmlns:a16="http://schemas.microsoft.com/office/drawing/2014/main" id="{5B574BB8-74FE-E933-BF55-2BBFF23191A5}"/>
              </a:ext>
            </a:extLst>
          </p:cNvPr>
          <p:cNvSpPr txBox="1"/>
          <p:nvPr/>
        </p:nvSpPr>
        <p:spPr>
          <a:xfrm>
            <a:off x="9192353" y="4327339"/>
            <a:ext cx="3930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1" name="Oval 50">
            <a:extLst>
              <a:ext uri="{FF2B5EF4-FFF2-40B4-BE49-F238E27FC236}">
                <a16:creationId xmlns:a16="http://schemas.microsoft.com/office/drawing/2014/main" id="{B19262F5-7F88-5DA9-A179-B95A86CB690C}"/>
              </a:ext>
            </a:extLst>
          </p:cNvPr>
          <p:cNvSpPr/>
          <p:nvPr/>
        </p:nvSpPr>
        <p:spPr>
          <a:xfrm>
            <a:off x="9516120" y="446020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AA9529B4-DFA9-9609-629E-129AF71D421C}"/>
              </a:ext>
            </a:extLst>
          </p:cNvPr>
          <p:cNvSpPr txBox="1"/>
          <p:nvPr/>
        </p:nvSpPr>
        <p:spPr>
          <a:xfrm>
            <a:off x="10905506" y="5720399"/>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Century Gothic" panose="020B0502020202020204" pitchFamily="34" charset="0"/>
              </a:rPr>
              <a:t>[1</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Oval 52">
            <a:extLst>
              <a:ext uri="{FF2B5EF4-FFF2-40B4-BE49-F238E27FC236}">
                <a16:creationId xmlns:a16="http://schemas.microsoft.com/office/drawing/2014/main" id="{A5FA20A7-62B9-C511-9D59-426B30087C75}"/>
              </a:ext>
            </a:extLst>
          </p:cNvPr>
          <p:cNvSpPr/>
          <p:nvPr/>
        </p:nvSpPr>
        <p:spPr>
          <a:xfrm>
            <a:off x="11229273" y="585326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34878DD6-9C84-2A30-46ED-C7227720A4D8}"/>
              </a:ext>
            </a:extLst>
          </p:cNvPr>
          <p:cNvSpPr txBox="1"/>
          <p:nvPr/>
        </p:nvSpPr>
        <p:spPr>
          <a:xfrm>
            <a:off x="9562674" y="5067909"/>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7" name="Oval 56">
            <a:extLst>
              <a:ext uri="{FF2B5EF4-FFF2-40B4-BE49-F238E27FC236}">
                <a16:creationId xmlns:a16="http://schemas.microsoft.com/office/drawing/2014/main" id="{025A35FC-3FF3-1108-443D-C871BA958302}"/>
              </a:ext>
            </a:extLst>
          </p:cNvPr>
          <p:cNvSpPr/>
          <p:nvPr/>
        </p:nvSpPr>
        <p:spPr>
          <a:xfrm>
            <a:off x="9886441" y="515873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152C128E-47DA-152B-59AE-2E22894915D3}"/>
              </a:ext>
            </a:extLst>
          </p:cNvPr>
          <p:cNvSpPr txBox="1"/>
          <p:nvPr/>
        </p:nvSpPr>
        <p:spPr>
          <a:xfrm>
            <a:off x="8769583" y="3725859"/>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9" name="Oval 58">
            <a:extLst>
              <a:ext uri="{FF2B5EF4-FFF2-40B4-BE49-F238E27FC236}">
                <a16:creationId xmlns:a16="http://schemas.microsoft.com/office/drawing/2014/main" id="{2741BC3D-1680-D67D-4278-F5CA883C7829}"/>
              </a:ext>
            </a:extLst>
          </p:cNvPr>
          <p:cNvSpPr/>
          <p:nvPr/>
        </p:nvSpPr>
        <p:spPr>
          <a:xfrm>
            <a:off x="9093350" y="385872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80BE8711-3268-113C-A840-54D0BA344817}"/>
              </a:ext>
            </a:extLst>
          </p:cNvPr>
          <p:cNvSpPr txBox="1"/>
          <p:nvPr/>
        </p:nvSpPr>
        <p:spPr>
          <a:xfrm>
            <a:off x="10450952" y="520076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1" name="Oval 60">
            <a:extLst>
              <a:ext uri="{FF2B5EF4-FFF2-40B4-BE49-F238E27FC236}">
                <a16:creationId xmlns:a16="http://schemas.microsoft.com/office/drawing/2014/main" id="{E4E6974C-46CB-43C5-829D-7213FB77029A}"/>
              </a:ext>
            </a:extLst>
          </p:cNvPr>
          <p:cNvSpPr/>
          <p:nvPr/>
        </p:nvSpPr>
        <p:spPr>
          <a:xfrm>
            <a:off x="10774719" y="5333634"/>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ACE8727B-84FB-E217-1C3B-E84D29E6C1F0}"/>
              </a:ext>
            </a:extLst>
          </p:cNvPr>
          <p:cNvSpPr txBox="1"/>
          <p:nvPr/>
        </p:nvSpPr>
        <p:spPr>
          <a:xfrm>
            <a:off x="10714801" y="6145542"/>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3" name="Oval 62">
            <a:extLst>
              <a:ext uri="{FF2B5EF4-FFF2-40B4-BE49-F238E27FC236}">
                <a16:creationId xmlns:a16="http://schemas.microsoft.com/office/drawing/2014/main" id="{2B6DF1AB-3EE4-9B67-5617-3AFDBE2C009B}"/>
              </a:ext>
            </a:extLst>
          </p:cNvPr>
          <p:cNvSpPr/>
          <p:nvPr/>
        </p:nvSpPr>
        <p:spPr>
          <a:xfrm>
            <a:off x="11038568" y="6278411"/>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Speech Bubble: Rectangle with Corners Rounded 1026">
            <a:hlinkClick r:id="" action="ppaction://noaction">
              <a:snd r:embed="rId12" name="2_1.wav"/>
            </a:hlinkClick>
            <a:extLst>
              <a:ext uri="{FF2B5EF4-FFF2-40B4-BE49-F238E27FC236}">
                <a16:creationId xmlns:a16="http://schemas.microsoft.com/office/drawing/2014/main" id="{E08BBC0A-6DAA-9818-536A-81438E3D174A}"/>
              </a:ext>
            </a:extLst>
          </p:cNvPr>
          <p:cNvSpPr/>
          <p:nvPr/>
        </p:nvSpPr>
        <p:spPr>
          <a:xfrm>
            <a:off x="4114417" y="179803"/>
            <a:ext cx="597284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Quién</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visita</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¿Qué ciudad? </a:t>
            </a:r>
            <a:endPar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028" name="Graphic 1027" descr="Teacher">
            <a:extLst>
              <a:ext uri="{FF2B5EF4-FFF2-40B4-BE49-F238E27FC236}">
                <a16:creationId xmlns:a16="http://schemas.microsoft.com/office/drawing/2014/main" id="{7F14A13D-6C92-9FB9-605A-0522833993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42935" y="333"/>
            <a:ext cx="914400" cy="914400"/>
          </a:xfrm>
          <a:prstGeom prst="rect">
            <a:avLst/>
          </a:prstGeom>
        </p:spPr>
      </p:pic>
      <p:sp>
        <p:nvSpPr>
          <p:cNvPr id="1029" name="Speech Bubble: Rectangle with Corners Rounded 1028">
            <a:hlinkClick r:id="" action="ppaction://noaction">
              <a:snd r:embed="rId15" name="2_2.wav"/>
            </a:hlinkClick>
            <a:extLst>
              <a:ext uri="{FF2B5EF4-FFF2-40B4-BE49-F238E27FC236}">
                <a16:creationId xmlns:a16="http://schemas.microsoft.com/office/drawing/2014/main" id="{B872077B-E03D-F68F-94BC-03D91DDC8AC2}"/>
              </a:ext>
            </a:extLst>
          </p:cNvPr>
          <p:cNvSpPr/>
          <p:nvPr/>
        </p:nvSpPr>
        <p:spPr>
          <a:xfrm>
            <a:off x="7928913" y="1519809"/>
            <a:ext cx="252203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Escribe [l] o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ll</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t>
            </a:r>
            <a:endPar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9" name="Rectangle 48">
            <a:hlinkClick r:id="" action="ppaction://noaction">
              <a:snd r:embed="rId16" name="2_9.wav"/>
            </a:hlinkClick>
            <a:extLst>
              <a:ext uri="{FF2B5EF4-FFF2-40B4-BE49-F238E27FC236}">
                <a16:creationId xmlns:a16="http://schemas.microsoft.com/office/drawing/2014/main" id="{E8D025BB-4276-4927-BE1C-75AC2558D458}"/>
              </a:ext>
            </a:extLst>
          </p:cNvPr>
          <p:cNvSpPr/>
          <p:nvPr/>
        </p:nvSpPr>
        <p:spPr>
          <a:xfrm>
            <a:off x="339907" y="1823395"/>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54" name="Rectangle 53">
            <a:hlinkClick r:id="" action="ppaction://noaction">
              <a:snd r:embed="rId17" name="2_10.wav"/>
            </a:hlinkClick>
            <a:extLst>
              <a:ext uri="{FF2B5EF4-FFF2-40B4-BE49-F238E27FC236}">
                <a16:creationId xmlns:a16="http://schemas.microsoft.com/office/drawing/2014/main" id="{4432B822-A2B6-48D5-AEBC-7D1CCBCE8490}"/>
              </a:ext>
            </a:extLst>
          </p:cNvPr>
          <p:cNvSpPr/>
          <p:nvPr/>
        </p:nvSpPr>
        <p:spPr>
          <a:xfrm>
            <a:off x="334798" y="2653240"/>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5" name="Rectangle 54">
            <a:hlinkClick r:id="" action="ppaction://noaction">
              <a:snd r:embed="rId18" name="2_11.wav"/>
            </a:hlinkClick>
            <a:extLst>
              <a:ext uri="{FF2B5EF4-FFF2-40B4-BE49-F238E27FC236}">
                <a16:creationId xmlns:a16="http://schemas.microsoft.com/office/drawing/2014/main" id="{B6EB9F6E-037A-4DDD-A0A0-4BF687682AF4}"/>
              </a:ext>
            </a:extLst>
          </p:cNvPr>
          <p:cNvSpPr/>
          <p:nvPr/>
        </p:nvSpPr>
        <p:spPr>
          <a:xfrm>
            <a:off x="319716" y="3547365"/>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64" name="Rectangle 63">
            <a:hlinkClick r:id="" action="ppaction://noaction">
              <a:snd r:embed="rId19" name="2_12.wav"/>
            </a:hlinkClick>
            <a:extLst>
              <a:ext uri="{FF2B5EF4-FFF2-40B4-BE49-F238E27FC236}">
                <a16:creationId xmlns:a16="http://schemas.microsoft.com/office/drawing/2014/main" id="{C3E284E3-F04A-43CF-B773-56AC6BD854EA}"/>
              </a:ext>
            </a:extLst>
          </p:cNvPr>
          <p:cNvSpPr/>
          <p:nvPr/>
        </p:nvSpPr>
        <p:spPr>
          <a:xfrm>
            <a:off x="334798" y="4328430"/>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65" name="Rectangle 64">
            <a:hlinkClick r:id="" action="ppaction://noaction">
              <a:snd r:embed="rId20" name="2_13.wav"/>
            </a:hlinkClick>
            <a:extLst>
              <a:ext uri="{FF2B5EF4-FFF2-40B4-BE49-F238E27FC236}">
                <a16:creationId xmlns:a16="http://schemas.microsoft.com/office/drawing/2014/main" id="{170128D7-3DB6-442B-8620-77F00BEAB237}"/>
              </a:ext>
            </a:extLst>
          </p:cNvPr>
          <p:cNvSpPr/>
          <p:nvPr/>
        </p:nvSpPr>
        <p:spPr>
          <a:xfrm>
            <a:off x="346975" y="5167697"/>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66" name="Rectangle 65">
            <a:hlinkClick r:id="" action="ppaction://noaction">
              <a:snd r:embed="rId21" name="2_14.wav"/>
            </a:hlinkClick>
            <a:extLst>
              <a:ext uri="{FF2B5EF4-FFF2-40B4-BE49-F238E27FC236}">
                <a16:creationId xmlns:a16="http://schemas.microsoft.com/office/drawing/2014/main" id="{7AADDAEC-854B-47F9-9FD5-0A8A32EBAC77}"/>
              </a:ext>
            </a:extLst>
          </p:cNvPr>
          <p:cNvSpPr/>
          <p:nvPr/>
        </p:nvSpPr>
        <p:spPr>
          <a:xfrm>
            <a:off x="346975" y="5949966"/>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350254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8" grpId="0" animBg="1"/>
      <p:bldP spid="29" grpId="0" animBg="1"/>
      <p:bldP spid="30" grpId="0" animBg="1"/>
      <p:bldP spid="31" grpId="0"/>
      <p:bldP spid="33" grpId="0"/>
      <p:bldP spid="34" grpId="0"/>
      <p:bldP spid="36" grpId="0"/>
      <p:bldP spid="37" grpId="0"/>
      <p:bldP spid="38" grpId="0"/>
      <p:bldP spid="40" grpId="0" animBg="1"/>
      <p:bldP spid="49" grpId="0" animBg="1"/>
      <p:bldP spid="54" grpId="0" animBg="1"/>
      <p:bldP spid="55" grpId="0" animBg="1"/>
      <p:bldP spid="64" grpId="0" animBg="1"/>
      <p:bldP spid="65"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hlinkClick r:id="" action="ppaction://noaction">
              <a:snd r:embed="rId16" name="3_1.wav"/>
            </a:hlinkClick>
            <a:extLst>
              <a:ext uri="{FF2B5EF4-FFF2-40B4-BE49-F238E27FC236}">
                <a16:creationId xmlns:a16="http://schemas.microsoft.com/office/drawing/2014/main" id="{C59ABC45-617E-DAA1-9C74-C11CCAA40BEB}"/>
              </a:ext>
            </a:extLst>
          </p:cNvPr>
          <p:cNvSpPr/>
          <p:nvPr/>
        </p:nvSpPr>
        <p:spPr>
          <a:xfrm>
            <a:off x="4114417" y="179803"/>
            <a:ext cx="388395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Completa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domino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4" name="Graphic 3" descr="Teacher">
            <a:extLst>
              <a:ext uri="{FF2B5EF4-FFF2-40B4-BE49-F238E27FC236}">
                <a16:creationId xmlns:a16="http://schemas.microsoft.com/office/drawing/2014/main" id="{FDA38668-E583-52AC-B792-9B5C3BE0F6C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42935" y="333"/>
            <a:ext cx="914400" cy="914400"/>
          </a:xfrm>
          <a:prstGeom prst="rect">
            <a:avLst/>
          </a:prstGeom>
        </p:spPr>
      </p:pic>
      <p:pic>
        <p:nvPicPr>
          <p:cNvPr id="8" name="Picture 7">
            <a:extLst>
              <a:ext uri="{FF2B5EF4-FFF2-40B4-BE49-F238E27FC236}">
                <a16:creationId xmlns:a16="http://schemas.microsoft.com/office/drawing/2014/main" id="{851186E2-84FB-F742-E324-63031FF9AEDC}"/>
              </a:ext>
            </a:extLst>
          </p:cNvPr>
          <p:cNvPicPr>
            <a:picLocks noChangeAspect="1"/>
          </p:cNvPicPr>
          <p:nvPr/>
        </p:nvPicPr>
        <p:blipFill>
          <a:blip r:embed="rId19"/>
          <a:stretch>
            <a:fillRect/>
          </a:stretch>
        </p:blipFill>
        <p:spPr>
          <a:xfrm>
            <a:off x="4303264" y="5303423"/>
            <a:ext cx="938611" cy="1476595"/>
          </a:xfrm>
          <a:prstGeom prst="rect">
            <a:avLst/>
          </a:prstGeom>
        </p:spPr>
      </p:pic>
      <p:pic>
        <p:nvPicPr>
          <p:cNvPr id="9" name="Picture 8">
            <a:extLst>
              <a:ext uri="{FF2B5EF4-FFF2-40B4-BE49-F238E27FC236}">
                <a16:creationId xmlns:a16="http://schemas.microsoft.com/office/drawing/2014/main" id="{A628D058-1661-E5F0-C911-77EF21F6AD75}"/>
              </a:ext>
            </a:extLst>
          </p:cNvPr>
          <p:cNvPicPr>
            <a:picLocks noChangeAspect="1"/>
          </p:cNvPicPr>
          <p:nvPr/>
        </p:nvPicPr>
        <p:blipFill>
          <a:blip r:embed="rId20"/>
          <a:stretch>
            <a:fillRect/>
          </a:stretch>
        </p:blipFill>
        <p:spPr>
          <a:xfrm>
            <a:off x="9102623" y="3805836"/>
            <a:ext cx="933392" cy="1476595"/>
          </a:xfrm>
          <a:prstGeom prst="rect">
            <a:avLst/>
          </a:prstGeom>
        </p:spPr>
      </p:pic>
      <p:pic>
        <p:nvPicPr>
          <p:cNvPr id="10" name="Picture 9">
            <a:extLst>
              <a:ext uri="{FF2B5EF4-FFF2-40B4-BE49-F238E27FC236}">
                <a16:creationId xmlns:a16="http://schemas.microsoft.com/office/drawing/2014/main" id="{29E3A074-0622-CE50-C816-AE564D0B177D}"/>
              </a:ext>
            </a:extLst>
          </p:cNvPr>
          <p:cNvPicPr>
            <a:picLocks noChangeAspect="1"/>
          </p:cNvPicPr>
          <p:nvPr/>
        </p:nvPicPr>
        <p:blipFill>
          <a:blip r:embed="rId21"/>
          <a:stretch>
            <a:fillRect/>
          </a:stretch>
        </p:blipFill>
        <p:spPr>
          <a:xfrm>
            <a:off x="6147020" y="5317858"/>
            <a:ext cx="1396705" cy="1597892"/>
          </a:xfrm>
          <a:prstGeom prst="rect">
            <a:avLst/>
          </a:prstGeom>
        </p:spPr>
      </p:pic>
      <p:pic>
        <p:nvPicPr>
          <p:cNvPr id="15" name="Picture 14">
            <a:extLst>
              <a:ext uri="{FF2B5EF4-FFF2-40B4-BE49-F238E27FC236}">
                <a16:creationId xmlns:a16="http://schemas.microsoft.com/office/drawing/2014/main" id="{415915A7-17A3-4410-5103-0D804867E442}"/>
              </a:ext>
            </a:extLst>
          </p:cNvPr>
          <p:cNvPicPr>
            <a:picLocks noChangeAspect="1"/>
          </p:cNvPicPr>
          <p:nvPr/>
        </p:nvPicPr>
        <p:blipFill>
          <a:blip r:embed="rId22"/>
          <a:stretch>
            <a:fillRect/>
          </a:stretch>
        </p:blipFill>
        <p:spPr>
          <a:xfrm>
            <a:off x="6051131" y="3767878"/>
            <a:ext cx="1355253" cy="1544447"/>
          </a:xfrm>
          <a:prstGeom prst="rect">
            <a:avLst/>
          </a:prstGeom>
        </p:spPr>
      </p:pic>
      <p:pic>
        <p:nvPicPr>
          <p:cNvPr id="16" name="Picture 15">
            <a:extLst>
              <a:ext uri="{FF2B5EF4-FFF2-40B4-BE49-F238E27FC236}">
                <a16:creationId xmlns:a16="http://schemas.microsoft.com/office/drawing/2014/main" id="{98FD071A-ADF1-21AD-DEC2-C507F4E84C30}"/>
              </a:ext>
            </a:extLst>
          </p:cNvPr>
          <p:cNvPicPr>
            <a:picLocks noChangeAspect="1"/>
          </p:cNvPicPr>
          <p:nvPr/>
        </p:nvPicPr>
        <p:blipFill>
          <a:blip r:embed="rId23"/>
          <a:stretch>
            <a:fillRect/>
          </a:stretch>
        </p:blipFill>
        <p:spPr>
          <a:xfrm>
            <a:off x="7104596" y="3667339"/>
            <a:ext cx="1386195" cy="1634476"/>
          </a:xfrm>
          <a:prstGeom prst="rect">
            <a:avLst/>
          </a:prstGeom>
        </p:spPr>
      </p:pic>
      <p:pic>
        <p:nvPicPr>
          <p:cNvPr id="17" name="Picture 16">
            <a:extLst>
              <a:ext uri="{FF2B5EF4-FFF2-40B4-BE49-F238E27FC236}">
                <a16:creationId xmlns:a16="http://schemas.microsoft.com/office/drawing/2014/main" id="{F6702D70-0C0E-745B-8ABE-DEB122DA1D0D}"/>
              </a:ext>
            </a:extLst>
          </p:cNvPr>
          <p:cNvPicPr>
            <a:picLocks noChangeAspect="1"/>
          </p:cNvPicPr>
          <p:nvPr/>
        </p:nvPicPr>
        <p:blipFill>
          <a:blip r:embed="rId24"/>
          <a:stretch>
            <a:fillRect/>
          </a:stretch>
        </p:blipFill>
        <p:spPr>
          <a:xfrm>
            <a:off x="7125182" y="5309913"/>
            <a:ext cx="1355253" cy="1490392"/>
          </a:xfrm>
          <a:prstGeom prst="rect">
            <a:avLst/>
          </a:prstGeom>
        </p:spPr>
      </p:pic>
      <p:pic>
        <p:nvPicPr>
          <p:cNvPr id="18" name="Picture 17">
            <a:extLst>
              <a:ext uri="{FF2B5EF4-FFF2-40B4-BE49-F238E27FC236}">
                <a16:creationId xmlns:a16="http://schemas.microsoft.com/office/drawing/2014/main" id="{2CE91073-CB44-9350-13C1-15073086223B}"/>
              </a:ext>
            </a:extLst>
          </p:cNvPr>
          <p:cNvPicPr>
            <a:picLocks noChangeAspect="1"/>
          </p:cNvPicPr>
          <p:nvPr/>
        </p:nvPicPr>
        <p:blipFill>
          <a:blip r:embed="rId25"/>
          <a:stretch>
            <a:fillRect/>
          </a:stretch>
        </p:blipFill>
        <p:spPr>
          <a:xfrm>
            <a:off x="8094344" y="5341443"/>
            <a:ext cx="1372187" cy="1462910"/>
          </a:xfrm>
          <a:prstGeom prst="rect">
            <a:avLst/>
          </a:prstGeom>
        </p:spPr>
      </p:pic>
      <p:pic>
        <p:nvPicPr>
          <p:cNvPr id="19" name="Picture 18">
            <a:extLst>
              <a:ext uri="{FF2B5EF4-FFF2-40B4-BE49-F238E27FC236}">
                <a16:creationId xmlns:a16="http://schemas.microsoft.com/office/drawing/2014/main" id="{4FDCB8AA-AB96-A27C-E4ED-0C49BFC7CB78}"/>
              </a:ext>
            </a:extLst>
          </p:cNvPr>
          <p:cNvPicPr>
            <a:picLocks noChangeAspect="1"/>
          </p:cNvPicPr>
          <p:nvPr/>
        </p:nvPicPr>
        <p:blipFill>
          <a:blip r:embed="rId26"/>
          <a:stretch>
            <a:fillRect/>
          </a:stretch>
        </p:blipFill>
        <p:spPr>
          <a:xfrm>
            <a:off x="10010593" y="3793727"/>
            <a:ext cx="1338296" cy="1488710"/>
          </a:xfrm>
          <a:prstGeom prst="rect">
            <a:avLst/>
          </a:prstGeom>
        </p:spPr>
      </p:pic>
      <p:pic>
        <p:nvPicPr>
          <p:cNvPr id="20" name="Picture 19">
            <a:extLst>
              <a:ext uri="{FF2B5EF4-FFF2-40B4-BE49-F238E27FC236}">
                <a16:creationId xmlns:a16="http://schemas.microsoft.com/office/drawing/2014/main" id="{65087C49-96D0-3CE0-5BD1-FA2B96FEE1EC}"/>
              </a:ext>
            </a:extLst>
          </p:cNvPr>
          <p:cNvPicPr>
            <a:picLocks noChangeAspect="1"/>
          </p:cNvPicPr>
          <p:nvPr/>
        </p:nvPicPr>
        <p:blipFill>
          <a:blip r:embed="rId27"/>
          <a:stretch>
            <a:fillRect/>
          </a:stretch>
        </p:blipFill>
        <p:spPr>
          <a:xfrm>
            <a:off x="8143352" y="3805836"/>
            <a:ext cx="1215001" cy="1469391"/>
          </a:xfrm>
          <a:prstGeom prst="rect">
            <a:avLst/>
          </a:prstGeom>
        </p:spPr>
      </p:pic>
      <p:pic>
        <p:nvPicPr>
          <p:cNvPr id="26" name="Picture 25">
            <a:extLst>
              <a:ext uri="{FF2B5EF4-FFF2-40B4-BE49-F238E27FC236}">
                <a16:creationId xmlns:a16="http://schemas.microsoft.com/office/drawing/2014/main" id="{AD13F7D5-0CFA-B511-32E5-7A2B3323D413}"/>
              </a:ext>
            </a:extLst>
          </p:cNvPr>
          <p:cNvPicPr>
            <a:picLocks noChangeAspect="1"/>
          </p:cNvPicPr>
          <p:nvPr/>
        </p:nvPicPr>
        <p:blipFill>
          <a:blip r:embed="rId20"/>
          <a:stretch>
            <a:fillRect/>
          </a:stretch>
        </p:blipFill>
        <p:spPr>
          <a:xfrm>
            <a:off x="979182" y="2112009"/>
            <a:ext cx="933392" cy="1476595"/>
          </a:xfrm>
          <a:prstGeom prst="rect">
            <a:avLst/>
          </a:prstGeom>
        </p:spPr>
      </p:pic>
      <p:pic>
        <p:nvPicPr>
          <p:cNvPr id="27" name="Picture 26">
            <a:extLst>
              <a:ext uri="{FF2B5EF4-FFF2-40B4-BE49-F238E27FC236}">
                <a16:creationId xmlns:a16="http://schemas.microsoft.com/office/drawing/2014/main" id="{06D0078A-D675-2E2A-3C71-5CC01F978686}"/>
              </a:ext>
            </a:extLst>
          </p:cNvPr>
          <p:cNvPicPr>
            <a:picLocks noChangeAspect="1"/>
          </p:cNvPicPr>
          <p:nvPr/>
        </p:nvPicPr>
        <p:blipFill>
          <a:blip r:embed="rId21"/>
          <a:stretch>
            <a:fillRect/>
          </a:stretch>
        </p:blipFill>
        <p:spPr>
          <a:xfrm>
            <a:off x="1819329" y="2818776"/>
            <a:ext cx="1396705" cy="1597892"/>
          </a:xfrm>
          <a:prstGeom prst="rect">
            <a:avLst/>
          </a:prstGeom>
        </p:spPr>
      </p:pic>
      <p:pic>
        <p:nvPicPr>
          <p:cNvPr id="30" name="Picture 29">
            <a:extLst>
              <a:ext uri="{FF2B5EF4-FFF2-40B4-BE49-F238E27FC236}">
                <a16:creationId xmlns:a16="http://schemas.microsoft.com/office/drawing/2014/main" id="{D80B491F-7D2C-18CD-EED8-5CC21606F0ED}"/>
              </a:ext>
            </a:extLst>
          </p:cNvPr>
          <p:cNvPicPr>
            <a:picLocks noChangeAspect="1"/>
          </p:cNvPicPr>
          <p:nvPr/>
        </p:nvPicPr>
        <p:blipFill>
          <a:blip r:embed="rId22"/>
          <a:stretch>
            <a:fillRect/>
          </a:stretch>
        </p:blipFill>
        <p:spPr>
          <a:xfrm rot="16200000">
            <a:off x="2275480" y="5395251"/>
            <a:ext cx="1166837" cy="1544447"/>
          </a:xfrm>
          <a:prstGeom prst="rect">
            <a:avLst/>
          </a:prstGeom>
        </p:spPr>
      </p:pic>
      <p:pic>
        <p:nvPicPr>
          <p:cNvPr id="48" name="Picture 47">
            <a:extLst>
              <a:ext uri="{FF2B5EF4-FFF2-40B4-BE49-F238E27FC236}">
                <a16:creationId xmlns:a16="http://schemas.microsoft.com/office/drawing/2014/main" id="{3792B8F5-E4B3-A92E-EBA9-9B95B5A88544}"/>
              </a:ext>
            </a:extLst>
          </p:cNvPr>
          <p:cNvPicPr>
            <a:picLocks noChangeAspect="1"/>
          </p:cNvPicPr>
          <p:nvPr/>
        </p:nvPicPr>
        <p:blipFill>
          <a:blip r:embed="rId28"/>
          <a:stretch>
            <a:fillRect/>
          </a:stretch>
        </p:blipFill>
        <p:spPr>
          <a:xfrm rot="16200000">
            <a:off x="528327" y="719503"/>
            <a:ext cx="1060218" cy="1771340"/>
          </a:xfrm>
          <a:prstGeom prst="rect">
            <a:avLst/>
          </a:prstGeom>
        </p:spPr>
      </p:pic>
      <p:sp>
        <p:nvSpPr>
          <p:cNvPr id="49" name="Title 1">
            <a:extLst>
              <a:ext uri="{FF2B5EF4-FFF2-40B4-BE49-F238E27FC236}">
                <a16:creationId xmlns:a16="http://schemas.microsoft.com/office/drawing/2014/main" id="{CA0CF015-FA05-29FF-9250-551DBE984661}"/>
              </a:ext>
            </a:extLst>
          </p:cNvPr>
          <p:cNvSpPr txBox="1">
            <a:spLocks/>
          </p:cNvSpPr>
          <p:nvPr/>
        </p:nvSpPr>
        <p:spPr>
          <a:xfrm>
            <a:off x="10431110" y="1127121"/>
            <a:ext cx="1698356" cy="403881"/>
          </a:xfrm>
          <a:prstGeom prst="rect">
            <a:avLst/>
          </a:prstGeom>
          <a:solidFill>
            <a:srgbClr val="FF006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50" name="Google Shape;387;p19">
            <a:extLst>
              <a:ext uri="{FF2B5EF4-FFF2-40B4-BE49-F238E27FC236}">
                <a16:creationId xmlns:a16="http://schemas.microsoft.com/office/drawing/2014/main" id="{2BF9B954-C764-5B8D-9942-F71DC1CBF3CE}"/>
              </a:ext>
            </a:extLst>
          </p:cNvPr>
          <p:cNvSpPr/>
          <p:nvPr/>
        </p:nvSpPr>
        <p:spPr>
          <a:xfrm>
            <a:off x="11107836" y="2027863"/>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A0F59B19-6AA8-247C-3C52-CB3B5CACDC3D}"/>
              </a:ext>
            </a:extLst>
          </p:cNvPr>
          <p:cNvSpPr/>
          <p:nvPr/>
        </p:nvSpPr>
        <p:spPr>
          <a:xfrm>
            <a:off x="11105469" y="2027873"/>
            <a:ext cx="503528" cy="4156259"/>
          </a:xfrm>
          <a:prstGeom prst="rect">
            <a:avLst/>
          </a:prstGeom>
          <a:solidFill>
            <a:srgbClr val="FFE5FF"/>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B6276B75-E6DA-948E-1C0B-06A758EF8500}"/>
              </a:ext>
            </a:extLst>
          </p:cNvPr>
          <p:cNvCxnSpPr/>
          <p:nvPr/>
        </p:nvCxnSpPr>
        <p:spPr>
          <a:xfrm>
            <a:off x="11791208" y="201643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76BF7A4C-AF8E-2738-6DB3-677376731963}"/>
              </a:ext>
            </a:extLst>
          </p:cNvPr>
          <p:cNvCxnSpPr/>
          <p:nvPr/>
        </p:nvCxnSpPr>
        <p:spPr>
          <a:xfrm>
            <a:off x="11768599" y="201643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62242282-99F6-F016-4300-A03774DF1E3B}"/>
              </a:ext>
            </a:extLst>
          </p:cNvPr>
          <p:cNvCxnSpPr/>
          <p:nvPr/>
        </p:nvCxnSpPr>
        <p:spPr>
          <a:xfrm>
            <a:off x="11791209" y="6172693"/>
            <a:ext cx="216791" cy="0"/>
          </a:xfrm>
          <a:prstGeom prst="straightConnector1">
            <a:avLst/>
          </a:prstGeom>
          <a:noFill/>
          <a:ln w="28575" cap="flat" cmpd="sng">
            <a:solidFill>
              <a:srgbClr val="1E4E79"/>
            </a:solidFill>
            <a:prstDash val="solid"/>
            <a:round/>
            <a:headEnd type="none" w="med" len="med"/>
            <a:tailEnd type="none" w="med" len="med"/>
          </a:ln>
        </p:spPr>
      </p:cxnSp>
      <p:sp>
        <p:nvSpPr>
          <p:cNvPr id="55" name="Google Shape;393;p19">
            <a:extLst>
              <a:ext uri="{FF2B5EF4-FFF2-40B4-BE49-F238E27FC236}">
                <a16:creationId xmlns:a16="http://schemas.microsoft.com/office/drawing/2014/main" id="{232F61E9-4E08-C5A5-72C7-52F89A17A0F3}"/>
              </a:ext>
            </a:extLst>
          </p:cNvPr>
          <p:cNvSpPr txBox="1"/>
          <p:nvPr/>
        </p:nvSpPr>
        <p:spPr>
          <a:xfrm>
            <a:off x="10906569" y="1656071"/>
            <a:ext cx="140261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Arial"/>
              </a:rPr>
              <a:t>1 </a:t>
            </a:r>
            <a:r>
              <a:rPr kumimoji="0" lang="en-GB" sz="1800" b="1" i="0" u="none" strike="noStrike" kern="0" cap="none" spc="0" normalizeH="0" baseline="0" noProof="0" dirty="0" err="1">
                <a:ln>
                  <a:noFill/>
                </a:ln>
                <a:solidFill>
                  <a:srgbClr val="002060"/>
                </a:solidFill>
                <a:effectLst/>
                <a:uLnTx/>
                <a:uFillTx/>
                <a:latin typeface="Century Gothic"/>
                <a:ea typeface="Century Gothic"/>
                <a:cs typeface="Century Gothic"/>
                <a:sym typeface="Arial"/>
              </a:rPr>
              <a:t>minuto</a:t>
            </a:r>
            <a:endParaRPr kumimoji="0" sz="1800" b="1" i="0" u="none" strike="noStrike" kern="0" cap="none" spc="0" normalizeH="0" baseline="0" noProof="0" dirty="0">
              <a:ln>
                <a:noFill/>
              </a:ln>
              <a:solidFill>
                <a:srgbClr val="002060"/>
              </a:solidFill>
              <a:effectLst/>
              <a:uLnTx/>
              <a:uFillTx/>
              <a:latin typeface="Century Gothic"/>
              <a:ea typeface="Century Gothic"/>
              <a:cs typeface="Century Gothic"/>
              <a:sym typeface="Arial"/>
            </a:endParaRPr>
          </a:p>
        </p:txBody>
      </p:sp>
      <p:sp>
        <p:nvSpPr>
          <p:cNvPr id="56" name="Google Shape;394;p19">
            <a:extLst>
              <a:ext uri="{FF2B5EF4-FFF2-40B4-BE49-F238E27FC236}">
                <a16:creationId xmlns:a16="http://schemas.microsoft.com/office/drawing/2014/main" id="{F3B1E88E-A414-ECC2-3673-244A71C5C28F}"/>
              </a:ext>
            </a:extLst>
          </p:cNvPr>
          <p:cNvSpPr txBox="1"/>
          <p:nvPr/>
        </p:nvSpPr>
        <p:spPr>
          <a:xfrm>
            <a:off x="11874173" y="576642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395;p19">
            <a:extLst>
              <a:ext uri="{FF2B5EF4-FFF2-40B4-BE49-F238E27FC236}">
                <a16:creationId xmlns:a16="http://schemas.microsoft.com/office/drawing/2014/main" id="{D872AB27-C27D-8611-EBE2-376EDC6E9503}"/>
              </a:ext>
            </a:extLst>
          </p:cNvPr>
          <p:cNvSpPr/>
          <p:nvPr/>
        </p:nvSpPr>
        <p:spPr>
          <a:xfrm>
            <a:off x="10964886" y="640311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958467A3-A1E2-29F2-BA0D-FB674DF3F490}"/>
              </a:ext>
            </a:extLst>
          </p:cNvPr>
          <p:cNvPicPr>
            <a:picLocks noChangeAspect="1"/>
          </p:cNvPicPr>
          <p:nvPr/>
        </p:nvPicPr>
        <p:blipFill>
          <a:blip r:embed="rId29"/>
          <a:stretch>
            <a:fillRect/>
          </a:stretch>
        </p:blipFill>
        <p:spPr>
          <a:xfrm>
            <a:off x="5239457" y="5299671"/>
            <a:ext cx="1333244" cy="1522580"/>
          </a:xfrm>
          <a:prstGeom prst="rect">
            <a:avLst/>
          </a:prstGeom>
        </p:spPr>
      </p:pic>
      <p:pic>
        <p:nvPicPr>
          <p:cNvPr id="6" name="Picture 5">
            <a:extLst>
              <a:ext uri="{FF2B5EF4-FFF2-40B4-BE49-F238E27FC236}">
                <a16:creationId xmlns:a16="http://schemas.microsoft.com/office/drawing/2014/main" id="{4A1ED059-79E2-3752-510F-D0053AC444AB}"/>
              </a:ext>
            </a:extLst>
          </p:cNvPr>
          <p:cNvPicPr>
            <a:picLocks noChangeAspect="1"/>
          </p:cNvPicPr>
          <p:nvPr/>
        </p:nvPicPr>
        <p:blipFill>
          <a:blip r:embed="rId30"/>
          <a:stretch>
            <a:fillRect/>
          </a:stretch>
        </p:blipFill>
        <p:spPr>
          <a:xfrm>
            <a:off x="5151807" y="3706747"/>
            <a:ext cx="1282912" cy="1554813"/>
          </a:xfrm>
          <a:prstGeom prst="rect">
            <a:avLst/>
          </a:prstGeom>
        </p:spPr>
      </p:pic>
      <p:pic>
        <p:nvPicPr>
          <p:cNvPr id="13" name="Picture 12">
            <a:extLst>
              <a:ext uri="{FF2B5EF4-FFF2-40B4-BE49-F238E27FC236}">
                <a16:creationId xmlns:a16="http://schemas.microsoft.com/office/drawing/2014/main" id="{0D25B52F-D150-6EE8-22BE-C3FE6DEFCDEE}"/>
              </a:ext>
            </a:extLst>
          </p:cNvPr>
          <p:cNvPicPr>
            <a:picLocks noChangeAspect="1"/>
          </p:cNvPicPr>
          <p:nvPr/>
        </p:nvPicPr>
        <p:blipFill>
          <a:blip r:embed="rId31"/>
          <a:stretch>
            <a:fillRect/>
          </a:stretch>
        </p:blipFill>
        <p:spPr>
          <a:xfrm rot="5400000">
            <a:off x="1720037" y="3804672"/>
            <a:ext cx="890962" cy="1932935"/>
          </a:xfrm>
          <a:prstGeom prst="rect">
            <a:avLst/>
          </a:prstGeom>
        </p:spPr>
      </p:pic>
      <p:pic>
        <p:nvPicPr>
          <p:cNvPr id="14" name="Picture 13">
            <a:extLst>
              <a:ext uri="{FF2B5EF4-FFF2-40B4-BE49-F238E27FC236}">
                <a16:creationId xmlns:a16="http://schemas.microsoft.com/office/drawing/2014/main" id="{E80AFF6B-2912-52E5-FB20-254963DAB557}"/>
              </a:ext>
            </a:extLst>
          </p:cNvPr>
          <p:cNvPicPr>
            <a:picLocks noChangeAspect="1"/>
          </p:cNvPicPr>
          <p:nvPr/>
        </p:nvPicPr>
        <p:blipFill>
          <a:blip r:embed="rId30"/>
          <a:stretch>
            <a:fillRect/>
          </a:stretch>
        </p:blipFill>
        <p:spPr>
          <a:xfrm>
            <a:off x="1160136" y="5193419"/>
            <a:ext cx="1250344" cy="1515342"/>
          </a:xfrm>
          <a:prstGeom prst="rect">
            <a:avLst/>
          </a:prstGeom>
        </p:spPr>
      </p:pic>
      <p:pic>
        <p:nvPicPr>
          <p:cNvPr id="22" name="Picture 21">
            <a:extLst>
              <a:ext uri="{FF2B5EF4-FFF2-40B4-BE49-F238E27FC236}">
                <a16:creationId xmlns:a16="http://schemas.microsoft.com/office/drawing/2014/main" id="{A51C80A6-B257-B331-6487-3EEA3385E4D4}"/>
              </a:ext>
            </a:extLst>
          </p:cNvPr>
          <p:cNvPicPr>
            <a:picLocks noChangeAspect="1"/>
          </p:cNvPicPr>
          <p:nvPr/>
        </p:nvPicPr>
        <p:blipFill>
          <a:blip r:embed="rId32"/>
          <a:stretch>
            <a:fillRect/>
          </a:stretch>
        </p:blipFill>
        <p:spPr>
          <a:xfrm>
            <a:off x="3539974" y="5059611"/>
            <a:ext cx="1407292" cy="1702035"/>
          </a:xfrm>
          <a:prstGeom prst="rect">
            <a:avLst/>
          </a:prstGeom>
        </p:spPr>
      </p:pic>
      <p:pic>
        <p:nvPicPr>
          <p:cNvPr id="23" name="Picture 22">
            <a:extLst>
              <a:ext uri="{FF2B5EF4-FFF2-40B4-BE49-F238E27FC236}">
                <a16:creationId xmlns:a16="http://schemas.microsoft.com/office/drawing/2014/main" id="{9B1E1724-D58C-587E-0DEA-1804759C49FB}"/>
              </a:ext>
            </a:extLst>
          </p:cNvPr>
          <p:cNvPicPr>
            <a:picLocks noChangeAspect="1"/>
          </p:cNvPicPr>
          <p:nvPr/>
        </p:nvPicPr>
        <p:blipFill>
          <a:blip r:embed="rId24"/>
          <a:stretch>
            <a:fillRect/>
          </a:stretch>
        </p:blipFill>
        <p:spPr>
          <a:xfrm rot="16200000">
            <a:off x="3699640" y="3478692"/>
            <a:ext cx="1561006" cy="1716662"/>
          </a:xfrm>
          <a:prstGeom prst="rect">
            <a:avLst/>
          </a:prstGeom>
        </p:spPr>
      </p:pic>
      <p:pic>
        <p:nvPicPr>
          <p:cNvPr id="24" name="Picture 23">
            <a:extLst>
              <a:ext uri="{FF2B5EF4-FFF2-40B4-BE49-F238E27FC236}">
                <a16:creationId xmlns:a16="http://schemas.microsoft.com/office/drawing/2014/main" id="{ACFF57E0-8B45-4FED-20A5-6540D71253DB}"/>
              </a:ext>
            </a:extLst>
          </p:cNvPr>
          <p:cNvPicPr>
            <a:picLocks noChangeAspect="1"/>
          </p:cNvPicPr>
          <p:nvPr/>
        </p:nvPicPr>
        <p:blipFill>
          <a:blip r:embed="rId25"/>
          <a:stretch>
            <a:fillRect/>
          </a:stretch>
        </p:blipFill>
        <p:spPr>
          <a:xfrm>
            <a:off x="5378630" y="4067013"/>
            <a:ext cx="1596483" cy="1702036"/>
          </a:xfrm>
          <a:prstGeom prst="rect">
            <a:avLst/>
          </a:prstGeom>
        </p:spPr>
      </p:pic>
      <p:pic>
        <p:nvPicPr>
          <p:cNvPr id="28" name="Picture 27">
            <a:extLst>
              <a:ext uri="{FF2B5EF4-FFF2-40B4-BE49-F238E27FC236}">
                <a16:creationId xmlns:a16="http://schemas.microsoft.com/office/drawing/2014/main" id="{60306817-1C80-93D0-D803-6EC7B8255F89}"/>
              </a:ext>
            </a:extLst>
          </p:cNvPr>
          <p:cNvPicPr>
            <a:picLocks noChangeAspect="1"/>
          </p:cNvPicPr>
          <p:nvPr/>
        </p:nvPicPr>
        <p:blipFill>
          <a:blip r:embed="rId26"/>
          <a:stretch>
            <a:fillRect/>
          </a:stretch>
        </p:blipFill>
        <p:spPr>
          <a:xfrm rot="16200000">
            <a:off x="5498477" y="5255371"/>
            <a:ext cx="1531636" cy="1703780"/>
          </a:xfrm>
          <a:prstGeom prst="rect">
            <a:avLst/>
          </a:prstGeom>
        </p:spPr>
      </p:pic>
      <p:pic>
        <p:nvPicPr>
          <p:cNvPr id="31" name="Picture 30">
            <a:extLst>
              <a:ext uri="{FF2B5EF4-FFF2-40B4-BE49-F238E27FC236}">
                <a16:creationId xmlns:a16="http://schemas.microsoft.com/office/drawing/2014/main" id="{F2618BE7-C42A-2845-756C-4124D0D492EF}"/>
              </a:ext>
            </a:extLst>
          </p:cNvPr>
          <p:cNvPicPr>
            <a:picLocks noChangeAspect="1"/>
          </p:cNvPicPr>
          <p:nvPr/>
        </p:nvPicPr>
        <p:blipFill>
          <a:blip r:embed="rId33"/>
          <a:stretch>
            <a:fillRect/>
          </a:stretch>
        </p:blipFill>
        <p:spPr>
          <a:xfrm>
            <a:off x="7091086" y="4942176"/>
            <a:ext cx="1586977" cy="1930903"/>
          </a:xfrm>
          <a:prstGeom prst="rect">
            <a:avLst/>
          </a:prstGeom>
        </p:spPr>
      </p:pic>
      <p:pic>
        <p:nvPicPr>
          <p:cNvPr id="12" name="Picture 11">
            <a:extLst>
              <a:ext uri="{FF2B5EF4-FFF2-40B4-BE49-F238E27FC236}">
                <a16:creationId xmlns:a16="http://schemas.microsoft.com/office/drawing/2014/main" id="{548D43F1-5DA3-CCA2-E9A1-CE657C8DDB8E}"/>
              </a:ext>
            </a:extLst>
          </p:cNvPr>
          <p:cNvPicPr>
            <a:picLocks noChangeAspect="1"/>
          </p:cNvPicPr>
          <p:nvPr/>
        </p:nvPicPr>
        <p:blipFill>
          <a:blip r:embed="rId34"/>
          <a:stretch>
            <a:fillRect/>
          </a:stretch>
        </p:blipFill>
        <p:spPr>
          <a:xfrm>
            <a:off x="9933628" y="5213003"/>
            <a:ext cx="1355515" cy="1634476"/>
          </a:xfrm>
          <a:prstGeom prst="rect">
            <a:avLst/>
          </a:prstGeom>
        </p:spPr>
      </p:pic>
      <p:pic>
        <p:nvPicPr>
          <p:cNvPr id="25" name="Picture 24">
            <a:extLst>
              <a:ext uri="{FF2B5EF4-FFF2-40B4-BE49-F238E27FC236}">
                <a16:creationId xmlns:a16="http://schemas.microsoft.com/office/drawing/2014/main" id="{8ABADA78-D5D4-7093-09EB-01CEB729AB2E}"/>
              </a:ext>
            </a:extLst>
          </p:cNvPr>
          <p:cNvPicPr>
            <a:picLocks noChangeAspect="1"/>
          </p:cNvPicPr>
          <p:nvPr/>
        </p:nvPicPr>
        <p:blipFill>
          <a:blip r:embed="rId35"/>
          <a:stretch>
            <a:fillRect/>
          </a:stretch>
        </p:blipFill>
        <p:spPr>
          <a:xfrm>
            <a:off x="8952256" y="5312072"/>
            <a:ext cx="1213258" cy="1561007"/>
          </a:xfrm>
          <a:prstGeom prst="rect">
            <a:avLst/>
          </a:prstGeom>
        </p:spPr>
      </p:pic>
      <p:pic>
        <p:nvPicPr>
          <p:cNvPr id="29" name="Picture 28">
            <a:extLst>
              <a:ext uri="{FF2B5EF4-FFF2-40B4-BE49-F238E27FC236}">
                <a16:creationId xmlns:a16="http://schemas.microsoft.com/office/drawing/2014/main" id="{4262AC92-D961-85B4-5C3D-DC0324A5C9D7}"/>
              </a:ext>
            </a:extLst>
          </p:cNvPr>
          <p:cNvPicPr>
            <a:picLocks noChangeAspect="1"/>
          </p:cNvPicPr>
          <p:nvPr/>
        </p:nvPicPr>
        <p:blipFill>
          <a:blip r:embed="rId34"/>
          <a:stretch>
            <a:fillRect/>
          </a:stretch>
        </p:blipFill>
        <p:spPr>
          <a:xfrm>
            <a:off x="7085301" y="3058853"/>
            <a:ext cx="1592762" cy="1920548"/>
          </a:xfrm>
          <a:prstGeom prst="rect">
            <a:avLst/>
          </a:prstGeom>
        </p:spPr>
      </p:pic>
      <p:pic>
        <p:nvPicPr>
          <p:cNvPr id="33" name="Picture 32">
            <a:extLst>
              <a:ext uri="{FF2B5EF4-FFF2-40B4-BE49-F238E27FC236}">
                <a16:creationId xmlns:a16="http://schemas.microsoft.com/office/drawing/2014/main" id="{351A169E-DD9F-1517-0E72-65B3E8CDD209}"/>
              </a:ext>
            </a:extLst>
          </p:cNvPr>
          <p:cNvPicPr>
            <a:picLocks noChangeAspect="1"/>
          </p:cNvPicPr>
          <p:nvPr/>
        </p:nvPicPr>
        <p:blipFill>
          <a:blip r:embed="rId35"/>
          <a:stretch>
            <a:fillRect/>
          </a:stretch>
        </p:blipFill>
        <p:spPr>
          <a:xfrm>
            <a:off x="7112499" y="1476910"/>
            <a:ext cx="1343312" cy="1728337"/>
          </a:xfrm>
          <a:prstGeom prst="rect">
            <a:avLst/>
          </a:prstGeom>
        </p:spPr>
      </p:pic>
    </p:spTree>
    <p:extLst>
      <p:ext uri="{BB962C8B-B14F-4D97-AF65-F5344CB8AC3E}">
        <p14:creationId xmlns:p14="http://schemas.microsoft.com/office/powerpoint/2010/main" val="35067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subTnLst>
                                    <p:audio>
                                      <p:cMediaNode>
                                        <p:cTn display="0" masterRel="sameClick">
                                          <p:stCondLst>
                                            <p:cond evt="begin" delay="0">
                                              <p:tn val="8"/>
                                            </p:cond>
                                          </p:stCondLst>
                                          <p:endCondLst>
                                            <p:cond evt="onStopAudio" delay="0">
                                              <p:tgtEl>
                                                <p:sldTgt/>
                                              </p:tgtEl>
                                            </p:cond>
                                          </p:endCondLst>
                                        </p:cTn>
                                        <p:tgtEl>
                                          <p:sndTgt r:embed="rId3" name="3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subTnLst>
                                    <p:audio>
                                      <p:cMediaNode>
                                        <p:cTn display="0" masterRel="sameClick">
                                          <p:stCondLst>
                                            <p:cond evt="begin" delay="0">
                                              <p:tn val="16"/>
                                            </p:cond>
                                          </p:stCondLst>
                                          <p:endCondLst>
                                            <p:cond evt="onStopAudio" delay="0">
                                              <p:tgtEl>
                                                <p:sldTgt/>
                                              </p:tgtEl>
                                            </p:cond>
                                          </p:endCondLst>
                                        </p:cTn>
                                        <p:tgtEl>
                                          <p:sndTgt r:embed="rId4" name="3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3_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7" name="3_8.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600"/>
                                        <p:tgtEl>
                                          <p:spTgt spid="30"/>
                                        </p:tgtEl>
                                      </p:cBhvr>
                                    </p:animEffect>
                                  </p:childTnLst>
                                  <p:subTnLst>
                                    <p:audio>
                                      <p:cMediaNode>
                                        <p:cTn display="0" masterRel="sameClick">
                                          <p:stCondLst>
                                            <p:cond evt="begin" delay="0">
                                              <p:tn val="48"/>
                                            </p:cond>
                                          </p:stCondLst>
                                          <p:endCondLst>
                                            <p:cond evt="onStopAudio" delay="0">
                                              <p:tgtEl>
                                                <p:sldTgt/>
                                              </p:tgtEl>
                                            </p:cond>
                                          </p:endCondLst>
                                        </p:cTn>
                                        <p:tgtEl>
                                          <p:sndTgt r:embed="rId8" name="3_9.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9" name="3_10.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subTnLst>
                                    <p:audio>
                                      <p:cMediaNode>
                                        <p:cTn display="0" masterRel="sameClick">
                                          <p:stCondLst>
                                            <p:cond evt="begin" delay="0">
                                              <p:tn val="64"/>
                                            </p:cond>
                                          </p:stCondLst>
                                          <p:endCondLst>
                                            <p:cond evt="onStopAudio" delay="0">
                                              <p:tgtEl>
                                                <p:sldTgt/>
                                              </p:tgtEl>
                                            </p:cond>
                                          </p:endCondLst>
                                        </p:cTn>
                                        <p:tgtEl>
                                          <p:sndTgt r:embed="rId10" name="3_11.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subTnLst>
                                    <p:audio>
                                      <p:cMediaNode>
                                        <p:cTn display="0" masterRel="sameClick">
                                          <p:stCondLst>
                                            <p:cond evt="begin" delay="0">
                                              <p:tn val="72"/>
                                            </p:cond>
                                          </p:stCondLst>
                                          <p:endCondLst>
                                            <p:cond evt="onStopAudio" delay="0">
                                              <p:tgtEl>
                                                <p:sldTgt/>
                                              </p:tgtEl>
                                            </p:cond>
                                          </p:endCondLst>
                                        </p:cTn>
                                        <p:tgtEl>
                                          <p:sndTgt r:embed="rId11" name="3_12.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subTnLst>
                                    <p:audio>
                                      <p:cMediaNode>
                                        <p:cTn display="0" masterRel="sameClick">
                                          <p:stCondLst>
                                            <p:cond evt="begin" delay="0">
                                              <p:tn val="80"/>
                                            </p:cond>
                                          </p:stCondLst>
                                          <p:endCondLst>
                                            <p:cond evt="onStopAudio" delay="0">
                                              <p:tgtEl>
                                                <p:sldTgt/>
                                              </p:tgtEl>
                                            </p:cond>
                                          </p:endCondLst>
                                        </p:cTn>
                                        <p:tgtEl>
                                          <p:sndTgt r:embed="rId12" name="3_13.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13" name="3_14.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subTnLst>
                                    <p:audio>
                                      <p:cMediaNode>
                                        <p:cTn display="0" masterRel="sameClick">
                                          <p:stCondLst>
                                            <p:cond evt="begin" delay="0">
                                              <p:tn val="96"/>
                                            </p:cond>
                                          </p:stCondLst>
                                          <p:endCondLst>
                                            <p:cond evt="onStopAudio" delay="0">
                                              <p:tgtEl>
                                                <p:sldTgt/>
                                              </p:tgtEl>
                                            </p:cond>
                                          </p:endCondLst>
                                        </p:cTn>
                                        <p:tgtEl>
                                          <p:sndTgt r:embed="rId14" name="3_7.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12" presetClass="exit" presetSubtype="4" fill="remove" grpId="0" nodeType="clickEffect">
                                  <p:stCondLst>
                                    <p:cond delay="0"/>
                                  </p:stCondLst>
                                  <p:childTnLst>
                                    <p:anim calcmode="lin" valueType="num">
                                      <p:cBhvr additive="base">
                                        <p:cTn id="111" dur="59000"/>
                                        <p:tgtEl>
                                          <p:spTgt spid="51"/>
                                        </p:tgtEl>
                                        <p:attrNameLst>
                                          <p:attrName>ppt_y</p:attrName>
                                        </p:attrNameLst>
                                      </p:cBhvr>
                                      <p:tavLst>
                                        <p:tav tm="0">
                                          <p:val>
                                            <p:strVal val="#ppt_y"/>
                                          </p:val>
                                        </p:tav>
                                        <p:tav tm="100000">
                                          <p:val>
                                            <p:strVal val="#ppt_y+#ppt_h*1.125000"/>
                                          </p:val>
                                        </p:tav>
                                      </p:tavLst>
                                    </p:anim>
                                    <p:animEffect transition="out" filter="wipe(down)">
                                      <p:cBhvr>
                                        <p:cTn id="112" dur="59000"/>
                                        <p:tgtEl>
                                          <p:spTgt spid="51"/>
                                        </p:tgtEl>
                                      </p:cBhvr>
                                    </p:animEffect>
                                    <p:set>
                                      <p:cBhvr>
                                        <p:cTn id="113" dur="1" fill="hold">
                                          <p:stCondLst>
                                            <p:cond delay="58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2D1587E8-788A-4AE7-829B-1F388201ED74}"/>
              </a:ext>
            </a:extLst>
          </p:cNvPr>
          <p:cNvSpPr txBox="1"/>
          <p:nvPr/>
        </p:nvSpPr>
        <p:spPr>
          <a:xfrm>
            <a:off x="906142" y="3768032"/>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short, black hair.</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9" name="Google Shape;167;p2">
            <a:extLst>
              <a:ext uri="{FF2B5EF4-FFF2-40B4-BE49-F238E27FC236}">
                <a16:creationId xmlns:a16="http://schemas.microsoft.com/office/drawing/2014/main" id="{C1DC0474-AF34-4B76-B66F-C39A8A0A17C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oogle Shape;221;p10">
            <a:extLst>
              <a:ext uri="{FF2B5EF4-FFF2-40B4-BE49-F238E27FC236}">
                <a16:creationId xmlns:a16="http://schemas.microsoft.com/office/drawing/2014/main" id="{E24C7B8F-6EE7-4F57-855C-69DC23D68DE1}"/>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11" name="Title 1">
            <a:extLst>
              <a:ext uri="{FF2B5EF4-FFF2-40B4-BE49-F238E27FC236}">
                <a16:creationId xmlns:a16="http://schemas.microsoft.com/office/drawing/2014/main" id="{BA916C1E-AF7B-4A13-B65E-9B540415FEB0}"/>
              </a:ext>
            </a:extLst>
          </p:cNvPr>
          <p:cNvSpPr txBox="1">
            <a:spLocks/>
          </p:cNvSpPr>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escuchar</a:t>
            </a:r>
          </a:p>
        </p:txBody>
      </p:sp>
      <p:sp>
        <p:nvSpPr>
          <p:cNvPr id="20" name="Action Button: Blank 19">
            <a:hlinkClick r:id="" action="ppaction://noaction" highlightClick="1">
              <a:snd r:embed="rId5" name="4_3.wav"/>
            </a:hlinkClick>
            <a:extLst>
              <a:ext uri="{FF2B5EF4-FFF2-40B4-BE49-F238E27FC236}">
                <a16:creationId xmlns:a16="http://schemas.microsoft.com/office/drawing/2014/main" id="{9505F537-9E8B-49BB-9E52-D56A138E064B}"/>
              </a:ext>
            </a:extLst>
          </p:cNvPr>
          <p:cNvSpPr/>
          <p:nvPr/>
        </p:nvSpPr>
        <p:spPr>
          <a:xfrm>
            <a:off x="383856" y="197077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1" name="Action Button: Blank 20">
            <a:hlinkClick r:id="" action="ppaction://noaction" highlightClick="1">
              <a:snd r:embed="rId6" name="4_4.wav"/>
            </a:hlinkClick>
            <a:extLst>
              <a:ext uri="{FF2B5EF4-FFF2-40B4-BE49-F238E27FC236}">
                <a16:creationId xmlns:a16="http://schemas.microsoft.com/office/drawing/2014/main" id="{83DFBCEA-86AF-476D-A4ED-304B67572E19}"/>
              </a:ext>
            </a:extLst>
          </p:cNvPr>
          <p:cNvSpPr/>
          <p:nvPr/>
        </p:nvSpPr>
        <p:spPr>
          <a:xfrm>
            <a:off x="389432" y="257642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2" name="Action Button: Blank 21">
            <a:hlinkClick r:id="" action="ppaction://noaction" highlightClick="1">
              <a:snd r:embed="rId7" name="4_5.wav"/>
            </a:hlinkClick>
            <a:extLst>
              <a:ext uri="{FF2B5EF4-FFF2-40B4-BE49-F238E27FC236}">
                <a16:creationId xmlns:a16="http://schemas.microsoft.com/office/drawing/2014/main" id="{CAA0B50B-CB03-4FFE-A709-FE06672BC23E}"/>
              </a:ext>
            </a:extLst>
          </p:cNvPr>
          <p:cNvSpPr/>
          <p:nvPr/>
        </p:nvSpPr>
        <p:spPr>
          <a:xfrm>
            <a:off x="383854" y="318942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3" name="Action Button: Blank 22">
            <a:hlinkClick r:id="" action="ppaction://noaction" highlightClick="1">
              <a:snd r:embed="rId8" name="4_6.wav"/>
            </a:hlinkClick>
            <a:extLst>
              <a:ext uri="{FF2B5EF4-FFF2-40B4-BE49-F238E27FC236}">
                <a16:creationId xmlns:a16="http://schemas.microsoft.com/office/drawing/2014/main" id="{C9A8704B-027F-4835-A9CE-D467908F4BF2}"/>
              </a:ext>
            </a:extLst>
          </p:cNvPr>
          <p:cNvSpPr/>
          <p:nvPr/>
        </p:nvSpPr>
        <p:spPr>
          <a:xfrm>
            <a:off x="383854" y="38024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4" name="Action Button: Blank 23">
            <a:hlinkClick r:id="" action="ppaction://noaction" highlightClick="1">
              <a:snd r:embed="rId9" name="4_7.wav"/>
            </a:hlinkClick>
            <a:extLst>
              <a:ext uri="{FF2B5EF4-FFF2-40B4-BE49-F238E27FC236}">
                <a16:creationId xmlns:a16="http://schemas.microsoft.com/office/drawing/2014/main" id="{3A6DB941-CE70-4BAE-A136-CF1388C88E47}"/>
              </a:ext>
            </a:extLst>
          </p:cNvPr>
          <p:cNvSpPr/>
          <p:nvPr/>
        </p:nvSpPr>
        <p:spPr>
          <a:xfrm>
            <a:off x="383853" y="442027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5" name="Action Button: Blank 24">
            <a:hlinkClick r:id="" action="ppaction://noaction" highlightClick="1">
              <a:snd r:embed="rId10" name="4_8.wav"/>
            </a:hlinkClick>
            <a:extLst>
              <a:ext uri="{FF2B5EF4-FFF2-40B4-BE49-F238E27FC236}">
                <a16:creationId xmlns:a16="http://schemas.microsoft.com/office/drawing/2014/main" id="{2213AAAF-73EC-4DDE-9A68-2CB28C79494F}"/>
              </a:ext>
            </a:extLst>
          </p:cNvPr>
          <p:cNvSpPr/>
          <p:nvPr/>
        </p:nvSpPr>
        <p:spPr>
          <a:xfrm>
            <a:off x="383853" y="502592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pic>
        <p:nvPicPr>
          <p:cNvPr id="6" name="Graphic 5" descr="User">
            <a:extLst>
              <a:ext uri="{FF2B5EF4-FFF2-40B4-BE49-F238E27FC236}">
                <a16:creationId xmlns:a16="http://schemas.microsoft.com/office/drawing/2014/main" id="{04335912-BA5B-4A07-952C-506972165D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10805" y="-103777"/>
            <a:ext cx="1307652" cy="1527571"/>
          </a:xfrm>
          <a:prstGeom prst="rect">
            <a:avLst/>
          </a:prstGeom>
        </p:spPr>
      </p:pic>
      <p:sp>
        <p:nvSpPr>
          <p:cNvPr id="7" name="TextBox 6">
            <a:extLst>
              <a:ext uri="{FF2B5EF4-FFF2-40B4-BE49-F238E27FC236}">
                <a16:creationId xmlns:a16="http://schemas.microsoft.com/office/drawing/2014/main" id="{9EBC0819-3907-4BE4-93EF-C6BE72A97BB4}"/>
              </a:ext>
            </a:extLst>
          </p:cNvPr>
          <p:cNvSpPr txBox="1"/>
          <p:nvPr/>
        </p:nvSpPr>
        <p:spPr>
          <a:xfrm>
            <a:off x="9603835" y="544860"/>
            <a:ext cx="650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2577D4BF-1D9A-4292-A2C2-54AC07BC2241}"/>
              </a:ext>
            </a:extLst>
          </p:cNvPr>
          <p:cNvSpPr txBox="1"/>
          <p:nvPr/>
        </p:nvSpPr>
        <p:spPr>
          <a:xfrm>
            <a:off x="906142" y="1937520"/>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 26</a:t>
            </a:r>
            <a:r>
              <a:rPr kumimoji="0" lang="en-GB" sz="2400" b="1"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B950E88E-9DD1-4CE8-879E-F9D4882AA273}"/>
              </a:ext>
            </a:extLst>
          </p:cNvPr>
          <p:cNvSpPr/>
          <p:nvPr/>
        </p:nvSpPr>
        <p:spPr>
          <a:xfrm>
            <a:off x="2244436" y="1923330"/>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a:t>
            </a:r>
          </a:p>
        </p:txBody>
      </p:sp>
      <p:sp>
        <p:nvSpPr>
          <p:cNvPr id="68" name="TextBox 67">
            <a:extLst>
              <a:ext uri="{FF2B5EF4-FFF2-40B4-BE49-F238E27FC236}">
                <a16:creationId xmlns:a16="http://schemas.microsoft.com/office/drawing/2014/main" id="{9FE71D45-81E9-4A1B-86C8-D4928DC647CD}"/>
              </a:ext>
            </a:extLst>
          </p:cNvPr>
          <p:cNvSpPr txBox="1"/>
          <p:nvPr/>
        </p:nvSpPr>
        <p:spPr>
          <a:xfrm>
            <a:off x="906142" y="2579648"/>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my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grandma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Valeria’s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birthday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9" name="Action Button: Blank 68">
            <a:hlinkClick r:id="" action="ppaction://noaction" highlightClick="1">
              <a:snd r:embed="rId13" name="4_9.wav"/>
            </a:hlinkClick>
            <a:extLst>
              <a:ext uri="{FF2B5EF4-FFF2-40B4-BE49-F238E27FC236}">
                <a16:creationId xmlns:a16="http://schemas.microsoft.com/office/drawing/2014/main" id="{78CBB07E-3CBA-4788-A8B7-AAC55C11368F}"/>
              </a:ext>
            </a:extLst>
          </p:cNvPr>
          <p:cNvSpPr/>
          <p:nvPr/>
        </p:nvSpPr>
        <p:spPr>
          <a:xfrm>
            <a:off x="383852" y="559273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70" name="Action Button: Blank 69">
            <a:hlinkClick r:id="" action="ppaction://noaction" highlightClick="1">
              <a:snd r:embed="rId14" name="4_10.wav"/>
            </a:hlinkClick>
            <a:extLst>
              <a:ext uri="{FF2B5EF4-FFF2-40B4-BE49-F238E27FC236}">
                <a16:creationId xmlns:a16="http://schemas.microsoft.com/office/drawing/2014/main" id="{624034A9-E674-40F0-BE19-52823B6A0E08}"/>
              </a:ext>
            </a:extLst>
          </p:cNvPr>
          <p:cNvSpPr/>
          <p:nvPr/>
        </p:nvSpPr>
        <p:spPr>
          <a:xfrm>
            <a:off x="383852" y="620573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7</a:t>
            </a:r>
          </a:p>
        </p:txBody>
      </p:sp>
      <p:sp>
        <p:nvSpPr>
          <p:cNvPr id="71" name="Rectangle: Rounded Corners 70">
            <a:extLst>
              <a:ext uri="{FF2B5EF4-FFF2-40B4-BE49-F238E27FC236}">
                <a16:creationId xmlns:a16="http://schemas.microsoft.com/office/drawing/2014/main" id="{7CF2A59A-9376-40E7-A299-09B7BFEB82BB}"/>
              </a:ext>
            </a:extLst>
          </p:cNvPr>
          <p:cNvSpPr/>
          <p:nvPr/>
        </p:nvSpPr>
        <p:spPr>
          <a:xfrm>
            <a:off x="2106551" y="2618819"/>
            <a:ext cx="1666663"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72" name="Rectangle: Rounded Corners 71">
            <a:extLst>
              <a:ext uri="{FF2B5EF4-FFF2-40B4-BE49-F238E27FC236}">
                <a16:creationId xmlns:a16="http://schemas.microsoft.com/office/drawing/2014/main" id="{C11F483A-E901-4FE8-B0A8-1802F903EAC2}"/>
              </a:ext>
            </a:extLst>
          </p:cNvPr>
          <p:cNvSpPr/>
          <p:nvPr/>
        </p:nvSpPr>
        <p:spPr>
          <a:xfrm>
            <a:off x="5236375" y="2618818"/>
            <a:ext cx="2523392"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a:t>
            </a:r>
          </a:p>
        </p:txBody>
      </p:sp>
      <p:sp>
        <p:nvSpPr>
          <p:cNvPr id="73" name="TextBox 72">
            <a:extLst>
              <a:ext uri="{FF2B5EF4-FFF2-40B4-BE49-F238E27FC236}">
                <a16:creationId xmlns:a16="http://schemas.microsoft.com/office/drawing/2014/main" id="{0140A240-9EC8-4ADB-AC1E-1161383D1256}"/>
              </a:ext>
            </a:extLst>
          </p:cNvPr>
          <p:cNvSpPr txBox="1"/>
          <p:nvPr/>
        </p:nvSpPr>
        <p:spPr>
          <a:xfrm>
            <a:off x="917334" y="3198961"/>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Valeria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from </a:t>
            </a:r>
            <a:r>
              <a:rPr lang="en-GB" sz="2400" b="1" dirty="0">
                <a:solidFill>
                  <a:srgbClr val="002060"/>
                </a:solidFill>
                <a:latin typeface="Century Gothic" panose="020B0502020202020204" pitchFamily="34" charset="0"/>
              </a:rPr>
              <a:t>Perú</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4" name="Rectangle: Rounded Corners 73">
            <a:extLst>
              <a:ext uri="{FF2B5EF4-FFF2-40B4-BE49-F238E27FC236}">
                <a16:creationId xmlns:a16="http://schemas.microsoft.com/office/drawing/2014/main" id="{E4971F71-9F4C-46EC-BB55-B208DFA80B3C}"/>
              </a:ext>
            </a:extLst>
          </p:cNvPr>
          <p:cNvSpPr/>
          <p:nvPr/>
        </p:nvSpPr>
        <p:spPr>
          <a:xfrm>
            <a:off x="2071251" y="3183926"/>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a:t>
            </a:r>
          </a:p>
        </p:txBody>
      </p:sp>
      <p:sp>
        <p:nvSpPr>
          <p:cNvPr id="76" name="TextBox 75">
            <a:extLst>
              <a:ext uri="{FF2B5EF4-FFF2-40B4-BE49-F238E27FC236}">
                <a16:creationId xmlns:a16="http://schemas.microsoft.com/office/drawing/2014/main" id="{76AD5394-9FE0-4612-99A5-B1A693A6E4B4}"/>
              </a:ext>
            </a:extLst>
          </p:cNvPr>
          <p:cNvSpPr txBox="1"/>
          <p:nvPr/>
        </p:nvSpPr>
        <p:spPr>
          <a:xfrm>
            <a:off x="917334" y="4400886"/>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 has black eyes.</a:t>
            </a:r>
          </a:p>
        </p:txBody>
      </p:sp>
      <p:sp>
        <p:nvSpPr>
          <p:cNvPr id="77" name="TextBox 76">
            <a:extLst>
              <a:ext uri="{FF2B5EF4-FFF2-40B4-BE49-F238E27FC236}">
                <a16:creationId xmlns:a16="http://schemas.microsoft.com/office/drawing/2014/main" id="{FF6DBEED-64AF-4440-BC2A-761B4088CB13}"/>
              </a:ext>
            </a:extLst>
          </p:cNvPr>
          <p:cNvSpPr txBox="1"/>
          <p:nvPr/>
        </p:nvSpPr>
        <p:spPr>
          <a:xfrm>
            <a:off x="945975" y="4981048"/>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a</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round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a:t>
            </a:r>
          </a:p>
        </p:txBody>
      </p:sp>
      <p:sp>
        <p:nvSpPr>
          <p:cNvPr id="78" name="TextBox 77">
            <a:extLst>
              <a:ext uri="{FF2B5EF4-FFF2-40B4-BE49-F238E27FC236}">
                <a16:creationId xmlns:a16="http://schemas.microsoft.com/office/drawing/2014/main" id="{E12FD2C1-6CB1-495B-B1B8-CC73BD6872EC}"/>
              </a:ext>
            </a:extLst>
          </p:cNvPr>
          <p:cNvSpPr txBox="1"/>
          <p:nvPr/>
        </p:nvSpPr>
        <p:spPr>
          <a:xfrm>
            <a:off x="990953" y="5602811"/>
            <a:ext cx="11428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New Year’s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Eve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sends messages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1E13BCBC-466B-42D0-A023-0251BB733075}"/>
              </a:ext>
            </a:extLst>
          </p:cNvPr>
          <p:cNvSpPr txBox="1"/>
          <p:nvPr/>
        </p:nvSpPr>
        <p:spPr>
          <a:xfrm>
            <a:off x="945975" y="6210115"/>
            <a:ext cx="11428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p>
        </p:txBody>
      </p:sp>
      <p:sp>
        <p:nvSpPr>
          <p:cNvPr id="80" name="Rectangle: Rounded Corners 79">
            <a:extLst>
              <a:ext uri="{FF2B5EF4-FFF2-40B4-BE49-F238E27FC236}">
                <a16:creationId xmlns:a16="http://schemas.microsoft.com/office/drawing/2014/main" id="{6D777EE0-5DBC-4DB2-B44C-BBCEFF1F2A3A}"/>
              </a:ext>
            </a:extLst>
          </p:cNvPr>
          <p:cNvSpPr/>
          <p:nvPr/>
        </p:nvSpPr>
        <p:spPr>
          <a:xfrm>
            <a:off x="928966" y="3767840"/>
            <a:ext cx="6918016"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  _____  ________</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a:t>
            </a:r>
          </a:p>
        </p:txBody>
      </p:sp>
      <p:sp>
        <p:nvSpPr>
          <p:cNvPr id="81" name="Rectangle: Rounded Corners 80">
            <a:extLst>
              <a:ext uri="{FF2B5EF4-FFF2-40B4-BE49-F238E27FC236}">
                <a16:creationId xmlns:a16="http://schemas.microsoft.com/office/drawing/2014/main" id="{DBA58600-92B3-4CFB-9121-7F87B0FD9F15}"/>
              </a:ext>
            </a:extLst>
          </p:cNvPr>
          <p:cNvSpPr/>
          <p:nvPr/>
        </p:nvSpPr>
        <p:spPr>
          <a:xfrm>
            <a:off x="976165" y="4455142"/>
            <a:ext cx="612919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_______  ________ _________.</a:t>
            </a:r>
          </a:p>
        </p:txBody>
      </p:sp>
      <p:sp>
        <p:nvSpPr>
          <p:cNvPr id="82" name="Rectangle: Rounded Corners 81">
            <a:extLst>
              <a:ext uri="{FF2B5EF4-FFF2-40B4-BE49-F238E27FC236}">
                <a16:creationId xmlns:a16="http://schemas.microsoft.com/office/drawing/2014/main" id="{6D84B3EE-EE02-4980-9289-A7CEC2DC76DD}"/>
              </a:ext>
            </a:extLst>
          </p:cNvPr>
          <p:cNvSpPr/>
          <p:nvPr/>
        </p:nvSpPr>
        <p:spPr>
          <a:xfrm>
            <a:off x="990953" y="5034125"/>
            <a:ext cx="5911748"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 ____ ______ ________.</a:t>
            </a:r>
          </a:p>
        </p:txBody>
      </p:sp>
      <p:sp>
        <p:nvSpPr>
          <p:cNvPr id="83" name="Rectangle: Rounded Corners 82">
            <a:extLst>
              <a:ext uri="{FF2B5EF4-FFF2-40B4-BE49-F238E27FC236}">
                <a16:creationId xmlns:a16="http://schemas.microsoft.com/office/drawing/2014/main" id="{7906506B-E76C-4ECE-9C8C-57747B7EC4DF}"/>
              </a:ext>
            </a:extLst>
          </p:cNvPr>
          <p:cNvSpPr/>
          <p:nvPr/>
        </p:nvSpPr>
        <p:spPr>
          <a:xfrm>
            <a:off x="3773214" y="5618791"/>
            <a:ext cx="3413486"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______ ________.</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 person wearing a garment&#10;&#10;Description automatically generated with medium confidence">
            <a:extLst>
              <a:ext uri="{FF2B5EF4-FFF2-40B4-BE49-F238E27FC236}">
                <a16:creationId xmlns:a16="http://schemas.microsoft.com/office/drawing/2014/main" id="{B583DE7D-0A2D-15B5-0CCF-AC2E92E38E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40749" y="312852"/>
            <a:ext cx="861500" cy="870030"/>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C9311EF2-FBAA-712F-D94C-99A5701C79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092215" y="296580"/>
            <a:ext cx="473973" cy="900346"/>
          </a:xfrm>
          <a:prstGeom prst="rect">
            <a:avLst/>
          </a:prstGeom>
        </p:spPr>
      </p:pic>
      <p:sp>
        <p:nvSpPr>
          <p:cNvPr id="18" name="Speech Bubble: Rectangle with Corners Rounded 17">
            <a:hlinkClick r:id="" action="ppaction://noaction">
              <a:snd r:embed="rId17" name="4_1.wav"/>
            </a:hlinkClick>
            <a:extLst>
              <a:ext uri="{FF2B5EF4-FFF2-40B4-BE49-F238E27FC236}">
                <a16:creationId xmlns:a16="http://schemas.microsoft.com/office/drawing/2014/main" id="{D7288698-4265-6952-B5D0-6F88C19017E4}"/>
              </a:ext>
            </a:extLst>
          </p:cNvPr>
          <p:cNvSpPr/>
          <p:nvPr/>
        </p:nvSpPr>
        <p:spPr>
          <a:xfrm>
            <a:off x="1566641" y="727860"/>
            <a:ext cx="6573305" cy="518040"/>
          </a:xfrm>
          <a:prstGeom prst="wedgeRoundRectCallout">
            <a:avLst>
              <a:gd name="adj1" fmla="val -53090"/>
              <a:gd name="adj2" fmla="val 390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Sofía </a:t>
            </a:r>
            <a:r>
              <a:rPr lang="en-GB" sz="2400" b="1" dirty="0" err="1">
                <a:solidFill>
                  <a:schemeClr val="bg1"/>
                </a:solidFill>
                <a:latin typeface="Century Gothic" panose="020B0502020202020204" pitchFamily="34" charset="0"/>
              </a:rPr>
              <a:t>habla</a:t>
            </a:r>
            <a:r>
              <a:rPr lang="en-GB" sz="2400" b="1" dirty="0">
                <a:solidFill>
                  <a:schemeClr val="bg1"/>
                </a:solidFill>
                <a:latin typeface="Century Gothic" panose="020B0502020202020204" pitchFamily="34" charset="0"/>
              </a:rPr>
              <a:t> sobre* </a:t>
            </a:r>
            <a:r>
              <a:rPr lang="en-GB" sz="2400" b="1" dirty="0" err="1">
                <a:solidFill>
                  <a:schemeClr val="bg1"/>
                </a:solidFill>
                <a:latin typeface="Century Gothic" panose="020B0502020202020204" pitchFamily="34" charset="0"/>
              </a:rPr>
              <a:t>una</a:t>
            </a:r>
            <a:r>
              <a:rPr lang="en-GB" sz="2400" b="1" dirty="0">
                <a:solidFill>
                  <a:schemeClr val="bg1"/>
                </a:solidFill>
                <a:latin typeface="Century Gothic" panose="020B0502020202020204" pitchFamily="34" charset="0"/>
              </a:rPr>
              <a:t> persona.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9" name="Graphic 18" descr="Teacher">
            <a:extLst>
              <a:ext uri="{FF2B5EF4-FFF2-40B4-BE49-F238E27FC236}">
                <a16:creationId xmlns:a16="http://schemas.microsoft.com/office/drawing/2014/main" id="{4706A7FE-DCD6-1571-97F4-878A84A810D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3852" y="850946"/>
            <a:ext cx="914400" cy="914400"/>
          </a:xfrm>
          <a:prstGeom prst="rect">
            <a:avLst/>
          </a:prstGeom>
        </p:spPr>
      </p:pic>
      <p:sp>
        <p:nvSpPr>
          <p:cNvPr id="28" name="Speech Bubble: Rectangle with Corners Rounded 27">
            <a:extLst>
              <a:ext uri="{FF2B5EF4-FFF2-40B4-BE49-F238E27FC236}">
                <a16:creationId xmlns:a16="http://schemas.microsoft.com/office/drawing/2014/main" id="{60726E62-616F-25BB-A2E4-832AC03AC869}"/>
              </a:ext>
            </a:extLst>
          </p:cNvPr>
          <p:cNvSpPr/>
          <p:nvPr/>
        </p:nvSpPr>
        <p:spPr>
          <a:xfrm>
            <a:off x="1531975" y="1300034"/>
            <a:ext cx="5615060" cy="518040"/>
          </a:xfrm>
          <a:prstGeom prst="wedgeRoundRectCallout">
            <a:avLst>
              <a:gd name="adj1" fmla="val -52766"/>
              <a:gd name="adj2" fmla="val -44105"/>
              <a:gd name="adj3" fmla="val 16667"/>
            </a:avLst>
          </a:prstGeom>
          <a:solidFill>
            <a:srgbClr val="FF93C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descripción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inglés       .</a:t>
            </a:r>
          </a:p>
        </p:txBody>
      </p:sp>
      <p:pic>
        <p:nvPicPr>
          <p:cNvPr id="27" name="Picture 16" descr="United, Flag, Kingdom, British, Great, Britain">
            <a:extLst>
              <a:ext uri="{FF2B5EF4-FFF2-40B4-BE49-F238E27FC236}">
                <a16:creationId xmlns:a16="http://schemas.microsoft.com/office/drawing/2014/main" id="{02928EA6-9BB5-FA68-0788-604A4C76C8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1553" y="1365346"/>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EDC6CD33-E334-EBE7-D26C-40C56BA7CEE7}"/>
              </a:ext>
            </a:extLst>
          </p:cNvPr>
          <p:cNvSpPr/>
          <p:nvPr/>
        </p:nvSpPr>
        <p:spPr>
          <a:xfrm>
            <a:off x="2354666" y="6204500"/>
            <a:ext cx="1952627"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a:t>
            </a:r>
          </a:p>
        </p:txBody>
      </p:sp>
      <p:sp>
        <p:nvSpPr>
          <p:cNvPr id="36" name="Rectangle: Rounded Corners 35">
            <a:extLst>
              <a:ext uri="{FF2B5EF4-FFF2-40B4-BE49-F238E27FC236}">
                <a16:creationId xmlns:a16="http://schemas.microsoft.com/office/drawing/2014/main" id="{6E35CDBE-384F-82F4-402C-55594FAC2C95}"/>
              </a:ext>
            </a:extLst>
          </p:cNvPr>
          <p:cNvSpPr/>
          <p:nvPr/>
        </p:nvSpPr>
        <p:spPr>
          <a:xfrm>
            <a:off x="4086580" y="6201346"/>
            <a:ext cx="141321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a:t>
            </a:r>
          </a:p>
        </p:txBody>
      </p:sp>
      <p:sp>
        <p:nvSpPr>
          <p:cNvPr id="37" name="Rectangle: Rounded Corners 36">
            <a:extLst>
              <a:ext uri="{FF2B5EF4-FFF2-40B4-BE49-F238E27FC236}">
                <a16:creationId xmlns:a16="http://schemas.microsoft.com/office/drawing/2014/main" id="{04A1E241-7909-B8A1-886E-B8361E72746B}"/>
              </a:ext>
            </a:extLst>
          </p:cNvPr>
          <p:cNvSpPr/>
          <p:nvPr/>
        </p:nvSpPr>
        <p:spPr>
          <a:xfrm>
            <a:off x="5499795" y="6198440"/>
            <a:ext cx="141321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a:t>
            </a:r>
          </a:p>
        </p:txBody>
      </p:sp>
      <p:sp>
        <p:nvSpPr>
          <p:cNvPr id="34" name="TextBox 33">
            <a:extLst>
              <a:ext uri="{FF2B5EF4-FFF2-40B4-BE49-F238E27FC236}">
                <a16:creationId xmlns:a16="http://schemas.microsoft.com/office/drawing/2014/main" id="{E0CF3E22-852B-7693-F715-F49B9F99684A}"/>
              </a:ext>
            </a:extLst>
          </p:cNvPr>
          <p:cNvSpPr txBox="1"/>
          <p:nvPr/>
        </p:nvSpPr>
        <p:spPr>
          <a:xfrm>
            <a:off x="2380934" y="6202279"/>
            <a:ext cx="6211614"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prepare special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food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A4C01ACE-42C5-7EA4-96B2-BCC8EDBF0BEB}"/>
              </a:ext>
            </a:extLst>
          </p:cNvPr>
          <p:cNvSpPr txBox="1"/>
          <p:nvPr/>
        </p:nvSpPr>
        <p:spPr>
          <a:xfrm>
            <a:off x="10272085" y="6519291"/>
            <a:ext cx="1919915" cy="338554"/>
          </a:xfrm>
          <a:prstGeom prst="rect">
            <a:avLst/>
          </a:prstGeom>
          <a:solidFill>
            <a:srgbClr val="C0E3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p:txBody>
      </p:sp>
    </p:spTree>
    <p:extLst>
      <p:ext uri="{BB962C8B-B14F-4D97-AF65-F5344CB8AC3E}">
        <p14:creationId xmlns:p14="http://schemas.microsoft.com/office/powerpoint/2010/main" val="31571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8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8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3" grpId="0" animBg="1"/>
      <p:bldP spid="68" grpId="0"/>
      <p:bldP spid="71" grpId="0" animBg="1"/>
      <p:bldP spid="71" grpId="1" animBg="1"/>
      <p:bldP spid="72" grpId="0" animBg="1"/>
      <p:bldP spid="72" grpId="1" animBg="1"/>
      <p:bldP spid="73" grpId="0"/>
      <p:bldP spid="74" grpId="0" animBg="1"/>
      <p:bldP spid="74" grpId="1" animBg="1"/>
      <p:bldP spid="76" grpId="0"/>
      <p:bldP spid="77" grpId="0"/>
      <p:bldP spid="78" grpId="0"/>
      <p:bldP spid="79" grpId="0"/>
      <p:bldP spid="80" grpId="0" animBg="1"/>
      <p:bldP spid="80" grpId="1" animBg="1"/>
      <p:bldP spid="81" grpId="0" animBg="1"/>
      <p:bldP spid="81" grpId="1" animBg="1"/>
      <p:bldP spid="82" grpId="0" animBg="1"/>
      <p:bldP spid="82" grpId="1" animBg="1"/>
      <p:bldP spid="83" grpId="0" animBg="1"/>
      <p:bldP spid="83" grpId="1" animBg="1"/>
      <p:bldP spid="28" grpId="0" animBg="1"/>
      <p:bldP spid="35" grpId="0" animBg="1"/>
      <p:bldP spid="36" grpId="0" animBg="1"/>
      <p:bldP spid="37"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Google Shape;170;p8" descr="Jigsaw, Puzzle, Piece, Game, Concept, Solution">
            <a:extLst>
              <a:ext uri="{FF2B5EF4-FFF2-40B4-BE49-F238E27FC236}">
                <a16:creationId xmlns:a16="http://schemas.microsoft.com/office/drawing/2014/main" id="{FF0C6044-BC3C-4D6E-90C5-33FD8A5DA175}"/>
              </a:ext>
            </a:extLst>
          </p:cNvPr>
          <p:cNvPicPr preferRelativeResize="0"/>
          <p:nvPr/>
        </p:nvPicPr>
        <p:blipFill rotWithShape="1">
          <a:blip r:embed="rId7">
            <a:alphaModFix/>
          </a:blip>
          <a:srcRect/>
          <a:stretch/>
        </p:blipFill>
        <p:spPr>
          <a:xfrm>
            <a:off x="10861603" y="33719"/>
            <a:ext cx="1330395" cy="1332245"/>
          </a:xfrm>
          <a:prstGeom prst="rect">
            <a:avLst/>
          </a:prstGeom>
          <a:noFill/>
          <a:ln>
            <a:noFill/>
          </a:ln>
        </p:spPr>
      </p:pic>
      <p:sp>
        <p:nvSpPr>
          <p:cNvPr id="6" name="Title 1">
            <a:extLst>
              <a:ext uri="{FF2B5EF4-FFF2-40B4-BE49-F238E27FC236}">
                <a16:creationId xmlns:a16="http://schemas.microsoft.com/office/drawing/2014/main" id="{09D976BE-ECCF-43C9-A6E8-7C6AD72AF6C4}"/>
              </a:ext>
            </a:extLst>
          </p:cNvPr>
          <p:cNvSpPr txBox="1">
            <a:spLocks/>
          </p:cNvSpPr>
          <p:nvPr/>
        </p:nvSpPr>
        <p:spPr>
          <a:xfrm>
            <a:off x="68622" y="84879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Conjunctions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connecting sentences with ‘también’ and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pero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a:t>
            </a:r>
          </a:p>
        </p:txBody>
      </p:sp>
      <p:sp>
        <p:nvSpPr>
          <p:cNvPr id="13" name="TextBox 12">
            <a:extLst>
              <a:ext uri="{FF2B5EF4-FFF2-40B4-BE49-F238E27FC236}">
                <a16:creationId xmlns:a16="http://schemas.microsoft.com/office/drawing/2014/main" id="{82BECFF1-B846-4A13-A1C5-9943AF8746DC}"/>
              </a:ext>
            </a:extLst>
          </p:cNvPr>
          <p:cNvSpPr txBox="1"/>
          <p:nvPr/>
        </p:nvSpPr>
        <p:spPr>
          <a:xfrm>
            <a:off x="123171" y="1860792"/>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too.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D15A04A-324F-49BD-B674-581EBD03DB22}"/>
              </a:ext>
            </a:extLst>
          </p:cNvPr>
          <p:cNvSpPr txBox="1"/>
          <p:nvPr/>
        </p:nvSpPr>
        <p:spPr>
          <a:xfrm>
            <a:off x="47392" y="5167492"/>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1"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631CB2C-D296-4ED9-8EDA-6725B53C2460}"/>
              </a:ext>
            </a:extLst>
          </p:cNvPr>
          <p:cNvSpPr txBox="1"/>
          <p:nvPr/>
        </p:nvSpPr>
        <p:spPr>
          <a:xfrm>
            <a:off x="23697" y="2487179"/>
            <a:ext cx="1233647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Nochevieja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preparamos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comida especial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noProof="0" dirty="0" err="1">
                <a:solidFill>
                  <a:srgbClr val="002060"/>
                </a:solidFill>
                <a:latin typeface="Century Gothic" panose="020B0502020202020204" pitchFamily="34" charset="0"/>
              </a:rPr>
              <a:t>celebramos</a:t>
            </a:r>
            <a:r>
              <a:rPr lang="en-GB" sz="2800" noProof="0" dirty="0">
                <a:solidFill>
                  <a:srgbClr val="002060"/>
                </a:solidFill>
                <a:latin typeface="Century Gothic" panose="020B0502020202020204" pitchFamily="34" charset="0"/>
              </a:rPr>
              <a:t> con amigos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lang="en-GB" sz="2800" dirty="0" err="1">
                <a:solidFill>
                  <a:srgbClr val="002060"/>
                </a:solidFill>
                <a:latin typeface="Century Gothic" panose="020B0502020202020204" pitchFamily="34" charset="0"/>
              </a:rPr>
              <a:t>Nochevieja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preparamos</a:t>
            </a:r>
            <a:r>
              <a:rPr lang="en-GB" sz="2800" dirty="0">
                <a:solidFill>
                  <a:srgbClr val="002060"/>
                </a:solidFill>
                <a:latin typeface="Century Gothic" panose="020B0502020202020204" pitchFamily="34" charset="0"/>
              </a:rPr>
              <a:t> comida especial y </a:t>
            </a:r>
            <a:r>
              <a:rPr lang="en-GB" sz="2800" dirty="0" err="1">
                <a:solidFill>
                  <a:srgbClr val="002060"/>
                </a:solidFill>
                <a:latin typeface="Century Gothic" panose="020B0502020202020204" pitchFamily="34" charset="0"/>
              </a:rPr>
              <a:t>celebramos</a:t>
            </a:r>
            <a:r>
              <a:rPr lang="en-GB" sz="2800" dirty="0">
                <a:solidFill>
                  <a:srgbClr val="002060"/>
                </a:solidFill>
                <a:latin typeface="Century Gothic" panose="020B0502020202020204" pitchFamily="34" charset="0"/>
              </a:rPr>
              <a:t> con amigos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919C61D-9436-49A8-AB12-A086C5240339}"/>
              </a:ext>
            </a:extLst>
          </p:cNvPr>
          <p:cNvSpPr txBox="1"/>
          <p:nvPr/>
        </p:nvSpPr>
        <p:spPr>
          <a:xfrm>
            <a:off x="23696" y="5826192"/>
            <a:ext cx="1295123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España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bailamos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escuchan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música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3204F7CE-5F30-4AD9-8A65-B82521994100}"/>
              </a:ext>
            </a:extLst>
          </p:cNvPr>
          <p:cNvSpPr/>
          <p:nvPr/>
        </p:nvSpPr>
        <p:spPr>
          <a:xfrm>
            <a:off x="7664116" y="1618969"/>
            <a:ext cx="3991572" cy="1084074"/>
          </a:xfrm>
          <a:prstGeom prst="wedgeRoundRectCallout">
            <a:avLst>
              <a:gd name="adj1" fmla="val -7261"/>
              <a:gd name="adj2" fmla="val 702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we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Speech Bubble: Rectangle with Corners Rounded 11">
            <a:extLst>
              <a:ext uri="{FF2B5EF4-FFF2-40B4-BE49-F238E27FC236}">
                <a16:creationId xmlns:a16="http://schemas.microsoft.com/office/drawing/2014/main" id="{108FB1CC-E416-4F74-9B4F-57E937411D01}"/>
              </a:ext>
            </a:extLst>
          </p:cNvPr>
          <p:cNvSpPr/>
          <p:nvPr/>
        </p:nvSpPr>
        <p:spPr>
          <a:xfrm>
            <a:off x="3318592" y="4701176"/>
            <a:ext cx="4610237" cy="1285999"/>
          </a:xfrm>
          <a:prstGeom prst="wedgeRoundRectCallout">
            <a:avLst>
              <a:gd name="adj1" fmla="val 36369"/>
              <a:gd name="adj2" fmla="val 659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we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7F346A42-CCBE-4DCE-9F3C-873230B67989}"/>
              </a:ext>
            </a:extLst>
          </p:cNvPr>
          <p:cNvSpPr/>
          <p:nvPr/>
        </p:nvSpPr>
        <p:spPr>
          <a:xfrm>
            <a:off x="6376041" y="3593709"/>
            <a:ext cx="4785945" cy="966281"/>
          </a:xfrm>
          <a:prstGeom prst="wedgeRoundRectCallout">
            <a:avLst>
              <a:gd name="adj1" fmla="val 26171"/>
              <a:gd name="adj2" fmla="val -672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kern="1200" dirty="0" err="1">
                <a:solidFill>
                  <a:srgbClr val="002060"/>
                </a:solidFill>
                <a:effectLst/>
                <a:latin typeface="Century Gothic" panose="020B0502020202020204" pitchFamily="34" charset="0"/>
              </a:rPr>
              <a:t>también</a:t>
            </a:r>
            <a:r>
              <a:rPr lang="en-GB" sz="2400" kern="1200" dirty="0">
                <a:solidFill>
                  <a:srgbClr val="002060"/>
                </a:solidFill>
                <a:effectLst/>
                <a:latin typeface="Century Gothic" panose="020B0502020202020204" pitchFamily="34" charset="0"/>
              </a:rPr>
              <a:t> can follow </a:t>
            </a:r>
            <a:r>
              <a:rPr lang="en-GB" sz="2400" b="1" kern="1200" dirty="0">
                <a:solidFill>
                  <a:srgbClr val="002060"/>
                </a:solidFill>
                <a:effectLst/>
                <a:latin typeface="Century Gothic" panose="020B0502020202020204" pitchFamily="34" charset="0"/>
              </a:rPr>
              <a:t>y </a:t>
            </a:r>
            <a:r>
              <a:rPr lang="en-GB" sz="2400" kern="1200" dirty="0">
                <a:solidFill>
                  <a:srgbClr val="002060"/>
                </a:solidFill>
                <a:effectLst/>
                <a:latin typeface="Century Gothic" panose="020B0502020202020204" pitchFamily="34" charset="0"/>
              </a:rPr>
              <a:t>or go to the end of the sentence.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207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5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5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5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fade">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 presetClass="entr" presetSubtype="0" fill="hold" nodeType="with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5_1.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5_6.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3317636196"/>
              </p:ext>
            </p:extLst>
          </p:nvPr>
        </p:nvGraphicFramePr>
        <p:xfrm>
          <a:off x="123171" y="1960507"/>
          <a:ext cx="10005342" cy="2025994"/>
        </p:xfrm>
        <a:graphic>
          <a:graphicData uri="http://schemas.openxmlformats.org/drawingml/2006/table">
            <a:tbl>
              <a:tblPr firstRow="1" bandRow="1">
                <a:noFill/>
              </a:tblPr>
              <a:tblGrid>
                <a:gridCol w="983317">
                  <a:extLst>
                    <a:ext uri="{9D8B030D-6E8A-4147-A177-3AD203B41FA5}">
                      <a16:colId xmlns:a16="http://schemas.microsoft.com/office/drawing/2014/main" val="20000"/>
                    </a:ext>
                  </a:extLst>
                </a:gridCol>
                <a:gridCol w="9022025">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prepare the grapes and also we celebrate.</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7" name="6_3.wav"/>
            </a:hlinkClick>
            <a:extLst>
              <a:ext uri="{FF2B5EF4-FFF2-40B4-BE49-F238E27FC236}">
                <a16:creationId xmlns:a16="http://schemas.microsoft.com/office/drawing/2014/main" id="{2D646EAC-1DBB-4CE2-9A98-2236E5329BA3}"/>
              </a:ext>
            </a:extLst>
          </p:cNvPr>
          <p:cNvSpPr/>
          <p:nvPr/>
        </p:nvSpPr>
        <p:spPr>
          <a:xfrm>
            <a:off x="222746" y="2234840"/>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05638" y="2158606"/>
            <a:ext cx="377963"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y</a:t>
            </a:r>
          </a:p>
        </p:txBody>
      </p:sp>
      <p:sp>
        <p:nvSpPr>
          <p:cNvPr id="20" name="Google Shape;291;p7">
            <a:extLst>
              <a:ext uri="{FF2B5EF4-FFF2-40B4-BE49-F238E27FC236}">
                <a16:creationId xmlns:a16="http://schemas.microsoft.com/office/drawing/2014/main" id="{FC0C9C7F-7E45-42BD-9A17-ABFC2B7D035B}"/>
              </a:ext>
            </a:extLst>
          </p:cNvPr>
          <p:cNvSpPr/>
          <p:nvPr/>
        </p:nvSpPr>
        <p:spPr>
          <a:xfrm>
            <a:off x="4833996" y="2193331"/>
            <a:ext cx="201476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200" dirty="0">
                <a:solidFill>
                  <a:srgbClr val="002060"/>
                </a:solidFill>
                <a:latin typeface="Century Gothic" panose="020B0502020202020204" pitchFamily="34" charset="0"/>
                <a:ea typeface="Calibri"/>
                <a:cs typeface="Calibri"/>
                <a:sym typeface="Calibri"/>
              </a:rPr>
              <a:t>preparan</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3333069" y="2173029"/>
            <a:ext cx="1425368"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también</a:t>
            </a:r>
          </a:p>
        </p:txBody>
      </p:sp>
      <p:sp>
        <p:nvSpPr>
          <p:cNvPr id="22" name="Google Shape;283;p7">
            <a:extLst>
              <a:ext uri="{FF2B5EF4-FFF2-40B4-BE49-F238E27FC236}">
                <a16:creationId xmlns:a16="http://schemas.microsoft.com/office/drawing/2014/main" id="{F6B22048-6960-4FD0-9C59-3F7EC546E4B1}"/>
              </a:ext>
            </a:extLst>
          </p:cNvPr>
          <p:cNvSpPr/>
          <p:nvPr/>
        </p:nvSpPr>
        <p:spPr>
          <a:xfrm>
            <a:off x="1659160" y="2208234"/>
            <a:ext cx="1549386"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celebramos</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894513" y="2214351"/>
            <a:ext cx="176255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preparamos</a:t>
            </a:r>
          </a:p>
        </p:txBody>
      </p:sp>
      <p:sp>
        <p:nvSpPr>
          <p:cNvPr id="44" name="TextBox 43">
            <a:extLst>
              <a:ext uri="{FF2B5EF4-FFF2-40B4-BE49-F238E27FC236}">
                <a16:creationId xmlns:a16="http://schemas.microsoft.com/office/drawing/2014/main" id="{D04126B5-13BF-4C67-9ECF-B8B036DDA467}"/>
              </a:ext>
            </a:extLst>
          </p:cNvPr>
          <p:cNvSpPr txBox="1"/>
          <p:nvPr/>
        </p:nvSpPr>
        <p:spPr>
          <a:xfrm>
            <a:off x="123171" y="744663"/>
            <a:ext cx="76327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her homework, she is recording what </a:t>
            </a:r>
            <a:r>
              <a:rPr lang="en-GB" sz="2400" dirty="0">
                <a:solidFill>
                  <a:srgbClr val="002060"/>
                </a:solidFill>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he’s found out, but her script is all mixed 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help her?</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205638" y="3464465"/>
            <a:ext cx="1860520"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noProof="0" dirty="0">
                <a:solidFill>
                  <a:srgbClr val="002060"/>
                </a:solidFill>
                <a:latin typeface="Century Gothic" panose="020B0502020202020204" pitchFamily="34" charset="0"/>
                <a:ea typeface="Calibri"/>
                <a:cs typeface="Calibri"/>
                <a:sym typeface="Calibri"/>
              </a:rPr>
              <a:t>Preparamos</a:t>
            </a:r>
            <a:endPar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7" name="Google Shape;299;p7">
            <a:extLst>
              <a:ext uri="{FF2B5EF4-FFF2-40B4-BE49-F238E27FC236}">
                <a16:creationId xmlns:a16="http://schemas.microsoft.com/office/drawing/2014/main" id="{E7668E62-C12E-4DBD-B83C-E96E3003D24E}"/>
              </a:ext>
            </a:extLst>
          </p:cNvPr>
          <p:cNvSpPr/>
          <p:nvPr/>
        </p:nvSpPr>
        <p:spPr>
          <a:xfrm>
            <a:off x="3118709" y="3474440"/>
            <a:ext cx="1425368"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uvas</a:t>
            </a:r>
          </a:p>
        </p:txBody>
      </p:sp>
      <p:sp>
        <p:nvSpPr>
          <p:cNvPr id="48" name="Google Shape;291;p7">
            <a:extLst>
              <a:ext uri="{FF2B5EF4-FFF2-40B4-BE49-F238E27FC236}">
                <a16:creationId xmlns:a16="http://schemas.microsoft.com/office/drawing/2014/main" id="{D450A3F2-182D-4F16-AACA-46FDE869EBF8}"/>
              </a:ext>
            </a:extLst>
          </p:cNvPr>
          <p:cNvSpPr/>
          <p:nvPr/>
        </p:nvSpPr>
        <p:spPr>
          <a:xfrm>
            <a:off x="4596628" y="3487246"/>
            <a:ext cx="511400"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a:t>
            </a:r>
          </a:p>
        </p:txBody>
      </p:sp>
      <p:sp>
        <p:nvSpPr>
          <p:cNvPr id="49" name="Google Shape;283;p7">
            <a:extLst>
              <a:ext uri="{FF2B5EF4-FFF2-40B4-BE49-F238E27FC236}">
                <a16:creationId xmlns:a16="http://schemas.microsoft.com/office/drawing/2014/main" id="{30E9EE43-FA6B-4C9D-AF94-BF1BC17A490C}"/>
              </a:ext>
            </a:extLst>
          </p:cNvPr>
          <p:cNvSpPr/>
          <p:nvPr/>
        </p:nvSpPr>
        <p:spPr>
          <a:xfrm>
            <a:off x="5160579" y="3458155"/>
            <a:ext cx="1425368"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hlinkClick r:id="" action="ppaction://noaction">
              <a:snd r:embed="rId8" name="palabra+extra.wav"/>
            </a:hlinkClick>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preparan</a:t>
            </a:r>
          </a:p>
        </p:txBody>
      </p:sp>
      <p:sp>
        <p:nvSpPr>
          <p:cNvPr id="26" name="TextBox 25">
            <a:hlinkClick r:id="" action="ppaction://noaction">
              <a:snd r:embed="rId9" name="en_ingles_significa.wav"/>
            </a:hlinkClick>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0" y="5706715"/>
            <a:ext cx="2027717"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they</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prepare</a:t>
            </a: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7755906" y="755722"/>
            <a:ext cx="2948243" cy="1015663"/>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12" name="6_4.wav"/>
            </a:hlinkClick>
            <a:extLst>
              <a:ext uri="{FF2B5EF4-FFF2-40B4-BE49-F238E27FC236}">
                <a16:creationId xmlns:a16="http://schemas.microsoft.com/office/drawing/2014/main" id="{3DC307D4-9A14-468D-A811-8CFDC412DC07}"/>
              </a:ext>
            </a:extLst>
          </p:cNvPr>
          <p:cNvSpPr/>
          <p:nvPr/>
        </p:nvSpPr>
        <p:spPr>
          <a:xfrm>
            <a:off x="222746" y="2879858"/>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1b</a:t>
            </a:r>
          </a:p>
        </p:txBody>
      </p:sp>
      <p:sp>
        <p:nvSpPr>
          <p:cNvPr id="4" name="Speech Bubble: Rectangle with Corners Rounded 3">
            <a:extLst>
              <a:ext uri="{FF2B5EF4-FFF2-40B4-BE49-F238E27FC236}">
                <a16:creationId xmlns:a16="http://schemas.microsoft.com/office/drawing/2014/main" id="{A00D6ACF-D64E-B70B-A374-BB4DF7D6CE78}"/>
              </a:ext>
            </a:extLst>
          </p:cNvPr>
          <p:cNvSpPr/>
          <p:nvPr/>
        </p:nvSpPr>
        <p:spPr>
          <a:xfrm>
            <a:off x="1145438" y="800368"/>
            <a:ext cx="3730598" cy="518040"/>
          </a:xfrm>
          <a:prstGeom prst="wedgeRoundRectCallout">
            <a:avLst>
              <a:gd name="adj1" fmla="val 4947"/>
              <a:gd name="adj2" fmla="val -684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[1/3]</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38718522-00C2-425C-682C-BCEC2E40AF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10078" y="0"/>
            <a:ext cx="914400" cy="914400"/>
          </a:xfrm>
          <a:prstGeom prst="rect">
            <a:avLst/>
          </a:prstGeom>
        </p:spPr>
      </p:pic>
      <p:sp>
        <p:nvSpPr>
          <p:cNvPr id="9" name="Google Shape;291;p7">
            <a:extLst>
              <a:ext uri="{FF2B5EF4-FFF2-40B4-BE49-F238E27FC236}">
                <a16:creationId xmlns:a16="http://schemas.microsoft.com/office/drawing/2014/main" id="{3362D364-24E5-655B-1B7B-646273D6A1B8}"/>
              </a:ext>
            </a:extLst>
          </p:cNvPr>
          <p:cNvSpPr/>
          <p:nvPr/>
        </p:nvSpPr>
        <p:spPr>
          <a:xfrm>
            <a:off x="8704772" y="2218115"/>
            <a:ext cx="1354068"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las uvas</a:t>
            </a:r>
          </a:p>
        </p:txBody>
      </p:sp>
      <p:sp>
        <p:nvSpPr>
          <p:cNvPr id="13" name="Rectangle: Rounded Corners 12">
            <a:extLst>
              <a:ext uri="{FF2B5EF4-FFF2-40B4-BE49-F238E27FC236}">
                <a16:creationId xmlns:a16="http://schemas.microsoft.com/office/drawing/2014/main" id="{3D56B6B5-9749-B9B7-6F72-1EEA300A0E7D}"/>
              </a:ext>
            </a:extLst>
          </p:cNvPr>
          <p:cNvSpPr/>
          <p:nvPr/>
        </p:nvSpPr>
        <p:spPr>
          <a:xfrm>
            <a:off x="10313701" y="2011697"/>
            <a:ext cx="1735770" cy="1974804"/>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a:t>
            </a:r>
            <a:r>
              <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doce</a:t>
            </a: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lang="es-AR" sz="1800" b="1" dirty="0">
                <a:solidFill>
                  <a:srgbClr val="002060"/>
                </a:solidFill>
                <a:latin typeface="Century Gothic" panose="020B0502020202020204" pitchFamily="34" charset="0"/>
                <a:ea typeface="Calibri"/>
                <a:cs typeface="Calibri"/>
                <a:sym typeface="Calibri"/>
              </a:rPr>
              <a:t>uvas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2" descr="Racimo De Uvas, Uvas Viognier, Uvas">
            <a:extLst>
              <a:ext uri="{FF2B5EF4-FFF2-40B4-BE49-F238E27FC236}">
                <a16:creationId xmlns:a16="http://schemas.microsoft.com/office/drawing/2014/main" id="{BC2A6A8F-7086-DEEA-0CD8-05AEFA3A18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10436">
            <a:off x="10634602" y="2790730"/>
            <a:ext cx="1315756" cy="105013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872C06E-AB50-2407-0270-9B4085A1685E}"/>
              </a:ext>
            </a:extLst>
          </p:cNvPr>
          <p:cNvGrpSpPr/>
          <p:nvPr/>
        </p:nvGrpSpPr>
        <p:grpSpPr>
          <a:xfrm>
            <a:off x="11566635" y="1868240"/>
            <a:ext cx="506813" cy="461665"/>
            <a:chOff x="6210543" y="3764108"/>
            <a:chExt cx="801046" cy="775262"/>
          </a:xfrm>
        </p:grpSpPr>
        <p:sp>
          <p:nvSpPr>
            <p:cNvPr id="32" name="Oval 31">
              <a:extLst>
                <a:ext uri="{FF2B5EF4-FFF2-40B4-BE49-F238E27FC236}">
                  <a16:creationId xmlns:a16="http://schemas.microsoft.com/office/drawing/2014/main" id="{C7919AD8-D801-1699-A483-76E2446E440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EC4604CB-194A-C07D-1F72-7E832B839B40}"/>
                </a:ext>
              </a:extLst>
            </p:cNvPr>
            <p:cNvPicPr>
              <a:picLocks noChangeAspect="1"/>
            </p:cNvPicPr>
            <p:nvPr/>
          </p:nvPicPr>
          <p:blipFill rotWithShape="1">
            <a:blip r:embed="rId1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5" name="Picture 34" descr="A picture containing text, tableware, cup, clipart&#10;&#10;Description automatically generated">
              <a:extLst>
                <a:ext uri="{FF2B5EF4-FFF2-40B4-BE49-F238E27FC236}">
                  <a16:creationId xmlns:a16="http://schemas.microsoft.com/office/drawing/2014/main" id="{C1DF1C7A-FC51-23BA-3CD9-437A94550F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6" name="Google Shape;283;p7">
            <a:extLst>
              <a:ext uri="{FF2B5EF4-FFF2-40B4-BE49-F238E27FC236}">
                <a16:creationId xmlns:a16="http://schemas.microsoft.com/office/drawing/2014/main" id="{74CEA27F-6874-2767-6F5C-5D5F1BC28241}"/>
              </a:ext>
            </a:extLst>
          </p:cNvPr>
          <p:cNvSpPr/>
          <p:nvPr/>
        </p:nvSpPr>
        <p:spPr>
          <a:xfrm>
            <a:off x="6627988" y="3466226"/>
            <a:ext cx="2014762"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celebramos.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F585F5C-0F1C-3827-55FE-ACA27CD14C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24825" y="5251327"/>
            <a:ext cx="845808" cy="1606674"/>
          </a:xfrm>
          <a:prstGeom prst="rect">
            <a:avLst/>
          </a:prstGeom>
        </p:spPr>
      </p:pic>
      <p:sp>
        <p:nvSpPr>
          <p:cNvPr id="38" name="Speech Bubble: Rectangle with Corners Rounded 37">
            <a:hlinkClick r:id="" action="ppaction://noaction">
              <a:snd r:embed="rId19" name="6_1.wav"/>
            </a:hlinkClick>
            <a:extLst>
              <a:ext uri="{FF2B5EF4-FFF2-40B4-BE49-F238E27FC236}">
                <a16:creationId xmlns:a16="http://schemas.microsoft.com/office/drawing/2014/main" id="{A7B3E509-A674-D647-442C-8446CF7E8433}"/>
              </a:ext>
            </a:extLst>
          </p:cNvPr>
          <p:cNvSpPr/>
          <p:nvPr/>
        </p:nvSpPr>
        <p:spPr>
          <a:xfrm>
            <a:off x="3641496" y="175885"/>
            <a:ext cx="7126253" cy="518040"/>
          </a:xfrm>
          <a:prstGeom prst="wedgeRoundRectCallout">
            <a:avLst>
              <a:gd name="adj1" fmla="val -51910"/>
              <a:gd name="adj2" fmla="val 1676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sobre* España 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5351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3" name="6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subTnLst>
                                    <p:audio>
                                      <p:cMediaNode>
                                        <p:cTn display="0" masterRel="sameClick">
                                          <p:stCondLst>
                                            <p:cond evt="begin" delay="0">
                                              <p:tn val="74"/>
                                            </p:cond>
                                          </p:stCondLst>
                                          <p:endCondLst>
                                            <p:cond evt="onStopAudio" delay="0">
                                              <p:tgtEl>
                                                <p:sldTgt/>
                                              </p:tgtEl>
                                            </p:cond>
                                          </p:endCondLst>
                                        </p:cTn>
                                        <p:tgtEl>
                                          <p:sndTgt r:embed="rId4" name="6_5.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subTnLst>
                                    <p:audio>
                                      <p:cMediaNode>
                                        <p:cTn display="0" masterRel="sameClick">
                                          <p:stCondLst>
                                            <p:cond evt="begin" delay="0">
                                              <p:tn val="87"/>
                                            </p:cond>
                                          </p:stCondLst>
                                          <p:endCondLst>
                                            <p:cond evt="onStopAudio" delay="0">
                                              <p:tgtEl>
                                                <p:sldTgt/>
                                              </p:tgtEl>
                                            </p:cond>
                                          </p:endCondLst>
                                        </p:cTn>
                                        <p:tgtEl>
                                          <p:sndTgt r:embed="rId5" name="6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4" grpId="0"/>
      <p:bldP spid="44" grpId="1"/>
      <p:bldP spid="46" grpId="0" animBg="1"/>
      <p:bldP spid="47" grpId="0" animBg="1"/>
      <p:bldP spid="48" grpId="0" animBg="1"/>
      <p:bldP spid="49" grpId="0" animBg="1"/>
      <p:bldP spid="3" grpId="0"/>
      <p:bldP spid="25" grpId="0" animBg="1"/>
      <p:bldP spid="26" grpId="0"/>
      <p:bldP spid="27" grpId="0" animBg="1"/>
      <p:bldP spid="4" grpId="0" animBg="1"/>
      <p:bldP spid="9"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3868647072"/>
              </p:ext>
            </p:extLst>
          </p:nvPr>
        </p:nvGraphicFramePr>
        <p:xfrm>
          <a:off x="245516" y="1710731"/>
          <a:ext cx="11700967" cy="2025994"/>
        </p:xfrm>
        <a:graphic>
          <a:graphicData uri="http://schemas.openxmlformats.org/drawingml/2006/table">
            <a:tbl>
              <a:tblPr firstRow="1" bandRow="1">
                <a:noFill/>
              </a:tblPr>
              <a:tblGrid>
                <a:gridCol w="922573">
                  <a:extLst>
                    <a:ext uri="{9D8B030D-6E8A-4147-A177-3AD203B41FA5}">
                      <a16:colId xmlns:a16="http://schemas.microsoft.com/office/drawing/2014/main" val="20000"/>
                    </a:ext>
                  </a:extLst>
                </a:gridCol>
                <a:gridCol w="10778394">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only send messages but in England they send cards.</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5" name="Google Shape;299;p7">
            <a:extLst>
              <a:ext uri="{FF2B5EF4-FFF2-40B4-BE49-F238E27FC236}">
                <a16:creationId xmlns:a16="http://schemas.microsoft.com/office/drawing/2014/main" id="{1082B905-80D6-4F90-87B1-CC014AAB5420}"/>
              </a:ext>
            </a:extLst>
          </p:cNvPr>
          <p:cNvSpPr/>
          <p:nvPr/>
        </p:nvSpPr>
        <p:spPr>
          <a:xfrm>
            <a:off x="2728454" y="1947223"/>
            <a:ext cx="817194"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pero</a:t>
            </a:r>
          </a:p>
        </p:txBody>
      </p:sp>
      <p:sp>
        <p:nvSpPr>
          <p:cNvPr id="20" name="Google Shape;291;p7">
            <a:extLst>
              <a:ext uri="{FF2B5EF4-FFF2-40B4-BE49-F238E27FC236}">
                <a16:creationId xmlns:a16="http://schemas.microsoft.com/office/drawing/2014/main" id="{FC0C9C7F-7E45-42BD-9A17-ABFC2B7D035B}"/>
              </a:ext>
            </a:extLst>
          </p:cNvPr>
          <p:cNvSpPr/>
          <p:nvPr/>
        </p:nvSpPr>
        <p:spPr>
          <a:xfrm>
            <a:off x="1218213" y="1982258"/>
            <a:ext cx="143690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bailamos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7930802" y="1974369"/>
            <a:ext cx="1833999"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en Inglaterra</a:t>
            </a:r>
          </a:p>
        </p:txBody>
      </p:sp>
      <p:sp>
        <p:nvSpPr>
          <p:cNvPr id="22" name="Google Shape;283;p7">
            <a:extLst>
              <a:ext uri="{FF2B5EF4-FFF2-40B4-BE49-F238E27FC236}">
                <a16:creationId xmlns:a16="http://schemas.microsoft.com/office/drawing/2014/main" id="{F6B22048-6960-4FD0-9C59-3F7EC546E4B1}"/>
              </a:ext>
            </a:extLst>
          </p:cNvPr>
          <p:cNvSpPr/>
          <p:nvPr/>
        </p:nvSpPr>
        <p:spPr>
          <a:xfrm>
            <a:off x="6662510" y="1985565"/>
            <a:ext cx="1217438"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mandan</a:t>
            </a:r>
          </a:p>
        </p:txBody>
      </p:sp>
      <p:sp>
        <p:nvSpPr>
          <p:cNvPr id="23" name="Google Shape;291;p7">
            <a:extLst>
              <a:ext uri="{FF2B5EF4-FFF2-40B4-BE49-F238E27FC236}">
                <a16:creationId xmlns:a16="http://schemas.microsoft.com/office/drawing/2014/main" id="{8F850600-5021-4A20-9511-7F4438528C4A}"/>
              </a:ext>
            </a:extLst>
          </p:cNvPr>
          <p:cNvSpPr/>
          <p:nvPr/>
        </p:nvSpPr>
        <p:spPr>
          <a:xfrm>
            <a:off x="9815655" y="1998950"/>
            <a:ext cx="86139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solo </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380534" y="3214689"/>
            <a:ext cx="857849"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noProof="0" dirty="0">
                <a:solidFill>
                  <a:srgbClr val="002060"/>
                </a:solidFill>
                <a:latin typeface="Century Gothic" panose="020B0502020202020204" pitchFamily="34" charset="0"/>
                <a:ea typeface="Calibri"/>
                <a:cs typeface="Calibri"/>
                <a:sym typeface="Calibri"/>
              </a:rPr>
              <a:t>Solo</a:t>
            </a:r>
            <a:endPar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7" name="Google Shape;299;p7">
            <a:extLst>
              <a:ext uri="{FF2B5EF4-FFF2-40B4-BE49-F238E27FC236}">
                <a16:creationId xmlns:a16="http://schemas.microsoft.com/office/drawing/2014/main" id="{E7668E62-C12E-4DBD-B83C-E96E3003D24E}"/>
              </a:ext>
            </a:extLst>
          </p:cNvPr>
          <p:cNvSpPr/>
          <p:nvPr/>
        </p:nvSpPr>
        <p:spPr>
          <a:xfrm>
            <a:off x="2268634" y="3214262"/>
            <a:ext cx="1648258"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mandamos</a:t>
            </a:r>
          </a:p>
        </p:txBody>
      </p:sp>
      <p:sp>
        <p:nvSpPr>
          <p:cNvPr id="48" name="Google Shape;291;p7">
            <a:extLst>
              <a:ext uri="{FF2B5EF4-FFF2-40B4-BE49-F238E27FC236}">
                <a16:creationId xmlns:a16="http://schemas.microsoft.com/office/drawing/2014/main" id="{D450A3F2-182D-4F16-AACA-46FDE869EBF8}"/>
              </a:ext>
            </a:extLst>
          </p:cNvPr>
          <p:cNvSpPr/>
          <p:nvPr/>
        </p:nvSpPr>
        <p:spPr>
          <a:xfrm>
            <a:off x="5509601" y="3230110"/>
            <a:ext cx="889212"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dirty="0">
                <a:solidFill>
                  <a:srgbClr val="002060"/>
                </a:solidFill>
                <a:latin typeface="Century Gothic"/>
                <a:ea typeface="Century Gothic"/>
                <a:cs typeface="Century Gothic"/>
                <a:sym typeface="Century Gothic"/>
              </a:rPr>
              <a:t>pero</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9" name="Google Shape;283;p7">
            <a:extLst>
              <a:ext uri="{FF2B5EF4-FFF2-40B4-BE49-F238E27FC236}">
                <a16:creationId xmlns:a16="http://schemas.microsoft.com/office/drawing/2014/main" id="{30E9EE43-FA6B-4C9D-AF94-BF1BC17A490C}"/>
              </a:ext>
            </a:extLst>
          </p:cNvPr>
          <p:cNvSpPr/>
          <p:nvPr/>
        </p:nvSpPr>
        <p:spPr>
          <a:xfrm>
            <a:off x="6457901" y="3211529"/>
            <a:ext cx="1833999"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e</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n Inglaterra</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hlinkClick r:id="" action="ppaction://noaction">
              <a:snd r:embed="rId6" name="palabra+extra.wav"/>
            </a:hlinkClick>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bailamos</a:t>
            </a:r>
          </a:p>
        </p:txBody>
      </p:sp>
      <p:sp>
        <p:nvSpPr>
          <p:cNvPr id="26" name="TextBox 25">
            <a:hlinkClick r:id="" action="ppaction://noaction">
              <a:snd r:embed="rId7" name="en_ingles_significa.wav"/>
            </a:hlinkClick>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0" y="5706715"/>
            <a:ext cx="2027717"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We</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dance</a:t>
            </a: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 action="ppaction://noaction">
              <a:snd r:embed="rId10" name="6_2.wav"/>
            </a:hlinkClick>
            <a:extLst>
              <a:ext uri="{FF2B5EF4-FFF2-40B4-BE49-F238E27FC236}">
                <a16:creationId xmlns:a16="http://schemas.microsoft.com/office/drawing/2014/main" id="{A00D6ACF-D64E-B70B-A374-BB4DF7D6CE78}"/>
              </a:ext>
            </a:extLst>
          </p:cNvPr>
          <p:cNvSpPr/>
          <p:nvPr/>
        </p:nvSpPr>
        <p:spPr>
          <a:xfrm>
            <a:off x="1096856" y="778022"/>
            <a:ext cx="3730598" cy="518040"/>
          </a:xfrm>
          <a:prstGeom prst="wedgeRoundRectCallout">
            <a:avLst>
              <a:gd name="adj1" fmla="val 4947"/>
              <a:gd name="adj2" fmla="val -684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[2/3]</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38718522-00C2-425C-682C-BCEC2E40AF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10078" y="0"/>
            <a:ext cx="914400" cy="914400"/>
          </a:xfrm>
          <a:prstGeom prst="rect">
            <a:avLst/>
          </a:prstGeom>
        </p:spPr>
      </p:pic>
      <p:sp>
        <p:nvSpPr>
          <p:cNvPr id="9" name="Google Shape;291;p7">
            <a:extLst>
              <a:ext uri="{FF2B5EF4-FFF2-40B4-BE49-F238E27FC236}">
                <a16:creationId xmlns:a16="http://schemas.microsoft.com/office/drawing/2014/main" id="{3362D364-24E5-655B-1B7B-646273D6A1B8}"/>
              </a:ext>
            </a:extLst>
          </p:cNvPr>
          <p:cNvSpPr/>
          <p:nvPr/>
        </p:nvSpPr>
        <p:spPr>
          <a:xfrm>
            <a:off x="3618988" y="1981151"/>
            <a:ext cx="1671587"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mandamos</a:t>
            </a:r>
          </a:p>
        </p:txBody>
      </p:sp>
      <p:sp>
        <p:nvSpPr>
          <p:cNvPr id="36" name="Google Shape;283;p7">
            <a:extLst>
              <a:ext uri="{FF2B5EF4-FFF2-40B4-BE49-F238E27FC236}">
                <a16:creationId xmlns:a16="http://schemas.microsoft.com/office/drawing/2014/main" id="{74CEA27F-6874-2767-6F5C-5D5F1BC28241}"/>
              </a:ext>
            </a:extLst>
          </p:cNvPr>
          <p:cNvSpPr/>
          <p:nvPr/>
        </p:nvSpPr>
        <p:spPr>
          <a:xfrm>
            <a:off x="8331631" y="3198578"/>
            <a:ext cx="1294624"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mandan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F585F5C-0F1C-3827-55FE-ACA27CD14C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4825" y="5251327"/>
            <a:ext cx="845808" cy="1606674"/>
          </a:xfrm>
          <a:prstGeom prst="rect">
            <a:avLst/>
          </a:prstGeom>
        </p:spPr>
      </p:pic>
      <p:sp>
        <p:nvSpPr>
          <p:cNvPr id="6" name="Speech Bubble: Rectangle with Corners Rounded 5">
            <a:extLst>
              <a:ext uri="{FF2B5EF4-FFF2-40B4-BE49-F238E27FC236}">
                <a16:creationId xmlns:a16="http://schemas.microsoft.com/office/drawing/2014/main" id="{11F0E7C1-25F4-EFE7-9F73-1461379494B9}"/>
              </a:ext>
            </a:extLst>
          </p:cNvPr>
          <p:cNvSpPr/>
          <p:nvPr/>
        </p:nvSpPr>
        <p:spPr>
          <a:xfrm>
            <a:off x="317425" y="3889025"/>
            <a:ext cx="2620920" cy="585099"/>
          </a:xfrm>
          <a:prstGeom prst="wedgeRoundRectCallout">
            <a:avLst>
              <a:gd name="adj1" fmla="val 9907"/>
              <a:gd name="adj2" fmla="val -79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Start by translating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Google Shape;283;p7">
            <a:extLst>
              <a:ext uri="{FF2B5EF4-FFF2-40B4-BE49-F238E27FC236}">
                <a16:creationId xmlns:a16="http://schemas.microsoft.com/office/drawing/2014/main" id="{2357AB4F-E343-C7CB-B3FB-2D1479352368}"/>
              </a:ext>
            </a:extLst>
          </p:cNvPr>
          <p:cNvSpPr/>
          <p:nvPr/>
        </p:nvSpPr>
        <p:spPr>
          <a:xfrm>
            <a:off x="9672287" y="3201644"/>
            <a:ext cx="1294624"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tarjetas.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 name="Google Shape;291;p7">
            <a:extLst>
              <a:ext uri="{FF2B5EF4-FFF2-40B4-BE49-F238E27FC236}">
                <a16:creationId xmlns:a16="http://schemas.microsoft.com/office/drawing/2014/main" id="{2A7931C8-3009-C3E4-B9C0-B4A0CA5F5578}"/>
              </a:ext>
            </a:extLst>
          </p:cNvPr>
          <p:cNvSpPr/>
          <p:nvPr/>
        </p:nvSpPr>
        <p:spPr>
          <a:xfrm>
            <a:off x="10728676" y="1999440"/>
            <a:ext cx="117594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tarjetas</a:t>
            </a:r>
          </a:p>
        </p:txBody>
      </p:sp>
      <p:sp>
        <p:nvSpPr>
          <p:cNvPr id="12" name="Rectangle 11">
            <a:hlinkClick r:id="" action="ppaction://noaction">
              <a:snd r:embed="rId14" name="7_1.wav"/>
            </a:hlinkClick>
            <a:extLst>
              <a:ext uri="{FF2B5EF4-FFF2-40B4-BE49-F238E27FC236}">
                <a16:creationId xmlns:a16="http://schemas.microsoft.com/office/drawing/2014/main" id="{2E8796F6-2D44-FC12-029A-B76CC218A788}"/>
              </a:ext>
            </a:extLst>
          </p:cNvPr>
          <p:cNvSpPr/>
          <p:nvPr/>
        </p:nvSpPr>
        <p:spPr>
          <a:xfrm>
            <a:off x="397642" y="1985064"/>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b="1" dirty="0">
                <a:solidFill>
                  <a:prstClr val="white"/>
                </a:solidFill>
                <a:latin typeface="Century Gothic" panose="020B0502020202020204" pitchFamily="34" charset="0"/>
              </a:rPr>
              <a:t>2</a:t>
            </a: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9" name="Google Shape;291;p7">
            <a:extLst>
              <a:ext uri="{FF2B5EF4-FFF2-40B4-BE49-F238E27FC236}">
                <a16:creationId xmlns:a16="http://schemas.microsoft.com/office/drawing/2014/main" id="{0B4DD787-92F1-CD53-30A6-4B730F085126}"/>
              </a:ext>
            </a:extLst>
          </p:cNvPr>
          <p:cNvSpPr/>
          <p:nvPr/>
        </p:nvSpPr>
        <p:spPr>
          <a:xfrm>
            <a:off x="3988993" y="3237447"/>
            <a:ext cx="1425368"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a:ea typeface="Century Gothic"/>
                <a:cs typeface="Century Gothic"/>
                <a:sym typeface="Century Gothic"/>
              </a:rPr>
              <a:t>mensajes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283;p7">
            <a:extLst>
              <a:ext uri="{FF2B5EF4-FFF2-40B4-BE49-F238E27FC236}">
                <a16:creationId xmlns:a16="http://schemas.microsoft.com/office/drawing/2014/main" id="{83A38C49-0FBB-4740-F145-57A9D52DD121}"/>
              </a:ext>
            </a:extLst>
          </p:cNvPr>
          <p:cNvSpPr/>
          <p:nvPr/>
        </p:nvSpPr>
        <p:spPr>
          <a:xfrm>
            <a:off x="5387167" y="2001154"/>
            <a:ext cx="1217438"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mensajes</a:t>
            </a:r>
          </a:p>
        </p:txBody>
      </p:sp>
    </p:spTree>
    <p:extLst>
      <p:ext uri="{BB962C8B-B14F-4D97-AF65-F5344CB8AC3E}">
        <p14:creationId xmlns:p14="http://schemas.microsoft.com/office/powerpoint/2010/main" val="23102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500"/>
                                        <p:tgtEl>
                                          <p:spTgt spid="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subTnLst>
                                    <p:audio>
                                      <p:cMediaNode>
                                        <p:cTn display="0" masterRel="sameClick">
                                          <p:stCondLst>
                                            <p:cond evt="begin" delay="0">
                                              <p:tn val="85"/>
                                            </p:cond>
                                          </p:stCondLst>
                                          <p:endCondLst>
                                            <p:cond evt="onStopAudio" delay="0">
                                              <p:tgtEl>
                                                <p:sldTgt/>
                                              </p:tgtEl>
                                            </p:cond>
                                          </p:endCondLst>
                                        </p:cTn>
                                        <p:tgtEl>
                                          <p:sndTgt r:embed="rId3" name="7_2.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subTnLst>
                                    <p:audio>
                                      <p:cMediaNode>
                                        <p:cTn display="0" masterRel="sameClick">
                                          <p:stCondLst>
                                            <p:cond evt="begin" delay="0">
                                              <p:tn val="98"/>
                                            </p:cond>
                                          </p:stCondLst>
                                          <p:endCondLst>
                                            <p:cond evt="onStopAudio" delay="0">
                                              <p:tgtEl>
                                                <p:sldTgt/>
                                              </p:tgtEl>
                                            </p:cond>
                                          </p:endCondLst>
                                        </p:cTn>
                                        <p:tgtEl>
                                          <p:sndTgt r:embed="rId4" name="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7" grpId="0" animBg="1"/>
      <p:bldP spid="48" grpId="0" animBg="1"/>
      <p:bldP spid="49" grpId="0" animBg="1"/>
      <p:bldP spid="3" grpId="0"/>
      <p:bldP spid="25" grpId="0" animBg="1"/>
      <p:bldP spid="26" grpId="0"/>
      <p:bldP spid="27" grpId="0" animBg="1"/>
      <p:bldP spid="9" grpId="0" animBg="1"/>
      <p:bldP spid="36" grpId="0" animBg="1"/>
      <p:bldP spid="6" grpId="0" animBg="1"/>
      <p:bldP spid="7" grpId="0" animBg="1"/>
      <p:bldP spid="11" grpId="0" animBg="1"/>
      <p:bldP spid="19"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1536573994"/>
              </p:ext>
            </p:extLst>
          </p:nvPr>
        </p:nvGraphicFramePr>
        <p:xfrm>
          <a:off x="123171" y="1625261"/>
          <a:ext cx="11027313" cy="2025994"/>
        </p:xfrm>
        <a:graphic>
          <a:graphicData uri="http://schemas.openxmlformats.org/drawingml/2006/table">
            <a:tbl>
              <a:tblPr firstRow="1" bandRow="1">
                <a:noFill/>
              </a:tblPr>
              <a:tblGrid>
                <a:gridCol w="869458">
                  <a:extLst>
                    <a:ext uri="{9D8B030D-6E8A-4147-A177-3AD203B41FA5}">
                      <a16:colId xmlns:a16="http://schemas.microsoft.com/office/drawing/2014/main" val="20000"/>
                    </a:ext>
                  </a:extLst>
                </a:gridCol>
                <a:gridCol w="10157855">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participate in a race and we sing too.</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5" name="Google Shape;299;p7">
            <a:extLst>
              <a:ext uri="{FF2B5EF4-FFF2-40B4-BE49-F238E27FC236}">
                <a16:creationId xmlns:a16="http://schemas.microsoft.com/office/drawing/2014/main" id="{1082B905-80D6-4F90-87B1-CC014AAB5420}"/>
              </a:ext>
            </a:extLst>
          </p:cNvPr>
          <p:cNvSpPr/>
          <p:nvPr/>
        </p:nvSpPr>
        <p:spPr>
          <a:xfrm>
            <a:off x="2421686" y="1843194"/>
            <a:ext cx="1272361"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p>
        </p:txBody>
      </p:sp>
      <p:sp>
        <p:nvSpPr>
          <p:cNvPr id="20" name="Google Shape;291;p7">
            <a:extLst>
              <a:ext uri="{FF2B5EF4-FFF2-40B4-BE49-F238E27FC236}">
                <a16:creationId xmlns:a16="http://schemas.microsoft.com/office/drawing/2014/main" id="{FC0C9C7F-7E45-42BD-9A17-ABFC2B7D035B}"/>
              </a:ext>
            </a:extLst>
          </p:cNvPr>
          <p:cNvSpPr/>
          <p:nvPr/>
        </p:nvSpPr>
        <p:spPr>
          <a:xfrm>
            <a:off x="3760894" y="1848760"/>
            <a:ext cx="1593104" cy="42579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participan</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5437468" y="1856533"/>
            <a:ext cx="1988703"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participamos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2" name="Google Shape;283;p7">
            <a:extLst>
              <a:ext uri="{FF2B5EF4-FFF2-40B4-BE49-F238E27FC236}">
                <a16:creationId xmlns:a16="http://schemas.microsoft.com/office/drawing/2014/main" id="{F6B22048-6960-4FD0-9C59-3F7EC546E4B1}"/>
              </a:ext>
            </a:extLst>
          </p:cNvPr>
          <p:cNvSpPr/>
          <p:nvPr/>
        </p:nvSpPr>
        <p:spPr>
          <a:xfrm>
            <a:off x="1812920" y="1837169"/>
            <a:ext cx="541920"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dirty="0">
                <a:solidFill>
                  <a:srgbClr val="002060"/>
                </a:solidFill>
                <a:latin typeface="Century Gothic" panose="020B0502020202020204" pitchFamily="34" charset="0"/>
                <a:ea typeface="Calibri"/>
                <a:cs typeface="Calibri"/>
                <a:sym typeface="Calibri"/>
              </a:rPr>
              <a:t>y</a:t>
            </a:r>
            <a:endPar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3" name="Google Shape;291;p7">
            <a:extLst>
              <a:ext uri="{FF2B5EF4-FFF2-40B4-BE49-F238E27FC236}">
                <a16:creationId xmlns:a16="http://schemas.microsoft.com/office/drawing/2014/main" id="{8F850600-5021-4A20-9511-7F4438528C4A}"/>
              </a:ext>
            </a:extLst>
          </p:cNvPr>
          <p:cNvSpPr/>
          <p:nvPr/>
        </p:nvSpPr>
        <p:spPr>
          <a:xfrm>
            <a:off x="9183442" y="1869814"/>
            <a:ext cx="1833999"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una carrera </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258189" y="3129219"/>
            <a:ext cx="2124025"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noProof="0" dirty="0">
                <a:solidFill>
                  <a:srgbClr val="002060"/>
                </a:solidFill>
                <a:latin typeface="Century Gothic" panose="020B0502020202020204" pitchFamily="34" charset="0"/>
                <a:ea typeface="Calibri"/>
                <a:cs typeface="Calibri"/>
                <a:sym typeface="Calibri"/>
              </a:rPr>
              <a:t>Participamos</a:t>
            </a:r>
            <a:endPar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8" name="Google Shape;291;p7">
            <a:extLst>
              <a:ext uri="{FF2B5EF4-FFF2-40B4-BE49-F238E27FC236}">
                <a16:creationId xmlns:a16="http://schemas.microsoft.com/office/drawing/2014/main" id="{D450A3F2-182D-4F16-AACA-46FDE869EBF8}"/>
              </a:ext>
            </a:extLst>
          </p:cNvPr>
          <p:cNvSpPr/>
          <p:nvPr/>
        </p:nvSpPr>
        <p:spPr>
          <a:xfrm>
            <a:off x="4043536" y="3144640"/>
            <a:ext cx="1854563"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dirty="0">
                <a:solidFill>
                  <a:srgbClr val="002060"/>
                </a:solidFill>
                <a:latin typeface="Century Gothic"/>
                <a:ea typeface="Century Gothic"/>
                <a:cs typeface="Century Gothic"/>
                <a:sym typeface="Century Gothic"/>
              </a:rPr>
              <a:t>una carrera</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hlinkClick r:id="" action="ppaction://noaction">
              <a:snd r:embed="rId7" name="palabra+extra.wav"/>
            </a:hlinkClick>
            <a:extLst>
              <a:ext uri="{FF2B5EF4-FFF2-40B4-BE49-F238E27FC236}">
                <a16:creationId xmlns:a16="http://schemas.microsoft.com/office/drawing/2014/main" id="{EB9BBB6A-2FE2-4D02-BAD8-36FD2F60BF08}"/>
              </a:ext>
            </a:extLst>
          </p:cNvPr>
          <p:cNvSpPr txBox="1"/>
          <p:nvPr/>
        </p:nvSpPr>
        <p:spPr>
          <a:xfrm>
            <a:off x="84150" y="3973053"/>
            <a:ext cx="365035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177712" y="4411756"/>
            <a:ext cx="1552130"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participan</a:t>
            </a:r>
          </a:p>
        </p:txBody>
      </p:sp>
      <p:sp>
        <p:nvSpPr>
          <p:cNvPr id="26" name="TextBox 25">
            <a:hlinkClick r:id="" action="ppaction://noaction">
              <a:snd r:embed="rId8" name="en_ingles_significa.wav"/>
            </a:hlinkClick>
            <a:extLst>
              <a:ext uri="{FF2B5EF4-FFF2-40B4-BE49-F238E27FC236}">
                <a16:creationId xmlns:a16="http://schemas.microsoft.com/office/drawing/2014/main" id="{CBE86D73-A98F-4D95-BDDD-8EED62CDE643}"/>
              </a:ext>
            </a:extLst>
          </p:cNvPr>
          <p:cNvSpPr txBox="1"/>
          <p:nvPr/>
        </p:nvSpPr>
        <p:spPr>
          <a:xfrm>
            <a:off x="56472" y="4912971"/>
            <a:ext cx="3238387"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inglés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584202" y="5738299"/>
            <a:ext cx="2291279"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err="1">
                <a:solidFill>
                  <a:srgbClr val="002060"/>
                </a:solidFill>
                <a:latin typeface="Century Gothic" panose="020B0502020202020204" pitchFamily="34" charset="0"/>
                <a:ea typeface="Calibri"/>
                <a:cs typeface="Calibri"/>
                <a:sym typeface="Calibri"/>
              </a:rPr>
              <a:t>They</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participate</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04543" y="591745"/>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712" y="5876265"/>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 action="ppaction://noaction">
              <a:snd r:embed="rId11" name="6_2.wav"/>
            </a:hlinkClick>
            <a:extLst>
              <a:ext uri="{FF2B5EF4-FFF2-40B4-BE49-F238E27FC236}">
                <a16:creationId xmlns:a16="http://schemas.microsoft.com/office/drawing/2014/main" id="{A00D6ACF-D64E-B70B-A374-BB4DF7D6CE78}"/>
              </a:ext>
            </a:extLst>
          </p:cNvPr>
          <p:cNvSpPr/>
          <p:nvPr/>
        </p:nvSpPr>
        <p:spPr>
          <a:xfrm>
            <a:off x="1145438" y="800368"/>
            <a:ext cx="3730598" cy="518040"/>
          </a:xfrm>
          <a:prstGeom prst="wedgeRoundRectCallout">
            <a:avLst>
              <a:gd name="adj1" fmla="val 4947"/>
              <a:gd name="adj2" fmla="val -684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[3/3]</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38718522-00C2-425C-682C-BCEC2E40AF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10078" y="0"/>
            <a:ext cx="914400" cy="914400"/>
          </a:xfrm>
          <a:prstGeom prst="rect">
            <a:avLst/>
          </a:prstGeom>
        </p:spPr>
      </p:pic>
      <p:sp>
        <p:nvSpPr>
          <p:cNvPr id="9" name="Google Shape;291;p7">
            <a:extLst>
              <a:ext uri="{FF2B5EF4-FFF2-40B4-BE49-F238E27FC236}">
                <a16:creationId xmlns:a16="http://schemas.microsoft.com/office/drawing/2014/main" id="{3362D364-24E5-655B-1B7B-646273D6A1B8}"/>
              </a:ext>
            </a:extLst>
          </p:cNvPr>
          <p:cNvSpPr/>
          <p:nvPr/>
        </p:nvSpPr>
        <p:spPr>
          <a:xfrm>
            <a:off x="7472678" y="1869814"/>
            <a:ext cx="1671587"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cantamos</a:t>
            </a:r>
          </a:p>
        </p:txBody>
      </p:sp>
      <p:sp>
        <p:nvSpPr>
          <p:cNvPr id="36" name="Google Shape;283;p7">
            <a:extLst>
              <a:ext uri="{FF2B5EF4-FFF2-40B4-BE49-F238E27FC236}">
                <a16:creationId xmlns:a16="http://schemas.microsoft.com/office/drawing/2014/main" id="{74CEA27F-6874-2767-6F5C-5D5F1BC28241}"/>
              </a:ext>
            </a:extLst>
          </p:cNvPr>
          <p:cNvSpPr/>
          <p:nvPr/>
        </p:nvSpPr>
        <p:spPr>
          <a:xfrm>
            <a:off x="5934766" y="3128390"/>
            <a:ext cx="361084"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y</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F585F5C-0F1C-3827-55FE-ACA27CD14C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9372" y="23923"/>
            <a:ext cx="845808" cy="1606674"/>
          </a:xfrm>
          <a:prstGeom prst="rect">
            <a:avLst/>
          </a:prstGeom>
        </p:spPr>
      </p:pic>
      <p:sp>
        <p:nvSpPr>
          <p:cNvPr id="7" name="Google Shape;283;p7">
            <a:extLst>
              <a:ext uri="{FF2B5EF4-FFF2-40B4-BE49-F238E27FC236}">
                <a16:creationId xmlns:a16="http://schemas.microsoft.com/office/drawing/2014/main" id="{2357AB4F-E343-C7CB-B3FB-2D1479352368}"/>
              </a:ext>
            </a:extLst>
          </p:cNvPr>
          <p:cNvSpPr/>
          <p:nvPr/>
        </p:nvSpPr>
        <p:spPr>
          <a:xfrm>
            <a:off x="6338540" y="3148587"/>
            <a:ext cx="1586260"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cantamos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2" name="Rectangle 11">
            <a:hlinkClick r:id="" action="ppaction://noaction">
              <a:snd r:embed="rId15" name="8_1.wav"/>
            </a:hlinkClick>
            <a:extLst>
              <a:ext uri="{FF2B5EF4-FFF2-40B4-BE49-F238E27FC236}">
                <a16:creationId xmlns:a16="http://schemas.microsoft.com/office/drawing/2014/main" id="{2E8796F6-2D44-FC12-029A-B76CC218A788}"/>
              </a:ext>
            </a:extLst>
          </p:cNvPr>
          <p:cNvSpPr/>
          <p:nvPr/>
        </p:nvSpPr>
        <p:spPr>
          <a:xfrm>
            <a:off x="275297" y="1899594"/>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a:t>
            </a:r>
          </a:p>
        </p:txBody>
      </p:sp>
      <p:sp>
        <p:nvSpPr>
          <p:cNvPr id="18" name="Rectangle 17">
            <a:hlinkClick r:id="" action="ppaction://noaction">
              <a:snd r:embed="rId16" name="8_2.wav"/>
            </a:hlinkClick>
            <a:extLst>
              <a:ext uri="{FF2B5EF4-FFF2-40B4-BE49-F238E27FC236}">
                <a16:creationId xmlns:a16="http://schemas.microsoft.com/office/drawing/2014/main" id="{C5D9D28B-62B1-26B3-7236-76AD39A499FB}"/>
              </a:ext>
            </a:extLst>
          </p:cNvPr>
          <p:cNvSpPr/>
          <p:nvPr/>
        </p:nvSpPr>
        <p:spPr>
          <a:xfrm>
            <a:off x="275297" y="2544612"/>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3b</a:t>
            </a:r>
          </a:p>
        </p:txBody>
      </p:sp>
      <p:sp>
        <p:nvSpPr>
          <p:cNvPr id="19" name="Google Shape;291;p7">
            <a:extLst>
              <a:ext uri="{FF2B5EF4-FFF2-40B4-BE49-F238E27FC236}">
                <a16:creationId xmlns:a16="http://schemas.microsoft.com/office/drawing/2014/main" id="{0B4DD787-92F1-CD53-30A6-4B730F085126}"/>
              </a:ext>
            </a:extLst>
          </p:cNvPr>
          <p:cNvSpPr/>
          <p:nvPr/>
        </p:nvSpPr>
        <p:spPr>
          <a:xfrm>
            <a:off x="3441302" y="3138900"/>
            <a:ext cx="565567"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a:ea typeface="Century Gothic"/>
                <a:cs typeface="Century Gothic"/>
                <a:sym typeface="Century Gothic"/>
              </a:rPr>
              <a:t>en</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283;p7">
            <a:extLst>
              <a:ext uri="{FF2B5EF4-FFF2-40B4-BE49-F238E27FC236}">
                <a16:creationId xmlns:a16="http://schemas.microsoft.com/office/drawing/2014/main" id="{83A38C49-0FBB-4740-F145-57A9D52DD121}"/>
              </a:ext>
            </a:extLst>
          </p:cNvPr>
          <p:cNvSpPr/>
          <p:nvPr/>
        </p:nvSpPr>
        <p:spPr>
          <a:xfrm>
            <a:off x="1146618" y="1875708"/>
            <a:ext cx="608059"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a:t>
            </a:r>
          </a:p>
        </p:txBody>
      </p:sp>
      <p:sp>
        <p:nvSpPr>
          <p:cNvPr id="10" name="Google Shape;283;p7">
            <a:extLst>
              <a:ext uri="{FF2B5EF4-FFF2-40B4-BE49-F238E27FC236}">
                <a16:creationId xmlns:a16="http://schemas.microsoft.com/office/drawing/2014/main" id="{BFA0CE9D-FB6F-D380-DBE5-96DEF28355D1}"/>
              </a:ext>
            </a:extLst>
          </p:cNvPr>
          <p:cNvSpPr/>
          <p:nvPr/>
        </p:nvSpPr>
        <p:spPr>
          <a:xfrm>
            <a:off x="7967490" y="3147786"/>
            <a:ext cx="1586260"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también.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3" name="Rectangle: Rounded Corners 12">
            <a:extLst>
              <a:ext uri="{FF2B5EF4-FFF2-40B4-BE49-F238E27FC236}">
                <a16:creationId xmlns:a16="http://schemas.microsoft.com/office/drawing/2014/main" id="{F253A1F5-9E7B-AFE9-8ECA-A890FCD756D1}"/>
              </a:ext>
            </a:extLst>
          </p:cNvPr>
          <p:cNvSpPr/>
          <p:nvPr/>
        </p:nvSpPr>
        <p:spPr>
          <a:xfrm>
            <a:off x="4387564" y="4004390"/>
            <a:ext cx="3885966" cy="2207483"/>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AR" dirty="0">
              <a:solidFill>
                <a:srgbClr val="002060"/>
              </a:solidFill>
              <a:latin typeface="Century Gothic" panose="020B0502020202020204" pitchFamily="34" charset="0"/>
              <a:ea typeface="Calibri"/>
              <a:cs typeface="Calibri"/>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‘La </a:t>
            </a:r>
            <a:r>
              <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carrera</a:t>
            </a: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de </a:t>
            </a:r>
            <a:r>
              <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San Silvestre</a:t>
            </a: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es común el 31 de diciembre en ciudades importantes de España y Latinoamérica. Es una carrera de 10 km. Algunas personas</a:t>
            </a:r>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kumimoji="0" lang="es-AR"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llevan</a:t>
            </a:r>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disfraces*’</a:t>
            </a:r>
            <a:r>
              <a:rPr lang="es-AR" b="1" dirty="0">
                <a:solidFill>
                  <a:srgbClr val="002060"/>
                </a:solidFill>
                <a:latin typeface="Century Gothic" panose="020B0502020202020204" pitchFamily="34" charset="0"/>
                <a:ea typeface="Calibri"/>
                <a:cs typeface="Calibri"/>
                <a:sym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dirty="0">
              <a:solidFill>
                <a:srgbClr val="002060"/>
              </a:solidFill>
              <a:latin typeface="Century Gothic" panose="020B0502020202020204" pitchFamily="34" charset="0"/>
              <a:ea typeface="Calibri"/>
              <a:cs typeface="Calibri"/>
              <a:sym typeface="Calibri"/>
            </a:endParaRPr>
          </a:p>
        </p:txBody>
      </p:sp>
      <p:grpSp>
        <p:nvGrpSpPr>
          <p:cNvPr id="24" name="Group 23">
            <a:extLst>
              <a:ext uri="{FF2B5EF4-FFF2-40B4-BE49-F238E27FC236}">
                <a16:creationId xmlns:a16="http://schemas.microsoft.com/office/drawing/2014/main" id="{473F9EC7-91AA-2E4B-BD09-0138E914F609}"/>
              </a:ext>
            </a:extLst>
          </p:cNvPr>
          <p:cNvGrpSpPr/>
          <p:nvPr/>
        </p:nvGrpSpPr>
        <p:grpSpPr>
          <a:xfrm>
            <a:off x="4269543" y="3855378"/>
            <a:ext cx="625312" cy="701787"/>
            <a:chOff x="6210543" y="3764108"/>
            <a:chExt cx="801046" cy="775262"/>
          </a:xfrm>
        </p:grpSpPr>
        <p:sp>
          <p:nvSpPr>
            <p:cNvPr id="31" name="Oval 30">
              <a:extLst>
                <a:ext uri="{FF2B5EF4-FFF2-40B4-BE49-F238E27FC236}">
                  <a16:creationId xmlns:a16="http://schemas.microsoft.com/office/drawing/2014/main" id="{ADE4FC0B-0907-183A-13D3-EFD16453F507}"/>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A5C66393-F76B-6396-4B42-3D6EFDF1DF65}"/>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4" name="Picture 33" descr="A picture containing text, tableware, cup, clipart&#10;&#10;Description automatically generated">
              <a:extLst>
                <a:ext uri="{FF2B5EF4-FFF2-40B4-BE49-F238E27FC236}">
                  <a16:creationId xmlns:a16="http://schemas.microsoft.com/office/drawing/2014/main" id="{DEC7B99D-3257-C91B-4530-00BF101039F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074" name="Picture 2" descr="Las mejores carreras San Silvestre de España - CMD Sport">
            <a:extLst>
              <a:ext uri="{FF2B5EF4-FFF2-40B4-BE49-F238E27FC236}">
                <a16:creationId xmlns:a16="http://schemas.microsoft.com/office/drawing/2014/main" id="{E7171B59-CE7E-8961-5D03-AE663C0237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03042" y="4082137"/>
            <a:ext cx="3204755" cy="2131163"/>
          </a:xfrm>
          <a:prstGeom prst="round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7F226F61-B1B1-F5E5-C45F-94B9DBC0270D}"/>
              </a:ext>
            </a:extLst>
          </p:cNvPr>
          <p:cNvSpPr txBox="1"/>
          <p:nvPr/>
        </p:nvSpPr>
        <p:spPr>
          <a:xfrm>
            <a:off x="8357207" y="6297966"/>
            <a:ext cx="3303186" cy="369332"/>
          </a:xfrm>
          <a:prstGeom prst="rect">
            <a:avLst/>
          </a:prstGeom>
          <a:solidFill>
            <a:schemeClr val="accent2">
              <a:lumMod val="20000"/>
              <a:lumOff val="80000"/>
            </a:schemeClr>
          </a:solidFill>
        </p:spPr>
        <p:txBody>
          <a:bodyPr wrap="square">
            <a:spAutoFit/>
          </a:bodyPr>
          <a:lstStyle/>
          <a:p>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disfraces </a:t>
            </a:r>
            <a:r>
              <a:rPr kumimoji="0" lang="es-AR"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t>
            </a:r>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kumimoji="0" lang="es-AR" i="0"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costumes</a:t>
            </a:r>
            <a:endParaRPr lang="en-GB" dirty="0"/>
          </a:p>
        </p:txBody>
      </p:sp>
    </p:spTree>
    <p:extLst>
      <p:ext uri="{BB962C8B-B14F-4D97-AF65-F5344CB8AC3E}">
        <p14:creationId xmlns:p14="http://schemas.microsoft.com/office/powerpoint/2010/main" val="181265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8_3.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subTnLst>
                                    <p:audio>
                                      <p:cMediaNode>
                                        <p:cTn display="0" masterRel="sameClick">
                                          <p:stCondLst>
                                            <p:cond evt="begin" delay="0">
                                              <p:tn val="83"/>
                                            </p:cond>
                                          </p:stCondLst>
                                          <p:endCondLst>
                                            <p:cond evt="onStopAudio" delay="0">
                                              <p:tgtEl>
                                                <p:sldTgt/>
                                              </p:tgtEl>
                                            </p:cond>
                                          </p:endCondLst>
                                        </p:cTn>
                                        <p:tgtEl>
                                          <p:sndTgt r:embed="rId4" name="8_4.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subTnLst>
                                    <p:audio>
                                      <p:cMediaNode>
                                        <p:cTn display="0" masterRel="sameClick">
                                          <p:stCondLst>
                                            <p:cond evt="begin" delay="0">
                                              <p:tn val="88"/>
                                            </p:cond>
                                          </p:stCondLst>
                                          <p:endCondLst>
                                            <p:cond evt="onStopAudio" delay="0">
                                              <p:tgtEl>
                                                <p:sldTgt/>
                                              </p:tgtEl>
                                            </p:cond>
                                          </p:endCondLst>
                                        </p:cTn>
                                        <p:tgtEl>
                                          <p:sndTgt r:embed="rId5" name="8_5.wav"/>
                                        </p:tgtEl>
                                      </p:cMediaNode>
                                    </p:audio>
                                  </p:subTnLst>
                                </p:cTn>
                              </p:par>
                              <p:par>
                                <p:cTn id="91" presetID="10"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12" fill="hold" nodeType="clickEffect">
                                  <p:stCondLst>
                                    <p:cond delay="0"/>
                                  </p:stCondLst>
                                  <p:childTnLst>
                                    <p:set>
                                      <p:cBhvr>
                                        <p:cTn id="97" dur="1" fill="hold">
                                          <p:stCondLst>
                                            <p:cond delay="0"/>
                                          </p:stCondLst>
                                        </p:cTn>
                                        <p:tgtEl>
                                          <p:spTgt spid="3074"/>
                                        </p:tgtEl>
                                        <p:attrNameLst>
                                          <p:attrName>style.visibility</p:attrName>
                                        </p:attrNameLst>
                                      </p:cBhvr>
                                      <p:to>
                                        <p:strVal val="visible"/>
                                      </p:to>
                                    </p:set>
                                    <p:animEffect transition="in" filter="strips(downLeft)">
                                      <p:cBhvr>
                                        <p:cTn id="9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8" grpId="0" animBg="1"/>
      <p:bldP spid="3" grpId="0"/>
      <p:bldP spid="25" grpId="0" animBg="1"/>
      <p:bldP spid="26" grpId="0"/>
      <p:bldP spid="27" grpId="0" animBg="1"/>
      <p:bldP spid="9" grpId="0" animBg="1"/>
      <p:bldP spid="36" grpId="0" animBg="1"/>
      <p:bldP spid="7" grpId="0" animBg="1"/>
      <p:bldP spid="19" grpId="0" animBg="1"/>
      <p:bldP spid="39"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317"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9810063" y="289595"/>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extBox 53">
            <a:extLst>
              <a:ext uri="{FF2B5EF4-FFF2-40B4-BE49-F238E27FC236}">
                <a16:creationId xmlns:a16="http://schemas.microsoft.com/office/drawing/2014/main" id="{CF878F73-3BA4-4D07-960C-BE006C521EF6}"/>
              </a:ext>
            </a:extLst>
          </p:cNvPr>
          <p:cNvSpPr txBox="1"/>
          <p:nvPr/>
        </p:nvSpPr>
        <p:spPr>
          <a:xfrm>
            <a:off x="38839" y="1016974"/>
            <a:ext cx="12153161" cy="5286062"/>
          </a:xfrm>
          <a:prstGeom prst="rect">
            <a:avLst/>
          </a:prstGeom>
          <a:noFill/>
        </p:spPr>
        <p:txBody>
          <a:bodyPr wrap="square" rtlCol="0">
            <a:spAutoFit/>
          </a:bodyPr>
          <a:lstStyle/>
          <a:p>
            <a:pPr marL="342900" indent="-342900">
              <a:lnSpc>
                <a:spcPct val="150000"/>
              </a:lnSpc>
              <a:buAutoNum type="arabicPeriod"/>
            </a:pP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[we celebrate]</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Nochevieja</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[with] [family] [and] </a:t>
            </a:r>
            <a:r>
              <a:rPr lang="en-GB" sz="2500" dirty="0">
                <a:solidFill>
                  <a:srgbClr val="002060"/>
                </a:solidFill>
                <a:latin typeface="Century Gothic" panose="020B0502020202020204" pitchFamily="34" charset="0"/>
              </a:rPr>
              <a:t>en</a:t>
            </a:r>
            <a:r>
              <a:rPr lang="en-GB" sz="2500" b="1" dirty="0">
                <a:solidFill>
                  <a:srgbClr val="002060"/>
                </a:solidFill>
                <a:latin typeface="Century Gothic" panose="020B0502020202020204" pitchFamily="34" charset="0"/>
              </a:rPr>
              <a:t> </a:t>
            </a:r>
          </a:p>
          <a:p>
            <a:pPr>
              <a:lnSpc>
                <a:spcPct val="150000"/>
              </a:lnSpc>
            </a:pPr>
            <a:r>
              <a:rPr lang="en-GB" sz="2500" b="1"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Inglaterra</a:t>
            </a:r>
            <a:r>
              <a:rPr lang="en-GB" sz="2500" b="1" dirty="0">
                <a:solidFill>
                  <a:srgbClr val="002060"/>
                </a:solidFill>
                <a:latin typeface="Century Gothic" panose="020B0502020202020204" pitchFamily="34" charset="0"/>
              </a:rPr>
              <a:t> [they </a:t>
            </a:r>
            <a:r>
              <a:rPr lang="en-GB" sz="2500" b="1" dirty="0" err="1">
                <a:solidFill>
                  <a:srgbClr val="002060"/>
                </a:solidFill>
                <a:latin typeface="Century Gothic" panose="020B0502020202020204" pitchFamily="34" charset="0"/>
              </a:rPr>
              <a:t>cebrate</a:t>
            </a:r>
            <a:r>
              <a:rPr lang="en-GB" sz="2500" b="1" dirty="0">
                <a:solidFill>
                  <a:srgbClr val="002060"/>
                </a:solidFill>
                <a:latin typeface="Century Gothic" panose="020B0502020202020204" pitchFamily="34" charset="0"/>
              </a:rPr>
              <a:t>] [with family] </a:t>
            </a:r>
            <a:r>
              <a:rPr lang="en-GB" sz="2500" dirty="0">
                <a:solidFill>
                  <a:srgbClr val="002060"/>
                </a:solidFill>
                <a:latin typeface="Century Gothic" panose="020B0502020202020204" pitchFamily="34" charset="0"/>
              </a:rPr>
              <a:t>y amigos </a:t>
            </a:r>
            <a:r>
              <a:rPr lang="en-GB" sz="2500" b="1" dirty="0">
                <a:solidFill>
                  <a:srgbClr val="002060"/>
                </a:solidFill>
                <a:latin typeface="Century Gothic" panose="020B0502020202020204" pitchFamily="34" charset="0"/>
              </a:rPr>
              <a:t>[too]</a:t>
            </a:r>
            <a:r>
              <a:rPr lang="en-GB" sz="2500" dirty="0">
                <a:solidFill>
                  <a:srgbClr val="002060"/>
                </a:solidFill>
                <a:latin typeface="Century Gothic" panose="020B0502020202020204" pitchFamily="34" charset="0"/>
              </a:rPr>
              <a:t>. ________________   __________________________________________________________________</a:t>
            </a:r>
          </a:p>
          <a:p>
            <a:pPr marL="457200" indent="-457200">
              <a:lnSpc>
                <a:spcPct val="150000"/>
              </a:lnSpc>
              <a:buAutoNum type="arabicPeriod" startAt="2"/>
            </a:pPr>
            <a:r>
              <a:rPr lang="en-GB" sz="2500" dirty="0">
                <a:solidFill>
                  <a:srgbClr val="002060"/>
                </a:solidFill>
                <a:latin typeface="Century Gothic" panose="020B0502020202020204" pitchFamily="34" charset="0"/>
              </a:rPr>
              <a:t> En </a:t>
            </a:r>
            <a:r>
              <a:rPr lang="en-GB" sz="2500" dirty="0" err="1">
                <a:solidFill>
                  <a:srgbClr val="002060"/>
                </a:solidFill>
                <a:latin typeface="Century Gothic" panose="020B0502020202020204" pitchFamily="34" charset="0"/>
              </a:rPr>
              <a:t>Nochevieja</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[we prepare] </a:t>
            </a:r>
            <a:r>
              <a:rPr lang="en-GB" sz="2500" dirty="0">
                <a:solidFill>
                  <a:srgbClr val="002060"/>
                </a:solidFill>
                <a:latin typeface="Century Gothic" panose="020B0502020202020204" pitchFamily="34" charset="0"/>
              </a:rPr>
              <a:t>las </a:t>
            </a:r>
            <a:r>
              <a:rPr lang="en-GB" sz="2500" dirty="0" err="1">
                <a:solidFill>
                  <a:srgbClr val="002060"/>
                </a:solidFill>
                <a:latin typeface="Century Gothic" panose="020B0502020202020204" pitchFamily="34" charset="0"/>
              </a:rPr>
              <a:t>doce</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uvas</a:t>
            </a:r>
            <a:r>
              <a:rPr lang="en-GB" sz="2500" dirty="0">
                <a:solidFill>
                  <a:srgbClr val="002060"/>
                </a:solidFill>
                <a:latin typeface="Century Gothic" panose="020B0502020202020204" pitchFamily="34" charset="0"/>
              </a:rPr>
              <a:t> y </a:t>
            </a:r>
            <a:r>
              <a:rPr lang="en-GB" sz="2500" b="1" dirty="0">
                <a:solidFill>
                  <a:srgbClr val="002060"/>
                </a:solidFill>
                <a:latin typeface="Century Gothic" panose="020B0502020202020204" pitchFamily="34" charset="0"/>
              </a:rPr>
              <a:t>[also] [we listen to] </a:t>
            </a:r>
            <a:r>
              <a:rPr lang="en-GB" sz="2500" dirty="0" err="1">
                <a:solidFill>
                  <a:srgbClr val="002060"/>
                </a:solidFill>
                <a:latin typeface="Century Gothic" panose="020B0502020202020204" pitchFamily="34" charset="0"/>
              </a:rPr>
              <a:t>música</a:t>
            </a:r>
            <a:r>
              <a:rPr lang="en-GB" sz="2500" dirty="0">
                <a:solidFill>
                  <a:srgbClr val="002060"/>
                </a:solidFill>
                <a:latin typeface="Century Gothic" panose="020B0502020202020204" pitchFamily="34" charset="0"/>
              </a:rPr>
              <a:t>.       </a:t>
            </a:r>
          </a:p>
          <a:p>
            <a:pPr>
              <a:lnSpc>
                <a:spcPct val="150000"/>
              </a:lnSpc>
            </a:pPr>
            <a:r>
              <a:rPr lang="en-GB" sz="2500" dirty="0">
                <a:solidFill>
                  <a:srgbClr val="002060"/>
                </a:solidFill>
                <a:latin typeface="Century Gothic" panose="020B0502020202020204" pitchFamily="34" charset="0"/>
              </a:rPr>
              <a:t>      ____________________________________________________________</a:t>
            </a:r>
          </a:p>
          <a:p>
            <a:pPr>
              <a:lnSpc>
                <a:spcPct val="150000"/>
              </a:lnSpc>
            </a:pPr>
            <a:r>
              <a:rPr lang="en-GB" sz="2500" dirty="0">
                <a:solidFill>
                  <a:srgbClr val="002060"/>
                </a:solidFill>
                <a:latin typeface="Century Gothic" panose="020B0502020202020204" pitchFamily="34" charset="0"/>
              </a:rPr>
              <a:t>3.</a:t>
            </a:r>
            <a:r>
              <a:rPr lang="en-GB" sz="2500" b="1" dirty="0">
                <a:solidFill>
                  <a:srgbClr val="002060"/>
                </a:solidFill>
                <a:latin typeface="Century Gothic" panose="020B0502020202020204" pitchFamily="34" charset="0"/>
              </a:rPr>
              <a:t>   [They send] [cards]</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[but] [here] [we send] </a:t>
            </a:r>
            <a:r>
              <a:rPr lang="en-GB" sz="2500" dirty="0" err="1">
                <a:solidFill>
                  <a:srgbClr val="002060"/>
                </a:solidFill>
                <a:latin typeface="Century Gothic" panose="020B0502020202020204" pitchFamily="34" charset="0"/>
              </a:rPr>
              <a:t>mensajes</a:t>
            </a:r>
            <a:r>
              <a:rPr lang="en-GB" sz="2500" dirty="0">
                <a:solidFill>
                  <a:srgbClr val="002060"/>
                </a:solidFill>
                <a:latin typeface="Century Gothic" panose="020B0502020202020204" pitchFamily="34" charset="0"/>
              </a:rPr>
              <a:t>. </a:t>
            </a:r>
            <a:endParaRPr lang="en-GB" sz="2500" b="1" dirty="0">
              <a:solidFill>
                <a:srgbClr val="002060"/>
              </a:solidFill>
              <a:latin typeface="Century Gothic" panose="020B0502020202020204" pitchFamily="34" charset="0"/>
            </a:endParaRPr>
          </a:p>
          <a:p>
            <a:pPr>
              <a:lnSpc>
                <a:spcPct val="150000"/>
              </a:lnSpc>
            </a:pPr>
            <a:r>
              <a:rPr lang="en-GB" sz="2500" dirty="0">
                <a:solidFill>
                  <a:srgbClr val="002060"/>
                </a:solidFill>
                <a:latin typeface="Century Gothic" panose="020B0502020202020204" pitchFamily="34" charset="0"/>
              </a:rPr>
              <a:t>    _____________________________________________________________</a:t>
            </a:r>
            <a:endParaRPr lang="en-GB" sz="2500" b="1" dirty="0">
              <a:solidFill>
                <a:srgbClr val="002060"/>
              </a:solidFill>
              <a:latin typeface="Century Gothic" panose="020B0502020202020204" pitchFamily="34" charset="0"/>
            </a:endParaRPr>
          </a:p>
          <a:p>
            <a:pPr marL="457200" indent="-457200">
              <a:buAutoNum type="arabicPeriod" startAt="4"/>
            </a:pPr>
            <a:r>
              <a:rPr lang="en-GB" sz="2500" b="1" dirty="0">
                <a:solidFill>
                  <a:srgbClr val="002060"/>
                </a:solidFill>
                <a:latin typeface="Century Gothic" panose="020B0502020202020204" pitchFamily="34" charset="0"/>
              </a:rPr>
              <a:t> [Here] [we participate] </a:t>
            </a:r>
            <a:r>
              <a:rPr lang="en-GB" sz="2500" dirty="0">
                <a:solidFill>
                  <a:srgbClr val="002060"/>
                </a:solidFill>
                <a:latin typeface="Century Gothic" panose="020B0502020202020204" pitchFamily="34" charset="0"/>
              </a:rPr>
              <a:t>en </a:t>
            </a:r>
            <a:r>
              <a:rPr lang="en-GB" sz="2500" b="1" dirty="0">
                <a:solidFill>
                  <a:srgbClr val="002060"/>
                </a:solidFill>
                <a:latin typeface="Century Gothic" panose="020B0502020202020204" pitchFamily="34" charset="0"/>
              </a:rPr>
              <a:t>[a race] [but] </a:t>
            </a:r>
            <a:r>
              <a:rPr lang="en-GB" sz="2500" dirty="0" err="1">
                <a:solidFill>
                  <a:srgbClr val="002060"/>
                </a:solidFill>
                <a:latin typeface="Century Gothic" panose="020B0502020202020204" pitchFamily="34" charset="0"/>
              </a:rPr>
              <a:t>allí</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[they walk] </a:t>
            </a:r>
            <a:r>
              <a:rPr lang="en-GB" sz="2500" dirty="0" err="1">
                <a:solidFill>
                  <a:srgbClr val="002060"/>
                </a:solidFill>
                <a:latin typeface="Century Gothic" panose="020B0502020202020204" pitchFamily="34" charset="0"/>
              </a:rPr>
              <a:t>por</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[the beach]          </a:t>
            </a:r>
            <a:r>
              <a:rPr lang="en-GB" sz="2500" dirty="0">
                <a:solidFill>
                  <a:srgbClr val="002060"/>
                </a:solidFill>
                <a:latin typeface="Century Gothic" panose="020B0502020202020204" pitchFamily="34" charset="0"/>
              </a:rPr>
              <a:t>o </a:t>
            </a:r>
            <a:r>
              <a:rPr lang="en-GB" sz="2500" dirty="0" err="1">
                <a:solidFill>
                  <a:srgbClr val="002060"/>
                </a:solidFill>
                <a:latin typeface="Century Gothic" panose="020B0502020202020204" pitchFamily="34" charset="0"/>
              </a:rPr>
              <a:t>el</a:t>
            </a:r>
            <a:r>
              <a:rPr lang="en-GB" sz="2500" dirty="0">
                <a:solidFill>
                  <a:srgbClr val="002060"/>
                </a:solidFill>
                <a:latin typeface="Century Gothic" panose="020B0502020202020204" pitchFamily="34" charset="0"/>
              </a:rPr>
              <a:t> campo. </a:t>
            </a:r>
          </a:p>
          <a:p>
            <a:r>
              <a:rPr lang="en-GB" sz="2500" dirty="0">
                <a:solidFill>
                  <a:srgbClr val="002060"/>
                </a:solidFill>
                <a:latin typeface="Century Gothic" panose="020B0502020202020204" pitchFamily="34" charset="0"/>
              </a:rPr>
              <a:t> ________________________________________________________________________</a:t>
            </a:r>
            <a:endParaRPr lang="en-GB" sz="2500" b="1"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CCEF0E85-F814-4A3E-847F-B8B8E1B8501C}"/>
              </a:ext>
            </a:extLst>
          </p:cNvPr>
          <p:cNvSpPr txBox="1"/>
          <p:nvPr/>
        </p:nvSpPr>
        <p:spPr>
          <a:xfrm>
            <a:off x="8259019" y="1571324"/>
            <a:ext cx="3932981" cy="557845"/>
          </a:xfrm>
          <a:prstGeom prst="rect">
            <a:avLst/>
          </a:prstGeom>
          <a:noFill/>
        </p:spPr>
        <p:txBody>
          <a:bodyPr wrap="square" rtlCol="0">
            <a:spAutoFit/>
          </a:bodyPr>
          <a:lstStyle/>
          <a:p>
            <a:pPr>
              <a:lnSpc>
                <a:spcPct val="150000"/>
              </a:lnSpc>
            </a:pPr>
            <a:r>
              <a:rPr lang="en-GB" sz="2200" dirty="0" err="1">
                <a:solidFill>
                  <a:srgbClr val="92D050"/>
                </a:solidFill>
                <a:latin typeface="Segoe Print" panose="02000600000000000000" pitchFamily="2" charset="0"/>
              </a:rPr>
              <a:t>Celebramos</a:t>
            </a:r>
            <a:r>
              <a:rPr lang="en-GB" sz="2200" dirty="0">
                <a:solidFill>
                  <a:srgbClr val="92D050"/>
                </a:solidFill>
                <a:latin typeface="Segoe Print" panose="02000600000000000000" pitchFamily="2" charset="0"/>
              </a:rPr>
              <a:t> la </a:t>
            </a:r>
            <a:r>
              <a:rPr lang="en-GB" sz="2200" dirty="0" err="1">
                <a:solidFill>
                  <a:srgbClr val="92D050"/>
                </a:solidFill>
                <a:latin typeface="Segoe Print" panose="02000600000000000000" pitchFamily="2" charset="0"/>
              </a:rPr>
              <a:t>Nochevieja</a:t>
            </a:r>
            <a:endParaRPr lang="en-GB" sz="2200" dirty="0">
              <a:solidFill>
                <a:srgbClr val="92D050"/>
              </a:solidFill>
              <a:latin typeface="Segoe Print" panose="02000600000000000000" pitchFamily="2" charset="0"/>
            </a:endParaRPr>
          </a:p>
        </p:txBody>
      </p:sp>
      <p:sp>
        <p:nvSpPr>
          <p:cNvPr id="75" name="TextBox 74">
            <a:extLst>
              <a:ext uri="{FF2B5EF4-FFF2-40B4-BE49-F238E27FC236}">
                <a16:creationId xmlns:a16="http://schemas.microsoft.com/office/drawing/2014/main" id="{76920230-AD2A-47F9-8006-1C617B4C9C05}"/>
              </a:ext>
            </a:extLst>
          </p:cNvPr>
          <p:cNvSpPr txBox="1"/>
          <p:nvPr/>
        </p:nvSpPr>
        <p:spPr>
          <a:xfrm>
            <a:off x="589333" y="3427563"/>
            <a:ext cx="11459230" cy="461665"/>
          </a:xfrm>
          <a:prstGeom prst="rect">
            <a:avLst/>
          </a:prstGeom>
          <a:noFill/>
        </p:spPr>
        <p:txBody>
          <a:bodyPr wrap="square" rtlCol="0">
            <a:spAutoFit/>
          </a:bodyPr>
          <a:lstStyle/>
          <a:p>
            <a:r>
              <a:rPr lang="en-GB" sz="2400" dirty="0">
                <a:solidFill>
                  <a:srgbClr val="92D050"/>
                </a:solidFill>
                <a:latin typeface="Segoe Print" panose="02000600000000000000" pitchFamily="2" charset="0"/>
              </a:rPr>
              <a:t>En </a:t>
            </a:r>
            <a:r>
              <a:rPr lang="en-GB" sz="2400" dirty="0" err="1">
                <a:solidFill>
                  <a:srgbClr val="92D050"/>
                </a:solidFill>
                <a:latin typeface="Segoe Print" panose="02000600000000000000" pitchFamily="2" charset="0"/>
              </a:rPr>
              <a:t>Nochevieja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preparamos</a:t>
            </a:r>
            <a:r>
              <a:rPr lang="en-GB" sz="2400" dirty="0">
                <a:solidFill>
                  <a:srgbClr val="92D050"/>
                </a:solidFill>
                <a:latin typeface="Segoe Print" panose="02000600000000000000" pitchFamily="2" charset="0"/>
              </a:rPr>
              <a:t> las </a:t>
            </a:r>
            <a:r>
              <a:rPr lang="en-GB" sz="2400" dirty="0" err="1">
                <a:solidFill>
                  <a:srgbClr val="92D050"/>
                </a:solidFill>
                <a:latin typeface="Segoe Print" panose="02000600000000000000" pitchFamily="2" charset="0"/>
              </a:rPr>
              <a:t>doce</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uvas</a:t>
            </a:r>
            <a:r>
              <a:rPr lang="en-GB" sz="2400" dirty="0">
                <a:solidFill>
                  <a:srgbClr val="92D050"/>
                </a:solidFill>
                <a:latin typeface="Segoe Print" panose="02000600000000000000" pitchFamily="2" charset="0"/>
              </a:rPr>
              <a:t> y también </a:t>
            </a:r>
            <a:r>
              <a:rPr lang="en-GB" sz="2400" dirty="0" err="1">
                <a:solidFill>
                  <a:srgbClr val="92D050"/>
                </a:solidFill>
                <a:latin typeface="Segoe Print" panose="02000600000000000000" pitchFamily="2" charset="0"/>
              </a:rPr>
              <a:t>escuchamos</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música</a:t>
            </a:r>
            <a:r>
              <a:rPr lang="en-GB" sz="2400" dirty="0">
                <a:solidFill>
                  <a:srgbClr val="92D050"/>
                </a:solidFill>
                <a:latin typeface="Segoe Print" panose="02000600000000000000" pitchFamily="2" charset="0"/>
              </a:rPr>
              <a:t>.</a:t>
            </a:r>
          </a:p>
        </p:txBody>
      </p:sp>
      <p:sp>
        <p:nvSpPr>
          <p:cNvPr id="85" name="TextBox 84">
            <a:extLst>
              <a:ext uri="{FF2B5EF4-FFF2-40B4-BE49-F238E27FC236}">
                <a16:creationId xmlns:a16="http://schemas.microsoft.com/office/drawing/2014/main" id="{40DCDB9C-0BA9-47BC-8397-BCE083AC0672}"/>
              </a:ext>
            </a:extLst>
          </p:cNvPr>
          <p:cNvSpPr txBox="1"/>
          <p:nvPr/>
        </p:nvSpPr>
        <p:spPr>
          <a:xfrm>
            <a:off x="644541" y="4562200"/>
            <a:ext cx="13027343" cy="492443"/>
          </a:xfrm>
          <a:prstGeom prst="rect">
            <a:avLst/>
          </a:prstGeom>
          <a:noFill/>
        </p:spPr>
        <p:txBody>
          <a:bodyPr wrap="square" rtlCol="0">
            <a:spAutoFit/>
          </a:bodyPr>
          <a:lstStyle/>
          <a:p>
            <a:r>
              <a:rPr lang="en-GB" sz="2600" dirty="0">
                <a:solidFill>
                  <a:srgbClr val="92D050"/>
                </a:solidFill>
                <a:latin typeface="Segoe Print" panose="02000600000000000000" pitchFamily="2" charset="0"/>
              </a:rPr>
              <a:t>Mandan </a:t>
            </a:r>
            <a:r>
              <a:rPr lang="en-GB" sz="2600" dirty="0" err="1">
                <a:solidFill>
                  <a:srgbClr val="92D050"/>
                </a:solidFill>
                <a:latin typeface="Segoe Print" panose="02000600000000000000" pitchFamily="2" charset="0"/>
              </a:rPr>
              <a:t>tarjetas</a:t>
            </a:r>
            <a:r>
              <a:rPr lang="en-GB" sz="2600" dirty="0">
                <a:solidFill>
                  <a:srgbClr val="92D050"/>
                </a:solidFill>
                <a:latin typeface="Segoe Print" panose="02000600000000000000" pitchFamily="2" charset="0"/>
              </a:rPr>
              <a:t> </a:t>
            </a:r>
            <a:r>
              <a:rPr lang="en-GB" sz="2600" dirty="0" err="1">
                <a:solidFill>
                  <a:srgbClr val="92D050"/>
                </a:solidFill>
                <a:latin typeface="Segoe Print" panose="02000600000000000000" pitchFamily="2" charset="0"/>
              </a:rPr>
              <a:t>pero</a:t>
            </a:r>
            <a:r>
              <a:rPr lang="en-GB" sz="2600" dirty="0">
                <a:solidFill>
                  <a:srgbClr val="92D050"/>
                </a:solidFill>
                <a:latin typeface="Segoe Print" panose="02000600000000000000" pitchFamily="2" charset="0"/>
              </a:rPr>
              <a:t> aquí </a:t>
            </a:r>
            <a:r>
              <a:rPr lang="en-GB" sz="2600" dirty="0" err="1">
                <a:solidFill>
                  <a:srgbClr val="92D050"/>
                </a:solidFill>
                <a:latin typeface="Segoe Print" panose="02000600000000000000" pitchFamily="2" charset="0"/>
              </a:rPr>
              <a:t>mandamos</a:t>
            </a:r>
            <a:r>
              <a:rPr lang="en-GB" sz="2600" dirty="0">
                <a:solidFill>
                  <a:srgbClr val="92D050"/>
                </a:solidFill>
                <a:latin typeface="Segoe Print" panose="02000600000000000000" pitchFamily="2" charset="0"/>
              </a:rPr>
              <a:t> </a:t>
            </a:r>
            <a:r>
              <a:rPr lang="en-GB" sz="2600" dirty="0" err="1">
                <a:solidFill>
                  <a:srgbClr val="92D050"/>
                </a:solidFill>
                <a:latin typeface="Segoe Print" panose="02000600000000000000" pitchFamily="2" charset="0"/>
              </a:rPr>
              <a:t>mensajes</a:t>
            </a:r>
            <a:r>
              <a:rPr lang="en-GB" sz="2600" dirty="0">
                <a:solidFill>
                  <a:srgbClr val="92D050"/>
                </a:solidFill>
                <a:latin typeface="Segoe Print" panose="02000600000000000000" pitchFamily="2" charset="0"/>
              </a:rPr>
              <a:t>.</a:t>
            </a:r>
          </a:p>
        </p:txBody>
      </p:sp>
      <p:sp>
        <p:nvSpPr>
          <p:cNvPr id="3" name="TextBox 2">
            <a:extLst>
              <a:ext uri="{FF2B5EF4-FFF2-40B4-BE49-F238E27FC236}">
                <a16:creationId xmlns:a16="http://schemas.microsoft.com/office/drawing/2014/main" id="{D150E98A-79D8-A6C5-A6EA-7B9CB8284BF8}"/>
              </a:ext>
            </a:extLst>
          </p:cNvPr>
          <p:cNvSpPr txBox="1"/>
          <p:nvPr/>
        </p:nvSpPr>
        <p:spPr>
          <a:xfrm>
            <a:off x="138515" y="5841371"/>
            <a:ext cx="13027343" cy="461665"/>
          </a:xfrm>
          <a:prstGeom prst="rect">
            <a:avLst/>
          </a:prstGeom>
          <a:noFill/>
        </p:spPr>
        <p:txBody>
          <a:bodyPr wrap="square" rtlCol="0">
            <a:spAutoFit/>
          </a:bodyPr>
          <a:lstStyle/>
          <a:p>
            <a:r>
              <a:rPr lang="en-GB" sz="2400" dirty="0">
                <a:solidFill>
                  <a:srgbClr val="92D050"/>
                </a:solidFill>
                <a:latin typeface="Segoe Print" panose="02000600000000000000" pitchFamily="2" charset="0"/>
              </a:rPr>
              <a:t>Aquí </a:t>
            </a:r>
            <a:r>
              <a:rPr lang="en-GB" sz="2400" dirty="0" err="1">
                <a:solidFill>
                  <a:srgbClr val="92D050"/>
                </a:solidFill>
                <a:latin typeface="Segoe Print" panose="02000600000000000000" pitchFamily="2" charset="0"/>
              </a:rPr>
              <a:t>participamos</a:t>
            </a:r>
            <a:r>
              <a:rPr lang="en-GB" sz="2400" dirty="0">
                <a:solidFill>
                  <a:srgbClr val="92D050"/>
                </a:solidFill>
                <a:latin typeface="Segoe Print" panose="02000600000000000000" pitchFamily="2" charset="0"/>
              </a:rPr>
              <a:t> en </a:t>
            </a:r>
            <a:r>
              <a:rPr lang="en-GB" sz="2400" dirty="0" err="1">
                <a:solidFill>
                  <a:srgbClr val="92D050"/>
                </a:solidFill>
                <a:latin typeface="Segoe Print" panose="02000600000000000000" pitchFamily="2" charset="0"/>
              </a:rPr>
              <a:t>una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carrera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pero</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allí</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caminan</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por</a:t>
            </a:r>
            <a:r>
              <a:rPr lang="en-GB" sz="2400" dirty="0">
                <a:solidFill>
                  <a:srgbClr val="92D050"/>
                </a:solidFill>
                <a:latin typeface="Segoe Print" panose="02000600000000000000" pitchFamily="2" charset="0"/>
              </a:rPr>
              <a:t> la playa o </a:t>
            </a:r>
            <a:r>
              <a:rPr lang="en-GB" sz="2400" dirty="0" err="1">
                <a:solidFill>
                  <a:srgbClr val="92D050"/>
                </a:solidFill>
                <a:latin typeface="Segoe Print" panose="02000600000000000000" pitchFamily="2" charset="0"/>
              </a:rPr>
              <a:t>el</a:t>
            </a:r>
            <a:r>
              <a:rPr lang="en-GB" sz="2400" dirty="0">
                <a:solidFill>
                  <a:srgbClr val="92D050"/>
                </a:solidFill>
                <a:latin typeface="Segoe Print" panose="02000600000000000000" pitchFamily="2" charset="0"/>
              </a:rPr>
              <a:t> campo. </a:t>
            </a:r>
          </a:p>
        </p:txBody>
      </p:sp>
      <p:sp>
        <p:nvSpPr>
          <p:cNvPr id="5" name="Rectangle 4">
            <a:hlinkClick r:id="" action="ppaction://noaction">
              <a:snd r:embed="rId4" name="9_2.wav"/>
            </a:hlinkClick>
            <a:extLst>
              <a:ext uri="{FF2B5EF4-FFF2-40B4-BE49-F238E27FC236}">
                <a16:creationId xmlns:a16="http://schemas.microsoft.com/office/drawing/2014/main" id="{BA047587-1506-9DF0-D10B-EB068863BB22}"/>
              </a:ext>
            </a:extLst>
          </p:cNvPr>
          <p:cNvSpPr/>
          <p:nvPr/>
        </p:nvSpPr>
        <p:spPr>
          <a:xfrm>
            <a:off x="140184" y="1096832"/>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7" name="Rectangle 6">
            <a:hlinkClick r:id="" action="ppaction://noaction">
              <a:snd r:embed="rId5" name="9_3.wav"/>
            </a:hlinkClick>
            <a:extLst>
              <a:ext uri="{FF2B5EF4-FFF2-40B4-BE49-F238E27FC236}">
                <a16:creationId xmlns:a16="http://schemas.microsoft.com/office/drawing/2014/main" id="{62E57949-4B16-6D4B-D19D-B38C5DFFED02}"/>
              </a:ext>
            </a:extLst>
          </p:cNvPr>
          <p:cNvSpPr/>
          <p:nvPr/>
        </p:nvSpPr>
        <p:spPr>
          <a:xfrm>
            <a:off x="122139" y="2872198"/>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 name="Rectangle 7">
            <a:hlinkClick r:id="" action="ppaction://noaction">
              <a:snd r:embed="rId6" name="9_4.wav"/>
            </a:hlinkClick>
            <a:extLst>
              <a:ext uri="{FF2B5EF4-FFF2-40B4-BE49-F238E27FC236}">
                <a16:creationId xmlns:a16="http://schemas.microsoft.com/office/drawing/2014/main" id="{38B2CF36-AE2E-B3FE-1519-380300C4CEBE}"/>
              </a:ext>
            </a:extLst>
          </p:cNvPr>
          <p:cNvSpPr/>
          <p:nvPr/>
        </p:nvSpPr>
        <p:spPr>
          <a:xfrm>
            <a:off x="138515" y="4019117"/>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9" name="Rectangle 8">
            <a:hlinkClick r:id="" action="ppaction://noaction">
              <a:snd r:embed="rId7" name="9_5.wav"/>
            </a:hlinkClick>
            <a:extLst>
              <a:ext uri="{FF2B5EF4-FFF2-40B4-BE49-F238E27FC236}">
                <a16:creationId xmlns:a16="http://schemas.microsoft.com/office/drawing/2014/main" id="{C30E763D-7CC9-1672-E87F-67E1203C5416}"/>
              </a:ext>
            </a:extLst>
          </p:cNvPr>
          <p:cNvSpPr/>
          <p:nvPr/>
        </p:nvSpPr>
        <p:spPr>
          <a:xfrm>
            <a:off x="138515" y="5025515"/>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11" name="TextBox 10">
            <a:extLst>
              <a:ext uri="{FF2B5EF4-FFF2-40B4-BE49-F238E27FC236}">
                <a16:creationId xmlns:a16="http://schemas.microsoft.com/office/drawing/2014/main" id="{F3250459-037C-D8D0-107E-766F40975A14}"/>
              </a:ext>
            </a:extLst>
          </p:cNvPr>
          <p:cNvSpPr txBox="1"/>
          <p:nvPr/>
        </p:nvSpPr>
        <p:spPr>
          <a:xfrm>
            <a:off x="213193" y="2292926"/>
            <a:ext cx="11502454" cy="461665"/>
          </a:xfrm>
          <a:prstGeom prst="rect">
            <a:avLst/>
          </a:prstGeom>
          <a:noFill/>
        </p:spPr>
        <p:txBody>
          <a:bodyPr wrap="square">
            <a:spAutoFit/>
          </a:bodyPr>
          <a:lstStyle/>
          <a:p>
            <a:r>
              <a:rPr lang="en-GB" sz="2400" dirty="0">
                <a:solidFill>
                  <a:srgbClr val="92D050"/>
                </a:solidFill>
                <a:latin typeface="Segoe Print" panose="02000600000000000000" pitchFamily="2" charset="0"/>
              </a:rPr>
              <a:t>con la </a:t>
            </a:r>
            <a:r>
              <a:rPr lang="en-GB" sz="2400" dirty="0" err="1">
                <a:solidFill>
                  <a:srgbClr val="92D050"/>
                </a:solidFill>
                <a:latin typeface="Segoe Print" panose="02000600000000000000" pitchFamily="2" charset="0"/>
              </a:rPr>
              <a:t>familia</a:t>
            </a:r>
            <a:r>
              <a:rPr lang="en-GB" sz="2400" dirty="0">
                <a:solidFill>
                  <a:srgbClr val="92D050"/>
                </a:solidFill>
                <a:latin typeface="Segoe Print" panose="02000600000000000000" pitchFamily="2" charset="0"/>
              </a:rPr>
              <a:t> y en </a:t>
            </a:r>
            <a:r>
              <a:rPr lang="en-GB" sz="2400" dirty="0" err="1">
                <a:solidFill>
                  <a:srgbClr val="92D050"/>
                </a:solidFill>
                <a:latin typeface="Segoe Print" panose="02000600000000000000" pitchFamily="2" charset="0"/>
              </a:rPr>
              <a:t>Inglaterra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celebran</a:t>
            </a:r>
            <a:r>
              <a:rPr lang="en-GB" sz="2400" dirty="0">
                <a:solidFill>
                  <a:srgbClr val="92D050"/>
                </a:solidFill>
                <a:latin typeface="Segoe Print" panose="02000600000000000000" pitchFamily="2" charset="0"/>
              </a:rPr>
              <a:t> con la </a:t>
            </a:r>
            <a:r>
              <a:rPr lang="en-GB" sz="2400" dirty="0" err="1">
                <a:solidFill>
                  <a:srgbClr val="92D050"/>
                </a:solidFill>
                <a:latin typeface="Segoe Print" panose="02000600000000000000" pitchFamily="2" charset="0"/>
              </a:rPr>
              <a:t>familia</a:t>
            </a:r>
            <a:r>
              <a:rPr lang="en-GB" sz="2400" dirty="0">
                <a:solidFill>
                  <a:srgbClr val="92D050"/>
                </a:solidFill>
                <a:latin typeface="Segoe Print" panose="02000600000000000000" pitchFamily="2" charset="0"/>
              </a:rPr>
              <a:t> y amigos también. </a:t>
            </a:r>
            <a:endParaRPr lang="en-GB" sz="2400" dirty="0"/>
          </a:p>
        </p:txBody>
      </p:sp>
      <p:sp>
        <p:nvSpPr>
          <p:cNvPr id="12" name="Speech Bubble: Rectangle with Corners Rounded 11">
            <a:hlinkClick r:id="" action="ppaction://noaction">
              <a:snd r:embed="rId8" name="9_1.wav"/>
            </a:hlinkClick>
            <a:extLst>
              <a:ext uri="{FF2B5EF4-FFF2-40B4-BE49-F238E27FC236}">
                <a16:creationId xmlns:a16="http://schemas.microsoft.com/office/drawing/2014/main" id="{8520EC9D-9328-9D7F-F510-53EE8718025D}"/>
              </a:ext>
            </a:extLst>
          </p:cNvPr>
          <p:cNvSpPr/>
          <p:nvPr/>
        </p:nvSpPr>
        <p:spPr>
          <a:xfrm>
            <a:off x="3624478" y="197630"/>
            <a:ext cx="4777995" cy="518040"/>
          </a:xfrm>
          <a:prstGeom prst="wedgeRoundRectCallout">
            <a:avLst>
              <a:gd name="adj1" fmla="val -54238"/>
              <a:gd name="adj2" fmla="val 132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Reescribe</a:t>
            </a:r>
            <a:r>
              <a:rPr lang="en-GB" sz="2800" b="1" dirty="0">
                <a:solidFill>
                  <a:schemeClr val="bg1"/>
                </a:solidFill>
                <a:latin typeface="Century Gothic" panose="020B0502020202020204" pitchFamily="34" charset="0"/>
              </a:rPr>
              <a:t> en español </a:t>
            </a:r>
            <a:r>
              <a:rPr lang="en-GB" sz="2800" b="1" i="1" dirty="0">
                <a:solidFill>
                  <a:schemeClr val="bg1"/>
                </a:solidFill>
                <a:latin typeface="Century Gothic" panose="020B0502020202020204" pitchFamily="34" charset="0"/>
                <a:sym typeface="Wingdings" panose="05000000000000000000" pitchFamily="2" charset="2"/>
              </a:rPr>
              <a:t>📝.</a:t>
            </a:r>
            <a:endParaRPr lang="en-GB" sz="2800" b="1" i="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D59BF93F-2607-FDD3-E4B7-3862F39234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0078" y="0"/>
            <a:ext cx="914400" cy="914400"/>
          </a:xfrm>
          <a:prstGeom prst="rect">
            <a:avLst/>
          </a:prstGeom>
        </p:spPr>
      </p:pic>
      <p:sp>
        <p:nvSpPr>
          <p:cNvPr id="67" name="Speech Bubble: Rectangle with Corners Rounded 66">
            <a:extLst>
              <a:ext uri="{FF2B5EF4-FFF2-40B4-BE49-F238E27FC236}">
                <a16:creationId xmlns:a16="http://schemas.microsoft.com/office/drawing/2014/main" id="{83FEA14F-5CEE-45FD-84DC-6D1B2693736B}"/>
              </a:ext>
            </a:extLst>
          </p:cNvPr>
          <p:cNvSpPr/>
          <p:nvPr/>
        </p:nvSpPr>
        <p:spPr>
          <a:xfrm>
            <a:off x="6115419" y="110348"/>
            <a:ext cx="4954925" cy="952618"/>
          </a:xfrm>
          <a:prstGeom prst="wedgeRoundRectCallout">
            <a:avLst>
              <a:gd name="adj1" fmla="val 7433"/>
              <a:gd name="adj2" fmla="val 667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rgbClr val="002060"/>
                </a:solidFill>
                <a:latin typeface="Century Gothic" panose="020B0502020202020204" pitchFamily="34" charset="0"/>
              </a:rPr>
              <a:t>⚠ </a:t>
            </a:r>
            <a:r>
              <a:rPr lang="en-GB" sz="2600" dirty="0">
                <a:solidFill>
                  <a:srgbClr val="002060"/>
                </a:solidFill>
                <a:latin typeface="Century Gothic" panose="020B0502020202020204" pitchFamily="34" charset="0"/>
              </a:rPr>
              <a:t>Don’t forget capital letters and full stops!</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 calcmode="lin" valueType="num">
                                      <p:cBhvr additive="base">
                                        <p:cTn id="1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5">
                                            <p:txEl>
                                              <p:pRg st="0" end="0"/>
                                            </p:txEl>
                                          </p:spTgt>
                                        </p:tgtEl>
                                        <p:attrNameLst>
                                          <p:attrName>style.visibility</p:attrName>
                                        </p:attrNameLst>
                                      </p:cBhvr>
                                      <p:to>
                                        <p:strVal val="visible"/>
                                      </p:to>
                                    </p:set>
                                    <p:anim calcmode="lin" valueType="num">
                                      <p:cBhvr additive="base">
                                        <p:cTn id="24"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5">
                                            <p:txEl>
                                              <p:pRg st="0" end="0"/>
                                            </p:txEl>
                                          </p:spTgt>
                                        </p:tgtEl>
                                        <p:attrNameLst>
                                          <p:attrName>style.visibility</p:attrName>
                                        </p:attrNameLst>
                                      </p:cBhvr>
                                      <p:to>
                                        <p:strVal val="visible"/>
                                      </p:to>
                                    </p:set>
                                    <p:anim calcmode="lin" valueType="num">
                                      <p:cBhvr additive="base">
                                        <p:cTn id="30"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additive="base">
                                        <p:cTn id="3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4549</TotalTime>
  <Words>2182</Words>
  <Application>Microsoft Office PowerPoint</Application>
  <PresentationFormat>Widescreen</PresentationFormat>
  <Paragraphs>349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2_Office Theme</vt:lpstr>
      <vt:lpstr>Describing me and others </vt:lpstr>
      <vt:lpstr>Follow up 1: </vt:lpstr>
      <vt:lpstr>Follow up 2: </vt:lpstr>
      <vt:lpstr>Follow up 3:</vt:lpstr>
      <vt:lpstr>Follow up 4: </vt:lpstr>
      <vt:lpstr>Follow up 4: </vt:lpstr>
      <vt:lpstr>Follow up 4: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99</cp:revision>
  <dcterms:created xsi:type="dcterms:W3CDTF">2021-07-27T17:17:07Z</dcterms:created>
  <dcterms:modified xsi:type="dcterms:W3CDTF">2023-01-20T16:47:04Z</dcterms:modified>
</cp:coreProperties>
</file>