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2"/>
  </p:notesMasterIdLst>
  <p:sldIdLst>
    <p:sldId id="536" r:id="rId3"/>
    <p:sldId id="548" r:id="rId4"/>
    <p:sldId id="806" r:id="rId5"/>
    <p:sldId id="535" r:id="rId6"/>
    <p:sldId id="792" r:id="rId7"/>
    <p:sldId id="797" r:id="rId8"/>
    <p:sldId id="802" r:id="rId9"/>
    <p:sldId id="803" r:id="rId10"/>
    <p:sldId id="29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FBFE"/>
    <a:srgbClr val="FFE5FF"/>
    <a:srgbClr val="FF93C9"/>
    <a:srgbClr val="FF61B0"/>
    <a:srgbClr val="FF9FCF"/>
    <a:srgbClr val="FF3399"/>
    <a:srgbClr val="FF0066"/>
    <a:srgbClr val="DCEFEF"/>
    <a:srgbClr val="FFFAEB"/>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549552-B36F-48D5-B78C-05BA1A040F7A}" v="3" dt="2022-12-15T14:07:13.6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1" autoAdjust="0"/>
    <p:restoredTop sz="73284" autoAdjust="0"/>
  </p:normalViewPr>
  <p:slideViewPr>
    <p:cSldViewPr snapToGrid="0">
      <p:cViewPr varScale="1">
        <p:scale>
          <a:sx n="39" d="100"/>
          <a:sy n="39" d="100"/>
        </p:scale>
        <p:origin x="86" y="514"/>
      </p:cViewPr>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C3963-1B8D-42E2-8894-6F2E4FE1F8F9}" type="datetimeFigureOut">
              <a:rPr lang="en-GB" smtClean="0"/>
              <a:t>20/01/2023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10F14-2318-404F-B157-BCBFF6997A3C}" type="slidenum">
              <a:rPr lang="en-GB" smtClean="0"/>
              <a:t>‹#›</a:t>
            </a:fld>
            <a:endParaRPr lang="en-GB"/>
          </a:p>
        </p:txBody>
      </p:sp>
    </p:spTree>
    <p:extLst>
      <p:ext uri="{BB962C8B-B14F-4D97-AF65-F5344CB8AC3E}">
        <p14:creationId xmlns:p14="http://schemas.microsoft.com/office/powerpoint/2010/main" val="2199741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[l] and [ll]</a:t>
            </a:r>
            <a:br>
              <a:rPr lang="es-ES_tradnl" sz="1200" kern="1200" dirty="0">
                <a:solidFill>
                  <a:schemeClr val="tx1"/>
                </a:solidFill>
                <a:effectLst/>
                <a:latin typeface="+mn-lt"/>
                <a:ea typeface="+mn-ea"/>
                <a:cs typeface="+mn-cs"/>
              </a:rPr>
            </a:b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celebrar</a:t>
            </a:r>
            <a:r>
              <a:rPr lang="es-ES" sz="1200" kern="1200" dirty="0">
                <a:solidFill>
                  <a:schemeClr val="tx1"/>
                </a:solidFill>
                <a:effectLst/>
                <a:latin typeface="+mn-lt"/>
                <a:ea typeface="+mn-ea"/>
                <a:cs typeface="+mn-cs"/>
              </a:rPr>
              <a:t> [886] </a:t>
            </a:r>
            <a:r>
              <a:rPr lang="es-ES" sz="1200" b="1" kern="1200" dirty="0">
                <a:solidFill>
                  <a:schemeClr val="tx1"/>
                </a:solidFill>
                <a:effectLst/>
                <a:latin typeface="+mn-lt"/>
                <a:ea typeface="+mn-ea"/>
                <a:cs typeface="+mn-cs"/>
              </a:rPr>
              <a:t>mandar</a:t>
            </a:r>
            <a:r>
              <a:rPr lang="es-ES" sz="1200" kern="1200" dirty="0">
                <a:solidFill>
                  <a:schemeClr val="tx1"/>
                </a:solidFill>
                <a:effectLst/>
                <a:latin typeface="+mn-lt"/>
                <a:ea typeface="+mn-ea"/>
                <a:cs typeface="+mn-cs"/>
              </a:rPr>
              <a:t> [588] </a:t>
            </a:r>
            <a:r>
              <a:rPr lang="es-ES" sz="1200" b="1" kern="1200" dirty="0">
                <a:solidFill>
                  <a:schemeClr val="tx1"/>
                </a:solidFill>
                <a:effectLst/>
                <a:latin typeface="+mn-lt"/>
                <a:ea typeface="+mn-ea"/>
                <a:cs typeface="+mn-cs"/>
              </a:rPr>
              <a:t>carrera</a:t>
            </a:r>
            <a:r>
              <a:rPr lang="es-ES" sz="1200" kern="1200" dirty="0">
                <a:solidFill>
                  <a:schemeClr val="tx1"/>
                </a:solidFill>
                <a:effectLst/>
                <a:latin typeface="+mn-lt"/>
                <a:ea typeface="+mn-ea"/>
                <a:cs typeface="+mn-cs"/>
              </a:rPr>
              <a:t> [481] España [N/A] tarjeta [1958] </a:t>
            </a:r>
            <a:r>
              <a:rPr lang="es-ES" sz="1200" b="1" kern="1200" dirty="0">
                <a:solidFill>
                  <a:schemeClr val="tx1"/>
                </a:solidFill>
                <a:effectLst/>
                <a:latin typeface="+mn-lt"/>
                <a:ea typeface="+mn-ea"/>
                <a:cs typeface="+mn-cs"/>
              </a:rPr>
              <a:t>común</a:t>
            </a:r>
            <a:r>
              <a:rPr lang="es-ES" sz="1200" kern="1200" dirty="0">
                <a:solidFill>
                  <a:schemeClr val="tx1"/>
                </a:solidFill>
                <a:effectLst/>
                <a:latin typeface="+mn-lt"/>
                <a:ea typeface="+mn-ea"/>
                <a:cs typeface="+mn-cs"/>
              </a:rPr>
              <a:t> [742] </a:t>
            </a:r>
            <a:r>
              <a:rPr lang="es-ES" sz="1200" b="1" kern="1200" dirty="0">
                <a:solidFill>
                  <a:schemeClr val="tx1"/>
                </a:solidFill>
                <a:effectLst/>
                <a:latin typeface="+mn-lt"/>
                <a:ea typeface="+mn-ea"/>
                <a:cs typeface="+mn-cs"/>
              </a:rPr>
              <a:t>especial</a:t>
            </a:r>
            <a:r>
              <a:rPr lang="es-ES" sz="1200" kern="1200" dirty="0">
                <a:solidFill>
                  <a:schemeClr val="tx1"/>
                </a:solidFill>
                <a:effectLst/>
                <a:latin typeface="+mn-lt"/>
                <a:ea typeface="+mn-ea"/>
                <a:cs typeface="+mn-cs"/>
              </a:rPr>
              <a:t> [436] típico [1934] pero [30] en1 [5] </a:t>
            </a:r>
          </a:p>
          <a:p>
            <a:r>
              <a:rPr lang="es-ES" sz="1200" kern="1200" dirty="0" err="1">
                <a:solidFill>
                  <a:schemeClr val="tx1"/>
                </a:solidFill>
                <a:effectLst/>
                <a:latin typeface="+mn-lt"/>
                <a:ea typeface="+mn-ea"/>
                <a:cs typeface="+mn-cs"/>
              </a:rPr>
              <a:t>Revisit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other</a:t>
            </a:r>
            <a:r>
              <a:rPr lang="es-ES" sz="1200" kern="1200" dirty="0">
                <a:solidFill>
                  <a:schemeClr val="tx1"/>
                </a:solidFill>
                <a:effectLst/>
                <a:latin typeface="+mn-lt"/>
                <a:ea typeface="+mn-ea"/>
                <a:cs typeface="+mn-cs"/>
              </a:rPr>
              <a:t> –ar </a:t>
            </a:r>
            <a:r>
              <a:rPr lang="es-ES" sz="1200" kern="1200" dirty="0" err="1">
                <a:solidFill>
                  <a:schemeClr val="tx1"/>
                </a:solidFill>
                <a:effectLst/>
                <a:latin typeface="+mn-lt"/>
                <a:ea typeface="+mn-ea"/>
                <a:cs typeface="+mn-cs"/>
              </a:rPr>
              <a:t>verbs</a:t>
            </a:r>
            <a:r>
              <a:rPr lang="es-ES" sz="1200" kern="1200" dirty="0">
                <a:solidFill>
                  <a:schemeClr val="tx1"/>
                </a:solidFill>
                <a:effectLst/>
                <a:latin typeface="+mn-lt"/>
                <a:ea typeface="+mn-ea"/>
                <a:cs typeface="+mn-cs"/>
              </a:rPr>
              <a:t>: cantar [717] comprar [361] escuchar [281] preparar [570] </a:t>
            </a:r>
          </a:p>
          <a:p>
            <a:r>
              <a:rPr lang="es-ES" sz="1200" b="1" kern="1200" dirty="0" err="1">
                <a:solidFill>
                  <a:schemeClr val="tx1"/>
                </a:solidFill>
                <a:effectLst/>
                <a:latin typeface="+mn-lt"/>
                <a:ea typeface="+mn-ea"/>
                <a:cs typeface="+mn-cs"/>
              </a:rPr>
              <a:t>Revisit</a:t>
            </a:r>
            <a:r>
              <a:rPr lang="es-ES" sz="1200" b="1" kern="1200" dirty="0">
                <a:solidFill>
                  <a:schemeClr val="tx1"/>
                </a:solidFill>
                <a:effectLst/>
                <a:latin typeface="+mn-lt"/>
                <a:ea typeface="+mn-ea"/>
                <a:cs typeface="+mn-cs"/>
              </a:rPr>
              <a:t> 1:</a:t>
            </a:r>
            <a:r>
              <a:rPr lang="es-ES"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tienen [8] calle [269] cine [952] escuela [424] hotel [1163] iglesia [437] museo [1114] parque [1354] piscina [4604] plaza [806] puente [1715] universidad [387]  enorme [631] solo [181] </a:t>
            </a:r>
          </a:p>
          <a:p>
            <a:r>
              <a:rPr lang="es-ES" sz="1200" b="1" i="0" u="none" strike="noStrike" dirty="0" err="1">
                <a:solidFill>
                  <a:srgbClr val="002060"/>
                </a:solidFill>
                <a:effectLst/>
                <a:latin typeface="Century Gothic" panose="020B0502020202020204" pitchFamily="34" charset="0"/>
              </a:rPr>
              <a:t>Revisit</a:t>
            </a:r>
            <a:r>
              <a:rPr lang="es-ES" sz="1200" b="1" i="0" u="none" strike="noStrike" dirty="0">
                <a:solidFill>
                  <a:srgbClr val="002060"/>
                </a:solidFill>
                <a:effectLst/>
                <a:latin typeface="Century Gothic" panose="020B0502020202020204" pitchFamily="34" charset="0"/>
              </a:rPr>
              <a:t> 2: </a:t>
            </a:r>
            <a:r>
              <a:rPr lang="es-ES" sz="1200" b="0" i="0" u="none" strike="noStrike" dirty="0">
                <a:solidFill>
                  <a:srgbClr val="002060"/>
                </a:solidFill>
                <a:effectLst/>
                <a:latin typeface="Century Gothic" panose="020B0502020202020204" pitchFamily="34" charset="0"/>
              </a:rPr>
              <a:t>cuál [445] día [65] espectáculo [1622] exposición [1317] fecha [756] lunes [1370] martes [3101] miércoles [1816] jueves [1650] viernes [1259] sábado [1179] domingo [693] </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r>
              <a:rPr lang="es-ES" sz="1200" kern="1200" dirty="0" err="1">
                <a:solidFill>
                  <a:schemeClr val="tx1"/>
                </a:solidFill>
                <a:effectLst/>
                <a:latin typeface="+mn-lt"/>
                <a:ea typeface="+mn-ea"/>
                <a:cs typeface="+mn-cs"/>
              </a:rPr>
              <a:t>glossed</a:t>
            </a:r>
            <a:r>
              <a:rPr lang="es-ES" sz="1200" kern="1200" dirty="0">
                <a:solidFill>
                  <a:schemeClr val="tx1"/>
                </a:solidFill>
                <a:effectLst/>
                <a:latin typeface="+mn-lt"/>
                <a:ea typeface="+mn-ea"/>
                <a:cs typeface="+mn-cs"/>
              </a:rPr>
              <a:t>: </a:t>
            </a:r>
            <a:r>
              <a:rPr lang="en-GB" b="1" baseline="0" dirty="0" err="1"/>
              <a:t>investigar</a:t>
            </a:r>
            <a:r>
              <a:rPr lang="en-GB" baseline="0" dirty="0"/>
              <a:t> [1571] </a:t>
            </a:r>
            <a:r>
              <a:rPr lang="en-GB" b="1" baseline="0" dirty="0"/>
              <a:t>sobre</a:t>
            </a:r>
            <a:r>
              <a:rPr lang="en-GB" baseline="0" dirty="0"/>
              <a:t> [62]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apply knowledge of the SSC [l] and [</a:t>
            </a:r>
            <a:r>
              <a:rPr lang="en-GB" b="0" dirty="0" err="1"/>
              <a:t>ll</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Teacher explains the scenario.  People are visiting different cities in Peru.</a:t>
            </a:r>
          </a:p>
          <a:p>
            <a:pPr marL="228600" lvl="0" indent="-228600" algn="l" rtl="0">
              <a:spcBef>
                <a:spcPts val="0"/>
              </a:spcBef>
              <a:spcAft>
                <a:spcPts val="0"/>
              </a:spcAft>
              <a:buAutoNum type="arabicPeriod"/>
            </a:pPr>
            <a:r>
              <a:rPr lang="en-GB" dirty="0"/>
              <a:t>Click to listen. First pupils need to identify whether the sentence refers to one or more people.  They write the name or names.  </a:t>
            </a:r>
          </a:p>
          <a:p>
            <a:pPr marL="228600" lvl="0" indent="-228600" algn="l" rtl="0">
              <a:spcBef>
                <a:spcPts val="0"/>
              </a:spcBef>
              <a:spcAft>
                <a:spcPts val="0"/>
              </a:spcAft>
              <a:buAutoNum type="arabicPeriod"/>
            </a:pPr>
            <a:r>
              <a:rPr lang="en-GB" dirty="0"/>
              <a:t>They then write the corresponding form of ‘</a:t>
            </a:r>
            <a:r>
              <a:rPr lang="en-GB" dirty="0" err="1"/>
              <a:t>visita</a:t>
            </a:r>
            <a:r>
              <a:rPr lang="en-GB" dirty="0"/>
              <a:t>/’</a:t>
            </a:r>
            <a:r>
              <a:rPr lang="en-GB" dirty="0" err="1"/>
              <a:t>visitan</a:t>
            </a:r>
            <a:r>
              <a:rPr lang="en-GB" dirty="0"/>
              <a:t>’</a:t>
            </a:r>
          </a:p>
          <a:p>
            <a:pPr marL="228600" lvl="0" indent="-228600" algn="l" rtl="0">
              <a:spcBef>
                <a:spcPts val="0"/>
              </a:spcBef>
              <a:spcAft>
                <a:spcPts val="0"/>
              </a:spcAft>
              <a:buAutoNum type="arabicPeriod"/>
            </a:pPr>
            <a:r>
              <a:rPr lang="en-GB" dirty="0"/>
              <a:t>Click to listen again and pupils transcribe the city.</a:t>
            </a:r>
          </a:p>
          <a:p>
            <a:pPr marL="228600" lvl="0" indent="-228600" algn="l" rtl="0">
              <a:spcBef>
                <a:spcPts val="0"/>
              </a:spcBef>
              <a:spcAft>
                <a:spcPts val="0"/>
              </a:spcAft>
              <a:buAutoNum type="arabicPeriod"/>
            </a:pPr>
            <a:r>
              <a:rPr lang="en-GB" dirty="0"/>
              <a:t>Elicit answers orally from pupils.</a:t>
            </a:r>
          </a:p>
          <a:p>
            <a:pPr marL="228600" lvl="0" indent="-228600" algn="l" rtl="0">
              <a:spcBef>
                <a:spcPts val="0"/>
              </a:spcBef>
              <a:spcAft>
                <a:spcPts val="0"/>
              </a:spcAft>
              <a:buAutoNum type="arabicPeriod"/>
            </a:pPr>
            <a:r>
              <a:rPr lang="en-GB" dirty="0"/>
              <a:t>Click to reveal written answers.</a:t>
            </a:r>
          </a:p>
          <a:p>
            <a:pPr marL="228600" lvl="0" indent="-228600" algn="l" rtl="0">
              <a:spcBef>
                <a:spcPts val="0"/>
              </a:spcBef>
              <a:spcAft>
                <a:spcPts val="0"/>
              </a:spcAft>
              <a:buAutoNum type="arabicPeriod"/>
            </a:pPr>
            <a:r>
              <a:rPr lang="en-GB" dirty="0"/>
              <a:t>Pupil A practises pronouncing sentence 1.  Partner B translates into English.</a:t>
            </a:r>
          </a:p>
          <a:p>
            <a:pPr marL="228600" lvl="0" indent="-228600" algn="l" rtl="0">
              <a:spcBef>
                <a:spcPts val="0"/>
              </a:spcBef>
              <a:spcAft>
                <a:spcPts val="0"/>
              </a:spcAft>
              <a:buAutoNum type="arabicPeriod"/>
            </a:pPr>
            <a:r>
              <a:rPr lang="en-GB" dirty="0"/>
              <a:t>Click for another set of audio buttons to listen and check full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 1:</a:t>
            </a:r>
            <a:br>
              <a:rPr lang="en-GB" dirty="0"/>
            </a:br>
            <a:r>
              <a:rPr lang="en-GB" dirty="0"/>
              <a:t>E.   </a:t>
            </a:r>
            <a:r>
              <a:rPr lang="en-GB" dirty="0" err="1"/>
              <a:t>visita</a:t>
            </a:r>
            <a:r>
              <a:rPr lang="en-GB" dirty="0"/>
              <a:t> Trujillo</a:t>
            </a:r>
          </a:p>
          <a:p>
            <a:pPr marL="228600" lvl="0" indent="-228600" algn="l" rtl="0">
              <a:spcBef>
                <a:spcPts val="0"/>
              </a:spcBef>
              <a:spcAft>
                <a:spcPts val="0"/>
              </a:spcAft>
              <a:buAutoNum type="arabicPeriod"/>
            </a:pPr>
            <a:r>
              <a:rPr lang="en-GB" dirty="0" err="1"/>
              <a:t>visitan</a:t>
            </a:r>
            <a:r>
              <a:rPr lang="en-GB" dirty="0"/>
              <a:t> </a:t>
            </a:r>
            <a:r>
              <a:rPr lang="en-GB" dirty="0" err="1"/>
              <a:t>Juliaca</a:t>
            </a:r>
            <a:r>
              <a:rPr lang="en-GB" dirty="0"/>
              <a:t>.</a:t>
            </a:r>
          </a:p>
          <a:p>
            <a:pPr marL="228600" lvl="0" indent="-228600" algn="l" rtl="0">
              <a:spcBef>
                <a:spcPts val="0"/>
              </a:spcBef>
              <a:spcAft>
                <a:spcPts val="0"/>
              </a:spcAft>
              <a:buAutoNum type="arabicPeriod"/>
            </a:pPr>
            <a:r>
              <a:rPr lang="en-GB" dirty="0" err="1"/>
              <a:t>visitan</a:t>
            </a:r>
            <a:r>
              <a:rPr lang="en-GB" dirty="0"/>
              <a:t> Lima.</a:t>
            </a:r>
          </a:p>
          <a:p>
            <a:pPr marL="228600" lvl="0" indent="-228600" algn="l" rtl="0">
              <a:spcBef>
                <a:spcPts val="0"/>
              </a:spcBef>
              <a:spcAft>
                <a:spcPts val="0"/>
              </a:spcAft>
              <a:buAutoNum type="arabicPeriod"/>
            </a:pPr>
            <a:r>
              <a:rPr lang="en-GB" dirty="0" err="1"/>
              <a:t>visita</a:t>
            </a:r>
            <a:r>
              <a:rPr lang="en-GB" dirty="0"/>
              <a:t> </a:t>
            </a:r>
            <a:r>
              <a:rPr lang="en-GB" dirty="0" err="1"/>
              <a:t>Talara</a:t>
            </a:r>
            <a:r>
              <a:rPr lang="en-GB" dirty="0"/>
              <a:t>.</a:t>
            </a:r>
          </a:p>
          <a:p>
            <a:pPr marL="228600" lvl="0" indent="-228600" algn="l" rtl="0">
              <a:spcBef>
                <a:spcPts val="0"/>
              </a:spcBef>
              <a:spcAft>
                <a:spcPts val="0"/>
              </a:spcAft>
              <a:buAutoNum type="arabicPeriod"/>
            </a:pPr>
            <a:r>
              <a:rPr lang="en-GB" dirty="0" err="1"/>
              <a:t>visitan</a:t>
            </a:r>
            <a:r>
              <a:rPr lang="en-GB" dirty="0"/>
              <a:t> </a:t>
            </a:r>
            <a:r>
              <a:rPr lang="en-GB" dirty="0" err="1"/>
              <a:t>Quillabamba</a:t>
            </a:r>
            <a:r>
              <a:rPr lang="en-GB" dirty="0"/>
              <a:t>.</a:t>
            </a:r>
          </a:p>
          <a:p>
            <a:pPr marL="228600" lvl="0" indent="-228600" algn="l" rtl="0">
              <a:spcBef>
                <a:spcPts val="0"/>
              </a:spcBef>
              <a:spcAft>
                <a:spcPts val="0"/>
              </a:spcAft>
              <a:buAutoNum type="arabicPeriod"/>
            </a:pPr>
            <a:r>
              <a:rPr lang="en-GB" dirty="0" err="1"/>
              <a:t>visita</a:t>
            </a:r>
            <a:r>
              <a:rPr lang="en-GB" dirty="0"/>
              <a:t> </a:t>
            </a:r>
            <a:r>
              <a:rPr lang="en-GB" dirty="0" err="1"/>
              <a:t>Ilo</a:t>
            </a:r>
            <a:r>
              <a:rPr lang="en-GB" dirty="0"/>
              <a:t>. </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 2:</a:t>
            </a:r>
            <a:endParaRPr lang="en-GB" dirty="0"/>
          </a:p>
          <a:p>
            <a:pPr marL="0" lvl="0" indent="0" algn="l" rtl="0">
              <a:spcBef>
                <a:spcPts val="0"/>
              </a:spcBef>
              <a:spcAft>
                <a:spcPts val="0"/>
              </a:spcAft>
              <a:buNone/>
            </a:pPr>
            <a:r>
              <a:rPr lang="en-GB" dirty="0"/>
              <a:t>E. </a:t>
            </a:r>
            <a:r>
              <a:rPr lang="en-GB" dirty="0" err="1"/>
              <a:t>Coldo</a:t>
            </a:r>
            <a:r>
              <a:rPr lang="en-GB" dirty="0"/>
              <a:t> </a:t>
            </a:r>
            <a:r>
              <a:rPr lang="en-GB" dirty="0" err="1"/>
              <a:t>visita</a:t>
            </a:r>
            <a:r>
              <a:rPr lang="en-GB" dirty="0"/>
              <a:t> Trujillo.</a:t>
            </a:r>
          </a:p>
          <a:p>
            <a:pPr marL="228600" lvl="0" indent="-228600" algn="l" rtl="0">
              <a:spcBef>
                <a:spcPts val="0"/>
              </a:spcBef>
              <a:spcAft>
                <a:spcPts val="0"/>
              </a:spcAft>
              <a:buAutoNum type="arabicPeriod"/>
            </a:pPr>
            <a:r>
              <a:rPr lang="en-GB" dirty="0" err="1"/>
              <a:t>Malú</a:t>
            </a:r>
            <a:r>
              <a:rPr lang="en-GB" dirty="0"/>
              <a:t> y Lorna </a:t>
            </a:r>
            <a:r>
              <a:rPr lang="en-GB" dirty="0" err="1"/>
              <a:t>visitan</a:t>
            </a:r>
            <a:r>
              <a:rPr lang="en-GB" dirty="0"/>
              <a:t> </a:t>
            </a:r>
            <a:r>
              <a:rPr lang="en-GB" dirty="0" err="1"/>
              <a:t>Juliaca</a:t>
            </a:r>
            <a:r>
              <a:rPr lang="en-GB" dirty="0"/>
              <a:t>.</a:t>
            </a:r>
          </a:p>
          <a:p>
            <a:pPr marL="228600" lvl="0" indent="-228600" algn="l" rtl="0">
              <a:spcBef>
                <a:spcPts val="0"/>
              </a:spcBef>
              <a:spcAft>
                <a:spcPts val="0"/>
              </a:spcAft>
              <a:buAutoNum type="arabicPeriod"/>
            </a:pPr>
            <a:r>
              <a:rPr lang="en-GB" dirty="0"/>
              <a:t>Milena y Mirella </a:t>
            </a:r>
            <a:r>
              <a:rPr lang="en-GB" dirty="0" err="1"/>
              <a:t>visitan</a:t>
            </a:r>
            <a:r>
              <a:rPr lang="en-GB" dirty="0"/>
              <a:t> Lima.</a:t>
            </a:r>
          </a:p>
          <a:p>
            <a:pPr marL="228600" lvl="0" indent="-228600" algn="l" rtl="0">
              <a:spcBef>
                <a:spcPts val="0"/>
              </a:spcBef>
              <a:spcAft>
                <a:spcPts val="0"/>
              </a:spcAft>
              <a:buAutoNum type="arabicPeriod"/>
            </a:pPr>
            <a:r>
              <a:rPr lang="en-GB" dirty="0"/>
              <a:t>Luis </a:t>
            </a:r>
            <a:r>
              <a:rPr lang="en-GB" dirty="0" err="1"/>
              <a:t>visita</a:t>
            </a:r>
            <a:r>
              <a:rPr lang="en-GB" dirty="0"/>
              <a:t> </a:t>
            </a:r>
            <a:r>
              <a:rPr lang="en-GB" dirty="0" err="1"/>
              <a:t>Talara</a:t>
            </a:r>
            <a:r>
              <a:rPr lang="en-GB" dirty="0"/>
              <a:t>.</a:t>
            </a:r>
          </a:p>
          <a:p>
            <a:pPr marL="228600" lvl="0" indent="-228600" algn="l" rtl="0">
              <a:spcBef>
                <a:spcPts val="0"/>
              </a:spcBef>
              <a:spcAft>
                <a:spcPts val="0"/>
              </a:spcAft>
              <a:buAutoNum type="arabicPeriod"/>
            </a:pPr>
            <a:r>
              <a:rPr lang="en-GB" dirty="0"/>
              <a:t>Lorca y </a:t>
            </a:r>
            <a:r>
              <a:rPr lang="en-GB" dirty="0" err="1"/>
              <a:t>Llorent</a:t>
            </a:r>
            <a:r>
              <a:rPr lang="en-GB" dirty="0"/>
              <a:t> </a:t>
            </a:r>
            <a:r>
              <a:rPr lang="en-GB" dirty="0" err="1"/>
              <a:t>visitan</a:t>
            </a:r>
            <a:r>
              <a:rPr lang="en-GB" dirty="0"/>
              <a:t> </a:t>
            </a:r>
            <a:r>
              <a:rPr lang="en-GB" dirty="0" err="1"/>
              <a:t>Quillabamba</a:t>
            </a:r>
            <a:r>
              <a:rPr lang="en-GB" dirty="0"/>
              <a:t>.</a:t>
            </a:r>
          </a:p>
          <a:p>
            <a:pPr marL="228600" lvl="0" indent="-228600" algn="l" rtl="0">
              <a:spcBef>
                <a:spcPts val="0"/>
              </a:spcBef>
              <a:spcAft>
                <a:spcPts val="0"/>
              </a:spcAft>
              <a:buAutoNum type="arabicPeriod"/>
            </a:pPr>
            <a:r>
              <a:rPr lang="en-GB" dirty="0"/>
              <a:t>Luna </a:t>
            </a:r>
            <a:r>
              <a:rPr lang="en-GB" dirty="0" err="1"/>
              <a:t>visita</a:t>
            </a:r>
            <a:r>
              <a:rPr lang="en-GB" dirty="0"/>
              <a:t> </a:t>
            </a:r>
            <a:r>
              <a:rPr lang="en-GB" dirty="0" err="1"/>
              <a:t>Ilo</a:t>
            </a:r>
            <a:r>
              <a:rPr lang="en-GB" dirty="0"/>
              <a:t>. </a:t>
            </a:r>
          </a:p>
          <a:p>
            <a:pPr marL="228600" lvl="0" indent="-228600" algn="l" rtl="0">
              <a:spcBef>
                <a:spcPts val="0"/>
              </a:spcBef>
              <a:spcAft>
                <a:spcPts val="0"/>
              </a:spcAft>
              <a:buAutoNum type="arabicPeriod"/>
            </a:pPr>
            <a:endParaRPr lang="en-GB" dirty="0"/>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Picture by https://goo.gl/maps/k2zJDKCe4H2kMF7Q9, CC BY-SA 3.0, https://commons.wikimedia.org/w/index.php?curid=8241575</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5909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Starting from the play button, pupils work in pairs to complete the domino orally.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b="0" dirty="0"/>
              <a:t>Give pupils 2-3 minutes to complete in orally in pairs. Teachers can do several whole-class rounds. Challenge pupils to complete it in less than one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2049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a wide variety of vocabulary from this and revisited weeks.</a:t>
            </a:r>
            <a:br>
              <a:rPr lang="en-GB" b="0" dirty="0"/>
            </a:b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u="none" dirty="0"/>
              <a:t>Click to listen to the example. Pupils complete the sentence in English.</a:t>
            </a:r>
          </a:p>
          <a:p>
            <a:pPr marL="228600" lvl="0" indent="-228600" algn="l" rtl="0">
              <a:spcBef>
                <a:spcPts val="0"/>
              </a:spcBef>
              <a:spcAft>
                <a:spcPts val="0"/>
              </a:spcAft>
              <a:buAutoNum type="arabicPeriod"/>
            </a:pPr>
            <a:r>
              <a:rPr lang="en-GB" b="0" u="none" dirty="0"/>
              <a:t>For items 2 and 3, pupils can either turn away from the board and try to write the whole sentence, or use the written support on the board.</a:t>
            </a:r>
          </a:p>
          <a:p>
            <a:pPr marL="228600" lvl="0" indent="-228600" algn="l" rtl="0">
              <a:spcBef>
                <a:spcPts val="0"/>
              </a:spcBef>
              <a:spcAft>
                <a:spcPts val="0"/>
              </a:spcAft>
              <a:buAutoNum type="arabicPeriod"/>
            </a:pPr>
            <a:r>
              <a:rPr lang="en-GB" b="0" u="none" dirty="0"/>
              <a:t>After each item, click to reveal the answers.</a:t>
            </a:r>
          </a:p>
          <a:p>
            <a:pPr marL="228600" lvl="0" indent="-228600" algn="l" rtl="0">
              <a:spcBef>
                <a:spcPts val="0"/>
              </a:spcBef>
              <a:spcAft>
                <a:spcPts val="0"/>
              </a:spcAft>
              <a:buAutoNum type="arabicPeriod"/>
            </a:pPr>
            <a:r>
              <a:rPr lang="en-GB" b="0" u="none" dirty="0"/>
              <a:t>For items 4 – 8, pupils listen and translate the full sentence.</a:t>
            </a:r>
          </a:p>
          <a:p>
            <a:pPr marL="228600" lvl="0" indent="-228600" algn="l" rtl="0">
              <a:spcBef>
                <a:spcPts val="0"/>
              </a:spcBef>
              <a:spcAft>
                <a:spcPts val="0"/>
              </a:spcAft>
              <a:buAutoNum type="arabicPeriod"/>
            </a:pPr>
            <a:r>
              <a:rPr lang="en-GB" b="0" u="none" dirty="0"/>
              <a:t>Click to reveal the answer each time.</a:t>
            </a:r>
          </a:p>
          <a:p>
            <a:pPr marL="228600" lvl="0" indent="-228600" algn="l" rtl="0">
              <a:spcBef>
                <a:spcPts val="0"/>
              </a:spcBef>
              <a:spcAft>
                <a:spcPts val="0"/>
              </a:spcAft>
              <a:buAutoNum type="arabicPeriod"/>
            </a:pPr>
            <a:r>
              <a:rPr lang="en-GB" b="0" u="none" dirty="0"/>
              <a:t>The final click reveals Valeria, Sofía’s grandma.</a:t>
            </a:r>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a:t>
            </a:r>
          </a:p>
          <a:p>
            <a:r>
              <a:rPr lang="en-GB" dirty="0" err="1"/>
              <a:t>Ej</a:t>
            </a:r>
            <a:r>
              <a:rPr lang="en-GB" dirty="0"/>
              <a:t>. Hoy es </a:t>
            </a:r>
            <a:r>
              <a:rPr lang="en-GB" dirty="0" err="1"/>
              <a:t>jueves</a:t>
            </a:r>
            <a:r>
              <a:rPr lang="en-GB" dirty="0"/>
              <a:t> </a:t>
            </a:r>
            <a:r>
              <a:rPr lang="en-GB" dirty="0" err="1"/>
              <a:t>veintiseis</a:t>
            </a:r>
            <a:r>
              <a:rPr lang="en-GB" dirty="0"/>
              <a:t> de marzo.</a:t>
            </a:r>
          </a:p>
          <a:p>
            <a:r>
              <a:rPr lang="en-GB" dirty="0"/>
              <a:t>1. Es </a:t>
            </a:r>
            <a:r>
              <a:rPr lang="en-GB" dirty="0" err="1"/>
              <a:t>el</a:t>
            </a:r>
            <a:r>
              <a:rPr lang="en-GB" dirty="0"/>
              <a:t> </a:t>
            </a:r>
            <a:r>
              <a:rPr lang="en-GB" dirty="0" err="1"/>
              <a:t>cumpleaños</a:t>
            </a:r>
            <a:r>
              <a:rPr lang="en-GB" dirty="0"/>
              <a:t> de mi </a:t>
            </a:r>
            <a:r>
              <a:rPr lang="en-GB" dirty="0" err="1"/>
              <a:t>abuela</a:t>
            </a:r>
            <a:r>
              <a:rPr lang="en-GB" dirty="0"/>
              <a:t>, Valeria.</a:t>
            </a:r>
            <a:br>
              <a:rPr lang="en-GB" dirty="0"/>
            </a:br>
            <a:r>
              <a:rPr lang="en-GB" dirty="0"/>
              <a:t>2. Valeria es de Perú.</a:t>
            </a:r>
            <a:br>
              <a:rPr lang="en-GB" dirty="0"/>
            </a:br>
            <a:r>
              <a:rPr lang="en-GB" dirty="0"/>
              <a:t>3. Tiene el </a:t>
            </a:r>
            <a:r>
              <a:rPr lang="en-GB" dirty="0" err="1"/>
              <a:t>pelo</a:t>
            </a:r>
            <a:r>
              <a:rPr lang="en-GB" dirty="0"/>
              <a:t> </a:t>
            </a:r>
            <a:r>
              <a:rPr lang="en-GB" dirty="0" err="1"/>
              <a:t>corto</a:t>
            </a:r>
            <a:r>
              <a:rPr lang="en-GB" dirty="0"/>
              <a:t> y negro.</a:t>
            </a:r>
            <a:br>
              <a:rPr lang="en-GB" dirty="0"/>
            </a:br>
            <a:r>
              <a:rPr lang="en-GB" dirty="0"/>
              <a:t>4. Tiene los </a:t>
            </a:r>
            <a:r>
              <a:rPr lang="en-GB" dirty="0" err="1"/>
              <a:t>ojos</a:t>
            </a:r>
            <a:r>
              <a:rPr lang="en-GB" dirty="0"/>
              <a:t> negros.</a:t>
            </a:r>
            <a:br>
              <a:rPr lang="en-GB" dirty="0"/>
            </a:br>
            <a:r>
              <a:rPr lang="en-GB" dirty="0"/>
              <a:t>5. Tiene la </a:t>
            </a:r>
            <a:r>
              <a:rPr lang="en-GB" dirty="0" err="1"/>
              <a:t>cara</a:t>
            </a:r>
            <a:r>
              <a:rPr lang="en-GB" dirty="0"/>
              <a:t> redonda.</a:t>
            </a:r>
            <a:br>
              <a:rPr lang="en-GB" dirty="0"/>
            </a:br>
            <a:r>
              <a:rPr lang="en-GB" dirty="0"/>
              <a:t>6. En </a:t>
            </a:r>
            <a:r>
              <a:rPr lang="en-GB" dirty="0" err="1"/>
              <a:t>Nochevieja</a:t>
            </a:r>
            <a:r>
              <a:rPr lang="en-GB" dirty="0"/>
              <a:t>, </a:t>
            </a:r>
            <a:r>
              <a:rPr lang="en-GB" dirty="0" err="1"/>
              <a:t>manda</a:t>
            </a:r>
            <a:r>
              <a:rPr lang="en-GB" dirty="0"/>
              <a:t> </a:t>
            </a:r>
            <a:r>
              <a:rPr lang="en-GB" dirty="0" err="1"/>
              <a:t>mensajes</a:t>
            </a:r>
            <a:r>
              <a:rPr lang="en-GB" dirty="0"/>
              <a:t>.</a:t>
            </a:r>
            <a:br>
              <a:rPr lang="en-GB" dirty="0"/>
            </a:br>
            <a:r>
              <a:rPr lang="en-GB" dirty="0"/>
              <a:t>7. En casa, </a:t>
            </a:r>
            <a:r>
              <a:rPr lang="en-GB" dirty="0" err="1"/>
              <a:t>preparan</a:t>
            </a:r>
            <a:r>
              <a:rPr lang="en-GB" dirty="0"/>
              <a:t> comida especial.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sobre</a:t>
            </a:r>
            <a:r>
              <a:rPr lang="en-GB" baseline="0" dirty="0"/>
              <a:t> [62]</a:t>
            </a:r>
            <a:endParaRPr lang="en-GB" dirty="0"/>
          </a:p>
          <a:p>
            <a:endParaRPr lang="en-GB" dirty="0"/>
          </a:p>
          <a:p>
            <a:pPr marL="228600" indent="-228600">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conjunctions ‘también’ and ‘</a:t>
            </a:r>
            <a:r>
              <a:rPr lang="en-GB" b="0" dirty="0" err="1"/>
              <a:t>pero</a:t>
            </a:r>
            <a:r>
              <a:rPr lang="en-GB" b="0" dirty="0"/>
              <a:t>’ in connecting sentences with 1</a:t>
            </a:r>
            <a:r>
              <a:rPr lang="en-GB" b="0" baseline="30000" dirty="0"/>
              <a:t>st</a:t>
            </a:r>
            <a:r>
              <a:rPr lang="en-GB" b="0" dirty="0"/>
              <a:t> and 3</a:t>
            </a:r>
            <a:r>
              <a:rPr lang="en-GB" b="0" baseline="30000" dirty="0"/>
              <a:t>rd</a:t>
            </a:r>
            <a:r>
              <a:rPr lang="en-GB" b="0" dirty="0"/>
              <a:t> person plural.</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6080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 </a:t>
            </a:r>
            <a:r>
              <a:rPr lang="en-GB" sz="1200" b="1" baseline="0" dirty="0">
                <a:solidFill>
                  <a:schemeClr val="accent5">
                    <a:lumMod val="50000"/>
                  </a:schemeClr>
                </a:solidFill>
              </a:rPr>
              <a:t>[1/4]</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the 1st and 3</a:t>
            </a:r>
            <a:r>
              <a:rPr lang="en-GB" b="0" baseline="30000" dirty="0"/>
              <a:t>rd</a:t>
            </a:r>
            <a:r>
              <a:rPr lang="en-GB" b="0" dirty="0"/>
              <a:t> person plural for –</a:t>
            </a:r>
            <a:r>
              <a:rPr lang="en-GB" b="0" dirty="0" err="1"/>
              <a:t>ar</a:t>
            </a:r>
            <a:r>
              <a:rPr lang="en-GB" b="0" dirty="0"/>
              <a:t> verbs and connecting </a:t>
            </a:r>
            <a:r>
              <a:rPr lang="en-GB" b="0" dirty="0" err="1"/>
              <a:t>setences</a:t>
            </a:r>
            <a:r>
              <a:rPr lang="en-GB" b="0" dirty="0"/>
              <a:t> with ‘</a:t>
            </a:r>
            <a:r>
              <a:rPr lang="en-GB" b="0" dirty="0" err="1"/>
              <a:t>pero</a:t>
            </a:r>
            <a:r>
              <a:rPr lang="en-GB" b="0" dirty="0"/>
              <a:t>’ and ‘también’.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Pupils use the words to translate the sentence into Spanish – there is one extra word per sentence.</a:t>
            </a:r>
          </a:p>
          <a:p>
            <a:r>
              <a:rPr lang="en-GB" dirty="0"/>
              <a:t>2. Click</a:t>
            </a:r>
            <a:r>
              <a:rPr lang="en-GB" baseline="0" dirty="0"/>
              <a:t> to reveal the correct sentence.</a:t>
            </a:r>
          </a:p>
          <a:p>
            <a:r>
              <a:rPr lang="en-GB" baseline="0" dirty="0"/>
              <a:t>3. Click to bring ‘la palabra extra </a:t>
            </a:r>
            <a:r>
              <a:rPr lang="en-GB" baseline="0" dirty="0" err="1"/>
              <a:t>es’</a:t>
            </a:r>
            <a:r>
              <a:rPr lang="en-GB" baseline="0" dirty="0"/>
              <a:t> &amp; elicit Spanish and English for the extra word.</a:t>
            </a:r>
            <a:br>
              <a:rPr lang="en-GB" baseline="0" dirty="0"/>
            </a:br>
            <a:r>
              <a:rPr lang="en-GB" baseline="0" dirty="0"/>
              <a:t>4. Click the audio buttons to hear the correct sentence </a:t>
            </a:r>
          </a:p>
          <a:p>
            <a:endParaRPr lang="en-GB" baseline="0" dirty="0"/>
          </a:p>
          <a:p>
            <a:r>
              <a:rPr lang="en-GB" baseline="0" dirty="0"/>
              <a:t>(</a:t>
            </a:r>
            <a:r>
              <a:rPr lang="en-GB" b="1" baseline="0" dirty="0"/>
              <a:t>Note</a:t>
            </a:r>
            <a:r>
              <a:rPr lang="en-GB" baseline="0" dirty="0"/>
              <a:t>: 1b has a version with </a:t>
            </a:r>
            <a:r>
              <a:rPr lang="en-GB" baseline="0" dirty="0" err="1"/>
              <a:t>también</a:t>
            </a:r>
            <a:r>
              <a:rPr lang="en-GB" baseline="0" dirty="0"/>
              <a:t> after the 2</a:t>
            </a:r>
            <a:r>
              <a:rPr lang="en-GB" baseline="30000" dirty="0"/>
              <a:t>nd</a:t>
            </a:r>
            <a:r>
              <a:rPr lang="en-GB" baseline="0" dirty="0"/>
              <a:t> verb – this is also possible in other sentences but the written answer we provide here has (y) </a:t>
            </a:r>
            <a:r>
              <a:rPr lang="en-GB" baseline="0" dirty="0" err="1"/>
              <a:t>también</a:t>
            </a:r>
            <a:r>
              <a:rPr lang="en-GB" baseline="0" dirty="0"/>
              <a:t> after the 1</a:t>
            </a:r>
            <a:r>
              <a:rPr lang="en-GB" baseline="30000" dirty="0"/>
              <a:t>st</a:t>
            </a:r>
            <a:r>
              <a:rPr lang="en-GB" baseline="0" dirty="0"/>
              <a:t> verb.</a:t>
            </a:r>
          </a:p>
          <a:p>
            <a:endParaRPr lang="en-GB" baseline="0" dirty="0"/>
          </a:p>
          <a:p>
            <a:r>
              <a:rPr lang="en-GB" b="1" baseline="0" dirty="0" err="1"/>
              <a:t>investigar</a:t>
            </a:r>
            <a:r>
              <a:rPr lang="en-GB" baseline="0" dirty="0"/>
              <a:t> [1571] </a:t>
            </a:r>
            <a:r>
              <a:rPr lang="en-GB" b="1" baseline="0" dirty="0"/>
              <a:t>sobre</a:t>
            </a:r>
            <a:r>
              <a:rPr lang="en-GB" baseline="0" dirty="0"/>
              <a:t> [62]</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45732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 </a:t>
            </a:r>
            <a:r>
              <a:rPr lang="en-GB" sz="1200" b="1" baseline="0" dirty="0">
                <a:solidFill>
                  <a:schemeClr val="accent5">
                    <a:lumMod val="50000"/>
                  </a:schemeClr>
                </a:solidFill>
              </a:rPr>
              <a:t>[1/4]</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the 1st and 3</a:t>
            </a:r>
            <a:r>
              <a:rPr lang="en-GB" b="0" baseline="30000" dirty="0"/>
              <a:t>rd</a:t>
            </a:r>
            <a:r>
              <a:rPr lang="en-GB" b="0" dirty="0"/>
              <a:t> person plural for –</a:t>
            </a:r>
            <a:r>
              <a:rPr lang="en-GB" b="0" dirty="0" err="1"/>
              <a:t>ar</a:t>
            </a:r>
            <a:r>
              <a:rPr lang="en-GB" b="0" dirty="0"/>
              <a:t> verbs and connecting </a:t>
            </a:r>
            <a:r>
              <a:rPr lang="en-GB" b="0" dirty="0" err="1"/>
              <a:t>setences</a:t>
            </a:r>
            <a:r>
              <a:rPr lang="en-GB" b="0" dirty="0"/>
              <a:t> with ‘</a:t>
            </a:r>
            <a:r>
              <a:rPr lang="en-GB" b="0" dirty="0" err="1"/>
              <a:t>pero</a:t>
            </a:r>
            <a:r>
              <a:rPr lang="en-GB" b="0" dirty="0"/>
              <a:t>’ and ‘también’.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Pupils use the words to translate the sentence into Spanish – there is one extra word per sentence.</a:t>
            </a:r>
          </a:p>
          <a:p>
            <a:r>
              <a:rPr lang="en-GB" dirty="0"/>
              <a:t>2. Click</a:t>
            </a:r>
            <a:r>
              <a:rPr lang="en-GB" baseline="0" dirty="0"/>
              <a:t> to reveal the correct sentence.</a:t>
            </a:r>
          </a:p>
          <a:p>
            <a:r>
              <a:rPr lang="en-GB" baseline="0" dirty="0"/>
              <a:t>3. Click to bring ‘la palabra extra </a:t>
            </a:r>
            <a:r>
              <a:rPr lang="en-GB" baseline="0" dirty="0" err="1"/>
              <a:t>es’</a:t>
            </a:r>
            <a:r>
              <a:rPr lang="en-GB" baseline="0" dirty="0"/>
              <a:t> &amp; elicit Spanish and English for the extra word.</a:t>
            </a:r>
            <a:br>
              <a:rPr lang="en-GB" baseline="0" dirty="0"/>
            </a:br>
            <a:r>
              <a:rPr lang="en-GB" baseline="0" dirty="0"/>
              <a:t>4. Click the audio buttons to hear the correct sentence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6193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a:t>
            </a:r>
            <a:br>
              <a:rPr lang="en-GB" b="1" dirty="0"/>
            </a:br>
            <a:r>
              <a:rPr lang="en-GB" b="1" dirty="0"/>
              <a:t>Aim: </a:t>
            </a:r>
            <a:r>
              <a:rPr lang="en-GB" b="0" dirty="0"/>
              <a:t>to practise oral production of the 1st and 3</a:t>
            </a:r>
            <a:r>
              <a:rPr lang="en-GB" b="0" baseline="30000" dirty="0"/>
              <a:t>rd</a:t>
            </a:r>
            <a:r>
              <a:rPr lang="en-GB" b="0" dirty="0"/>
              <a:t> person plural for –</a:t>
            </a:r>
            <a:r>
              <a:rPr lang="en-GB" b="0" dirty="0" err="1"/>
              <a:t>ar</a:t>
            </a:r>
            <a:r>
              <a:rPr lang="en-GB" b="0" dirty="0"/>
              <a:t> verbs and connecting </a:t>
            </a:r>
            <a:r>
              <a:rPr lang="en-GB" b="0" dirty="0" err="1"/>
              <a:t>setences</a:t>
            </a:r>
            <a:r>
              <a:rPr lang="en-GB" b="0" dirty="0"/>
              <a:t> with ‘</a:t>
            </a:r>
            <a:r>
              <a:rPr lang="en-GB" b="0" dirty="0" err="1"/>
              <a:t>pero</a:t>
            </a:r>
            <a:r>
              <a:rPr lang="en-GB" b="0" dirty="0"/>
              <a:t>’ and ‘también’.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Pupils use the words to translate the sentence into Spanish – there is one extra word per sentence.</a:t>
            </a:r>
          </a:p>
          <a:p>
            <a:r>
              <a:rPr lang="en-GB" dirty="0"/>
              <a:t>2. Click</a:t>
            </a:r>
            <a:r>
              <a:rPr lang="en-GB" baseline="0" dirty="0"/>
              <a:t> to reveal the correct sentence.</a:t>
            </a:r>
          </a:p>
          <a:p>
            <a:r>
              <a:rPr lang="en-GB" baseline="0" dirty="0"/>
              <a:t>3. Click to bring ‘la palabra extra </a:t>
            </a:r>
            <a:r>
              <a:rPr lang="en-GB" baseline="0" dirty="0" err="1"/>
              <a:t>es’</a:t>
            </a:r>
            <a:r>
              <a:rPr lang="en-GB" baseline="0" dirty="0"/>
              <a:t> &amp; elicit Spanish and English for the extra word.</a:t>
            </a:r>
            <a:br>
              <a:rPr lang="en-GB" baseline="0" dirty="0"/>
            </a:br>
            <a:r>
              <a:rPr lang="en-GB" baseline="0" dirty="0"/>
              <a:t>4. Click the audio buttons to hear the correct sentence </a:t>
            </a:r>
          </a:p>
          <a:p>
            <a:endParaRPr lang="en-GB" baseline="0" dirty="0"/>
          </a:p>
          <a:p>
            <a:r>
              <a:rPr lang="en-GB" baseline="0" dirty="0"/>
              <a:t>(</a:t>
            </a:r>
            <a:r>
              <a:rPr lang="en-GB" b="1" baseline="0" dirty="0"/>
              <a:t>Note</a:t>
            </a:r>
            <a:r>
              <a:rPr lang="en-GB" baseline="0" dirty="0"/>
              <a:t>: 3b has a version with (y) </a:t>
            </a:r>
            <a:r>
              <a:rPr lang="en-GB" baseline="0" dirty="0" err="1"/>
              <a:t>también</a:t>
            </a:r>
            <a:r>
              <a:rPr lang="en-GB" baseline="0" dirty="0"/>
              <a:t> before the 2</a:t>
            </a:r>
            <a:r>
              <a:rPr lang="en-GB" baseline="30000" dirty="0"/>
              <a:t>nd</a:t>
            </a:r>
            <a:r>
              <a:rPr lang="en-GB" baseline="0" dirty="0"/>
              <a:t> verb – this is also possible. Here the written answer we provide has </a:t>
            </a:r>
            <a:r>
              <a:rPr lang="en-GB" baseline="0" dirty="0" err="1"/>
              <a:t>también</a:t>
            </a:r>
            <a:r>
              <a:rPr lang="en-GB" baseline="0" dirty="0"/>
              <a:t> after the 2</a:t>
            </a:r>
            <a:r>
              <a:rPr lang="en-GB" baseline="30000" dirty="0"/>
              <a:t>nd</a:t>
            </a:r>
            <a:r>
              <a:rPr lang="en-GB" baseline="0" dirty="0"/>
              <a:t> verb.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Picture from: https://www.cmdsport.com/running/actualidad-running/las-mejores-carreras-san-silvestre-de-espana/</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4691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the correct 1</a:t>
            </a:r>
            <a:r>
              <a:rPr lang="en-GB" b="0" baseline="30000" dirty="0"/>
              <a:t>st</a:t>
            </a:r>
            <a:r>
              <a:rPr lang="en-GB" b="0" dirty="0"/>
              <a:t> and 3</a:t>
            </a:r>
            <a:r>
              <a:rPr lang="en-GB" b="0" baseline="30000" dirty="0"/>
              <a:t>rd</a:t>
            </a:r>
            <a:r>
              <a:rPr lang="en-GB" b="0" dirty="0"/>
              <a:t> person plural as well as conjunctions ‘también’ and ‘</a:t>
            </a:r>
            <a:r>
              <a:rPr lang="en-GB" b="0" dirty="0" err="1"/>
              <a:t>pero</a:t>
            </a:r>
            <a:r>
              <a:rPr lang="en-GB" b="0" dirty="0"/>
              <a:t>’ in written production; written production of a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228600" indent="-228600">
              <a:buAutoNum type="arabicPeriod"/>
            </a:pPr>
            <a:r>
              <a:rPr lang="en-GB" dirty="0"/>
              <a:t>Teachers to draw pupils’ attention to the instruction. Some bits of these sentences are yet to be translated so they need to rewrite the whole sentence and translate it in full into Spanish. </a:t>
            </a:r>
          </a:p>
          <a:p>
            <a:pPr marL="228600" indent="-228600">
              <a:buAutoNum type="arabicPeriod"/>
            </a:pPr>
            <a:r>
              <a:rPr lang="en-GB" dirty="0"/>
              <a:t>Some pupils might benefit from revisiting 1</a:t>
            </a:r>
            <a:r>
              <a:rPr lang="en-GB" baseline="30000" dirty="0"/>
              <a:t>st</a:t>
            </a:r>
            <a:r>
              <a:rPr lang="en-GB" dirty="0"/>
              <a:t> and 3</a:t>
            </a:r>
            <a:r>
              <a:rPr lang="en-GB" baseline="30000" dirty="0"/>
              <a:t>rd</a:t>
            </a:r>
            <a:r>
              <a:rPr lang="en-GB" dirty="0"/>
              <a:t> person plural endings. This might be something that teachers can do when modelling the task. </a:t>
            </a:r>
          </a:p>
          <a:p>
            <a:pPr marL="228600" indent="-228600">
              <a:buAutoNum type="arabicPeriod"/>
            </a:pPr>
            <a:r>
              <a:rPr lang="en-GB" dirty="0"/>
              <a:t>Answer to individual sentences appear on click. </a:t>
            </a:r>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4045-0C74-43F4-987F-0AF2C6ACF7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F346FD1-BDAB-489C-9CD6-081111A10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F6C22D-D96D-4D47-B975-A72F23910DFB}"/>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5" name="Footer Placeholder 4">
            <a:extLst>
              <a:ext uri="{FF2B5EF4-FFF2-40B4-BE49-F238E27FC236}">
                <a16:creationId xmlns:a16="http://schemas.microsoft.com/office/drawing/2014/main" id="{8E2E978D-227D-4C0C-AD63-B485C1AD6D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2C9C34-DA4C-4DCE-82CD-1200217B80E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0115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4E09-D360-42FF-8564-A5F2107B93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AC39CC-CC81-44A1-A59D-4360352284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7617FC-802C-4B2C-B2F2-4B20AF923DDA}"/>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5" name="Footer Placeholder 4">
            <a:extLst>
              <a:ext uri="{FF2B5EF4-FFF2-40B4-BE49-F238E27FC236}">
                <a16:creationId xmlns:a16="http://schemas.microsoft.com/office/drawing/2014/main" id="{2057487A-1F52-4E6C-BEF4-8BA9B27817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45EA83-3F0C-4615-BC55-570FCBEFE69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80867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6B6E1-C5E8-45E4-B9A8-29DC60C397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AFE55F-0133-4C7B-8604-802971E8D7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88E783-5852-4B70-BDC4-76E33FC7B3B1}"/>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5" name="Footer Placeholder 4">
            <a:extLst>
              <a:ext uri="{FF2B5EF4-FFF2-40B4-BE49-F238E27FC236}">
                <a16:creationId xmlns:a16="http://schemas.microsoft.com/office/drawing/2014/main" id="{0A900052-D8F3-40DB-9823-FF3AD0EA76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0A443-7057-4A2C-88CE-33E4038858BA}"/>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783285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69500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90386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47613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59202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37745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23778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95687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4685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004E5-D881-4FAC-A80C-10E07685A2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DCCB65-B587-45BE-A4A3-2357005222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EB5C0D-BE51-4401-825A-81A91144B0C1}"/>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5" name="Footer Placeholder 4">
            <a:extLst>
              <a:ext uri="{FF2B5EF4-FFF2-40B4-BE49-F238E27FC236}">
                <a16:creationId xmlns:a16="http://schemas.microsoft.com/office/drawing/2014/main" id="{FF6CD862-4699-4FFF-B5DA-B130B93B6D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B0B441-A5DF-4ADF-B8BD-96DCD05E92B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022953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634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3238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85992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2A43-41F5-451A-9C34-C035782FD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C6E6D8-7610-4300-92B9-11A64B75BE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6676F-3588-4BE9-86EF-D0E3438CDBB7}"/>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5" name="Footer Placeholder 4">
            <a:extLst>
              <a:ext uri="{FF2B5EF4-FFF2-40B4-BE49-F238E27FC236}">
                <a16:creationId xmlns:a16="http://schemas.microsoft.com/office/drawing/2014/main" id="{4587625B-A96C-4A1E-87E0-7882CB38AA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2B9F8-13ED-4515-A966-40CD0AC9823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199179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5C7D-C5D4-4F25-BA94-4E41F4313B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1425A6-C488-4F18-B91D-387FDE94B1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91C86D-7167-4DE9-9229-292241BBB8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D9003D-C512-4B5E-9B9C-029008CE3128}"/>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6" name="Footer Placeholder 5">
            <a:extLst>
              <a:ext uri="{FF2B5EF4-FFF2-40B4-BE49-F238E27FC236}">
                <a16:creationId xmlns:a16="http://schemas.microsoft.com/office/drawing/2014/main" id="{75191E66-7EE0-407C-8906-159EFBD9C8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B5A199-F3B5-4186-A02D-591749F826A5}"/>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3141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5BC-D079-40EC-8372-1A1E68AACB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2B400D-C803-44BA-B9E3-9D5D4C766B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B3ECA6-B23D-4662-BDF5-0E85076C26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78F9AD-0745-4344-9771-AE0894F92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4BBFB-7E9C-45CD-8AD9-D5571B653D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59C45F-6212-44B3-AC69-C9420798C4B4}"/>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8" name="Footer Placeholder 7">
            <a:extLst>
              <a:ext uri="{FF2B5EF4-FFF2-40B4-BE49-F238E27FC236}">
                <a16:creationId xmlns:a16="http://schemas.microsoft.com/office/drawing/2014/main" id="{1FBDBDD9-91C6-4F6B-B4DE-46447BEB482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4B99F0-584A-4DF3-BA39-22C120C4E768}"/>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0197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93DC8-89C8-4068-8DF1-D7BC094CDC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579A3C1-0C8F-4FC8-B287-0D5F3883CB55}"/>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4" name="Footer Placeholder 3">
            <a:extLst>
              <a:ext uri="{FF2B5EF4-FFF2-40B4-BE49-F238E27FC236}">
                <a16:creationId xmlns:a16="http://schemas.microsoft.com/office/drawing/2014/main" id="{ECDCFE43-A44B-4BA7-A891-64AB220652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811DF0-8F49-4573-94BF-970F77350C0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669668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0EE08-52FA-46BA-B5E8-737F7E299B87}"/>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3" name="Footer Placeholder 2">
            <a:extLst>
              <a:ext uri="{FF2B5EF4-FFF2-40B4-BE49-F238E27FC236}">
                <a16:creationId xmlns:a16="http://schemas.microsoft.com/office/drawing/2014/main" id="{16876AE4-048E-4EA1-BCF2-CA42549606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2E18D0-9252-48F3-9868-85A3AF0DF019}"/>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32281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D7CC9-259A-4206-B6B9-EFCDF7B7AF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9F3810-D221-4379-A598-DEEBD9256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A9566A-6DF9-4DB3-90DA-F56C595B6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52DD8-3AE3-47EA-AFB8-696F2C1EA146}"/>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6" name="Footer Placeholder 5">
            <a:extLst>
              <a:ext uri="{FF2B5EF4-FFF2-40B4-BE49-F238E27FC236}">
                <a16:creationId xmlns:a16="http://schemas.microsoft.com/office/drawing/2014/main" id="{C89485A7-C89F-479F-9F55-192E95A0BA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9451A1-5118-41D3-BA3E-CA0225232361}"/>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34890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10C6-EC09-4C59-B396-BDC1BD242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E7AC1B-CDA1-4A1E-8B04-708BA1AB0F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B55232-9633-43E0-8FAC-B98E843BC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08BAA-560F-45DF-A041-678A6C11BC2C}"/>
              </a:ext>
            </a:extLst>
          </p:cNvPr>
          <p:cNvSpPr>
            <a:spLocks noGrp="1"/>
          </p:cNvSpPr>
          <p:nvPr>
            <p:ph type="dt" sz="half" idx="10"/>
          </p:nvPr>
        </p:nvSpPr>
        <p:spPr/>
        <p:txBody>
          <a:bodyPr/>
          <a:lstStyle/>
          <a:p>
            <a:fld id="{C58358B4-81E1-458E-B75C-07DB5A3D43FC}" type="datetimeFigureOut">
              <a:rPr lang="en-GB" smtClean="0"/>
              <a:t>20/01/2023</a:t>
            </a:fld>
            <a:endParaRPr lang="en-GB"/>
          </a:p>
        </p:txBody>
      </p:sp>
      <p:sp>
        <p:nvSpPr>
          <p:cNvPr id="6" name="Footer Placeholder 5">
            <a:extLst>
              <a:ext uri="{FF2B5EF4-FFF2-40B4-BE49-F238E27FC236}">
                <a16:creationId xmlns:a16="http://schemas.microsoft.com/office/drawing/2014/main" id="{11378A48-10EF-432A-99FB-EE0E1C1909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6AF016-F434-4273-8535-E7627216D1B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543630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BF90F-419D-4FD2-9CF3-E666B10E3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51E2AF-E7A9-4555-B905-34F31E94B2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DC44B7-6F03-4B30-99CC-4604FFDFAD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358B4-81E1-458E-B75C-07DB5A3D43FC}" type="datetimeFigureOut">
              <a:rPr lang="en-GB" smtClean="0"/>
              <a:t>20/01/2023</a:t>
            </a:fld>
            <a:endParaRPr lang="en-GB"/>
          </a:p>
        </p:txBody>
      </p:sp>
      <p:sp>
        <p:nvSpPr>
          <p:cNvPr id="5" name="Footer Placeholder 4">
            <a:extLst>
              <a:ext uri="{FF2B5EF4-FFF2-40B4-BE49-F238E27FC236}">
                <a16:creationId xmlns:a16="http://schemas.microsoft.com/office/drawing/2014/main" id="{7FD85194-9B6F-407F-BDA7-85F475B775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C08F08-07D9-460C-81BD-2D6CA5BEF6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6F703-0A86-4D92-B985-5C85AF011EEF}" type="slidenum">
              <a:rPr lang="en-GB" smtClean="0"/>
              <a:t>‹#›</a:t>
            </a:fld>
            <a:endParaRPr lang="en-GB"/>
          </a:p>
        </p:txBody>
      </p:sp>
    </p:spTree>
    <p:extLst>
      <p:ext uri="{BB962C8B-B14F-4D97-AF65-F5344CB8AC3E}">
        <p14:creationId xmlns:p14="http://schemas.microsoft.com/office/powerpoint/2010/main" val="2291453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2344434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png"/><Relationship Id="rId18" Type="http://schemas.openxmlformats.org/officeDocument/2006/relationships/audio" Target="../media/audio11.wav"/><Relationship Id="rId3" Type="http://schemas.openxmlformats.org/officeDocument/2006/relationships/image" Target="../media/image5.png"/><Relationship Id="rId21" Type="http://schemas.openxmlformats.org/officeDocument/2006/relationships/audio" Target="../media/audio14.wav"/><Relationship Id="rId7" Type="http://schemas.openxmlformats.org/officeDocument/2006/relationships/audio" Target="../media/audio3.wav"/><Relationship Id="rId12" Type="http://schemas.openxmlformats.org/officeDocument/2006/relationships/audio" Target="../media/audio7.wav"/><Relationship Id="rId17" Type="http://schemas.openxmlformats.org/officeDocument/2006/relationships/audio" Target="../media/audio10.wav"/><Relationship Id="rId2" Type="http://schemas.openxmlformats.org/officeDocument/2006/relationships/notesSlide" Target="../notesSlides/notesSlide2.xml"/><Relationship Id="rId16" Type="http://schemas.openxmlformats.org/officeDocument/2006/relationships/audio" Target="../media/audio9.wav"/><Relationship Id="rId20" Type="http://schemas.openxmlformats.org/officeDocument/2006/relationships/audio" Target="../media/audio13.wav"/><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image" Target="../media/image7.png"/><Relationship Id="rId5" Type="http://schemas.openxmlformats.org/officeDocument/2006/relationships/audio" Target="../media/audio1.wav"/><Relationship Id="rId15" Type="http://schemas.openxmlformats.org/officeDocument/2006/relationships/audio" Target="../media/audio8.wav"/><Relationship Id="rId10" Type="http://schemas.openxmlformats.org/officeDocument/2006/relationships/audio" Target="../media/audio6.wav"/><Relationship Id="rId19" Type="http://schemas.openxmlformats.org/officeDocument/2006/relationships/audio" Target="../media/audio12.wav"/><Relationship Id="rId4" Type="http://schemas.openxmlformats.org/officeDocument/2006/relationships/image" Target="../media/image6.png"/><Relationship Id="rId9" Type="http://schemas.openxmlformats.org/officeDocument/2006/relationships/audio" Target="../media/audio5.wav"/><Relationship Id="rId14"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10.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2.wav"/><Relationship Id="rId18" Type="http://schemas.openxmlformats.org/officeDocument/2006/relationships/image" Target="../media/image8.png"/><Relationship Id="rId3" Type="http://schemas.openxmlformats.org/officeDocument/2006/relationships/audio" Target="../media/audio15.wav"/><Relationship Id="rId7" Type="http://schemas.openxmlformats.org/officeDocument/2006/relationships/audio" Target="../media/audio18.wav"/><Relationship Id="rId12" Type="http://schemas.openxmlformats.org/officeDocument/2006/relationships/image" Target="../media/image30.svg"/><Relationship Id="rId17" Type="http://schemas.openxmlformats.org/officeDocument/2006/relationships/audio" Target="../media/audio24.wav"/><Relationship Id="rId2" Type="http://schemas.openxmlformats.org/officeDocument/2006/relationships/notesSlide" Target="../notesSlides/notesSlide4.xml"/><Relationship Id="rId16" Type="http://schemas.openxmlformats.org/officeDocument/2006/relationships/image" Target="../media/image32.gif"/><Relationship Id="rId20" Type="http://schemas.openxmlformats.org/officeDocument/2006/relationships/image" Target="../media/image33.png"/><Relationship Id="rId1" Type="http://schemas.openxmlformats.org/officeDocument/2006/relationships/slideLayout" Target="../slideLayouts/slideLayout17.xml"/><Relationship Id="rId6" Type="http://schemas.openxmlformats.org/officeDocument/2006/relationships/audio" Target="../media/audio17.wav"/><Relationship Id="rId11" Type="http://schemas.openxmlformats.org/officeDocument/2006/relationships/image" Target="../media/image29.png"/><Relationship Id="rId5" Type="http://schemas.openxmlformats.org/officeDocument/2006/relationships/audio" Target="../media/audio16.wav"/><Relationship Id="rId15" Type="http://schemas.openxmlformats.org/officeDocument/2006/relationships/image" Target="../media/image31.gif"/><Relationship Id="rId10" Type="http://schemas.openxmlformats.org/officeDocument/2006/relationships/audio" Target="../media/audio21.wav"/><Relationship Id="rId19" Type="http://schemas.openxmlformats.org/officeDocument/2006/relationships/image" Target="../media/image9.svg"/><Relationship Id="rId4" Type="http://schemas.openxmlformats.org/officeDocument/2006/relationships/image" Target="../media/image28.png"/><Relationship Id="rId9" Type="http://schemas.openxmlformats.org/officeDocument/2006/relationships/audio" Target="../media/audio20.wav"/><Relationship Id="rId14" Type="http://schemas.openxmlformats.org/officeDocument/2006/relationships/audio" Target="../media/audio23.wav"/></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8.png"/><Relationship Id="rId18" Type="http://schemas.openxmlformats.org/officeDocument/2006/relationships/image" Target="../media/image32.gif"/><Relationship Id="rId3" Type="http://schemas.openxmlformats.org/officeDocument/2006/relationships/audio" Target="../media/audio25.wav"/><Relationship Id="rId7" Type="http://schemas.openxmlformats.org/officeDocument/2006/relationships/audio" Target="../media/audio28.wav"/><Relationship Id="rId12" Type="http://schemas.openxmlformats.org/officeDocument/2006/relationships/audio" Target="../media/audio31.wav"/><Relationship Id="rId17"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5.png"/><Relationship Id="rId11" Type="http://schemas.openxmlformats.org/officeDocument/2006/relationships/image" Target="../media/image33.png"/><Relationship Id="rId5" Type="http://schemas.openxmlformats.org/officeDocument/2006/relationships/audio" Target="../media/audio27.wav"/><Relationship Id="rId15" Type="http://schemas.openxmlformats.org/officeDocument/2006/relationships/image" Target="../media/image4.png"/><Relationship Id="rId10" Type="http://schemas.openxmlformats.org/officeDocument/2006/relationships/image" Target="../media/image35.png"/><Relationship Id="rId19"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0.wav"/><Relationship Id="rId1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2.gif"/><Relationship Id="rId3" Type="http://schemas.openxmlformats.org/officeDocument/2006/relationships/audio" Target="../media/audio33.wav"/><Relationship Id="rId7" Type="http://schemas.openxmlformats.org/officeDocument/2006/relationships/audio" Target="../media/audio30.wav"/><Relationship Id="rId12" Type="http://schemas.openxmlformats.org/officeDocument/2006/relationships/image" Target="../media/image9.sv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audio" Target="../media/audio29.wav"/><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audio" Target="../media/audio25.wav"/><Relationship Id="rId4" Type="http://schemas.openxmlformats.org/officeDocument/2006/relationships/audio" Target="../media/audio34.wav"/><Relationship Id="rId9" Type="http://schemas.openxmlformats.org/officeDocument/2006/relationships/image" Target="../media/image33.png"/><Relationship Id="rId14" Type="http://schemas.openxmlformats.org/officeDocument/2006/relationships/audio" Target="../media/audio35.wav"/></Relationships>
</file>

<file path=ppt/slides/_rels/slide8.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9.svg"/><Relationship Id="rId18" Type="http://schemas.openxmlformats.org/officeDocument/2006/relationships/image" Target="../media/image37.png"/><Relationship Id="rId3" Type="http://schemas.openxmlformats.org/officeDocument/2006/relationships/audio" Target="../media/audio36.wav"/><Relationship Id="rId7" Type="http://schemas.openxmlformats.org/officeDocument/2006/relationships/audio" Target="../media/audio29.wav"/><Relationship Id="rId12" Type="http://schemas.openxmlformats.org/officeDocument/2006/relationships/image" Target="../media/image8.png"/><Relationship Id="rId17"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audio" Target="../media/audio40.wav"/><Relationship Id="rId1" Type="http://schemas.openxmlformats.org/officeDocument/2006/relationships/slideLayout" Target="../slideLayouts/slideLayout17.xml"/><Relationship Id="rId6" Type="http://schemas.openxmlformats.org/officeDocument/2006/relationships/image" Target="../media/image5.png"/><Relationship Id="rId11" Type="http://schemas.openxmlformats.org/officeDocument/2006/relationships/audio" Target="../media/audio25.wav"/><Relationship Id="rId5" Type="http://schemas.openxmlformats.org/officeDocument/2006/relationships/audio" Target="../media/audio38.wav"/><Relationship Id="rId15" Type="http://schemas.openxmlformats.org/officeDocument/2006/relationships/audio" Target="../media/audio39.wav"/><Relationship Id="rId10" Type="http://schemas.openxmlformats.org/officeDocument/2006/relationships/image" Target="../media/image33.png"/><Relationship Id="rId19" Type="http://schemas.openxmlformats.org/officeDocument/2006/relationships/image" Target="../media/image38.jpeg"/><Relationship Id="rId4" Type="http://schemas.openxmlformats.org/officeDocument/2006/relationships/audio" Target="../media/audio37.wav"/><Relationship Id="rId9" Type="http://schemas.openxmlformats.org/officeDocument/2006/relationships/image" Target="../media/image35.png"/><Relationship Id="rId14" Type="http://schemas.openxmlformats.org/officeDocument/2006/relationships/image" Target="../media/image32.gif"/></Relationships>
</file>

<file path=ppt/slides/_rels/slide9.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image" Target="../media/image39.png"/><Relationship Id="rId7" Type="http://schemas.openxmlformats.org/officeDocument/2006/relationships/audio" Target="../media/audio44.wav"/><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audio" Target="../media/audio43.wav"/><Relationship Id="rId5" Type="http://schemas.openxmlformats.org/officeDocument/2006/relationships/audio" Target="../media/audio42.wav"/><Relationship Id="rId10" Type="http://schemas.openxmlformats.org/officeDocument/2006/relationships/image" Target="../media/image9.svg"/><Relationship Id="rId4" Type="http://schemas.openxmlformats.org/officeDocument/2006/relationships/audio" Target="../media/audio41.wav"/><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629966" y="4326562"/>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pic>
        <p:nvPicPr>
          <p:cNvPr id="3" name="Picture 10" descr="Gráficos vectoriales gratis de Celebrar">
            <a:extLst>
              <a:ext uri="{FF2B5EF4-FFF2-40B4-BE49-F238E27FC236}">
                <a16:creationId xmlns:a16="http://schemas.microsoft.com/office/drawing/2014/main" id="{3129BD77-9B8C-8ED0-4762-D592C734DC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590" y="4617147"/>
            <a:ext cx="1942831" cy="21171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Gráficos vectoriales gratis de Reloj">
            <a:extLst>
              <a:ext uri="{FF2B5EF4-FFF2-40B4-BE49-F238E27FC236}">
                <a16:creationId xmlns:a16="http://schemas.microsoft.com/office/drawing/2014/main" id="{9A697266-525E-E0E2-6779-6FD01C138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648" y="1694729"/>
            <a:ext cx="1564559" cy="15784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acimo De Uvas, Uvas Viognier, Uvas">
            <a:extLst>
              <a:ext uri="{FF2B5EF4-FFF2-40B4-BE49-F238E27FC236}">
                <a16:creationId xmlns:a16="http://schemas.microsoft.com/office/drawing/2014/main" id="{17DA22C2-F6FE-B12C-5AE0-564DA22BA0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0436">
            <a:off x="6128841" y="5581929"/>
            <a:ext cx="1546617" cy="12343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460483F-8151-0339-B351-DF8A9B787A3F}"/>
              </a:ext>
            </a:extLst>
          </p:cNvPr>
          <p:cNvSpPr/>
          <p:nvPr/>
        </p:nvSpPr>
        <p:spPr>
          <a:xfrm>
            <a:off x="327376" y="2922085"/>
            <a:ext cx="3756156" cy="830997"/>
          </a:xfrm>
          <a:prstGeom prst="rect">
            <a:avLst/>
          </a:prstGeom>
          <a:noFill/>
        </p:spPr>
        <p:txBody>
          <a:bodyPr wrap="none" lIns="91440" tIns="45720" rIns="91440" bIns="45720">
            <a:spAutoFit/>
          </a:bodyPr>
          <a:lstStyle/>
          <a:p>
            <a:pPr algn="ctr"/>
            <a:r>
              <a:rPr lang="en-US" sz="48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Mystical Woods Smooth Script" panose="02000500000000000000" pitchFamily="2" charset="0"/>
              </a:rPr>
              <a:t>Nochevieja</a:t>
            </a:r>
            <a:r>
              <a:rPr lang="en-US" sz="4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Mystical Woods Smooth Script" panose="02000500000000000000" pitchFamily="2"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itle 1">
            <a:extLst>
              <a:ext uri="{FF2B5EF4-FFF2-40B4-BE49-F238E27FC236}">
                <a16:creationId xmlns:a16="http://schemas.microsoft.com/office/drawing/2014/main" id="{5EF743D8-20F9-3CAC-8EDC-3D48AEDF3C3D}"/>
              </a:ext>
            </a:extLst>
          </p:cNvPr>
          <p:cNvSpPr txBox="1">
            <a:spLocks/>
          </p:cNvSpPr>
          <p:nvPr/>
        </p:nvSpPr>
        <p:spPr>
          <a:xfrm>
            <a:off x="10562345" y="956825"/>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4" name="Google Shape;111;p3" descr="Speech Icon, Voice, Talking, Audio, Speech">
            <a:extLst>
              <a:ext uri="{FF2B5EF4-FFF2-40B4-BE49-F238E27FC236}">
                <a16:creationId xmlns:a16="http://schemas.microsoft.com/office/drawing/2014/main" id="{504B176A-4AF6-4A14-FEE1-3DD67DB830F8}"/>
              </a:ext>
            </a:extLst>
          </p:cNvPr>
          <p:cNvPicPr preferRelativeResize="0"/>
          <p:nvPr/>
        </p:nvPicPr>
        <p:blipFill rotWithShape="1">
          <a:blip r:embed="rId3">
            <a:alphaModFix/>
          </a:blip>
          <a:srcRect/>
          <a:stretch/>
        </p:blipFill>
        <p:spPr>
          <a:xfrm>
            <a:off x="11013680" y="58981"/>
            <a:ext cx="776168" cy="776168"/>
          </a:xfrm>
          <a:prstGeom prst="rect">
            <a:avLst/>
          </a:prstGeom>
          <a:noFill/>
          <a:ln>
            <a:noFill/>
          </a:ln>
        </p:spPr>
      </p:pic>
      <p:graphicFrame>
        <p:nvGraphicFramePr>
          <p:cNvPr id="14" name="Table 3">
            <a:extLst>
              <a:ext uri="{FF2B5EF4-FFF2-40B4-BE49-F238E27FC236}">
                <a16:creationId xmlns:a16="http://schemas.microsoft.com/office/drawing/2014/main" id="{0BC2AAEC-E92C-E4A4-7B10-AD0628A6198C}"/>
              </a:ext>
            </a:extLst>
          </p:cNvPr>
          <p:cNvGraphicFramePr>
            <a:graphicFrameLocks noGrp="1"/>
          </p:cNvGraphicFramePr>
          <p:nvPr/>
        </p:nvGraphicFramePr>
        <p:xfrm>
          <a:off x="-318413" y="877313"/>
          <a:ext cx="8782290" cy="5864684"/>
        </p:xfrm>
        <a:graphic>
          <a:graphicData uri="http://schemas.openxmlformats.org/drawingml/2006/table">
            <a:tbl>
              <a:tblPr firstRow="1" bandRow="1">
                <a:tableStyleId>{5940675A-B579-460E-94D1-54222C63F5DA}</a:tableStyleId>
              </a:tblPr>
              <a:tblGrid>
                <a:gridCol w="929064">
                  <a:extLst>
                    <a:ext uri="{9D8B030D-6E8A-4147-A177-3AD203B41FA5}">
                      <a16:colId xmlns:a16="http://schemas.microsoft.com/office/drawing/2014/main" val="893164677"/>
                    </a:ext>
                  </a:extLst>
                </a:gridCol>
                <a:gridCol w="2831131">
                  <a:extLst>
                    <a:ext uri="{9D8B030D-6E8A-4147-A177-3AD203B41FA5}">
                      <a16:colId xmlns:a16="http://schemas.microsoft.com/office/drawing/2014/main" val="1766975090"/>
                    </a:ext>
                  </a:extLst>
                </a:gridCol>
                <a:gridCol w="220972">
                  <a:extLst>
                    <a:ext uri="{9D8B030D-6E8A-4147-A177-3AD203B41FA5}">
                      <a16:colId xmlns:a16="http://schemas.microsoft.com/office/drawing/2014/main" val="1475251960"/>
                    </a:ext>
                  </a:extLst>
                </a:gridCol>
                <a:gridCol w="2008838">
                  <a:extLst>
                    <a:ext uri="{9D8B030D-6E8A-4147-A177-3AD203B41FA5}">
                      <a16:colId xmlns:a16="http://schemas.microsoft.com/office/drawing/2014/main" val="2134016666"/>
                    </a:ext>
                  </a:extLst>
                </a:gridCol>
                <a:gridCol w="208280">
                  <a:extLst>
                    <a:ext uri="{9D8B030D-6E8A-4147-A177-3AD203B41FA5}">
                      <a16:colId xmlns:a16="http://schemas.microsoft.com/office/drawing/2014/main" val="585957928"/>
                    </a:ext>
                  </a:extLst>
                </a:gridCol>
                <a:gridCol w="2584005">
                  <a:extLst>
                    <a:ext uri="{9D8B030D-6E8A-4147-A177-3AD203B41FA5}">
                      <a16:colId xmlns:a16="http://schemas.microsoft.com/office/drawing/2014/main" val="3868051935"/>
                    </a:ext>
                  </a:extLst>
                </a:gridCol>
              </a:tblGrid>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002060"/>
                          </a:solidFill>
                          <a:latin typeface="Century Gothic" panose="020B0502020202020204" pitchFamily="34" charset="0"/>
                        </a:rPr>
                        <a:t>visita</a:t>
                      </a:r>
                      <a:r>
                        <a:rPr lang="en-GB" sz="2400" b="1" dirty="0">
                          <a:solidFill>
                            <a:srgbClr val="002060"/>
                          </a:solidFill>
                          <a:latin typeface="Century Gothic" panose="020B0502020202020204" pitchFamily="34" charset="0"/>
                        </a:rPr>
                        <a:t> </a:t>
                      </a:r>
                    </a:p>
                    <a:p>
                      <a:pPr algn="ctr"/>
                      <a:r>
                        <a:rPr lang="en-GB" sz="2400" b="1" dirty="0" err="1">
                          <a:solidFill>
                            <a:srgbClr val="002060"/>
                          </a:solidFill>
                          <a:latin typeface="Century Gothic" panose="020B0502020202020204" pitchFamily="34" charset="0"/>
                        </a:rPr>
                        <a:t>visitan</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ciudad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2263911"/>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 Lola y Luna</a:t>
                      </a:r>
                    </a:p>
                    <a:p>
                      <a:pPr algn="l"/>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Coldo</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i="1" dirty="0">
                        <a:solidFill>
                          <a:srgbClr val="002060"/>
                        </a:solidFill>
                        <a:latin typeface="Century Gothic" panose="020B0502020202020204" pitchFamily="34" charset="0"/>
                      </a:endParaRPr>
                    </a:p>
                    <a:p>
                      <a:pPr algn="ctr"/>
                      <a:r>
                        <a:rPr lang="en-GB" sz="2400" i="1" dirty="0" err="1">
                          <a:solidFill>
                            <a:srgbClr val="002060"/>
                          </a:solidFill>
                          <a:latin typeface="Century Gothic" panose="020B0502020202020204" pitchFamily="34" charset="0"/>
                        </a:rPr>
                        <a:t>visita</a:t>
                      </a:r>
                      <a:r>
                        <a:rPr lang="en-GB" sz="2400" i="1"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Truji</a:t>
                      </a:r>
                      <a:r>
                        <a:rPr lang="en-GB" sz="2400" i="1" dirty="0">
                          <a:solidFill>
                            <a:srgbClr val="002060"/>
                          </a:solidFill>
                          <a:latin typeface="Century Gothic" panose="020B0502020202020204" pitchFamily="34" charset="0"/>
                        </a:rPr>
                        <a:t> __ 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4241438"/>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Malú</a:t>
                      </a:r>
                      <a:r>
                        <a:rPr lang="en-GB" sz="2400" b="0" dirty="0">
                          <a:solidFill>
                            <a:srgbClr val="002060"/>
                          </a:solidFill>
                          <a:latin typeface="Century Gothic" panose="020B0502020202020204" pitchFamily="34" charset="0"/>
                        </a:rPr>
                        <a:t> y Lorna</a:t>
                      </a:r>
                      <a:br>
                        <a:rPr lang="en-GB" sz="2400" b="0" dirty="0">
                          <a:solidFill>
                            <a:srgbClr val="002060"/>
                          </a:solidFill>
                          <a:latin typeface="Century Gothic" panose="020B0502020202020204" pitchFamily="34" charset="0"/>
                        </a:rPr>
                      </a:br>
                      <a:r>
                        <a:rPr lang="en-GB" sz="2400" b="0" dirty="0">
                          <a:solidFill>
                            <a:srgbClr val="002060"/>
                          </a:solidFill>
                          <a:latin typeface="Century Gothic" panose="020B0502020202020204" pitchFamily="34" charset="0"/>
                        </a:rPr>
                        <a:t> Kala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visitan</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a:solidFill>
                            <a:srgbClr val="002060"/>
                          </a:solidFill>
                          <a:latin typeface="Century Gothic" panose="020B0502020202020204" pitchFamily="34" charset="0"/>
                        </a:rPr>
                        <a:t>Ju __ </a:t>
                      </a:r>
                      <a:r>
                        <a:rPr lang="en-GB" sz="2400" i="1" dirty="0" err="1">
                          <a:solidFill>
                            <a:srgbClr val="002060"/>
                          </a:solidFill>
                          <a:latin typeface="Century Gothic" panose="020B0502020202020204" pitchFamily="34" charset="0"/>
                        </a:rPr>
                        <a:t>iaca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2491689"/>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dirty="0">
                          <a:solidFill>
                            <a:srgbClr val="002060"/>
                          </a:solidFill>
                          <a:latin typeface="Century Gothic" panose="020B0502020202020204" pitchFamily="34" charset="0"/>
                        </a:rPr>
                        <a:t> Mirella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dirty="0">
                          <a:solidFill>
                            <a:srgbClr val="002060"/>
                          </a:solidFill>
                          <a:latin typeface="Century Gothic" panose="020B0502020202020204" pitchFamily="34" charset="0"/>
                        </a:rPr>
                        <a:t> Milena y Mirella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visitan</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a:solidFill>
                            <a:srgbClr val="002060"/>
                          </a:solidFill>
                          <a:latin typeface="Century Gothic" panose="020B0502020202020204" pitchFamily="34" charset="0"/>
                        </a:rPr>
                        <a:t>__ </a:t>
                      </a:r>
                      <a:r>
                        <a:rPr lang="en-GB" sz="2400" i="1" dirty="0" err="1">
                          <a:solidFill>
                            <a:srgbClr val="002060"/>
                          </a:solidFill>
                          <a:latin typeface="Century Gothic" panose="020B0502020202020204" pitchFamily="34" charset="0"/>
                        </a:rPr>
                        <a:t>ima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8099985"/>
                  </a:ext>
                </a:extLst>
              </a:tr>
              <a:tr h="837812">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Lluis</a:t>
                      </a:r>
                      <a:r>
                        <a:rPr lang="en-GB" sz="2400" b="0" dirty="0">
                          <a:solidFill>
                            <a:srgbClr val="002060"/>
                          </a:solidFill>
                          <a:latin typeface="Century Gothic" panose="020B0502020202020204" pitchFamily="34" charset="0"/>
                        </a:rPr>
                        <a:t> y Lluvia</a:t>
                      </a:r>
                    </a:p>
                    <a:p>
                      <a:pPr algn="l"/>
                      <a:r>
                        <a:rPr lang="en-GB" sz="2400" b="0" dirty="0">
                          <a:solidFill>
                            <a:srgbClr val="002060"/>
                          </a:solidFill>
                          <a:latin typeface="Century Gothic" panose="020B0502020202020204" pitchFamily="34" charset="0"/>
                        </a:rPr>
                        <a:t> Luis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a:solidFill>
                            <a:srgbClr val="002060"/>
                          </a:solidFill>
                          <a:latin typeface="Century Gothic" panose="020B0502020202020204" pitchFamily="34" charset="0"/>
                        </a:rPr>
                        <a:t>Ta __ </a:t>
                      </a:r>
                      <a:r>
                        <a:rPr lang="en-GB" sz="2400" i="1" dirty="0" err="1">
                          <a:solidFill>
                            <a:srgbClr val="002060"/>
                          </a:solidFill>
                          <a:latin typeface="Century Gothic" panose="020B0502020202020204" pitchFamily="34" charset="0"/>
                        </a:rPr>
                        <a:t>ara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3233831"/>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 Lorca y </a:t>
                      </a:r>
                      <a:r>
                        <a:rPr lang="en-GB" sz="2400" b="0" dirty="0" err="1">
                          <a:solidFill>
                            <a:srgbClr val="002060"/>
                          </a:solidFill>
                          <a:latin typeface="Century Gothic" panose="020B0502020202020204" pitchFamily="34" charset="0"/>
                        </a:rPr>
                        <a:t>Llorent</a:t>
                      </a:r>
                      <a:endParaRPr lang="en-GB" sz="2400" b="0" dirty="0">
                        <a:solidFill>
                          <a:srgbClr val="002060"/>
                        </a:solidFill>
                        <a:latin typeface="Century Gothic" panose="020B0502020202020204" pitchFamily="34" charset="0"/>
                      </a:endParaRPr>
                    </a:p>
                    <a:p>
                      <a:pPr algn="l"/>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Lorente</a:t>
                      </a:r>
                      <a:r>
                        <a:rPr lang="en-GB" sz="2400" b="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visitan</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a:solidFill>
                            <a:srgbClr val="002060"/>
                          </a:solidFill>
                          <a:latin typeface="Century Gothic" panose="020B0502020202020204" pitchFamily="34" charset="0"/>
                        </a:rPr>
                        <a:t>Qui __  </a:t>
                      </a:r>
                      <a:r>
                        <a:rPr lang="en-GB" sz="2400" i="1" dirty="0" err="1">
                          <a:solidFill>
                            <a:srgbClr val="002060"/>
                          </a:solidFill>
                          <a:latin typeface="Century Gothic" panose="020B0502020202020204" pitchFamily="34" charset="0"/>
                        </a:rPr>
                        <a:t>abamba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0292567"/>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 Luz y Lorena</a:t>
                      </a:r>
                    </a:p>
                    <a:p>
                      <a:pPr algn="l"/>
                      <a:r>
                        <a:rPr lang="en-GB" sz="2400" b="0" dirty="0">
                          <a:solidFill>
                            <a:srgbClr val="002060"/>
                          </a:solidFill>
                          <a:latin typeface="Century Gothic" panose="020B0502020202020204" pitchFamily="34" charset="0"/>
                        </a:rPr>
                        <a:t> Luna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a:solidFill>
                            <a:srgbClr val="002060"/>
                          </a:solidFill>
                          <a:latin typeface="Century Gothic" panose="020B0502020202020204" pitchFamily="34" charset="0"/>
                        </a:rPr>
                        <a:t>I __ 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3379044"/>
                  </a:ext>
                </a:extLst>
              </a:tr>
            </a:tbl>
          </a:graphicData>
        </a:graphic>
      </p:graphicFrame>
      <p:sp>
        <p:nvSpPr>
          <p:cNvPr id="20" name="Rectangle: Rounded Corners 19">
            <a:extLst>
              <a:ext uri="{FF2B5EF4-FFF2-40B4-BE49-F238E27FC236}">
                <a16:creationId xmlns:a16="http://schemas.microsoft.com/office/drawing/2014/main" id="{FB47F40A-E827-F9EA-D0E9-8F048E62DD25}"/>
              </a:ext>
            </a:extLst>
          </p:cNvPr>
          <p:cNvSpPr/>
          <p:nvPr/>
        </p:nvSpPr>
        <p:spPr>
          <a:xfrm>
            <a:off x="3893950" y="1994232"/>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1" name="Picture 20">
            <a:extLst>
              <a:ext uri="{FF2B5EF4-FFF2-40B4-BE49-F238E27FC236}">
                <a16:creationId xmlns:a16="http://schemas.microsoft.com/office/drawing/2014/main" id="{55EA554B-1E7A-EA32-C1CA-B2181A09F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4559" y="2071184"/>
            <a:ext cx="355805" cy="401680"/>
          </a:xfrm>
          <a:prstGeom prst="rect">
            <a:avLst/>
          </a:prstGeom>
        </p:spPr>
      </p:pic>
      <p:sp>
        <p:nvSpPr>
          <p:cNvPr id="22" name="Rectangle: Rounded Corners 21">
            <a:extLst>
              <a:ext uri="{FF2B5EF4-FFF2-40B4-BE49-F238E27FC236}">
                <a16:creationId xmlns:a16="http://schemas.microsoft.com/office/drawing/2014/main" id="{7C5CF03C-B5CA-7D03-6789-1E9E7B93345F}"/>
              </a:ext>
            </a:extLst>
          </p:cNvPr>
          <p:cNvSpPr/>
          <p:nvPr/>
        </p:nvSpPr>
        <p:spPr>
          <a:xfrm>
            <a:off x="3947215" y="2806716"/>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3" name="Picture 22">
            <a:extLst>
              <a:ext uri="{FF2B5EF4-FFF2-40B4-BE49-F238E27FC236}">
                <a16:creationId xmlns:a16="http://schemas.microsoft.com/office/drawing/2014/main" id="{4E08D3F8-A717-BA2E-B7BB-C1CA9F16B3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3530" y="2508602"/>
            <a:ext cx="355805" cy="401680"/>
          </a:xfrm>
          <a:prstGeom prst="rect">
            <a:avLst/>
          </a:prstGeom>
        </p:spPr>
      </p:pic>
      <p:pic>
        <p:nvPicPr>
          <p:cNvPr id="24" name="Picture 23">
            <a:extLst>
              <a:ext uri="{FF2B5EF4-FFF2-40B4-BE49-F238E27FC236}">
                <a16:creationId xmlns:a16="http://schemas.microsoft.com/office/drawing/2014/main" id="{F25EE56B-3E52-5570-6107-8EC706C1D8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9335" y="3746879"/>
            <a:ext cx="355805" cy="401680"/>
          </a:xfrm>
          <a:prstGeom prst="rect">
            <a:avLst/>
          </a:prstGeom>
        </p:spPr>
      </p:pic>
      <p:pic>
        <p:nvPicPr>
          <p:cNvPr id="25" name="Picture 24">
            <a:extLst>
              <a:ext uri="{FF2B5EF4-FFF2-40B4-BE49-F238E27FC236}">
                <a16:creationId xmlns:a16="http://schemas.microsoft.com/office/drawing/2014/main" id="{EA219689-8B69-64E6-07E6-1C238F8E4F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9868" y="4612476"/>
            <a:ext cx="355805" cy="401680"/>
          </a:xfrm>
          <a:prstGeom prst="rect">
            <a:avLst/>
          </a:prstGeom>
        </p:spPr>
      </p:pic>
      <p:pic>
        <p:nvPicPr>
          <p:cNvPr id="27" name="Picture 26">
            <a:extLst>
              <a:ext uri="{FF2B5EF4-FFF2-40B4-BE49-F238E27FC236}">
                <a16:creationId xmlns:a16="http://schemas.microsoft.com/office/drawing/2014/main" id="{53492CF5-DEB9-77F6-5587-0DDB0F4002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8524" y="5060247"/>
            <a:ext cx="355805" cy="401680"/>
          </a:xfrm>
          <a:prstGeom prst="rect">
            <a:avLst/>
          </a:prstGeom>
        </p:spPr>
      </p:pic>
      <p:sp>
        <p:nvSpPr>
          <p:cNvPr id="28" name="Rectangle: Rounded Corners 27">
            <a:extLst>
              <a:ext uri="{FF2B5EF4-FFF2-40B4-BE49-F238E27FC236}">
                <a16:creationId xmlns:a16="http://schemas.microsoft.com/office/drawing/2014/main" id="{B7BF1568-6F88-B35C-F85E-07377E7122B4}"/>
              </a:ext>
            </a:extLst>
          </p:cNvPr>
          <p:cNvSpPr/>
          <p:nvPr/>
        </p:nvSpPr>
        <p:spPr>
          <a:xfrm>
            <a:off x="3947215" y="3602556"/>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9" name="Rectangle: Rounded Corners 28">
            <a:extLst>
              <a:ext uri="{FF2B5EF4-FFF2-40B4-BE49-F238E27FC236}">
                <a16:creationId xmlns:a16="http://schemas.microsoft.com/office/drawing/2014/main" id="{5EBD1B5F-1DEF-C785-316F-C0F743197DD9}"/>
              </a:ext>
            </a:extLst>
          </p:cNvPr>
          <p:cNvSpPr/>
          <p:nvPr/>
        </p:nvSpPr>
        <p:spPr>
          <a:xfrm>
            <a:off x="3947215" y="4342031"/>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0" name="Rectangle: Rounded Corners 29">
            <a:extLst>
              <a:ext uri="{FF2B5EF4-FFF2-40B4-BE49-F238E27FC236}">
                <a16:creationId xmlns:a16="http://schemas.microsoft.com/office/drawing/2014/main" id="{19A3D128-EC7A-6D8D-6D53-76547AB22108}"/>
              </a:ext>
            </a:extLst>
          </p:cNvPr>
          <p:cNvSpPr/>
          <p:nvPr/>
        </p:nvSpPr>
        <p:spPr>
          <a:xfrm>
            <a:off x="3921660" y="5167697"/>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58B8AFD4-A9B4-3680-BB8F-777E7FA02677}"/>
              </a:ext>
            </a:extLst>
          </p:cNvPr>
          <p:cNvSpPr txBox="1"/>
          <p:nvPr/>
        </p:nvSpPr>
        <p:spPr>
          <a:xfrm>
            <a:off x="7167463" y="1901605"/>
            <a:ext cx="3577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ll</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194C3403-4F35-E99B-A1C0-4D5A62908854}"/>
              </a:ext>
            </a:extLst>
          </p:cNvPr>
          <p:cNvSpPr txBox="1"/>
          <p:nvPr/>
        </p:nvSpPr>
        <p:spPr>
          <a:xfrm>
            <a:off x="6879889" y="2714772"/>
            <a:ext cx="2712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t>
            </a:r>
          </a:p>
        </p:txBody>
      </p:sp>
      <p:sp>
        <p:nvSpPr>
          <p:cNvPr id="34" name="TextBox 33">
            <a:extLst>
              <a:ext uri="{FF2B5EF4-FFF2-40B4-BE49-F238E27FC236}">
                <a16:creationId xmlns:a16="http://schemas.microsoft.com/office/drawing/2014/main" id="{034DD4D1-F1BA-EE3E-7D50-D0931D1CC328}"/>
              </a:ext>
            </a:extLst>
          </p:cNvPr>
          <p:cNvSpPr txBox="1"/>
          <p:nvPr/>
        </p:nvSpPr>
        <p:spPr>
          <a:xfrm>
            <a:off x="6755143" y="3565372"/>
            <a:ext cx="3433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t>
            </a:r>
          </a:p>
        </p:txBody>
      </p:sp>
      <p:sp>
        <p:nvSpPr>
          <p:cNvPr id="36" name="TextBox 35">
            <a:extLst>
              <a:ext uri="{FF2B5EF4-FFF2-40B4-BE49-F238E27FC236}">
                <a16:creationId xmlns:a16="http://schemas.microsoft.com/office/drawing/2014/main" id="{DB995553-0762-1126-492D-D2619054116F}"/>
              </a:ext>
            </a:extLst>
          </p:cNvPr>
          <p:cNvSpPr txBox="1"/>
          <p:nvPr/>
        </p:nvSpPr>
        <p:spPr>
          <a:xfrm>
            <a:off x="7032247" y="4376669"/>
            <a:ext cx="2712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t>
            </a:r>
          </a:p>
        </p:txBody>
      </p:sp>
      <p:sp>
        <p:nvSpPr>
          <p:cNvPr id="37" name="TextBox 36">
            <a:extLst>
              <a:ext uri="{FF2B5EF4-FFF2-40B4-BE49-F238E27FC236}">
                <a16:creationId xmlns:a16="http://schemas.microsoft.com/office/drawing/2014/main" id="{10EADA75-475F-2237-551E-DE651E7151F6}"/>
              </a:ext>
            </a:extLst>
          </p:cNvPr>
          <p:cNvSpPr txBox="1"/>
          <p:nvPr/>
        </p:nvSpPr>
        <p:spPr>
          <a:xfrm>
            <a:off x="6591174" y="5200765"/>
            <a:ext cx="3577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ll</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9E679F1E-16B4-50C6-6F3A-918175446F23}"/>
              </a:ext>
            </a:extLst>
          </p:cNvPr>
          <p:cNvSpPr txBox="1"/>
          <p:nvPr/>
        </p:nvSpPr>
        <p:spPr>
          <a:xfrm>
            <a:off x="6912856" y="6053114"/>
            <a:ext cx="2712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t>
            </a:r>
          </a:p>
        </p:txBody>
      </p:sp>
      <p:sp>
        <p:nvSpPr>
          <p:cNvPr id="40" name="Rectangle: Rounded Corners 39">
            <a:extLst>
              <a:ext uri="{FF2B5EF4-FFF2-40B4-BE49-F238E27FC236}">
                <a16:creationId xmlns:a16="http://schemas.microsoft.com/office/drawing/2014/main" id="{3E5AE80E-D2FD-2165-1BB3-CEE052B33424}"/>
              </a:ext>
            </a:extLst>
          </p:cNvPr>
          <p:cNvSpPr/>
          <p:nvPr/>
        </p:nvSpPr>
        <p:spPr>
          <a:xfrm>
            <a:off x="3947215" y="6053114"/>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41" name="Picture 40">
            <a:extLst>
              <a:ext uri="{FF2B5EF4-FFF2-40B4-BE49-F238E27FC236}">
                <a16:creationId xmlns:a16="http://schemas.microsoft.com/office/drawing/2014/main" id="{9C59E10F-6138-67D2-24FB-703F03C982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6080" y="6288921"/>
            <a:ext cx="355805" cy="401680"/>
          </a:xfrm>
          <a:prstGeom prst="rect">
            <a:avLst/>
          </a:prstGeom>
        </p:spPr>
      </p:pic>
      <p:sp>
        <p:nvSpPr>
          <p:cNvPr id="42" name="Rectangle 41">
            <a:hlinkClick r:id="" action="ppaction://noaction">
              <a:snd r:embed="rId5" name="2_3.wav"/>
            </a:hlinkClick>
            <a:extLst>
              <a:ext uri="{FF2B5EF4-FFF2-40B4-BE49-F238E27FC236}">
                <a16:creationId xmlns:a16="http://schemas.microsoft.com/office/drawing/2014/main" id="{F0A75E01-5CCA-AE58-1767-FC0EFA2A6556}"/>
              </a:ext>
            </a:extLst>
          </p:cNvPr>
          <p:cNvSpPr/>
          <p:nvPr/>
        </p:nvSpPr>
        <p:spPr>
          <a:xfrm>
            <a:off x="212990" y="1901605"/>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43" name="Rectangle 42">
            <a:hlinkClick r:id="" action="ppaction://noaction">
              <a:snd r:embed="rId6" name="2_4.wav"/>
            </a:hlinkClick>
            <a:extLst>
              <a:ext uri="{FF2B5EF4-FFF2-40B4-BE49-F238E27FC236}">
                <a16:creationId xmlns:a16="http://schemas.microsoft.com/office/drawing/2014/main" id="{1103EF10-8D6A-8EE0-C4A9-83D820F48771}"/>
              </a:ext>
            </a:extLst>
          </p:cNvPr>
          <p:cNvSpPr/>
          <p:nvPr/>
        </p:nvSpPr>
        <p:spPr>
          <a:xfrm>
            <a:off x="207881" y="2731450"/>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44" name="Rectangle 43">
            <a:hlinkClick r:id="" action="ppaction://noaction">
              <a:snd r:embed="rId7" name="2_5.wav"/>
            </a:hlinkClick>
            <a:extLst>
              <a:ext uri="{FF2B5EF4-FFF2-40B4-BE49-F238E27FC236}">
                <a16:creationId xmlns:a16="http://schemas.microsoft.com/office/drawing/2014/main" id="{D4F62780-C00A-3E49-F184-696464A4DB40}"/>
              </a:ext>
            </a:extLst>
          </p:cNvPr>
          <p:cNvSpPr/>
          <p:nvPr/>
        </p:nvSpPr>
        <p:spPr>
          <a:xfrm>
            <a:off x="192799" y="3625575"/>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45" name="Rectangle 44">
            <a:hlinkClick r:id="" action="ppaction://noaction">
              <a:snd r:embed="rId8" name="2_6.wav"/>
            </a:hlinkClick>
            <a:extLst>
              <a:ext uri="{FF2B5EF4-FFF2-40B4-BE49-F238E27FC236}">
                <a16:creationId xmlns:a16="http://schemas.microsoft.com/office/drawing/2014/main" id="{F9C10F1E-5D91-9D7B-9C6D-51177C8FA2D5}"/>
              </a:ext>
            </a:extLst>
          </p:cNvPr>
          <p:cNvSpPr/>
          <p:nvPr/>
        </p:nvSpPr>
        <p:spPr>
          <a:xfrm>
            <a:off x="207881" y="4406640"/>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46" name="Rectangle 45">
            <a:hlinkClick r:id="" action="ppaction://noaction">
              <a:snd r:embed="rId9" name="2_7.wav"/>
            </a:hlinkClick>
            <a:extLst>
              <a:ext uri="{FF2B5EF4-FFF2-40B4-BE49-F238E27FC236}">
                <a16:creationId xmlns:a16="http://schemas.microsoft.com/office/drawing/2014/main" id="{A1E84C18-8E35-9E47-FB05-832B25C607FA}"/>
              </a:ext>
            </a:extLst>
          </p:cNvPr>
          <p:cNvSpPr/>
          <p:nvPr/>
        </p:nvSpPr>
        <p:spPr>
          <a:xfrm>
            <a:off x="220058" y="5245907"/>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47" name="Rectangle 46">
            <a:hlinkClick r:id="" action="ppaction://noaction">
              <a:snd r:embed="rId10" name="2_8.wav"/>
            </a:hlinkClick>
            <a:extLst>
              <a:ext uri="{FF2B5EF4-FFF2-40B4-BE49-F238E27FC236}">
                <a16:creationId xmlns:a16="http://schemas.microsoft.com/office/drawing/2014/main" id="{73D341DE-AEF8-F7E0-CC2D-EF76EF84104B}"/>
              </a:ext>
            </a:extLst>
          </p:cNvPr>
          <p:cNvSpPr/>
          <p:nvPr/>
        </p:nvSpPr>
        <p:spPr>
          <a:xfrm>
            <a:off x="220058" y="6028176"/>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pic>
        <p:nvPicPr>
          <p:cNvPr id="1026" name="Picture 2">
            <a:extLst>
              <a:ext uri="{FF2B5EF4-FFF2-40B4-BE49-F238E27FC236}">
                <a16:creationId xmlns:a16="http://schemas.microsoft.com/office/drawing/2014/main" id="{B8422660-19B1-B5AE-F648-F9959B0466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77635" y="2644873"/>
            <a:ext cx="3323035" cy="40457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8" name="Google Shape;153;p2">
            <a:extLst>
              <a:ext uri="{FF2B5EF4-FFF2-40B4-BE49-F238E27FC236}">
                <a16:creationId xmlns:a16="http://schemas.microsoft.com/office/drawing/2014/main" id="{2543EF88-060A-6BC7-CB65-B35FE6C584DE}"/>
              </a:ext>
            </a:extLst>
          </p:cNvPr>
          <p:cNvSpPr txBox="1"/>
          <p:nvPr/>
        </p:nvSpPr>
        <p:spPr>
          <a:xfrm>
            <a:off x="9291967" y="27231"/>
            <a:ext cx="79529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0" name="TextBox 49">
            <a:extLst>
              <a:ext uri="{FF2B5EF4-FFF2-40B4-BE49-F238E27FC236}">
                <a16:creationId xmlns:a16="http://schemas.microsoft.com/office/drawing/2014/main" id="{5B574BB8-74FE-E933-BF55-2BBFF23191A5}"/>
              </a:ext>
            </a:extLst>
          </p:cNvPr>
          <p:cNvSpPr txBox="1"/>
          <p:nvPr/>
        </p:nvSpPr>
        <p:spPr>
          <a:xfrm>
            <a:off x="9192353" y="4327339"/>
            <a:ext cx="39305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51" name="Oval 50">
            <a:extLst>
              <a:ext uri="{FF2B5EF4-FFF2-40B4-BE49-F238E27FC236}">
                <a16:creationId xmlns:a16="http://schemas.microsoft.com/office/drawing/2014/main" id="{B19262F5-7F88-5DA9-A179-B95A86CB690C}"/>
              </a:ext>
            </a:extLst>
          </p:cNvPr>
          <p:cNvSpPr/>
          <p:nvPr/>
        </p:nvSpPr>
        <p:spPr>
          <a:xfrm>
            <a:off x="9516120" y="4460208"/>
            <a:ext cx="75518" cy="84053"/>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AA9529B4-DFA9-9609-629E-129AF71D421C}"/>
              </a:ext>
            </a:extLst>
          </p:cNvPr>
          <p:cNvSpPr txBox="1"/>
          <p:nvPr/>
        </p:nvSpPr>
        <p:spPr>
          <a:xfrm>
            <a:off x="10905506" y="5720399"/>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002060"/>
                </a:solidFill>
                <a:latin typeface="Century Gothic" panose="020B0502020202020204" pitchFamily="34" charset="0"/>
              </a:rPr>
              <a:t>[1</a:t>
            </a: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Oval 52">
            <a:extLst>
              <a:ext uri="{FF2B5EF4-FFF2-40B4-BE49-F238E27FC236}">
                <a16:creationId xmlns:a16="http://schemas.microsoft.com/office/drawing/2014/main" id="{A5FA20A7-62B9-C511-9D59-426B30087C75}"/>
              </a:ext>
            </a:extLst>
          </p:cNvPr>
          <p:cNvSpPr/>
          <p:nvPr/>
        </p:nvSpPr>
        <p:spPr>
          <a:xfrm>
            <a:off x="11229273" y="5853268"/>
            <a:ext cx="75518" cy="84053"/>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34878DD6-9C84-2A30-46ED-C7227720A4D8}"/>
              </a:ext>
            </a:extLst>
          </p:cNvPr>
          <p:cNvSpPr txBox="1"/>
          <p:nvPr/>
        </p:nvSpPr>
        <p:spPr>
          <a:xfrm>
            <a:off x="9562674" y="5067909"/>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7" name="Oval 56">
            <a:extLst>
              <a:ext uri="{FF2B5EF4-FFF2-40B4-BE49-F238E27FC236}">
                <a16:creationId xmlns:a16="http://schemas.microsoft.com/office/drawing/2014/main" id="{025A35FC-3FF3-1108-443D-C871BA958302}"/>
              </a:ext>
            </a:extLst>
          </p:cNvPr>
          <p:cNvSpPr/>
          <p:nvPr/>
        </p:nvSpPr>
        <p:spPr>
          <a:xfrm>
            <a:off x="9886441" y="5158738"/>
            <a:ext cx="75518" cy="84053"/>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152C128E-47DA-152B-59AE-2E22894915D3}"/>
              </a:ext>
            </a:extLst>
          </p:cNvPr>
          <p:cNvSpPr txBox="1"/>
          <p:nvPr/>
        </p:nvSpPr>
        <p:spPr>
          <a:xfrm>
            <a:off x="8769583" y="3725859"/>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9" name="Oval 58">
            <a:extLst>
              <a:ext uri="{FF2B5EF4-FFF2-40B4-BE49-F238E27FC236}">
                <a16:creationId xmlns:a16="http://schemas.microsoft.com/office/drawing/2014/main" id="{2741BC3D-1680-D67D-4278-F5CA883C7829}"/>
              </a:ext>
            </a:extLst>
          </p:cNvPr>
          <p:cNvSpPr/>
          <p:nvPr/>
        </p:nvSpPr>
        <p:spPr>
          <a:xfrm>
            <a:off x="9093350" y="3858728"/>
            <a:ext cx="75518" cy="84053"/>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80BE8711-3268-113C-A840-54D0BA344817}"/>
              </a:ext>
            </a:extLst>
          </p:cNvPr>
          <p:cNvSpPr txBox="1"/>
          <p:nvPr/>
        </p:nvSpPr>
        <p:spPr>
          <a:xfrm>
            <a:off x="10450952" y="5200765"/>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1" name="Oval 60">
            <a:extLst>
              <a:ext uri="{FF2B5EF4-FFF2-40B4-BE49-F238E27FC236}">
                <a16:creationId xmlns:a16="http://schemas.microsoft.com/office/drawing/2014/main" id="{E4E6974C-46CB-43C5-829D-7213FB77029A}"/>
              </a:ext>
            </a:extLst>
          </p:cNvPr>
          <p:cNvSpPr/>
          <p:nvPr/>
        </p:nvSpPr>
        <p:spPr>
          <a:xfrm>
            <a:off x="10774719" y="5333634"/>
            <a:ext cx="75518" cy="84053"/>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ACE8727B-84FB-E217-1C3B-E84D29E6C1F0}"/>
              </a:ext>
            </a:extLst>
          </p:cNvPr>
          <p:cNvSpPr txBox="1"/>
          <p:nvPr/>
        </p:nvSpPr>
        <p:spPr>
          <a:xfrm>
            <a:off x="10714801" y="6145542"/>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3" name="Oval 62">
            <a:extLst>
              <a:ext uri="{FF2B5EF4-FFF2-40B4-BE49-F238E27FC236}">
                <a16:creationId xmlns:a16="http://schemas.microsoft.com/office/drawing/2014/main" id="{2B6DF1AB-3EE4-9B67-5617-3AFDBE2C009B}"/>
              </a:ext>
            </a:extLst>
          </p:cNvPr>
          <p:cNvSpPr/>
          <p:nvPr/>
        </p:nvSpPr>
        <p:spPr>
          <a:xfrm>
            <a:off x="11038568" y="6278411"/>
            <a:ext cx="75518" cy="84053"/>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7" name="Speech Bubble: Rectangle with Corners Rounded 1026">
            <a:hlinkClick r:id="" action="ppaction://noaction">
              <a:snd r:embed="rId12" name="2_1.wav"/>
            </a:hlinkClick>
            <a:extLst>
              <a:ext uri="{FF2B5EF4-FFF2-40B4-BE49-F238E27FC236}">
                <a16:creationId xmlns:a16="http://schemas.microsoft.com/office/drawing/2014/main" id="{E08BBC0A-6DAA-9818-536A-81438E3D174A}"/>
              </a:ext>
            </a:extLst>
          </p:cNvPr>
          <p:cNvSpPr/>
          <p:nvPr/>
        </p:nvSpPr>
        <p:spPr>
          <a:xfrm>
            <a:off x="4114417" y="179803"/>
            <a:ext cx="597284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Escucha: </a:t>
            </a: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Quién</a:t>
            </a: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visita</a:t>
            </a: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¿Qué ciudad? </a:t>
            </a:r>
            <a:endParaRPr kumimoji="0" lang="en-GB" sz="18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028" name="Graphic 1027" descr="Teacher">
            <a:extLst>
              <a:ext uri="{FF2B5EF4-FFF2-40B4-BE49-F238E27FC236}">
                <a16:creationId xmlns:a16="http://schemas.microsoft.com/office/drawing/2014/main" id="{7F14A13D-6C92-9FB9-605A-0522833993B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42935" y="333"/>
            <a:ext cx="914400" cy="914400"/>
          </a:xfrm>
          <a:prstGeom prst="rect">
            <a:avLst/>
          </a:prstGeom>
        </p:spPr>
      </p:pic>
      <p:sp>
        <p:nvSpPr>
          <p:cNvPr id="1029" name="Speech Bubble: Rectangle with Corners Rounded 1028">
            <a:hlinkClick r:id="" action="ppaction://noaction">
              <a:snd r:embed="rId15" name="2_2.wav"/>
            </a:hlinkClick>
            <a:extLst>
              <a:ext uri="{FF2B5EF4-FFF2-40B4-BE49-F238E27FC236}">
                <a16:creationId xmlns:a16="http://schemas.microsoft.com/office/drawing/2014/main" id="{B872077B-E03D-F68F-94BC-03D91DDC8AC2}"/>
              </a:ext>
            </a:extLst>
          </p:cNvPr>
          <p:cNvSpPr/>
          <p:nvPr/>
        </p:nvSpPr>
        <p:spPr>
          <a:xfrm>
            <a:off x="7928913" y="1519809"/>
            <a:ext cx="252203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Escribe [l] o [</a:t>
            </a:r>
            <a:r>
              <a:rPr kumimoji="0" lang="en-GB" sz="2400" b="1"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ll</a:t>
            </a: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a:t>
            </a:r>
            <a:endParaRPr kumimoji="0" lang="en-GB" sz="18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9" name="Rectangle 48">
            <a:hlinkClick r:id="" action="ppaction://noaction">
              <a:snd r:embed="rId16" name="2_9.wav"/>
            </a:hlinkClick>
            <a:extLst>
              <a:ext uri="{FF2B5EF4-FFF2-40B4-BE49-F238E27FC236}">
                <a16:creationId xmlns:a16="http://schemas.microsoft.com/office/drawing/2014/main" id="{E8D025BB-4276-4927-BE1C-75AC2558D458}"/>
              </a:ext>
            </a:extLst>
          </p:cNvPr>
          <p:cNvSpPr/>
          <p:nvPr/>
        </p:nvSpPr>
        <p:spPr>
          <a:xfrm>
            <a:off x="339907" y="1823395"/>
            <a:ext cx="435276" cy="474492"/>
          </a:xfrm>
          <a:prstGeom prst="rect">
            <a:avLst/>
          </a:prstGeom>
          <a:solidFill>
            <a:srgbClr val="E6FBFE"/>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54" name="Rectangle 53">
            <a:hlinkClick r:id="" action="ppaction://noaction">
              <a:snd r:embed="rId17" name="2_10.wav"/>
            </a:hlinkClick>
            <a:extLst>
              <a:ext uri="{FF2B5EF4-FFF2-40B4-BE49-F238E27FC236}">
                <a16:creationId xmlns:a16="http://schemas.microsoft.com/office/drawing/2014/main" id="{4432B822-A2B6-48D5-AEBC-7D1CCBCE8490}"/>
              </a:ext>
            </a:extLst>
          </p:cNvPr>
          <p:cNvSpPr/>
          <p:nvPr/>
        </p:nvSpPr>
        <p:spPr>
          <a:xfrm>
            <a:off x="334798" y="2653240"/>
            <a:ext cx="435276" cy="474492"/>
          </a:xfrm>
          <a:prstGeom prst="rect">
            <a:avLst/>
          </a:prstGeom>
          <a:solidFill>
            <a:srgbClr val="E6FBFE"/>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55" name="Rectangle 54">
            <a:hlinkClick r:id="" action="ppaction://noaction">
              <a:snd r:embed="rId18" name="2_11.wav"/>
            </a:hlinkClick>
            <a:extLst>
              <a:ext uri="{FF2B5EF4-FFF2-40B4-BE49-F238E27FC236}">
                <a16:creationId xmlns:a16="http://schemas.microsoft.com/office/drawing/2014/main" id="{B6EB9F6E-037A-4DDD-A0A0-4BF687682AF4}"/>
              </a:ext>
            </a:extLst>
          </p:cNvPr>
          <p:cNvSpPr/>
          <p:nvPr/>
        </p:nvSpPr>
        <p:spPr>
          <a:xfrm>
            <a:off x="319716" y="3547365"/>
            <a:ext cx="435276" cy="474492"/>
          </a:xfrm>
          <a:prstGeom prst="rect">
            <a:avLst/>
          </a:prstGeom>
          <a:solidFill>
            <a:srgbClr val="E6FBFE"/>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64" name="Rectangle 63">
            <a:hlinkClick r:id="" action="ppaction://noaction">
              <a:snd r:embed="rId19" name="2_12.wav"/>
            </a:hlinkClick>
            <a:extLst>
              <a:ext uri="{FF2B5EF4-FFF2-40B4-BE49-F238E27FC236}">
                <a16:creationId xmlns:a16="http://schemas.microsoft.com/office/drawing/2014/main" id="{C3E284E3-F04A-43CF-B773-56AC6BD854EA}"/>
              </a:ext>
            </a:extLst>
          </p:cNvPr>
          <p:cNvSpPr/>
          <p:nvPr/>
        </p:nvSpPr>
        <p:spPr>
          <a:xfrm>
            <a:off x="334798" y="4328430"/>
            <a:ext cx="435276" cy="474492"/>
          </a:xfrm>
          <a:prstGeom prst="rect">
            <a:avLst/>
          </a:prstGeom>
          <a:solidFill>
            <a:srgbClr val="E6FBFE"/>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65" name="Rectangle 64">
            <a:hlinkClick r:id="" action="ppaction://noaction">
              <a:snd r:embed="rId20" name="2_13.wav"/>
            </a:hlinkClick>
            <a:extLst>
              <a:ext uri="{FF2B5EF4-FFF2-40B4-BE49-F238E27FC236}">
                <a16:creationId xmlns:a16="http://schemas.microsoft.com/office/drawing/2014/main" id="{170128D7-3DB6-442B-8620-77F00BEAB237}"/>
              </a:ext>
            </a:extLst>
          </p:cNvPr>
          <p:cNvSpPr/>
          <p:nvPr/>
        </p:nvSpPr>
        <p:spPr>
          <a:xfrm>
            <a:off x="346975" y="5167697"/>
            <a:ext cx="435276" cy="474492"/>
          </a:xfrm>
          <a:prstGeom prst="rect">
            <a:avLst/>
          </a:prstGeom>
          <a:solidFill>
            <a:srgbClr val="E6FBFE"/>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66" name="Rectangle 65">
            <a:hlinkClick r:id="" action="ppaction://noaction">
              <a:snd r:embed="rId21" name="2_14.wav"/>
            </a:hlinkClick>
            <a:extLst>
              <a:ext uri="{FF2B5EF4-FFF2-40B4-BE49-F238E27FC236}">
                <a16:creationId xmlns:a16="http://schemas.microsoft.com/office/drawing/2014/main" id="{7AADDAEC-854B-47F9-9FD5-0A8A32EBAC77}"/>
              </a:ext>
            </a:extLst>
          </p:cNvPr>
          <p:cNvSpPr/>
          <p:nvPr/>
        </p:nvSpPr>
        <p:spPr>
          <a:xfrm>
            <a:off x="346975" y="5949966"/>
            <a:ext cx="435276" cy="474492"/>
          </a:xfrm>
          <a:prstGeom prst="rect">
            <a:avLst/>
          </a:prstGeom>
          <a:solidFill>
            <a:srgbClr val="E6FBFE"/>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spTree>
    <p:extLst>
      <p:ext uri="{BB962C8B-B14F-4D97-AF65-F5344CB8AC3E}">
        <p14:creationId xmlns:p14="http://schemas.microsoft.com/office/powerpoint/2010/main" val="350254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4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8" grpId="0" animBg="1"/>
      <p:bldP spid="29" grpId="0" animBg="1"/>
      <p:bldP spid="30" grpId="0" animBg="1"/>
      <p:bldP spid="31" grpId="0"/>
      <p:bldP spid="33" grpId="0"/>
      <p:bldP spid="34" grpId="0"/>
      <p:bldP spid="36" grpId="0"/>
      <p:bldP spid="37" grpId="0"/>
      <p:bldP spid="38" grpId="0"/>
      <p:bldP spid="40" grpId="0" animBg="1"/>
      <p:bldP spid="49" grpId="0" animBg="1"/>
      <p:bldP spid="54" grpId="0" animBg="1"/>
      <p:bldP spid="55" grpId="0" animBg="1"/>
      <p:bldP spid="64" grpId="0" animBg="1"/>
      <p:bldP spid="65" grpId="0" animBg="1"/>
      <p:bldP spid="6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pic>
        <p:nvPicPr>
          <p:cNvPr id="7" name="Picture 2" descr="Brain, Idea, Think, Creativity">
            <a:extLst>
              <a:ext uri="{FF2B5EF4-FFF2-40B4-BE49-F238E27FC236}">
                <a16:creationId xmlns:a16="http://schemas.microsoft.com/office/drawing/2014/main" id="{3F68433A-A9D5-43CB-931E-FF3779B80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C59ABC45-617E-DAA1-9C74-C11CCAA40BEB}"/>
              </a:ext>
            </a:extLst>
          </p:cNvPr>
          <p:cNvSpPr/>
          <p:nvPr/>
        </p:nvSpPr>
        <p:spPr>
          <a:xfrm>
            <a:off x="4114417" y="179803"/>
            <a:ext cx="388395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Completa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domino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4" name="Graphic 3" descr="Teacher">
            <a:extLst>
              <a:ext uri="{FF2B5EF4-FFF2-40B4-BE49-F238E27FC236}">
                <a16:creationId xmlns:a16="http://schemas.microsoft.com/office/drawing/2014/main" id="{FDA38668-E583-52AC-B792-9B5C3BE0F6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42935" y="333"/>
            <a:ext cx="914400" cy="914400"/>
          </a:xfrm>
          <a:prstGeom prst="rect">
            <a:avLst/>
          </a:prstGeom>
        </p:spPr>
      </p:pic>
      <p:pic>
        <p:nvPicPr>
          <p:cNvPr id="8" name="Picture 7">
            <a:extLst>
              <a:ext uri="{FF2B5EF4-FFF2-40B4-BE49-F238E27FC236}">
                <a16:creationId xmlns:a16="http://schemas.microsoft.com/office/drawing/2014/main" id="{851186E2-84FB-F742-E324-63031FF9AEDC}"/>
              </a:ext>
            </a:extLst>
          </p:cNvPr>
          <p:cNvPicPr>
            <a:picLocks noChangeAspect="1"/>
          </p:cNvPicPr>
          <p:nvPr/>
        </p:nvPicPr>
        <p:blipFill>
          <a:blip r:embed="rId6"/>
          <a:stretch>
            <a:fillRect/>
          </a:stretch>
        </p:blipFill>
        <p:spPr>
          <a:xfrm>
            <a:off x="4303264" y="5303423"/>
            <a:ext cx="938611" cy="1476595"/>
          </a:xfrm>
          <a:prstGeom prst="rect">
            <a:avLst/>
          </a:prstGeom>
        </p:spPr>
      </p:pic>
      <p:pic>
        <p:nvPicPr>
          <p:cNvPr id="9" name="Picture 8">
            <a:extLst>
              <a:ext uri="{FF2B5EF4-FFF2-40B4-BE49-F238E27FC236}">
                <a16:creationId xmlns:a16="http://schemas.microsoft.com/office/drawing/2014/main" id="{A628D058-1661-E5F0-C911-77EF21F6AD75}"/>
              </a:ext>
            </a:extLst>
          </p:cNvPr>
          <p:cNvPicPr>
            <a:picLocks noChangeAspect="1"/>
          </p:cNvPicPr>
          <p:nvPr/>
        </p:nvPicPr>
        <p:blipFill>
          <a:blip r:embed="rId7"/>
          <a:stretch>
            <a:fillRect/>
          </a:stretch>
        </p:blipFill>
        <p:spPr>
          <a:xfrm>
            <a:off x="9102623" y="3805836"/>
            <a:ext cx="933392" cy="1476595"/>
          </a:xfrm>
          <a:prstGeom prst="rect">
            <a:avLst/>
          </a:prstGeom>
        </p:spPr>
      </p:pic>
      <p:pic>
        <p:nvPicPr>
          <p:cNvPr id="10" name="Picture 9">
            <a:extLst>
              <a:ext uri="{FF2B5EF4-FFF2-40B4-BE49-F238E27FC236}">
                <a16:creationId xmlns:a16="http://schemas.microsoft.com/office/drawing/2014/main" id="{29E3A074-0622-CE50-C816-AE564D0B177D}"/>
              </a:ext>
            </a:extLst>
          </p:cNvPr>
          <p:cNvPicPr>
            <a:picLocks noChangeAspect="1"/>
          </p:cNvPicPr>
          <p:nvPr/>
        </p:nvPicPr>
        <p:blipFill>
          <a:blip r:embed="rId8"/>
          <a:stretch>
            <a:fillRect/>
          </a:stretch>
        </p:blipFill>
        <p:spPr>
          <a:xfrm>
            <a:off x="6147020" y="5317858"/>
            <a:ext cx="1396705" cy="1597892"/>
          </a:xfrm>
          <a:prstGeom prst="rect">
            <a:avLst/>
          </a:prstGeom>
        </p:spPr>
      </p:pic>
      <p:pic>
        <p:nvPicPr>
          <p:cNvPr id="15" name="Picture 14">
            <a:extLst>
              <a:ext uri="{FF2B5EF4-FFF2-40B4-BE49-F238E27FC236}">
                <a16:creationId xmlns:a16="http://schemas.microsoft.com/office/drawing/2014/main" id="{415915A7-17A3-4410-5103-0D804867E442}"/>
              </a:ext>
            </a:extLst>
          </p:cNvPr>
          <p:cNvPicPr>
            <a:picLocks noChangeAspect="1"/>
          </p:cNvPicPr>
          <p:nvPr/>
        </p:nvPicPr>
        <p:blipFill>
          <a:blip r:embed="rId9"/>
          <a:stretch>
            <a:fillRect/>
          </a:stretch>
        </p:blipFill>
        <p:spPr>
          <a:xfrm>
            <a:off x="6051131" y="3767878"/>
            <a:ext cx="1355253" cy="1544447"/>
          </a:xfrm>
          <a:prstGeom prst="rect">
            <a:avLst/>
          </a:prstGeom>
        </p:spPr>
      </p:pic>
      <p:pic>
        <p:nvPicPr>
          <p:cNvPr id="16" name="Picture 15">
            <a:extLst>
              <a:ext uri="{FF2B5EF4-FFF2-40B4-BE49-F238E27FC236}">
                <a16:creationId xmlns:a16="http://schemas.microsoft.com/office/drawing/2014/main" id="{98FD071A-ADF1-21AD-DEC2-C507F4E84C30}"/>
              </a:ext>
            </a:extLst>
          </p:cNvPr>
          <p:cNvPicPr>
            <a:picLocks noChangeAspect="1"/>
          </p:cNvPicPr>
          <p:nvPr/>
        </p:nvPicPr>
        <p:blipFill>
          <a:blip r:embed="rId10"/>
          <a:stretch>
            <a:fillRect/>
          </a:stretch>
        </p:blipFill>
        <p:spPr>
          <a:xfrm>
            <a:off x="7104596" y="3667339"/>
            <a:ext cx="1386195" cy="1634476"/>
          </a:xfrm>
          <a:prstGeom prst="rect">
            <a:avLst/>
          </a:prstGeom>
        </p:spPr>
      </p:pic>
      <p:pic>
        <p:nvPicPr>
          <p:cNvPr id="17" name="Picture 16">
            <a:extLst>
              <a:ext uri="{FF2B5EF4-FFF2-40B4-BE49-F238E27FC236}">
                <a16:creationId xmlns:a16="http://schemas.microsoft.com/office/drawing/2014/main" id="{F6702D70-0C0E-745B-8ABE-DEB122DA1D0D}"/>
              </a:ext>
            </a:extLst>
          </p:cNvPr>
          <p:cNvPicPr>
            <a:picLocks noChangeAspect="1"/>
          </p:cNvPicPr>
          <p:nvPr/>
        </p:nvPicPr>
        <p:blipFill>
          <a:blip r:embed="rId11"/>
          <a:stretch>
            <a:fillRect/>
          </a:stretch>
        </p:blipFill>
        <p:spPr>
          <a:xfrm>
            <a:off x="7125182" y="5309913"/>
            <a:ext cx="1355253" cy="1490392"/>
          </a:xfrm>
          <a:prstGeom prst="rect">
            <a:avLst/>
          </a:prstGeom>
        </p:spPr>
      </p:pic>
      <p:pic>
        <p:nvPicPr>
          <p:cNvPr id="18" name="Picture 17">
            <a:extLst>
              <a:ext uri="{FF2B5EF4-FFF2-40B4-BE49-F238E27FC236}">
                <a16:creationId xmlns:a16="http://schemas.microsoft.com/office/drawing/2014/main" id="{2CE91073-CB44-9350-13C1-15073086223B}"/>
              </a:ext>
            </a:extLst>
          </p:cNvPr>
          <p:cNvPicPr>
            <a:picLocks noChangeAspect="1"/>
          </p:cNvPicPr>
          <p:nvPr/>
        </p:nvPicPr>
        <p:blipFill>
          <a:blip r:embed="rId12"/>
          <a:stretch>
            <a:fillRect/>
          </a:stretch>
        </p:blipFill>
        <p:spPr>
          <a:xfrm>
            <a:off x="8094344" y="5341443"/>
            <a:ext cx="1372187" cy="1462910"/>
          </a:xfrm>
          <a:prstGeom prst="rect">
            <a:avLst/>
          </a:prstGeom>
        </p:spPr>
      </p:pic>
      <p:pic>
        <p:nvPicPr>
          <p:cNvPr id="19" name="Picture 18">
            <a:extLst>
              <a:ext uri="{FF2B5EF4-FFF2-40B4-BE49-F238E27FC236}">
                <a16:creationId xmlns:a16="http://schemas.microsoft.com/office/drawing/2014/main" id="{4FDCB8AA-AB96-A27C-E4ED-0C49BFC7CB78}"/>
              </a:ext>
            </a:extLst>
          </p:cNvPr>
          <p:cNvPicPr>
            <a:picLocks noChangeAspect="1"/>
          </p:cNvPicPr>
          <p:nvPr/>
        </p:nvPicPr>
        <p:blipFill>
          <a:blip r:embed="rId13"/>
          <a:stretch>
            <a:fillRect/>
          </a:stretch>
        </p:blipFill>
        <p:spPr>
          <a:xfrm>
            <a:off x="10010593" y="3793727"/>
            <a:ext cx="1338296" cy="1488710"/>
          </a:xfrm>
          <a:prstGeom prst="rect">
            <a:avLst/>
          </a:prstGeom>
        </p:spPr>
      </p:pic>
      <p:pic>
        <p:nvPicPr>
          <p:cNvPr id="20" name="Picture 19">
            <a:extLst>
              <a:ext uri="{FF2B5EF4-FFF2-40B4-BE49-F238E27FC236}">
                <a16:creationId xmlns:a16="http://schemas.microsoft.com/office/drawing/2014/main" id="{65087C49-96D0-3CE0-5BD1-FA2B96FEE1EC}"/>
              </a:ext>
            </a:extLst>
          </p:cNvPr>
          <p:cNvPicPr>
            <a:picLocks noChangeAspect="1"/>
          </p:cNvPicPr>
          <p:nvPr/>
        </p:nvPicPr>
        <p:blipFill>
          <a:blip r:embed="rId14"/>
          <a:stretch>
            <a:fillRect/>
          </a:stretch>
        </p:blipFill>
        <p:spPr>
          <a:xfrm>
            <a:off x="8143352" y="3805836"/>
            <a:ext cx="1215001" cy="1469391"/>
          </a:xfrm>
          <a:prstGeom prst="rect">
            <a:avLst/>
          </a:prstGeom>
        </p:spPr>
      </p:pic>
      <p:pic>
        <p:nvPicPr>
          <p:cNvPr id="26" name="Picture 25">
            <a:extLst>
              <a:ext uri="{FF2B5EF4-FFF2-40B4-BE49-F238E27FC236}">
                <a16:creationId xmlns:a16="http://schemas.microsoft.com/office/drawing/2014/main" id="{AD13F7D5-0CFA-B511-32E5-7A2B3323D413}"/>
              </a:ext>
            </a:extLst>
          </p:cNvPr>
          <p:cNvPicPr>
            <a:picLocks noChangeAspect="1"/>
          </p:cNvPicPr>
          <p:nvPr/>
        </p:nvPicPr>
        <p:blipFill>
          <a:blip r:embed="rId7"/>
          <a:stretch>
            <a:fillRect/>
          </a:stretch>
        </p:blipFill>
        <p:spPr>
          <a:xfrm>
            <a:off x="979182" y="2112009"/>
            <a:ext cx="933392" cy="1476595"/>
          </a:xfrm>
          <a:prstGeom prst="rect">
            <a:avLst/>
          </a:prstGeom>
        </p:spPr>
      </p:pic>
      <p:pic>
        <p:nvPicPr>
          <p:cNvPr id="27" name="Picture 26">
            <a:extLst>
              <a:ext uri="{FF2B5EF4-FFF2-40B4-BE49-F238E27FC236}">
                <a16:creationId xmlns:a16="http://schemas.microsoft.com/office/drawing/2014/main" id="{06D0078A-D675-2E2A-3C71-5CC01F978686}"/>
              </a:ext>
            </a:extLst>
          </p:cNvPr>
          <p:cNvPicPr>
            <a:picLocks noChangeAspect="1"/>
          </p:cNvPicPr>
          <p:nvPr/>
        </p:nvPicPr>
        <p:blipFill>
          <a:blip r:embed="rId8"/>
          <a:stretch>
            <a:fillRect/>
          </a:stretch>
        </p:blipFill>
        <p:spPr>
          <a:xfrm>
            <a:off x="1819329" y="2818776"/>
            <a:ext cx="1396705" cy="1597892"/>
          </a:xfrm>
          <a:prstGeom prst="rect">
            <a:avLst/>
          </a:prstGeom>
        </p:spPr>
      </p:pic>
      <p:pic>
        <p:nvPicPr>
          <p:cNvPr id="30" name="Picture 29">
            <a:extLst>
              <a:ext uri="{FF2B5EF4-FFF2-40B4-BE49-F238E27FC236}">
                <a16:creationId xmlns:a16="http://schemas.microsoft.com/office/drawing/2014/main" id="{D80B491F-7D2C-18CD-EED8-5CC21606F0ED}"/>
              </a:ext>
            </a:extLst>
          </p:cNvPr>
          <p:cNvPicPr>
            <a:picLocks noChangeAspect="1"/>
          </p:cNvPicPr>
          <p:nvPr/>
        </p:nvPicPr>
        <p:blipFill>
          <a:blip r:embed="rId9"/>
          <a:stretch>
            <a:fillRect/>
          </a:stretch>
        </p:blipFill>
        <p:spPr>
          <a:xfrm rot="16200000">
            <a:off x="2275480" y="5395251"/>
            <a:ext cx="1166837" cy="1544447"/>
          </a:xfrm>
          <a:prstGeom prst="rect">
            <a:avLst/>
          </a:prstGeom>
        </p:spPr>
      </p:pic>
      <p:pic>
        <p:nvPicPr>
          <p:cNvPr id="48" name="Picture 47">
            <a:extLst>
              <a:ext uri="{FF2B5EF4-FFF2-40B4-BE49-F238E27FC236}">
                <a16:creationId xmlns:a16="http://schemas.microsoft.com/office/drawing/2014/main" id="{3792B8F5-E4B3-A92E-EBA9-9B95B5A88544}"/>
              </a:ext>
            </a:extLst>
          </p:cNvPr>
          <p:cNvPicPr>
            <a:picLocks noChangeAspect="1"/>
          </p:cNvPicPr>
          <p:nvPr/>
        </p:nvPicPr>
        <p:blipFill>
          <a:blip r:embed="rId15"/>
          <a:stretch>
            <a:fillRect/>
          </a:stretch>
        </p:blipFill>
        <p:spPr>
          <a:xfrm rot="16200000">
            <a:off x="528327" y="719503"/>
            <a:ext cx="1060218" cy="1771340"/>
          </a:xfrm>
          <a:prstGeom prst="rect">
            <a:avLst/>
          </a:prstGeom>
        </p:spPr>
      </p:pic>
      <p:sp>
        <p:nvSpPr>
          <p:cNvPr id="49" name="Title 1">
            <a:extLst>
              <a:ext uri="{FF2B5EF4-FFF2-40B4-BE49-F238E27FC236}">
                <a16:creationId xmlns:a16="http://schemas.microsoft.com/office/drawing/2014/main" id="{CA0CF015-FA05-29FF-9250-551DBE984661}"/>
              </a:ext>
            </a:extLst>
          </p:cNvPr>
          <p:cNvSpPr txBox="1">
            <a:spLocks/>
          </p:cNvSpPr>
          <p:nvPr/>
        </p:nvSpPr>
        <p:spPr>
          <a:xfrm>
            <a:off x="10431110" y="1127121"/>
            <a:ext cx="1698356" cy="403881"/>
          </a:xfrm>
          <a:prstGeom prst="rect">
            <a:avLst/>
          </a:prstGeom>
          <a:solidFill>
            <a:srgbClr val="FF006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50" name="Google Shape;387;p19">
            <a:extLst>
              <a:ext uri="{FF2B5EF4-FFF2-40B4-BE49-F238E27FC236}">
                <a16:creationId xmlns:a16="http://schemas.microsoft.com/office/drawing/2014/main" id="{2BF9B954-C764-5B8D-9942-F71DC1CBF3CE}"/>
              </a:ext>
            </a:extLst>
          </p:cNvPr>
          <p:cNvSpPr/>
          <p:nvPr/>
        </p:nvSpPr>
        <p:spPr>
          <a:xfrm>
            <a:off x="11107836" y="2027863"/>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1" name="Google Shape;388;p19">
            <a:extLst>
              <a:ext uri="{FF2B5EF4-FFF2-40B4-BE49-F238E27FC236}">
                <a16:creationId xmlns:a16="http://schemas.microsoft.com/office/drawing/2014/main" id="{A0F59B19-6AA8-247C-3C52-CB3B5CACDC3D}"/>
              </a:ext>
            </a:extLst>
          </p:cNvPr>
          <p:cNvSpPr/>
          <p:nvPr/>
        </p:nvSpPr>
        <p:spPr>
          <a:xfrm>
            <a:off x="11105469" y="2027873"/>
            <a:ext cx="503528" cy="4156259"/>
          </a:xfrm>
          <a:prstGeom prst="rect">
            <a:avLst/>
          </a:prstGeom>
          <a:solidFill>
            <a:srgbClr val="FFE5FF"/>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2" name="Google Shape;389;p19">
            <a:extLst>
              <a:ext uri="{FF2B5EF4-FFF2-40B4-BE49-F238E27FC236}">
                <a16:creationId xmlns:a16="http://schemas.microsoft.com/office/drawing/2014/main" id="{B6276B75-E6DA-948E-1C0B-06A758EF8500}"/>
              </a:ext>
            </a:extLst>
          </p:cNvPr>
          <p:cNvCxnSpPr/>
          <p:nvPr/>
        </p:nvCxnSpPr>
        <p:spPr>
          <a:xfrm>
            <a:off x="11791208" y="201643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3" name="Google Shape;390;p19">
            <a:extLst>
              <a:ext uri="{FF2B5EF4-FFF2-40B4-BE49-F238E27FC236}">
                <a16:creationId xmlns:a16="http://schemas.microsoft.com/office/drawing/2014/main" id="{76BF7A4C-AF8E-2738-6DB3-677376731963}"/>
              </a:ext>
            </a:extLst>
          </p:cNvPr>
          <p:cNvCxnSpPr/>
          <p:nvPr/>
        </p:nvCxnSpPr>
        <p:spPr>
          <a:xfrm>
            <a:off x="11768599" y="2016434"/>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4" name="Google Shape;391;p19">
            <a:extLst>
              <a:ext uri="{FF2B5EF4-FFF2-40B4-BE49-F238E27FC236}">
                <a16:creationId xmlns:a16="http://schemas.microsoft.com/office/drawing/2014/main" id="{62242282-99F6-F016-4300-A03774DF1E3B}"/>
              </a:ext>
            </a:extLst>
          </p:cNvPr>
          <p:cNvCxnSpPr/>
          <p:nvPr/>
        </p:nvCxnSpPr>
        <p:spPr>
          <a:xfrm>
            <a:off x="11791209" y="6172693"/>
            <a:ext cx="216791" cy="0"/>
          </a:xfrm>
          <a:prstGeom prst="straightConnector1">
            <a:avLst/>
          </a:prstGeom>
          <a:noFill/>
          <a:ln w="28575" cap="flat" cmpd="sng">
            <a:solidFill>
              <a:srgbClr val="1E4E79"/>
            </a:solidFill>
            <a:prstDash val="solid"/>
            <a:round/>
            <a:headEnd type="none" w="med" len="med"/>
            <a:tailEnd type="none" w="med" len="med"/>
          </a:ln>
        </p:spPr>
      </p:cxnSp>
      <p:sp>
        <p:nvSpPr>
          <p:cNvPr id="55" name="Google Shape;393;p19">
            <a:extLst>
              <a:ext uri="{FF2B5EF4-FFF2-40B4-BE49-F238E27FC236}">
                <a16:creationId xmlns:a16="http://schemas.microsoft.com/office/drawing/2014/main" id="{232F61E9-4E08-C5A5-72C7-52F89A17A0F3}"/>
              </a:ext>
            </a:extLst>
          </p:cNvPr>
          <p:cNvSpPr txBox="1"/>
          <p:nvPr/>
        </p:nvSpPr>
        <p:spPr>
          <a:xfrm>
            <a:off x="10906569" y="1656071"/>
            <a:ext cx="1402613"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002060"/>
                </a:solidFill>
                <a:effectLst/>
                <a:uLnTx/>
                <a:uFillTx/>
                <a:latin typeface="Century Gothic"/>
                <a:ea typeface="Century Gothic"/>
                <a:cs typeface="Century Gothic"/>
                <a:sym typeface="Arial"/>
              </a:rPr>
              <a:t>1 </a:t>
            </a:r>
            <a:r>
              <a:rPr kumimoji="0" lang="en-GB" sz="1800" b="1" i="0" u="none" strike="noStrike" kern="0" cap="none" spc="0" normalizeH="0" baseline="0" noProof="0" dirty="0" err="1">
                <a:ln>
                  <a:noFill/>
                </a:ln>
                <a:solidFill>
                  <a:srgbClr val="002060"/>
                </a:solidFill>
                <a:effectLst/>
                <a:uLnTx/>
                <a:uFillTx/>
                <a:latin typeface="Century Gothic"/>
                <a:ea typeface="Century Gothic"/>
                <a:cs typeface="Century Gothic"/>
                <a:sym typeface="Arial"/>
              </a:rPr>
              <a:t>minuto</a:t>
            </a:r>
            <a:endParaRPr kumimoji="0" sz="1800" b="1" i="0" u="none" strike="noStrike" kern="0" cap="none" spc="0" normalizeH="0" baseline="0" noProof="0" dirty="0">
              <a:ln>
                <a:noFill/>
              </a:ln>
              <a:solidFill>
                <a:srgbClr val="002060"/>
              </a:solidFill>
              <a:effectLst/>
              <a:uLnTx/>
              <a:uFillTx/>
              <a:latin typeface="Century Gothic"/>
              <a:ea typeface="Century Gothic"/>
              <a:cs typeface="Century Gothic"/>
              <a:sym typeface="Arial"/>
            </a:endParaRPr>
          </a:p>
        </p:txBody>
      </p:sp>
      <p:sp>
        <p:nvSpPr>
          <p:cNvPr id="56" name="Google Shape;394;p19">
            <a:extLst>
              <a:ext uri="{FF2B5EF4-FFF2-40B4-BE49-F238E27FC236}">
                <a16:creationId xmlns:a16="http://schemas.microsoft.com/office/drawing/2014/main" id="{F3B1E88E-A414-ECC2-3673-244A71C5C28F}"/>
              </a:ext>
            </a:extLst>
          </p:cNvPr>
          <p:cNvSpPr txBox="1"/>
          <p:nvPr/>
        </p:nvSpPr>
        <p:spPr>
          <a:xfrm>
            <a:off x="11874173" y="5766424"/>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 name="Google Shape;395;p19">
            <a:extLst>
              <a:ext uri="{FF2B5EF4-FFF2-40B4-BE49-F238E27FC236}">
                <a16:creationId xmlns:a16="http://schemas.microsoft.com/office/drawing/2014/main" id="{D872AB27-C27D-8611-EBE2-376EDC6E9503}"/>
              </a:ext>
            </a:extLst>
          </p:cNvPr>
          <p:cNvSpPr/>
          <p:nvPr/>
        </p:nvSpPr>
        <p:spPr>
          <a:xfrm>
            <a:off x="10964886" y="6403113"/>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958467A3-A1E2-29F2-BA0D-FB674DF3F490}"/>
              </a:ext>
            </a:extLst>
          </p:cNvPr>
          <p:cNvPicPr>
            <a:picLocks noChangeAspect="1"/>
          </p:cNvPicPr>
          <p:nvPr/>
        </p:nvPicPr>
        <p:blipFill>
          <a:blip r:embed="rId16"/>
          <a:stretch>
            <a:fillRect/>
          </a:stretch>
        </p:blipFill>
        <p:spPr>
          <a:xfrm>
            <a:off x="5239457" y="5299671"/>
            <a:ext cx="1333244" cy="1522580"/>
          </a:xfrm>
          <a:prstGeom prst="rect">
            <a:avLst/>
          </a:prstGeom>
        </p:spPr>
      </p:pic>
      <p:pic>
        <p:nvPicPr>
          <p:cNvPr id="6" name="Picture 5">
            <a:extLst>
              <a:ext uri="{FF2B5EF4-FFF2-40B4-BE49-F238E27FC236}">
                <a16:creationId xmlns:a16="http://schemas.microsoft.com/office/drawing/2014/main" id="{4A1ED059-79E2-3752-510F-D0053AC444AB}"/>
              </a:ext>
            </a:extLst>
          </p:cNvPr>
          <p:cNvPicPr>
            <a:picLocks noChangeAspect="1"/>
          </p:cNvPicPr>
          <p:nvPr/>
        </p:nvPicPr>
        <p:blipFill>
          <a:blip r:embed="rId17"/>
          <a:stretch>
            <a:fillRect/>
          </a:stretch>
        </p:blipFill>
        <p:spPr>
          <a:xfrm>
            <a:off x="5151807" y="3706747"/>
            <a:ext cx="1282912" cy="1554813"/>
          </a:xfrm>
          <a:prstGeom prst="rect">
            <a:avLst/>
          </a:prstGeom>
        </p:spPr>
      </p:pic>
      <p:pic>
        <p:nvPicPr>
          <p:cNvPr id="13" name="Picture 12">
            <a:extLst>
              <a:ext uri="{FF2B5EF4-FFF2-40B4-BE49-F238E27FC236}">
                <a16:creationId xmlns:a16="http://schemas.microsoft.com/office/drawing/2014/main" id="{0D25B52F-D150-6EE8-22BE-C3FE6DEFCDEE}"/>
              </a:ext>
            </a:extLst>
          </p:cNvPr>
          <p:cNvPicPr>
            <a:picLocks noChangeAspect="1"/>
          </p:cNvPicPr>
          <p:nvPr/>
        </p:nvPicPr>
        <p:blipFill>
          <a:blip r:embed="rId18"/>
          <a:stretch>
            <a:fillRect/>
          </a:stretch>
        </p:blipFill>
        <p:spPr>
          <a:xfrm rot="5400000">
            <a:off x="1720037" y="3804672"/>
            <a:ext cx="890962" cy="1932935"/>
          </a:xfrm>
          <a:prstGeom prst="rect">
            <a:avLst/>
          </a:prstGeom>
        </p:spPr>
      </p:pic>
      <p:pic>
        <p:nvPicPr>
          <p:cNvPr id="14" name="Picture 13">
            <a:extLst>
              <a:ext uri="{FF2B5EF4-FFF2-40B4-BE49-F238E27FC236}">
                <a16:creationId xmlns:a16="http://schemas.microsoft.com/office/drawing/2014/main" id="{E80AFF6B-2912-52E5-FB20-254963DAB557}"/>
              </a:ext>
            </a:extLst>
          </p:cNvPr>
          <p:cNvPicPr>
            <a:picLocks noChangeAspect="1"/>
          </p:cNvPicPr>
          <p:nvPr/>
        </p:nvPicPr>
        <p:blipFill>
          <a:blip r:embed="rId17"/>
          <a:stretch>
            <a:fillRect/>
          </a:stretch>
        </p:blipFill>
        <p:spPr>
          <a:xfrm>
            <a:off x="1160136" y="5193419"/>
            <a:ext cx="1250344" cy="1515342"/>
          </a:xfrm>
          <a:prstGeom prst="rect">
            <a:avLst/>
          </a:prstGeom>
        </p:spPr>
      </p:pic>
      <p:pic>
        <p:nvPicPr>
          <p:cNvPr id="22" name="Picture 21">
            <a:extLst>
              <a:ext uri="{FF2B5EF4-FFF2-40B4-BE49-F238E27FC236}">
                <a16:creationId xmlns:a16="http://schemas.microsoft.com/office/drawing/2014/main" id="{A51C80A6-B257-B331-6487-3EEA3385E4D4}"/>
              </a:ext>
            </a:extLst>
          </p:cNvPr>
          <p:cNvPicPr>
            <a:picLocks noChangeAspect="1"/>
          </p:cNvPicPr>
          <p:nvPr/>
        </p:nvPicPr>
        <p:blipFill>
          <a:blip r:embed="rId19"/>
          <a:stretch>
            <a:fillRect/>
          </a:stretch>
        </p:blipFill>
        <p:spPr>
          <a:xfrm>
            <a:off x="3539974" y="5059611"/>
            <a:ext cx="1407292" cy="1702035"/>
          </a:xfrm>
          <a:prstGeom prst="rect">
            <a:avLst/>
          </a:prstGeom>
        </p:spPr>
      </p:pic>
      <p:pic>
        <p:nvPicPr>
          <p:cNvPr id="23" name="Picture 22">
            <a:extLst>
              <a:ext uri="{FF2B5EF4-FFF2-40B4-BE49-F238E27FC236}">
                <a16:creationId xmlns:a16="http://schemas.microsoft.com/office/drawing/2014/main" id="{9B1E1724-D58C-587E-0DEA-1804759C49FB}"/>
              </a:ext>
            </a:extLst>
          </p:cNvPr>
          <p:cNvPicPr>
            <a:picLocks noChangeAspect="1"/>
          </p:cNvPicPr>
          <p:nvPr/>
        </p:nvPicPr>
        <p:blipFill>
          <a:blip r:embed="rId11"/>
          <a:stretch>
            <a:fillRect/>
          </a:stretch>
        </p:blipFill>
        <p:spPr>
          <a:xfrm rot="16200000">
            <a:off x="3699640" y="3478692"/>
            <a:ext cx="1561006" cy="1716662"/>
          </a:xfrm>
          <a:prstGeom prst="rect">
            <a:avLst/>
          </a:prstGeom>
        </p:spPr>
      </p:pic>
      <p:pic>
        <p:nvPicPr>
          <p:cNvPr id="24" name="Picture 23">
            <a:extLst>
              <a:ext uri="{FF2B5EF4-FFF2-40B4-BE49-F238E27FC236}">
                <a16:creationId xmlns:a16="http://schemas.microsoft.com/office/drawing/2014/main" id="{ACFF57E0-8B45-4FED-20A5-6540D71253DB}"/>
              </a:ext>
            </a:extLst>
          </p:cNvPr>
          <p:cNvPicPr>
            <a:picLocks noChangeAspect="1"/>
          </p:cNvPicPr>
          <p:nvPr/>
        </p:nvPicPr>
        <p:blipFill>
          <a:blip r:embed="rId12"/>
          <a:stretch>
            <a:fillRect/>
          </a:stretch>
        </p:blipFill>
        <p:spPr>
          <a:xfrm>
            <a:off x="5378630" y="4067013"/>
            <a:ext cx="1596483" cy="1702036"/>
          </a:xfrm>
          <a:prstGeom prst="rect">
            <a:avLst/>
          </a:prstGeom>
        </p:spPr>
      </p:pic>
      <p:pic>
        <p:nvPicPr>
          <p:cNvPr id="28" name="Picture 27">
            <a:extLst>
              <a:ext uri="{FF2B5EF4-FFF2-40B4-BE49-F238E27FC236}">
                <a16:creationId xmlns:a16="http://schemas.microsoft.com/office/drawing/2014/main" id="{60306817-1C80-93D0-D803-6EC7B8255F89}"/>
              </a:ext>
            </a:extLst>
          </p:cNvPr>
          <p:cNvPicPr>
            <a:picLocks noChangeAspect="1"/>
          </p:cNvPicPr>
          <p:nvPr/>
        </p:nvPicPr>
        <p:blipFill>
          <a:blip r:embed="rId13"/>
          <a:stretch>
            <a:fillRect/>
          </a:stretch>
        </p:blipFill>
        <p:spPr>
          <a:xfrm rot="16200000">
            <a:off x="5498477" y="5255371"/>
            <a:ext cx="1531636" cy="1703780"/>
          </a:xfrm>
          <a:prstGeom prst="rect">
            <a:avLst/>
          </a:prstGeom>
        </p:spPr>
      </p:pic>
      <p:pic>
        <p:nvPicPr>
          <p:cNvPr id="31" name="Picture 30">
            <a:extLst>
              <a:ext uri="{FF2B5EF4-FFF2-40B4-BE49-F238E27FC236}">
                <a16:creationId xmlns:a16="http://schemas.microsoft.com/office/drawing/2014/main" id="{F2618BE7-C42A-2845-756C-4124D0D492EF}"/>
              </a:ext>
            </a:extLst>
          </p:cNvPr>
          <p:cNvPicPr>
            <a:picLocks noChangeAspect="1"/>
          </p:cNvPicPr>
          <p:nvPr/>
        </p:nvPicPr>
        <p:blipFill>
          <a:blip r:embed="rId20"/>
          <a:stretch>
            <a:fillRect/>
          </a:stretch>
        </p:blipFill>
        <p:spPr>
          <a:xfrm>
            <a:off x="7091086" y="4942176"/>
            <a:ext cx="1586977" cy="1930903"/>
          </a:xfrm>
          <a:prstGeom prst="rect">
            <a:avLst/>
          </a:prstGeom>
        </p:spPr>
      </p:pic>
      <p:pic>
        <p:nvPicPr>
          <p:cNvPr id="12" name="Picture 11">
            <a:extLst>
              <a:ext uri="{FF2B5EF4-FFF2-40B4-BE49-F238E27FC236}">
                <a16:creationId xmlns:a16="http://schemas.microsoft.com/office/drawing/2014/main" id="{548D43F1-5DA3-CCA2-E9A1-CE657C8DDB8E}"/>
              </a:ext>
            </a:extLst>
          </p:cNvPr>
          <p:cNvPicPr>
            <a:picLocks noChangeAspect="1"/>
          </p:cNvPicPr>
          <p:nvPr/>
        </p:nvPicPr>
        <p:blipFill>
          <a:blip r:embed="rId21"/>
          <a:stretch>
            <a:fillRect/>
          </a:stretch>
        </p:blipFill>
        <p:spPr>
          <a:xfrm>
            <a:off x="9933628" y="5213003"/>
            <a:ext cx="1355515" cy="1634476"/>
          </a:xfrm>
          <a:prstGeom prst="rect">
            <a:avLst/>
          </a:prstGeom>
        </p:spPr>
      </p:pic>
      <p:pic>
        <p:nvPicPr>
          <p:cNvPr id="25" name="Picture 24">
            <a:extLst>
              <a:ext uri="{FF2B5EF4-FFF2-40B4-BE49-F238E27FC236}">
                <a16:creationId xmlns:a16="http://schemas.microsoft.com/office/drawing/2014/main" id="{8ABADA78-D5D4-7093-09EB-01CEB729AB2E}"/>
              </a:ext>
            </a:extLst>
          </p:cNvPr>
          <p:cNvPicPr>
            <a:picLocks noChangeAspect="1"/>
          </p:cNvPicPr>
          <p:nvPr/>
        </p:nvPicPr>
        <p:blipFill>
          <a:blip r:embed="rId22"/>
          <a:stretch>
            <a:fillRect/>
          </a:stretch>
        </p:blipFill>
        <p:spPr>
          <a:xfrm>
            <a:off x="8952256" y="5312072"/>
            <a:ext cx="1213258" cy="1561007"/>
          </a:xfrm>
          <a:prstGeom prst="rect">
            <a:avLst/>
          </a:prstGeom>
        </p:spPr>
      </p:pic>
      <p:pic>
        <p:nvPicPr>
          <p:cNvPr id="29" name="Picture 28">
            <a:extLst>
              <a:ext uri="{FF2B5EF4-FFF2-40B4-BE49-F238E27FC236}">
                <a16:creationId xmlns:a16="http://schemas.microsoft.com/office/drawing/2014/main" id="{4262AC92-D961-85B4-5C3D-DC0324A5C9D7}"/>
              </a:ext>
            </a:extLst>
          </p:cNvPr>
          <p:cNvPicPr>
            <a:picLocks noChangeAspect="1"/>
          </p:cNvPicPr>
          <p:nvPr/>
        </p:nvPicPr>
        <p:blipFill>
          <a:blip r:embed="rId21"/>
          <a:stretch>
            <a:fillRect/>
          </a:stretch>
        </p:blipFill>
        <p:spPr>
          <a:xfrm>
            <a:off x="7085301" y="3058853"/>
            <a:ext cx="1592762" cy="1920548"/>
          </a:xfrm>
          <a:prstGeom prst="rect">
            <a:avLst/>
          </a:prstGeom>
        </p:spPr>
      </p:pic>
      <p:pic>
        <p:nvPicPr>
          <p:cNvPr id="33" name="Picture 32">
            <a:extLst>
              <a:ext uri="{FF2B5EF4-FFF2-40B4-BE49-F238E27FC236}">
                <a16:creationId xmlns:a16="http://schemas.microsoft.com/office/drawing/2014/main" id="{351A169E-DD9F-1517-0E72-65B3E8CDD209}"/>
              </a:ext>
            </a:extLst>
          </p:cNvPr>
          <p:cNvPicPr>
            <a:picLocks noChangeAspect="1"/>
          </p:cNvPicPr>
          <p:nvPr/>
        </p:nvPicPr>
        <p:blipFill>
          <a:blip r:embed="rId22"/>
          <a:stretch>
            <a:fillRect/>
          </a:stretch>
        </p:blipFill>
        <p:spPr>
          <a:xfrm>
            <a:off x="7112499" y="1476910"/>
            <a:ext cx="1343312" cy="1728337"/>
          </a:xfrm>
          <a:prstGeom prst="rect">
            <a:avLst/>
          </a:prstGeom>
        </p:spPr>
      </p:pic>
    </p:spTree>
    <p:extLst>
      <p:ext uri="{BB962C8B-B14F-4D97-AF65-F5344CB8AC3E}">
        <p14:creationId xmlns:p14="http://schemas.microsoft.com/office/powerpoint/2010/main" val="350679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500"/>
                                        <p:tgtEl>
                                          <p:spTgt spid="3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12"/>
                                        </p:tgtEl>
                                      </p:cBhvr>
                                    </p:animEffect>
                                    <p:set>
                                      <p:cBhvr>
                                        <p:cTn id="95" dur="1" fill="hold">
                                          <p:stCondLst>
                                            <p:cond delay="499"/>
                                          </p:stCondLst>
                                        </p:cTn>
                                        <p:tgtEl>
                                          <p:spTgt spid="12"/>
                                        </p:tgtEl>
                                        <p:attrNameLst>
                                          <p:attrName>style.visibility</p:attrName>
                                        </p:attrNameLst>
                                      </p:cBhvr>
                                      <p:to>
                                        <p:strVal val="hidden"/>
                                      </p:to>
                                    </p:set>
                                  </p:childTnLst>
                                </p:cTn>
                              </p:par>
                              <p:par>
                                <p:cTn id="96" presetID="10" presetClass="entr" presetSubtype="0" fill="hold"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fade">
                                      <p:cBhvr>
                                        <p:cTn id="98" dur="500"/>
                                        <p:tgtEl>
                                          <p:spTgt spid="2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10" presetClass="entr" presetSubtype="0" fill="hold" nodeType="with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fade">
                                      <p:cBhvr>
                                        <p:cTn id="10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7" restart="whenNotActive" fill="hold" evtFilter="cancelBubble" nodeType="interactiveSeq">
                <p:stCondLst>
                  <p:cond evt="onClick" delay="0">
                    <p:tgtEl>
                      <p:spTgt spid="57"/>
                    </p:tgtEl>
                  </p:cond>
                </p:stCondLst>
                <p:endSync evt="end" delay="0">
                  <p:rtn val="all"/>
                </p:endSync>
                <p:childTnLst>
                  <p:par>
                    <p:cTn id="108" fill="hold">
                      <p:stCondLst>
                        <p:cond delay="0"/>
                      </p:stCondLst>
                      <p:childTnLst>
                        <p:par>
                          <p:cTn id="109" fill="hold">
                            <p:stCondLst>
                              <p:cond delay="0"/>
                            </p:stCondLst>
                            <p:childTnLst>
                              <p:par>
                                <p:cTn id="110" presetID="12" presetClass="exit" presetSubtype="4" fill="remove" grpId="0" nodeType="clickEffect">
                                  <p:stCondLst>
                                    <p:cond delay="0"/>
                                  </p:stCondLst>
                                  <p:childTnLst>
                                    <p:anim calcmode="lin" valueType="num">
                                      <p:cBhvr additive="base">
                                        <p:cTn id="111" dur="59000"/>
                                        <p:tgtEl>
                                          <p:spTgt spid="51"/>
                                        </p:tgtEl>
                                        <p:attrNameLst>
                                          <p:attrName>ppt_y</p:attrName>
                                        </p:attrNameLst>
                                      </p:cBhvr>
                                      <p:tavLst>
                                        <p:tav tm="0">
                                          <p:val>
                                            <p:strVal val="#ppt_y"/>
                                          </p:val>
                                        </p:tav>
                                        <p:tav tm="100000">
                                          <p:val>
                                            <p:strVal val="#ppt_y+#ppt_h*1.125000"/>
                                          </p:val>
                                        </p:tav>
                                      </p:tavLst>
                                    </p:anim>
                                    <p:animEffect transition="out" filter="wipe(down)">
                                      <p:cBhvr>
                                        <p:cTn id="112" dur="59000"/>
                                        <p:tgtEl>
                                          <p:spTgt spid="51"/>
                                        </p:tgtEl>
                                      </p:cBhvr>
                                    </p:animEffect>
                                    <p:set>
                                      <p:cBhvr>
                                        <p:cTn id="113" dur="1" fill="hold">
                                          <p:stCondLst>
                                            <p:cond delay="58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74">
            <a:extLst>
              <a:ext uri="{FF2B5EF4-FFF2-40B4-BE49-F238E27FC236}">
                <a16:creationId xmlns:a16="http://schemas.microsoft.com/office/drawing/2014/main" id="{2D1587E8-788A-4AE7-829B-1F388201ED74}"/>
              </a:ext>
            </a:extLst>
          </p:cNvPr>
          <p:cNvSpPr txBox="1"/>
          <p:nvPr/>
        </p:nvSpPr>
        <p:spPr>
          <a:xfrm>
            <a:off x="906142" y="3768032"/>
            <a:ext cx="8376730" cy="4773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 short, black hair.</a:t>
            </a: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9" name="Google Shape;167;p2">
            <a:extLst>
              <a:ext uri="{FF2B5EF4-FFF2-40B4-BE49-F238E27FC236}">
                <a16:creationId xmlns:a16="http://schemas.microsoft.com/office/drawing/2014/main" id="{C1DC0474-AF34-4B76-B66F-C39A8A0A17C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Google Shape;221;p10">
            <a:extLst>
              <a:ext uri="{FF2B5EF4-FFF2-40B4-BE49-F238E27FC236}">
                <a16:creationId xmlns:a16="http://schemas.microsoft.com/office/drawing/2014/main" id="{E24C7B8F-6EE7-4F57-855C-69DC23D68DE1}"/>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11" name="Title 1">
            <a:extLst>
              <a:ext uri="{FF2B5EF4-FFF2-40B4-BE49-F238E27FC236}">
                <a16:creationId xmlns:a16="http://schemas.microsoft.com/office/drawing/2014/main" id="{BA916C1E-AF7B-4A13-B65E-9B540415FEB0}"/>
              </a:ext>
            </a:extLst>
          </p:cNvPr>
          <p:cNvSpPr txBox="1">
            <a:spLocks/>
          </p:cNvSpPr>
          <p:nvPr/>
        </p:nvSpPr>
        <p:spPr>
          <a:xfrm>
            <a:off x="10710239" y="790855"/>
            <a:ext cx="1354845" cy="317988"/>
          </a:xfrm>
          <a:prstGeom prst="rect">
            <a:avLst/>
          </a:prstGeom>
          <a:solidFill>
            <a:srgbClr val="91EAD2"/>
          </a:solid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rPr>
              <a:t>escuchar</a:t>
            </a:r>
          </a:p>
        </p:txBody>
      </p:sp>
      <p:sp>
        <p:nvSpPr>
          <p:cNvPr id="20" name="Action Button: Blank 19">
            <a:hlinkClick r:id="" action="ppaction://noaction" highlightClick="1">
              <a:snd r:embed="rId5" name="4_3.wav"/>
            </a:hlinkClick>
            <a:extLst>
              <a:ext uri="{FF2B5EF4-FFF2-40B4-BE49-F238E27FC236}">
                <a16:creationId xmlns:a16="http://schemas.microsoft.com/office/drawing/2014/main" id="{9505F537-9E8B-49BB-9E52-D56A138E064B}"/>
              </a:ext>
            </a:extLst>
          </p:cNvPr>
          <p:cNvSpPr/>
          <p:nvPr/>
        </p:nvSpPr>
        <p:spPr>
          <a:xfrm>
            <a:off x="383856" y="197077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p>
        </p:txBody>
      </p:sp>
      <p:sp>
        <p:nvSpPr>
          <p:cNvPr id="21" name="Action Button: Blank 20">
            <a:hlinkClick r:id="" action="ppaction://noaction" highlightClick="1">
              <a:snd r:embed="rId6" name="4_4.wav"/>
            </a:hlinkClick>
            <a:extLst>
              <a:ext uri="{FF2B5EF4-FFF2-40B4-BE49-F238E27FC236}">
                <a16:creationId xmlns:a16="http://schemas.microsoft.com/office/drawing/2014/main" id="{83DFBCEA-86AF-476D-A4ED-304B67572E19}"/>
              </a:ext>
            </a:extLst>
          </p:cNvPr>
          <p:cNvSpPr/>
          <p:nvPr/>
        </p:nvSpPr>
        <p:spPr>
          <a:xfrm>
            <a:off x="389432" y="257642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22" name="Action Button: Blank 21">
            <a:hlinkClick r:id="" action="ppaction://noaction" highlightClick="1">
              <a:snd r:embed="rId7" name="4_5.wav"/>
            </a:hlinkClick>
            <a:extLst>
              <a:ext uri="{FF2B5EF4-FFF2-40B4-BE49-F238E27FC236}">
                <a16:creationId xmlns:a16="http://schemas.microsoft.com/office/drawing/2014/main" id="{CAA0B50B-CB03-4FFE-A709-FE06672BC23E}"/>
              </a:ext>
            </a:extLst>
          </p:cNvPr>
          <p:cNvSpPr/>
          <p:nvPr/>
        </p:nvSpPr>
        <p:spPr>
          <a:xfrm>
            <a:off x="383854" y="318942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23" name="Action Button: Blank 22">
            <a:hlinkClick r:id="" action="ppaction://noaction" highlightClick="1">
              <a:snd r:embed="rId8" name="4_6.wav"/>
            </a:hlinkClick>
            <a:extLst>
              <a:ext uri="{FF2B5EF4-FFF2-40B4-BE49-F238E27FC236}">
                <a16:creationId xmlns:a16="http://schemas.microsoft.com/office/drawing/2014/main" id="{C9A8704B-027F-4835-A9CE-D467908F4BF2}"/>
              </a:ext>
            </a:extLst>
          </p:cNvPr>
          <p:cNvSpPr/>
          <p:nvPr/>
        </p:nvSpPr>
        <p:spPr>
          <a:xfrm>
            <a:off x="383854" y="380243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24" name="Action Button: Blank 23">
            <a:hlinkClick r:id="" action="ppaction://noaction" highlightClick="1">
              <a:snd r:embed="rId9" name="4_7.wav"/>
            </a:hlinkClick>
            <a:extLst>
              <a:ext uri="{FF2B5EF4-FFF2-40B4-BE49-F238E27FC236}">
                <a16:creationId xmlns:a16="http://schemas.microsoft.com/office/drawing/2014/main" id="{3A6DB941-CE70-4BAE-A136-CF1388C88E47}"/>
              </a:ext>
            </a:extLst>
          </p:cNvPr>
          <p:cNvSpPr/>
          <p:nvPr/>
        </p:nvSpPr>
        <p:spPr>
          <a:xfrm>
            <a:off x="383853" y="442027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25" name="Action Button: Blank 24">
            <a:hlinkClick r:id="" action="ppaction://noaction" highlightClick="1">
              <a:snd r:embed="rId10" name="4_8.wav"/>
            </a:hlinkClick>
            <a:extLst>
              <a:ext uri="{FF2B5EF4-FFF2-40B4-BE49-F238E27FC236}">
                <a16:creationId xmlns:a16="http://schemas.microsoft.com/office/drawing/2014/main" id="{2213AAAF-73EC-4DDE-9A68-2CB28C79494F}"/>
              </a:ext>
            </a:extLst>
          </p:cNvPr>
          <p:cNvSpPr/>
          <p:nvPr/>
        </p:nvSpPr>
        <p:spPr>
          <a:xfrm>
            <a:off x="383853" y="502592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pic>
        <p:nvPicPr>
          <p:cNvPr id="6" name="Graphic 5" descr="User">
            <a:extLst>
              <a:ext uri="{FF2B5EF4-FFF2-40B4-BE49-F238E27FC236}">
                <a16:creationId xmlns:a16="http://schemas.microsoft.com/office/drawing/2014/main" id="{04335912-BA5B-4A07-952C-506972165D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210805" y="-103777"/>
            <a:ext cx="1307652" cy="1527571"/>
          </a:xfrm>
          <a:prstGeom prst="rect">
            <a:avLst/>
          </a:prstGeom>
        </p:spPr>
      </p:pic>
      <p:sp>
        <p:nvSpPr>
          <p:cNvPr id="7" name="TextBox 6">
            <a:extLst>
              <a:ext uri="{FF2B5EF4-FFF2-40B4-BE49-F238E27FC236}">
                <a16:creationId xmlns:a16="http://schemas.microsoft.com/office/drawing/2014/main" id="{9EBC0819-3907-4BE4-93EF-C6BE72A97BB4}"/>
              </a:ext>
            </a:extLst>
          </p:cNvPr>
          <p:cNvSpPr txBox="1"/>
          <p:nvPr/>
        </p:nvSpPr>
        <p:spPr>
          <a:xfrm>
            <a:off x="9603835" y="544860"/>
            <a:ext cx="6503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2577D4BF-1D9A-4292-A2C2-54AC07BC2241}"/>
              </a:ext>
            </a:extLst>
          </p:cNvPr>
          <p:cNvSpPr txBox="1"/>
          <p:nvPr/>
        </p:nvSpPr>
        <p:spPr>
          <a:xfrm>
            <a:off x="906142" y="1937520"/>
            <a:ext cx="8376730" cy="4773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Thursday 26</a:t>
            </a:r>
            <a:r>
              <a:rPr kumimoji="0" lang="en-GB" sz="2400" b="1"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March.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Rectangle: Rounded Corners 32">
            <a:extLst>
              <a:ext uri="{FF2B5EF4-FFF2-40B4-BE49-F238E27FC236}">
                <a16:creationId xmlns:a16="http://schemas.microsoft.com/office/drawing/2014/main" id="{B950E88E-9DD1-4CE8-879E-F9D4882AA273}"/>
              </a:ext>
            </a:extLst>
          </p:cNvPr>
          <p:cNvSpPr/>
          <p:nvPr/>
        </p:nvSpPr>
        <p:spPr>
          <a:xfrm>
            <a:off x="2244436" y="1923330"/>
            <a:ext cx="3851564"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_____________________.</a:t>
            </a:r>
          </a:p>
        </p:txBody>
      </p:sp>
      <p:sp>
        <p:nvSpPr>
          <p:cNvPr id="68" name="TextBox 67">
            <a:extLst>
              <a:ext uri="{FF2B5EF4-FFF2-40B4-BE49-F238E27FC236}">
                <a16:creationId xmlns:a16="http://schemas.microsoft.com/office/drawing/2014/main" id="{9FE71D45-81E9-4A1B-86C8-D4928DC647CD}"/>
              </a:ext>
            </a:extLst>
          </p:cNvPr>
          <p:cNvSpPr txBox="1"/>
          <p:nvPr/>
        </p:nvSpPr>
        <p:spPr>
          <a:xfrm>
            <a:off x="906142" y="2579648"/>
            <a:ext cx="8376730" cy="4773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It’s my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grandma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Valeria’s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birthday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9" name="Action Button: Blank 68">
            <a:hlinkClick r:id="" action="ppaction://noaction" highlightClick="1">
              <a:snd r:embed="rId13" name="4_9.wav"/>
            </a:hlinkClick>
            <a:extLst>
              <a:ext uri="{FF2B5EF4-FFF2-40B4-BE49-F238E27FC236}">
                <a16:creationId xmlns:a16="http://schemas.microsoft.com/office/drawing/2014/main" id="{78CBB07E-3CBA-4788-A8B7-AAC55C11368F}"/>
              </a:ext>
            </a:extLst>
          </p:cNvPr>
          <p:cNvSpPr/>
          <p:nvPr/>
        </p:nvSpPr>
        <p:spPr>
          <a:xfrm>
            <a:off x="383852" y="5592732"/>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6</a:t>
            </a:r>
          </a:p>
        </p:txBody>
      </p:sp>
      <p:sp>
        <p:nvSpPr>
          <p:cNvPr id="70" name="Action Button: Blank 69">
            <a:hlinkClick r:id="" action="ppaction://noaction" highlightClick="1">
              <a:snd r:embed="rId14" name="4_10.wav"/>
            </a:hlinkClick>
            <a:extLst>
              <a:ext uri="{FF2B5EF4-FFF2-40B4-BE49-F238E27FC236}">
                <a16:creationId xmlns:a16="http://schemas.microsoft.com/office/drawing/2014/main" id="{624034A9-E674-40F0-BE19-52823B6A0E08}"/>
              </a:ext>
            </a:extLst>
          </p:cNvPr>
          <p:cNvSpPr/>
          <p:nvPr/>
        </p:nvSpPr>
        <p:spPr>
          <a:xfrm>
            <a:off x="383852" y="6205735"/>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7</a:t>
            </a:r>
          </a:p>
        </p:txBody>
      </p:sp>
      <p:sp>
        <p:nvSpPr>
          <p:cNvPr id="71" name="Rectangle: Rounded Corners 70">
            <a:extLst>
              <a:ext uri="{FF2B5EF4-FFF2-40B4-BE49-F238E27FC236}">
                <a16:creationId xmlns:a16="http://schemas.microsoft.com/office/drawing/2014/main" id="{7CF2A59A-9376-40E7-A299-09B7BFEB82BB}"/>
              </a:ext>
            </a:extLst>
          </p:cNvPr>
          <p:cNvSpPr/>
          <p:nvPr/>
        </p:nvSpPr>
        <p:spPr>
          <a:xfrm>
            <a:off x="2106551" y="2618819"/>
            <a:ext cx="1666663"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a:t>
            </a:r>
          </a:p>
        </p:txBody>
      </p:sp>
      <p:sp>
        <p:nvSpPr>
          <p:cNvPr id="72" name="Rectangle: Rounded Corners 71">
            <a:extLst>
              <a:ext uri="{FF2B5EF4-FFF2-40B4-BE49-F238E27FC236}">
                <a16:creationId xmlns:a16="http://schemas.microsoft.com/office/drawing/2014/main" id="{C11F483A-E901-4FE8-B0A8-1802F903EAC2}"/>
              </a:ext>
            </a:extLst>
          </p:cNvPr>
          <p:cNvSpPr/>
          <p:nvPr/>
        </p:nvSpPr>
        <p:spPr>
          <a:xfrm>
            <a:off x="5236375" y="2618818"/>
            <a:ext cx="2523392"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a:t>
            </a:r>
          </a:p>
        </p:txBody>
      </p:sp>
      <p:sp>
        <p:nvSpPr>
          <p:cNvPr id="73" name="TextBox 72">
            <a:extLst>
              <a:ext uri="{FF2B5EF4-FFF2-40B4-BE49-F238E27FC236}">
                <a16:creationId xmlns:a16="http://schemas.microsoft.com/office/drawing/2014/main" id="{0140A240-9EC8-4ADB-AC1E-1161383D1256}"/>
              </a:ext>
            </a:extLst>
          </p:cNvPr>
          <p:cNvSpPr txBox="1"/>
          <p:nvPr/>
        </p:nvSpPr>
        <p:spPr>
          <a:xfrm>
            <a:off x="917334" y="3198961"/>
            <a:ext cx="8376730" cy="4773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Valeria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from </a:t>
            </a:r>
            <a:r>
              <a:rPr lang="en-GB" sz="2400" b="1" dirty="0">
                <a:solidFill>
                  <a:srgbClr val="002060"/>
                </a:solidFill>
                <a:latin typeface="Century Gothic" panose="020B0502020202020204" pitchFamily="34" charset="0"/>
              </a:rPr>
              <a:t>Perú</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4" name="Rectangle: Rounded Corners 73">
            <a:extLst>
              <a:ext uri="{FF2B5EF4-FFF2-40B4-BE49-F238E27FC236}">
                <a16:creationId xmlns:a16="http://schemas.microsoft.com/office/drawing/2014/main" id="{E4971F71-9F4C-46EC-BB55-B208DFA80B3C}"/>
              </a:ext>
            </a:extLst>
          </p:cNvPr>
          <p:cNvSpPr/>
          <p:nvPr/>
        </p:nvSpPr>
        <p:spPr>
          <a:xfrm>
            <a:off x="2071251" y="3183926"/>
            <a:ext cx="3851564"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_____________________.</a:t>
            </a:r>
          </a:p>
        </p:txBody>
      </p:sp>
      <p:sp>
        <p:nvSpPr>
          <p:cNvPr id="76" name="TextBox 75">
            <a:extLst>
              <a:ext uri="{FF2B5EF4-FFF2-40B4-BE49-F238E27FC236}">
                <a16:creationId xmlns:a16="http://schemas.microsoft.com/office/drawing/2014/main" id="{76AD5394-9FE0-4612-99A5-B1A693A6E4B4}"/>
              </a:ext>
            </a:extLst>
          </p:cNvPr>
          <p:cNvSpPr txBox="1"/>
          <p:nvPr/>
        </p:nvSpPr>
        <p:spPr>
          <a:xfrm>
            <a:off x="917334" y="4400886"/>
            <a:ext cx="8376730" cy="4773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Sh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e has black eyes.</a:t>
            </a:r>
          </a:p>
        </p:txBody>
      </p:sp>
      <p:sp>
        <p:nvSpPr>
          <p:cNvPr id="77" name="TextBox 76">
            <a:extLst>
              <a:ext uri="{FF2B5EF4-FFF2-40B4-BE49-F238E27FC236}">
                <a16:creationId xmlns:a16="http://schemas.microsoft.com/office/drawing/2014/main" id="{FF6DBEED-64AF-4440-BC2A-761B4088CB13}"/>
              </a:ext>
            </a:extLst>
          </p:cNvPr>
          <p:cNvSpPr txBox="1"/>
          <p:nvPr/>
        </p:nvSpPr>
        <p:spPr>
          <a:xfrm>
            <a:off x="945975" y="4981048"/>
            <a:ext cx="8376730" cy="4773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 a</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round</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face.</a:t>
            </a:r>
          </a:p>
        </p:txBody>
      </p:sp>
      <p:sp>
        <p:nvSpPr>
          <p:cNvPr id="78" name="TextBox 77">
            <a:extLst>
              <a:ext uri="{FF2B5EF4-FFF2-40B4-BE49-F238E27FC236}">
                <a16:creationId xmlns:a16="http://schemas.microsoft.com/office/drawing/2014/main" id="{E12FD2C1-6CB1-495B-B1B8-CC73BD6872EC}"/>
              </a:ext>
            </a:extLst>
          </p:cNvPr>
          <p:cNvSpPr txBox="1"/>
          <p:nvPr/>
        </p:nvSpPr>
        <p:spPr>
          <a:xfrm>
            <a:off x="990953" y="5602811"/>
            <a:ext cx="114282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New Year’s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Eve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she sends messages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1E13BCBC-466B-42D0-A023-0251BB733075}"/>
              </a:ext>
            </a:extLst>
          </p:cNvPr>
          <p:cNvSpPr txBox="1"/>
          <p:nvPr/>
        </p:nvSpPr>
        <p:spPr>
          <a:xfrm>
            <a:off x="945975" y="6210115"/>
            <a:ext cx="114282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home</a:t>
            </a:r>
          </a:p>
        </p:txBody>
      </p:sp>
      <p:sp>
        <p:nvSpPr>
          <p:cNvPr id="80" name="Rectangle: Rounded Corners 79">
            <a:extLst>
              <a:ext uri="{FF2B5EF4-FFF2-40B4-BE49-F238E27FC236}">
                <a16:creationId xmlns:a16="http://schemas.microsoft.com/office/drawing/2014/main" id="{6D777EE0-5DBC-4DB2-B44C-BBCEFF1F2A3A}"/>
              </a:ext>
            </a:extLst>
          </p:cNvPr>
          <p:cNvSpPr/>
          <p:nvPr/>
        </p:nvSpPr>
        <p:spPr>
          <a:xfrm>
            <a:off x="928966" y="3767840"/>
            <a:ext cx="6918016"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  _____  ________</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   ______.</a:t>
            </a:r>
          </a:p>
        </p:txBody>
      </p:sp>
      <p:sp>
        <p:nvSpPr>
          <p:cNvPr id="81" name="Rectangle: Rounded Corners 80">
            <a:extLst>
              <a:ext uri="{FF2B5EF4-FFF2-40B4-BE49-F238E27FC236}">
                <a16:creationId xmlns:a16="http://schemas.microsoft.com/office/drawing/2014/main" id="{DBA58600-92B3-4CFB-9121-7F87B0FD9F15}"/>
              </a:ext>
            </a:extLst>
          </p:cNvPr>
          <p:cNvSpPr/>
          <p:nvPr/>
        </p:nvSpPr>
        <p:spPr>
          <a:xfrm>
            <a:off x="976165" y="4455142"/>
            <a:ext cx="6129195"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  _______  ________ _________.</a:t>
            </a:r>
          </a:p>
        </p:txBody>
      </p:sp>
      <p:sp>
        <p:nvSpPr>
          <p:cNvPr id="82" name="Rectangle: Rounded Corners 81">
            <a:extLst>
              <a:ext uri="{FF2B5EF4-FFF2-40B4-BE49-F238E27FC236}">
                <a16:creationId xmlns:a16="http://schemas.microsoft.com/office/drawing/2014/main" id="{6D84B3EE-EE02-4980-9289-A7CEC2DC76DD}"/>
              </a:ext>
            </a:extLst>
          </p:cNvPr>
          <p:cNvSpPr/>
          <p:nvPr/>
        </p:nvSpPr>
        <p:spPr>
          <a:xfrm>
            <a:off x="990953" y="5034125"/>
            <a:ext cx="5911748"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 ______ ____ ______ ________.</a:t>
            </a:r>
          </a:p>
        </p:txBody>
      </p:sp>
      <p:sp>
        <p:nvSpPr>
          <p:cNvPr id="83" name="Rectangle: Rounded Corners 82">
            <a:extLst>
              <a:ext uri="{FF2B5EF4-FFF2-40B4-BE49-F238E27FC236}">
                <a16:creationId xmlns:a16="http://schemas.microsoft.com/office/drawing/2014/main" id="{7906506B-E76C-4ECE-9C8C-57747B7EC4DF}"/>
              </a:ext>
            </a:extLst>
          </p:cNvPr>
          <p:cNvSpPr/>
          <p:nvPr/>
        </p:nvSpPr>
        <p:spPr>
          <a:xfrm>
            <a:off x="3773214" y="5618791"/>
            <a:ext cx="3413486"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______ ________.</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A person wearing a garment&#10;&#10;Description automatically generated with medium confidence">
            <a:extLst>
              <a:ext uri="{FF2B5EF4-FFF2-40B4-BE49-F238E27FC236}">
                <a16:creationId xmlns:a16="http://schemas.microsoft.com/office/drawing/2014/main" id="{B583DE7D-0A2D-15B5-0CCF-AC2E92E38EB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40749" y="312852"/>
            <a:ext cx="861500" cy="870030"/>
          </a:xfrm>
          <a:prstGeom prst="rect">
            <a:avLst/>
          </a:prstGeom>
        </p:spPr>
      </p:pic>
      <p:pic>
        <p:nvPicPr>
          <p:cNvPr id="8" name="Picture 7" descr="A picture containing text, toy, doll, vector graphics&#10;&#10;Description automatically generated">
            <a:extLst>
              <a:ext uri="{FF2B5EF4-FFF2-40B4-BE49-F238E27FC236}">
                <a16:creationId xmlns:a16="http://schemas.microsoft.com/office/drawing/2014/main" id="{C9311EF2-FBAA-712F-D94C-99A5701C79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9092215" y="296580"/>
            <a:ext cx="473973" cy="900346"/>
          </a:xfrm>
          <a:prstGeom prst="rect">
            <a:avLst/>
          </a:prstGeom>
        </p:spPr>
      </p:pic>
      <p:sp>
        <p:nvSpPr>
          <p:cNvPr id="18" name="Speech Bubble: Rectangle with Corners Rounded 17">
            <a:hlinkClick r:id="" action="ppaction://noaction">
              <a:snd r:embed="rId17" name="4_1.wav"/>
            </a:hlinkClick>
            <a:extLst>
              <a:ext uri="{FF2B5EF4-FFF2-40B4-BE49-F238E27FC236}">
                <a16:creationId xmlns:a16="http://schemas.microsoft.com/office/drawing/2014/main" id="{D7288698-4265-6952-B5D0-6F88C19017E4}"/>
              </a:ext>
            </a:extLst>
          </p:cNvPr>
          <p:cNvSpPr/>
          <p:nvPr/>
        </p:nvSpPr>
        <p:spPr>
          <a:xfrm>
            <a:off x="1566641" y="727860"/>
            <a:ext cx="6573305" cy="518040"/>
          </a:xfrm>
          <a:prstGeom prst="wedgeRoundRectCallout">
            <a:avLst>
              <a:gd name="adj1" fmla="val -53090"/>
              <a:gd name="adj2" fmla="val 390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t>
            </a:r>
            <a:r>
              <a:rPr lang="en-GB" sz="2400" b="1" dirty="0">
                <a:solidFill>
                  <a:schemeClr val="bg1"/>
                </a:solidFill>
                <a:latin typeface="Century Gothic" panose="020B0502020202020204" pitchFamily="34" charset="0"/>
              </a:rPr>
              <a:t>Sofía </a:t>
            </a:r>
            <a:r>
              <a:rPr lang="en-GB" sz="2400" b="1" dirty="0" err="1">
                <a:solidFill>
                  <a:schemeClr val="bg1"/>
                </a:solidFill>
                <a:latin typeface="Century Gothic" panose="020B0502020202020204" pitchFamily="34" charset="0"/>
              </a:rPr>
              <a:t>habla</a:t>
            </a:r>
            <a:r>
              <a:rPr lang="en-GB" sz="2400" b="1" dirty="0">
                <a:solidFill>
                  <a:schemeClr val="bg1"/>
                </a:solidFill>
                <a:latin typeface="Century Gothic" panose="020B0502020202020204" pitchFamily="34" charset="0"/>
              </a:rPr>
              <a:t> sobre* </a:t>
            </a:r>
            <a:r>
              <a:rPr lang="en-GB" sz="2400" b="1" dirty="0" err="1">
                <a:solidFill>
                  <a:schemeClr val="bg1"/>
                </a:solidFill>
                <a:latin typeface="Century Gothic" panose="020B0502020202020204" pitchFamily="34" charset="0"/>
              </a:rPr>
              <a:t>una</a:t>
            </a:r>
            <a:r>
              <a:rPr lang="en-GB" sz="2400" b="1" dirty="0">
                <a:solidFill>
                  <a:schemeClr val="bg1"/>
                </a:solidFill>
                <a:latin typeface="Century Gothic" panose="020B0502020202020204" pitchFamily="34" charset="0"/>
              </a:rPr>
              <a:t> persona.</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19" name="Graphic 18" descr="Teacher">
            <a:extLst>
              <a:ext uri="{FF2B5EF4-FFF2-40B4-BE49-F238E27FC236}">
                <a16:creationId xmlns:a16="http://schemas.microsoft.com/office/drawing/2014/main" id="{4706A7FE-DCD6-1571-97F4-878A84A810D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83852" y="850946"/>
            <a:ext cx="914400" cy="914400"/>
          </a:xfrm>
          <a:prstGeom prst="rect">
            <a:avLst/>
          </a:prstGeom>
        </p:spPr>
      </p:pic>
      <p:sp>
        <p:nvSpPr>
          <p:cNvPr id="28" name="Speech Bubble: Rectangle with Corners Rounded 27">
            <a:extLst>
              <a:ext uri="{FF2B5EF4-FFF2-40B4-BE49-F238E27FC236}">
                <a16:creationId xmlns:a16="http://schemas.microsoft.com/office/drawing/2014/main" id="{60726E62-616F-25BB-A2E4-832AC03AC869}"/>
              </a:ext>
            </a:extLst>
          </p:cNvPr>
          <p:cNvSpPr/>
          <p:nvPr/>
        </p:nvSpPr>
        <p:spPr>
          <a:xfrm>
            <a:off x="1531975" y="1300034"/>
            <a:ext cx="5615060" cy="518040"/>
          </a:xfrm>
          <a:prstGeom prst="wedgeRoundRectCallout">
            <a:avLst>
              <a:gd name="adj1" fmla="val -52766"/>
              <a:gd name="adj2" fmla="val -44105"/>
              <a:gd name="adj3" fmla="val 16667"/>
            </a:avLst>
          </a:prstGeom>
          <a:solidFill>
            <a:srgbClr val="FF93C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descripción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inglés       .</a:t>
            </a:r>
          </a:p>
        </p:txBody>
      </p:sp>
      <p:pic>
        <p:nvPicPr>
          <p:cNvPr id="27" name="Picture 16" descr="United, Flag, Kingdom, British, Great, Britain">
            <a:extLst>
              <a:ext uri="{FF2B5EF4-FFF2-40B4-BE49-F238E27FC236}">
                <a16:creationId xmlns:a16="http://schemas.microsoft.com/office/drawing/2014/main" id="{02928EA6-9BB5-FA68-0788-604A4C76C8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51553" y="1365346"/>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EDC6CD33-E334-EBE7-D26C-40C56BA7CEE7}"/>
              </a:ext>
            </a:extLst>
          </p:cNvPr>
          <p:cNvSpPr/>
          <p:nvPr/>
        </p:nvSpPr>
        <p:spPr>
          <a:xfrm>
            <a:off x="2354666" y="6204500"/>
            <a:ext cx="1952627"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a:t>
            </a:r>
          </a:p>
        </p:txBody>
      </p:sp>
      <p:sp>
        <p:nvSpPr>
          <p:cNvPr id="36" name="Rectangle: Rounded Corners 35">
            <a:extLst>
              <a:ext uri="{FF2B5EF4-FFF2-40B4-BE49-F238E27FC236}">
                <a16:creationId xmlns:a16="http://schemas.microsoft.com/office/drawing/2014/main" id="{6E35CDBE-384F-82F4-402C-55594FAC2C95}"/>
              </a:ext>
            </a:extLst>
          </p:cNvPr>
          <p:cNvSpPr/>
          <p:nvPr/>
        </p:nvSpPr>
        <p:spPr>
          <a:xfrm>
            <a:off x="4086580" y="6201346"/>
            <a:ext cx="1413215"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a:t>
            </a:r>
          </a:p>
        </p:txBody>
      </p:sp>
      <p:sp>
        <p:nvSpPr>
          <p:cNvPr id="37" name="Rectangle: Rounded Corners 36">
            <a:extLst>
              <a:ext uri="{FF2B5EF4-FFF2-40B4-BE49-F238E27FC236}">
                <a16:creationId xmlns:a16="http://schemas.microsoft.com/office/drawing/2014/main" id="{04A1E241-7909-B8A1-886E-B8361E72746B}"/>
              </a:ext>
            </a:extLst>
          </p:cNvPr>
          <p:cNvSpPr/>
          <p:nvPr/>
        </p:nvSpPr>
        <p:spPr>
          <a:xfrm>
            <a:off x="5499795" y="6198440"/>
            <a:ext cx="1413215"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a:t>
            </a:r>
          </a:p>
        </p:txBody>
      </p:sp>
      <p:sp>
        <p:nvSpPr>
          <p:cNvPr id="34" name="TextBox 33">
            <a:extLst>
              <a:ext uri="{FF2B5EF4-FFF2-40B4-BE49-F238E27FC236}">
                <a16:creationId xmlns:a16="http://schemas.microsoft.com/office/drawing/2014/main" id="{E0CF3E22-852B-7693-F715-F49B9F99684A}"/>
              </a:ext>
            </a:extLst>
          </p:cNvPr>
          <p:cNvSpPr txBox="1"/>
          <p:nvPr/>
        </p:nvSpPr>
        <p:spPr>
          <a:xfrm>
            <a:off x="2380934" y="6202279"/>
            <a:ext cx="6211614"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prepare special</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food</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A4C01ACE-42C5-7EA4-96B2-BCC8EDBF0BEB}"/>
              </a:ext>
            </a:extLst>
          </p:cNvPr>
          <p:cNvSpPr txBox="1"/>
          <p:nvPr/>
        </p:nvSpPr>
        <p:spPr>
          <a:xfrm>
            <a:off x="10272085" y="6519291"/>
            <a:ext cx="1919915" cy="338554"/>
          </a:xfrm>
          <a:prstGeom prst="rect">
            <a:avLst/>
          </a:prstGeom>
          <a:solidFill>
            <a:srgbClr val="C0E3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sobre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about</a:t>
            </a:r>
          </a:p>
        </p:txBody>
      </p:sp>
    </p:spTree>
    <p:extLst>
      <p:ext uri="{BB962C8B-B14F-4D97-AF65-F5344CB8AC3E}">
        <p14:creationId xmlns:p14="http://schemas.microsoft.com/office/powerpoint/2010/main" val="315719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7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8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8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8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8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fade">
                                      <p:cBhvr>
                                        <p:cTn id="85" dur="500"/>
                                        <p:tgtEl>
                                          <p:spTgt spid="7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500"/>
                                        <p:tgtEl>
                                          <p:spTgt spid="3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animEffect transition="in" filter="fade">
                                      <p:cBhvr>
                                        <p:cTn id="10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33" grpId="0" animBg="1"/>
      <p:bldP spid="68" grpId="0"/>
      <p:bldP spid="71" grpId="0" animBg="1"/>
      <p:bldP spid="71" grpId="1" animBg="1"/>
      <p:bldP spid="72" grpId="0" animBg="1"/>
      <p:bldP spid="72" grpId="1" animBg="1"/>
      <p:bldP spid="73" grpId="0"/>
      <p:bldP spid="74" grpId="0" animBg="1"/>
      <p:bldP spid="74" grpId="1" animBg="1"/>
      <p:bldP spid="76" grpId="0"/>
      <p:bldP spid="77" grpId="0"/>
      <p:bldP spid="78" grpId="0"/>
      <p:bldP spid="79" grpId="0"/>
      <p:bldP spid="80" grpId="0" animBg="1"/>
      <p:bldP spid="80" grpId="1" animBg="1"/>
      <p:bldP spid="81" grpId="0" animBg="1"/>
      <p:bldP spid="81" grpId="1" animBg="1"/>
      <p:bldP spid="82" grpId="0" animBg="1"/>
      <p:bldP spid="82" grpId="1" animBg="1"/>
      <p:bldP spid="83" grpId="0" animBg="1"/>
      <p:bldP spid="83" grpId="1" animBg="1"/>
      <p:bldP spid="28" grpId="0" animBg="1"/>
      <p:bldP spid="35" grpId="0" animBg="1"/>
      <p:bldP spid="36" grpId="0" animBg="1"/>
      <p:bldP spid="37"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22" name="Google Shape;170;p8" descr="Jigsaw, Puzzle, Piece, Game, Concept, Solution">
            <a:extLst>
              <a:ext uri="{FF2B5EF4-FFF2-40B4-BE49-F238E27FC236}">
                <a16:creationId xmlns:a16="http://schemas.microsoft.com/office/drawing/2014/main" id="{FF0C6044-BC3C-4D6E-90C5-33FD8A5DA175}"/>
              </a:ext>
            </a:extLst>
          </p:cNvPr>
          <p:cNvPicPr preferRelativeResize="0"/>
          <p:nvPr/>
        </p:nvPicPr>
        <p:blipFill rotWithShape="1">
          <a:blip r:embed="rId3">
            <a:alphaModFix/>
          </a:blip>
          <a:srcRect/>
          <a:stretch/>
        </p:blipFill>
        <p:spPr>
          <a:xfrm>
            <a:off x="10861603" y="33719"/>
            <a:ext cx="1330395" cy="1332245"/>
          </a:xfrm>
          <a:prstGeom prst="rect">
            <a:avLst/>
          </a:prstGeom>
          <a:noFill/>
          <a:ln>
            <a:noFill/>
          </a:ln>
        </p:spPr>
      </p:pic>
      <p:sp>
        <p:nvSpPr>
          <p:cNvPr id="6" name="Title 1">
            <a:extLst>
              <a:ext uri="{FF2B5EF4-FFF2-40B4-BE49-F238E27FC236}">
                <a16:creationId xmlns:a16="http://schemas.microsoft.com/office/drawing/2014/main" id="{09D976BE-ECCF-43C9-A6E8-7C6AD72AF6C4}"/>
              </a:ext>
            </a:extLst>
          </p:cNvPr>
          <p:cNvSpPr txBox="1">
            <a:spLocks/>
          </p:cNvSpPr>
          <p:nvPr/>
        </p:nvSpPr>
        <p:spPr>
          <a:xfrm>
            <a:off x="68622" y="848794"/>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1E4E79"/>
              </a:buClr>
              <a:buSzPts val="8625"/>
              <a:buFont typeface="Century Gothic"/>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Conjunctions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connecting sentences with ‘también’ and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pero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a:t>
            </a:r>
          </a:p>
        </p:txBody>
      </p:sp>
      <p:sp>
        <p:nvSpPr>
          <p:cNvPr id="13" name="TextBox 12">
            <a:extLst>
              <a:ext uri="{FF2B5EF4-FFF2-40B4-BE49-F238E27FC236}">
                <a16:creationId xmlns:a16="http://schemas.microsoft.com/office/drawing/2014/main" id="{82BECFF1-B846-4A13-A1C5-9943AF8746DC}"/>
              </a:ext>
            </a:extLst>
          </p:cNvPr>
          <p:cNvSpPr txBox="1"/>
          <p:nvPr/>
        </p:nvSpPr>
        <p:spPr>
          <a:xfrm>
            <a:off x="123171" y="1860792"/>
            <a:ext cx="12851762" cy="51751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también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also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too.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DD15A04A-324F-49BD-B674-581EBD03DB22}"/>
              </a:ext>
            </a:extLst>
          </p:cNvPr>
          <p:cNvSpPr txBox="1"/>
          <p:nvPr/>
        </p:nvSpPr>
        <p:spPr>
          <a:xfrm>
            <a:off x="47392" y="5167492"/>
            <a:ext cx="12851762" cy="51751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1"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pero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1631CB2C-D296-4ED9-8EDA-6725B53C2460}"/>
              </a:ext>
            </a:extLst>
          </p:cNvPr>
          <p:cNvSpPr txBox="1"/>
          <p:nvPr/>
        </p:nvSpPr>
        <p:spPr>
          <a:xfrm>
            <a:off x="23697" y="2487179"/>
            <a:ext cx="1233647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Nochevieja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preparamos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comida especial</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también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noProof="0" dirty="0" err="1">
                <a:solidFill>
                  <a:srgbClr val="002060"/>
                </a:solidFill>
                <a:latin typeface="Century Gothic" panose="020B0502020202020204" pitchFamily="34" charset="0"/>
              </a:rPr>
              <a:t>celebramos</a:t>
            </a:r>
            <a:r>
              <a:rPr lang="en-GB" sz="2800" noProof="0" dirty="0">
                <a:solidFill>
                  <a:srgbClr val="002060"/>
                </a:solidFill>
                <a:latin typeface="Century Gothic" panose="020B0502020202020204" pitchFamily="34" charset="0"/>
              </a:rPr>
              <a:t> con amigos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lang="en-GB" sz="2800" dirty="0" err="1">
                <a:solidFill>
                  <a:srgbClr val="002060"/>
                </a:solidFill>
                <a:latin typeface="Century Gothic" panose="020B0502020202020204" pitchFamily="34" charset="0"/>
              </a:rPr>
              <a:t>Nochevieja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preparamos</a:t>
            </a:r>
            <a:r>
              <a:rPr lang="en-GB" sz="2800" dirty="0">
                <a:solidFill>
                  <a:srgbClr val="002060"/>
                </a:solidFill>
                <a:latin typeface="Century Gothic" panose="020B0502020202020204" pitchFamily="34" charset="0"/>
              </a:rPr>
              <a:t> comida especial y </a:t>
            </a:r>
            <a:r>
              <a:rPr lang="en-GB" sz="2800" dirty="0" err="1">
                <a:solidFill>
                  <a:srgbClr val="002060"/>
                </a:solidFill>
                <a:latin typeface="Century Gothic" panose="020B0502020202020204" pitchFamily="34" charset="0"/>
              </a:rPr>
              <a:t>celebramos</a:t>
            </a:r>
            <a:r>
              <a:rPr lang="en-GB" sz="2800" dirty="0">
                <a:solidFill>
                  <a:srgbClr val="002060"/>
                </a:solidFill>
                <a:latin typeface="Century Gothic" panose="020B0502020202020204" pitchFamily="34" charset="0"/>
              </a:rPr>
              <a:t> con amigos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también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919C61D-9436-49A8-AB12-A086C5240339}"/>
              </a:ext>
            </a:extLst>
          </p:cNvPr>
          <p:cNvSpPr txBox="1"/>
          <p:nvPr/>
        </p:nvSpPr>
        <p:spPr>
          <a:xfrm>
            <a:off x="23696" y="5826192"/>
            <a:ext cx="1295123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España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bailamos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Inglaterra</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escuchan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música</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Speech Bubble: Rectangle with Corners Rounded 9">
            <a:extLst>
              <a:ext uri="{FF2B5EF4-FFF2-40B4-BE49-F238E27FC236}">
                <a16:creationId xmlns:a16="http://schemas.microsoft.com/office/drawing/2014/main" id="{3204F7CE-5F30-4AD9-8A65-B82521994100}"/>
              </a:ext>
            </a:extLst>
          </p:cNvPr>
          <p:cNvSpPr/>
          <p:nvPr/>
        </p:nvSpPr>
        <p:spPr>
          <a:xfrm>
            <a:off x="7664116" y="1618969"/>
            <a:ext cx="3991572" cy="1084074"/>
          </a:xfrm>
          <a:prstGeom prst="wedgeRoundRectCallout">
            <a:avLst>
              <a:gd name="adj1" fmla="val -7261"/>
              <a:gd name="adj2" fmla="val 7020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 to mean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 verb, we remove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amos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Speech Bubble: Rectangle with Corners Rounded 11">
            <a:extLst>
              <a:ext uri="{FF2B5EF4-FFF2-40B4-BE49-F238E27FC236}">
                <a16:creationId xmlns:a16="http://schemas.microsoft.com/office/drawing/2014/main" id="{108FB1CC-E416-4F74-9B4F-57E937411D01}"/>
              </a:ext>
            </a:extLst>
          </p:cNvPr>
          <p:cNvSpPr/>
          <p:nvPr/>
        </p:nvSpPr>
        <p:spPr>
          <a:xfrm>
            <a:off x="3318592" y="4701176"/>
            <a:ext cx="4610237" cy="1285999"/>
          </a:xfrm>
          <a:prstGeom prst="wedgeRoundRectCallout">
            <a:avLst>
              <a:gd name="adj1" fmla="val 36369"/>
              <a:gd name="adj2" fmla="val 659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 verb, we remove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 name="Speech Bubble: Rectangle with Corners Rounded 13">
            <a:extLst>
              <a:ext uri="{FF2B5EF4-FFF2-40B4-BE49-F238E27FC236}">
                <a16:creationId xmlns:a16="http://schemas.microsoft.com/office/drawing/2014/main" id="{7F346A42-CCBE-4DCE-9F3C-873230B67989}"/>
              </a:ext>
            </a:extLst>
          </p:cNvPr>
          <p:cNvSpPr/>
          <p:nvPr/>
        </p:nvSpPr>
        <p:spPr>
          <a:xfrm>
            <a:off x="6376041" y="3593709"/>
            <a:ext cx="4785945" cy="966281"/>
          </a:xfrm>
          <a:prstGeom prst="wedgeRoundRectCallout">
            <a:avLst>
              <a:gd name="adj1" fmla="val 26171"/>
              <a:gd name="adj2" fmla="val -6726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kern="1200" dirty="0" err="1">
                <a:solidFill>
                  <a:srgbClr val="002060"/>
                </a:solidFill>
                <a:effectLst/>
                <a:latin typeface="Century Gothic" panose="020B0502020202020204" pitchFamily="34" charset="0"/>
              </a:rPr>
              <a:t>también</a:t>
            </a:r>
            <a:r>
              <a:rPr lang="en-GB" sz="2400" kern="1200" dirty="0">
                <a:solidFill>
                  <a:srgbClr val="002060"/>
                </a:solidFill>
                <a:effectLst/>
                <a:latin typeface="Century Gothic" panose="020B0502020202020204" pitchFamily="34" charset="0"/>
              </a:rPr>
              <a:t> can follow </a:t>
            </a:r>
            <a:r>
              <a:rPr lang="en-GB" sz="2400" b="1" kern="1200" dirty="0">
                <a:solidFill>
                  <a:srgbClr val="002060"/>
                </a:solidFill>
                <a:effectLst/>
                <a:latin typeface="Century Gothic" panose="020B0502020202020204" pitchFamily="34" charset="0"/>
              </a:rPr>
              <a:t>y </a:t>
            </a:r>
            <a:r>
              <a:rPr lang="en-GB" sz="2400" kern="1200" dirty="0">
                <a:solidFill>
                  <a:srgbClr val="002060"/>
                </a:solidFill>
                <a:effectLst/>
                <a:latin typeface="Century Gothic" panose="020B0502020202020204" pitchFamily="34" charset="0"/>
              </a:rPr>
              <a:t>or go to the end of the sentence.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72076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ntr" presetSubtype="0"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fade">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 presetClass="entr" presetSubtype="0" fill="hold" nodeType="with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animBg="1"/>
      <p:bldP spid="1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8" name="Google Shape;324;p7">
            <a:extLst>
              <a:ext uri="{FF2B5EF4-FFF2-40B4-BE49-F238E27FC236}">
                <a16:creationId xmlns:a16="http://schemas.microsoft.com/office/drawing/2014/main" id="{EDB2EE0C-DADF-418E-AFC5-F14B79EE8235}"/>
              </a:ext>
            </a:extLst>
          </p:cNvPr>
          <p:cNvGraphicFramePr/>
          <p:nvPr/>
        </p:nvGraphicFramePr>
        <p:xfrm>
          <a:off x="123171" y="1960507"/>
          <a:ext cx="10005342" cy="2025994"/>
        </p:xfrm>
        <a:graphic>
          <a:graphicData uri="http://schemas.openxmlformats.org/drawingml/2006/table">
            <a:tbl>
              <a:tblPr firstRow="1" bandRow="1">
                <a:noFill/>
              </a:tblPr>
              <a:tblGrid>
                <a:gridCol w="983317">
                  <a:extLst>
                    <a:ext uri="{9D8B030D-6E8A-4147-A177-3AD203B41FA5}">
                      <a16:colId xmlns:a16="http://schemas.microsoft.com/office/drawing/2014/main" val="20000"/>
                    </a:ext>
                  </a:extLst>
                </a:gridCol>
                <a:gridCol w="9022025">
                  <a:extLst>
                    <a:ext uri="{9D8B030D-6E8A-4147-A177-3AD203B41FA5}">
                      <a16:colId xmlns:a16="http://schemas.microsoft.com/office/drawing/2014/main" val="20001"/>
                    </a:ext>
                  </a:extLst>
                </a:gridCol>
              </a:tblGrid>
              <a:tr h="757523">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i="1" dirty="0">
                          <a:solidFill>
                            <a:srgbClr val="002060"/>
                          </a:solidFill>
                          <a:latin typeface="Century Gothic"/>
                          <a:ea typeface="Century Gothic"/>
                          <a:cs typeface="Century Gothic"/>
                          <a:sym typeface="Century Gothic"/>
                        </a:rPr>
                        <a:t>We prepare the grapes and also we celebrate.</a:t>
                      </a: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0" name="Rectangle 9">
            <a:hlinkClick r:id="" action="ppaction://noaction">
              <a:snd r:embed="rId7" name="6_3.wav"/>
            </a:hlinkClick>
            <a:extLst>
              <a:ext uri="{FF2B5EF4-FFF2-40B4-BE49-F238E27FC236}">
                <a16:creationId xmlns:a16="http://schemas.microsoft.com/office/drawing/2014/main" id="{2D646EAC-1DBB-4CE2-9A98-2236E5329BA3}"/>
              </a:ext>
            </a:extLst>
          </p:cNvPr>
          <p:cNvSpPr/>
          <p:nvPr/>
        </p:nvSpPr>
        <p:spPr>
          <a:xfrm>
            <a:off x="222746" y="2234840"/>
            <a:ext cx="629269"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a:t>
            </a:r>
          </a:p>
        </p:txBody>
      </p:sp>
      <p:sp>
        <p:nvSpPr>
          <p:cNvPr id="15" name="Google Shape;299;p7">
            <a:extLst>
              <a:ext uri="{FF2B5EF4-FFF2-40B4-BE49-F238E27FC236}">
                <a16:creationId xmlns:a16="http://schemas.microsoft.com/office/drawing/2014/main" id="{1082B905-80D6-4F90-87B1-CC014AAB5420}"/>
              </a:ext>
            </a:extLst>
          </p:cNvPr>
          <p:cNvSpPr/>
          <p:nvPr/>
        </p:nvSpPr>
        <p:spPr>
          <a:xfrm>
            <a:off x="1205638" y="2158606"/>
            <a:ext cx="377963" cy="430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y</a:t>
            </a:r>
          </a:p>
        </p:txBody>
      </p:sp>
      <p:sp>
        <p:nvSpPr>
          <p:cNvPr id="20" name="Google Shape;291;p7">
            <a:extLst>
              <a:ext uri="{FF2B5EF4-FFF2-40B4-BE49-F238E27FC236}">
                <a16:creationId xmlns:a16="http://schemas.microsoft.com/office/drawing/2014/main" id="{FC0C9C7F-7E45-42BD-9A17-ABFC2B7D035B}"/>
              </a:ext>
            </a:extLst>
          </p:cNvPr>
          <p:cNvSpPr/>
          <p:nvPr/>
        </p:nvSpPr>
        <p:spPr>
          <a:xfrm>
            <a:off x="4833996" y="2193331"/>
            <a:ext cx="2014763"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s-AR" sz="2200" dirty="0">
                <a:solidFill>
                  <a:srgbClr val="002060"/>
                </a:solidFill>
                <a:latin typeface="Century Gothic" panose="020B0502020202020204" pitchFamily="34" charset="0"/>
                <a:ea typeface="Calibri"/>
                <a:cs typeface="Calibri"/>
                <a:sym typeface="Calibri"/>
              </a:rPr>
              <a:t>preparan</a:t>
            </a:r>
            <a:endPar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1" name="Google Shape;291;p7">
            <a:extLst>
              <a:ext uri="{FF2B5EF4-FFF2-40B4-BE49-F238E27FC236}">
                <a16:creationId xmlns:a16="http://schemas.microsoft.com/office/drawing/2014/main" id="{DAB7E03C-07DC-437A-817C-D5132C3B278C}"/>
              </a:ext>
            </a:extLst>
          </p:cNvPr>
          <p:cNvSpPr/>
          <p:nvPr/>
        </p:nvSpPr>
        <p:spPr>
          <a:xfrm>
            <a:off x="3333069" y="2173029"/>
            <a:ext cx="1425368" cy="391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también</a:t>
            </a:r>
          </a:p>
        </p:txBody>
      </p:sp>
      <p:sp>
        <p:nvSpPr>
          <p:cNvPr id="22" name="Google Shape;283;p7">
            <a:extLst>
              <a:ext uri="{FF2B5EF4-FFF2-40B4-BE49-F238E27FC236}">
                <a16:creationId xmlns:a16="http://schemas.microsoft.com/office/drawing/2014/main" id="{F6B22048-6960-4FD0-9C59-3F7EC546E4B1}"/>
              </a:ext>
            </a:extLst>
          </p:cNvPr>
          <p:cNvSpPr/>
          <p:nvPr/>
        </p:nvSpPr>
        <p:spPr>
          <a:xfrm>
            <a:off x="1659160" y="2208234"/>
            <a:ext cx="1549386" cy="36811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celebramos</a:t>
            </a:r>
          </a:p>
        </p:txBody>
      </p:sp>
      <p:sp>
        <p:nvSpPr>
          <p:cNvPr id="23" name="Google Shape;291;p7">
            <a:extLst>
              <a:ext uri="{FF2B5EF4-FFF2-40B4-BE49-F238E27FC236}">
                <a16:creationId xmlns:a16="http://schemas.microsoft.com/office/drawing/2014/main" id="{8F850600-5021-4A20-9511-7F4438528C4A}"/>
              </a:ext>
            </a:extLst>
          </p:cNvPr>
          <p:cNvSpPr/>
          <p:nvPr/>
        </p:nvSpPr>
        <p:spPr>
          <a:xfrm>
            <a:off x="6894513" y="2214351"/>
            <a:ext cx="1762551"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preparamos</a:t>
            </a:r>
          </a:p>
        </p:txBody>
      </p:sp>
      <p:sp>
        <p:nvSpPr>
          <p:cNvPr id="44" name="TextBox 43">
            <a:extLst>
              <a:ext uri="{FF2B5EF4-FFF2-40B4-BE49-F238E27FC236}">
                <a16:creationId xmlns:a16="http://schemas.microsoft.com/office/drawing/2014/main" id="{D04126B5-13BF-4C67-9ECF-B8B036DDA467}"/>
              </a:ext>
            </a:extLst>
          </p:cNvPr>
          <p:cNvSpPr txBox="1"/>
          <p:nvPr/>
        </p:nvSpPr>
        <p:spPr>
          <a:xfrm>
            <a:off x="123171" y="744663"/>
            <a:ext cx="76327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her homework, she is recording what </a:t>
            </a:r>
            <a:r>
              <a:rPr lang="en-GB" sz="2400" dirty="0">
                <a:solidFill>
                  <a:srgbClr val="002060"/>
                </a:solidFill>
                <a:latin typeface="Century Gothic" panose="020B0502020202020204" pitchFamily="34" charset="0"/>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he’s found out, but her script is all mixed 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help her?</a:t>
            </a:r>
          </a:p>
        </p:txBody>
      </p:sp>
      <p:sp>
        <p:nvSpPr>
          <p:cNvPr id="46" name="Google Shape;291;p7">
            <a:extLst>
              <a:ext uri="{FF2B5EF4-FFF2-40B4-BE49-F238E27FC236}">
                <a16:creationId xmlns:a16="http://schemas.microsoft.com/office/drawing/2014/main" id="{F4BADD52-054C-4353-8040-D7BD34D5ECEF}"/>
              </a:ext>
            </a:extLst>
          </p:cNvPr>
          <p:cNvSpPr/>
          <p:nvPr/>
        </p:nvSpPr>
        <p:spPr>
          <a:xfrm>
            <a:off x="1205638" y="3464465"/>
            <a:ext cx="1860520" cy="374007"/>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200" noProof="0" dirty="0">
                <a:solidFill>
                  <a:srgbClr val="002060"/>
                </a:solidFill>
                <a:latin typeface="Century Gothic" panose="020B0502020202020204" pitchFamily="34" charset="0"/>
                <a:ea typeface="Calibri"/>
                <a:cs typeface="Calibri"/>
                <a:sym typeface="Calibri"/>
              </a:rPr>
              <a:t>Preparamos</a:t>
            </a:r>
            <a:endPar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47" name="Google Shape;299;p7">
            <a:extLst>
              <a:ext uri="{FF2B5EF4-FFF2-40B4-BE49-F238E27FC236}">
                <a16:creationId xmlns:a16="http://schemas.microsoft.com/office/drawing/2014/main" id="{E7668E62-C12E-4DBD-B83C-E96E3003D24E}"/>
              </a:ext>
            </a:extLst>
          </p:cNvPr>
          <p:cNvSpPr/>
          <p:nvPr/>
        </p:nvSpPr>
        <p:spPr>
          <a:xfrm>
            <a:off x="3118709" y="3474440"/>
            <a:ext cx="1425368" cy="374007"/>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las uvas</a:t>
            </a:r>
          </a:p>
        </p:txBody>
      </p:sp>
      <p:sp>
        <p:nvSpPr>
          <p:cNvPr id="48" name="Google Shape;291;p7">
            <a:extLst>
              <a:ext uri="{FF2B5EF4-FFF2-40B4-BE49-F238E27FC236}">
                <a16:creationId xmlns:a16="http://schemas.microsoft.com/office/drawing/2014/main" id="{D450A3F2-182D-4F16-AACA-46FDE869EBF8}"/>
              </a:ext>
            </a:extLst>
          </p:cNvPr>
          <p:cNvSpPr/>
          <p:nvPr/>
        </p:nvSpPr>
        <p:spPr>
          <a:xfrm>
            <a:off x="4596628" y="3487246"/>
            <a:ext cx="511400" cy="354643"/>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a:t>
            </a:r>
          </a:p>
        </p:txBody>
      </p:sp>
      <p:sp>
        <p:nvSpPr>
          <p:cNvPr id="49" name="Google Shape;283;p7">
            <a:extLst>
              <a:ext uri="{FF2B5EF4-FFF2-40B4-BE49-F238E27FC236}">
                <a16:creationId xmlns:a16="http://schemas.microsoft.com/office/drawing/2014/main" id="{30E9EE43-FA6B-4C9D-AF94-BF1BC17A490C}"/>
              </a:ext>
            </a:extLst>
          </p:cNvPr>
          <p:cNvSpPr/>
          <p:nvPr/>
        </p:nvSpPr>
        <p:spPr>
          <a:xfrm>
            <a:off x="5160579" y="3458155"/>
            <a:ext cx="1425368"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también</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TextBox 2">
            <a:hlinkClick r:id="" action="ppaction://noaction">
              <a:snd r:embed="rId8" name="palabra+extra.wav"/>
            </a:hlinkClick>
            <a:extLst>
              <a:ext uri="{FF2B5EF4-FFF2-40B4-BE49-F238E27FC236}">
                <a16:creationId xmlns:a16="http://schemas.microsoft.com/office/drawing/2014/main" id="{EB9BBB6A-2FE2-4D02-BAD8-36FD2F60BF08}"/>
              </a:ext>
            </a:extLst>
          </p:cNvPr>
          <p:cNvSpPr txBox="1"/>
          <p:nvPr/>
        </p:nvSpPr>
        <p:spPr>
          <a:xfrm>
            <a:off x="142529" y="5183495"/>
            <a:ext cx="6163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palabra extra es ______________</a:t>
            </a:r>
          </a:p>
        </p:txBody>
      </p:sp>
      <p:sp>
        <p:nvSpPr>
          <p:cNvPr id="25" name="Google Shape;283;p7">
            <a:extLst>
              <a:ext uri="{FF2B5EF4-FFF2-40B4-BE49-F238E27FC236}">
                <a16:creationId xmlns:a16="http://schemas.microsoft.com/office/drawing/2014/main" id="{1989A655-A56A-4057-A05A-E0E522523CB3}"/>
              </a:ext>
            </a:extLst>
          </p:cNvPr>
          <p:cNvSpPr/>
          <p:nvPr/>
        </p:nvSpPr>
        <p:spPr>
          <a:xfrm>
            <a:off x="4070904" y="5125758"/>
            <a:ext cx="1425368"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preparan</a:t>
            </a:r>
          </a:p>
        </p:txBody>
      </p:sp>
      <p:sp>
        <p:nvSpPr>
          <p:cNvPr id="26" name="TextBox 25">
            <a:hlinkClick r:id="" action="ppaction://noaction">
              <a:snd r:embed="rId9" name="en_ingles_significa.wav"/>
            </a:hlinkClick>
            <a:extLst>
              <a:ext uri="{FF2B5EF4-FFF2-40B4-BE49-F238E27FC236}">
                <a16:creationId xmlns:a16="http://schemas.microsoft.com/office/drawing/2014/main" id="{CBE86D73-A98F-4D95-BDDD-8EED62CDE643}"/>
              </a:ext>
            </a:extLst>
          </p:cNvPr>
          <p:cNvSpPr txBox="1"/>
          <p:nvPr/>
        </p:nvSpPr>
        <p:spPr>
          <a:xfrm>
            <a:off x="142529" y="5721389"/>
            <a:ext cx="63578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significa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______________</a:t>
            </a:r>
          </a:p>
        </p:txBody>
      </p:sp>
      <p:sp>
        <p:nvSpPr>
          <p:cNvPr id="27" name="Google Shape;283;p7">
            <a:extLst>
              <a:ext uri="{FF2B5EF4-FFF2-40B4-BE49-F238E27FC236}">
                <a16:creationId xmlns:a16="http://schemas.microsoft.com/office/drawing/2014/main" id="{68DB1985-72E7-4C24-A7B0-3187BE29D569}"/>
              </a:ext>
            </a:extLst>
          </p:cNvPr>
          <p:cNvSpPr/>
          <p:nvPr/>
        </p:nvSpPr>
        <p:spPr>
          <a:xfrm>
            <a:off x="3994710" y="5706715"/>
            <a:ext cx="2027717"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they</a:t>
            </a: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prepare</a:t>
            </a:r>
          </a:p>
        </p:txBody>
      </p:sp>
      <p:pic>
        <p:nvPicPr>
          <p:cNvPr id="28" name="Picture 2" descr="Micrófono, Audio, Voz, Grabación">
            <a:extLst>
              <a:ext uri="{FF2B5EF4-FFF2-40B4-BE49-F238E27FC236}">
                <a16:creationId xmlns:a16="http://schemas.microsoft.com/office/drawing/2014/main" id="{D45C870B-6FC8-46A9-8377-C54EF05A49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05737" y="5795402"/>
            <a:ext cx="898413" cy="898413"/>
          </a:xfrm>
          <a:prstGeom prst="ellipse">
            <a:avLst/>
          </a:prstGeom>
          <a:noFill/>
          <a:ln w="28575">
            <a:solidFill>
              <a:srgbClr val="0573E1"/>
            </a:solidFill>
          </a:ln>
          <a:extLst>
            <a:ext uri="{909E8E84-426E-40DD-AFC4-6F175D3DCCD1}">
              <a14:hiddenFill xmlns:a14="http://schemas.microsoft.com/office/drawing/2010/main">
                <a:solidFill>
                  <a:srgbClr val="FFFFFF"/>
                </a:solidFill>
              </a14:hiddenFill>
            </a:ext>
          </a:extLst>
        </p:spPr>
      </p:pic>
      <p:pic>
        <p:nvPicPr>
          <p:cNvPr id="29" name="Picture 16" descr="United, Flag, Kingdom, British, Great, Britain">
            <a:extLst>
              <a:ext uri="{FF2B5EF4-FFF2-40B4-BE49-F238E27FC236}">
                <a16:creationId xmlns:a16="http://schemas.microsoft.com/office/drawing/2014/main" id="{7602FD81-9DD3-4936-AF18-1DFC3BE892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9663" y="5886474"/>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27CF948-A208-44B4-924B-828D23ABFC3D}"/>
              </a:ext>
            </a:extLst>
          </p:cNvPr>
          <p:cNvSpPr txBox="1"/>
          <p:nvPr/>
        </p:nvSpPr>
        <p:spPr>
          <a:xfrm>
            <a:off x="7755906" y="755722"/>
            <a:ext cx="2948243" cy="1015663"/>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investiga</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researches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sobre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about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and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the next word start with ‘i’ or ‘hi’</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30">
            <a:hlinkClick r:id="" action="ppaction://noaction">
              <a:snd r:embed="rId12" name="6_4.wav"/>
            </a:hlinkClick>
            <a:extLst>
              <a:ext uri="{FF2B5EF4-FFF2-40B4-BE49-F238E27FC236}">
                <a16:creationId xmlns:a16="http://schemas.microsoft.com/office/drawing/2014/main" id="{3DC307D4-9A14-468D-A811-8CFDC412DC07}"/>
              </a:ext>
            </a:extLst>
          </p:cNvPr>
          <p:cNvSpPr/>
          <p:nvPr/>
        </p:nvSpPr>
        <p:spPr>
          <a:xfrm>
            <a:off x="222746" y="2879858"/>
            <a:ext cx="629269"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1b</a:t>
            </a:r>
          </a:p>
        </p:txBody>
      </p:sp>
      <p:sp>
        <p:nvSpPr>
          <p:cNvPr id="4" name="Speech Bubble: Rectangle with Corners Rounded 3">
            <a:extLst>
              <a:ext uri="{FF2B5EF4-FFF2-40B4-BE49-F238E27FC236}">
                <a16:creationId xmlns:a16="http://schemas.microsoft.com/office/drawing/2014/main" id="{A00D6ACF-D64E-B70B-A374-BB4DF7D6CE78}"/>
              </a:ext>
            </a:extLst>
          </p:cNvPr>
          <p:cNvSpPr/>
          <p:nvPr/>
        </p:nvSpPr>
        <p:spPr>
          <a:xfrm>
            <a:off x="1145438" y="800368"/>
            <a:ext cx="3730598" cy="518040"/>
          </a:xfrm>
          <a:prstGeom prst="wedgeRoundRectCallout">
            <a:avLst>
              <a:gd name="adj1" fmla="val 4947"/>
              <a:gd name="adj2" fmla="val -684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Habla en español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[1/3]</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5" name="Graphic 4" descr="Teacher">
            <a:extLst>
              <a:ext uri="{FF2B5EF4-FFF2-40B4-BE49-F238E27FC236}">
                <a16:creationId xmlns:a16="http://schemas.microsoft.com/office/drawing/2014/main" id="{38718522-00C2-425C-682C-BCEC2E40AF1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10078" y="0"/>
            <a:ext cx="914400" cy="914400"/>
          </a:xfrm>
          <a:prstGeom prst="rect">
            <a:avLst/>
          </a:prstGeom>
        </p:spPr>
      </p:pic>
      <p:sp>
        <p:nvSpPr>
          <p:cNvPr id="9" name="Google Shape;291;p7">
            <a:extLst>
              <a:ext uri="{FF2B5EF4-FFF2-40B4-BE49-F238E27FC236}">
                <a16:creationId xmlns:a16="http://schemas.microsoft.com/office/drawing/2014/main" id="{3362D364-24E5-655B-1B7B-646273D6A1B8}"/>
              </a:ext>
            </a:extLst>
          </p:cNvPr>
          <p:cNvSpPr/>
          <p:nvPr/>
        </p:nvSpPr>
        <p:spPr>
          <a:xfrm>
            <a:off x="8704772" y="2218115"/>
            <a:ext cx="1354068"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s-AR" sz="2000" dirty="0">
                <a:solidFill>
                  <a:srgbClr val="002060"/>
                </a:solidFill>
                <a:latin typeface="Century Gothic" panose="020B0502020202020204" pitchFamily="34" charset="0"/>
                <a:ea typeface="Calibri"/>
                <a:cs typeface="Calibri"/>
                <a:sym typeface="Calibri"/>
              </a:rPr>
              <a:t>las uvas</a:t>
            </a:r>
          </a:p>
        </p:txBody>
      </p:sp>
      <p:sp>
        <p:nvSpPr>
          <p:cNvPr id="13" name="Rectangle: Rounded Corners 12">
            <a:extLst>
              <a:ext uri="{FF2B5EF4-FFF2-40B4-BE49-F238E27FC236}">
                <a16:creationId xmlns:a16="http://schemas.microsoft.com/office/drawing/2014/main" id="{3D56B6B5-9749-B9B7-6F72-1EEA300A0E7D}"/>
              </a:ext>
            </a:extLst>
          </p:cNvPr>
          <p:cNvSpPr/>
          <p:nvPr/>
        </p:nvSpPr>
        <p:spPr>
          <a:xfrm>
            <a:off x="10313701" y="2011697"/>
            <a:ext cx="1735770" cy="1974804"/>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las </a:t>
            </a:r>
            <a:r>
              <a:rPr kumimoji="0" lang="es-AR" sz="1800"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doce</a:t>
            </a:r>
            <a:r>
              <a:rPr kumimoji="0" lang="es-AR" sz="1800" b="0"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a:t>
            </a:r>
            <a:r>
              <a:rPr lang="es-AR" sz="1800" b="1" dirty="0">
                <a:solidFill>
                  <a:srgbClr val="002060"/>
                </a:solidFill>
                <a:latin typeface="Century Gothic" panose="020B0502020202020204" pitchFamily="34" charset="0"/>
                <a:ea typeface="Calibri"/>
                <a:cs typeface="Calibri"/>
                <a:sym typeface="Calibri"/>
              </a:rPr>
              <a:t>uvas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800" b="1" dirty="0">
              <a:solidFill>
                <a:srgbClr val="002060"/>
              </a:solidFill>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4" name="Picture 2" descr="Racimo De Uvas, Uvas Viognier, Uvas">
            <a:extLst>
              <a:ext uri="{FF2B5EF4-FFF2-40B4-BE49-F238E27FC236}">
                <a16:creationId xmlns:a16="http://schemas.microsoft.com/office/drawing/2014/main" id="{BC2A6A8F-7086-DEEA-0CD8-05AEFA3A18D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410436">
            <a:off x="10634602" y="2790730"/>
            <a:ext cx="1315756" cy="105013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6872C06E-AB50-2407-0270-9B4085A1685E}"/>
              </a:ext>
            </a:extLst>
          </p:cNvPr>
          <p:cNvGrpSpPr/>
          <p:nvPr/>
        </p:nvGrpSpPr>
        <p:grpSpPr>
          <a:xfrm>
            <a:off x="11566635" y="1868240"/>
            <a:ext cx="506813" cy="461665"/>
            <a:chOff x="6210543" y="3764108"/>
            <a:chExt cx="801046" cy="775262"/>
          </a:xfrm>
        </p:grpSpPr>
        <p:sp>
          <p:nvSpPr>
            <p:cNvPr id="32" name="Oval 31">
              <a:extLst>
                <a:ext uri="{FF2B5EF4-FFF2-40B4-BE49-F238E27FC236}">
                  <a16:creationId xmlns:a16="http://schemas.microsoft.com/office/drawing/2014/main" id="{C7919AD8-D801-1699-A483-76E2446E4401}"/>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EC4604CB-194A-C07D-1F72-7E832B839B40}"/>
                </a:ext>
              </a:extLst>
            </p:cNvPr>
            <p:cNvPicPr>
              <a:picLocks noChangeAspect="1"/>
            </p:cNvPicPr>
            <p:nvPr/>
          </p:nvPicPr>
          <p:blipFill rotWithShape="1">
            <a:blip r:embed="rId1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35" name="Picture 34" descr="A picture containing text, tableware, cup, clipart&#10;&#10;Description automatically generated">
              <a:extLst>
                <a:ext uri="{FF2B5EF4-FFF2-40B4-BE49-F238E27FC236}">
                  <a16:creationId xmlns:a16="http://schemas.microsoft.com/office/drawing/2014/main" id="{C1DF1C7A-FC51-23BA-3CD9-437A94550FE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36" name="Google Shape;283;p7">
            <a:extLst>
              <a:ext uri="{FF2B5EF4-FFF2-40B4-BE49-F238E27FC236}">
                <a16:creationId xmlns:a16="http://schemas.microsoft.com/office/drawing/2014/main" id="{74CEA27F-6874-2767-6F5C-5D5F1BC28241}"/>
              </a:ext>
            </a:extLst>
          </p:cNvPr>
          <p:cNvSpPr/>
          <p:nvPr/>
        </p:nvSpPr>
        <p:spPr>
          <a:xfrm>
            <a:off x="6627988" y="3466226"/>
            <a:ext cx="2014762"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celebramos.</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37" name="Picture 36" descr="A picture containing text, toy, doll, vector graphics&#10;&#10;Description automatically generated">
            <a:extLst>
              <a:ext uri="{FF2B5EF4-FFF2-40B4-BE49-F238E27FC236}">
                <a16:creationId xmlns:a16="http://schemas.microsoft.com/office/drawing/2014/main" id="{DF585F5C-0F1C-3827-55FE-ACA27CD14CE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24825" y="5251327"/>
            <a:ext cx="845808" cy="1606674"/>
          </a:xfrm>
          <a:prstGeom prst="rect">
            <a:avLst/>
          </a:prstGeom>
        </p:spPr>
      </p:pic>
      <p:sp>
        <p:nvSpPr>
          <p:cNvPr id="38" name="Speech Bubble: Rectangle with Corners Rounded 37">
            <a:hlinkClick r:id="" action="ppaction://noaction">
              <a:snd r:embed="rId19" name="6_1.wav"/>
            </a:hlinkClick>
            <a:extLst>
              <a:ext uri="{FF2B5EF4-FFF2-40B4-BE49-F238E27FC236}">
                <a16:creationId xmlns:a16="http://schemas.microsoft.com/office/drawing/2014/main" id="{A7B3E509-A674-D647-442C-8446CF7E8433}"/>
              </a:ext>
            </a:extLst>
          </p:cNvPr>
          <p:cNvSpPr/>
          <p:nvPr/>
        </p:nvSpPr>
        <p:spPr>
          <a:xfrm>
            <a:off x="3641496" y="175885"/>
            <a:ext cx="7126253" cy="518040"/>
          </a:xfrm>
          <a:prstGeom prst="wedgeRoundRectCallout">
            <a:avLst>
              <a:gd name="adj1" fmla="val -51910"/>
              <a:gd name="adj2" fmla="val 1676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Sofía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investiga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sobre* España 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Inglaterra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53512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4"/>
                                        </p:tgtEl>
                                      </p:cBhvr>
                                    </p:animEffect>
                                    <p:set>
                                      <p:cBhvr>
                                        <p:cTn id="12" dur="1" fill="hold">
                                          <p:stCondLst>
                                            <p:cond delay="499"/>
                                          </p:stCondLst>
                                        </p:cTn>
                                        <p:tgtEl>
                                          <p:spTgt spid="4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3" name="6_2.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subTnLst>
                                    <p:audio>
                                      <p:cMediaNode>
                                        <p:cTn display="0" masterRel="sameClick">
                                          <p:stCondLst>
                                            <p:cond evt="begin" delay="0">
                                              <p:tn val="74"/>
                                            </p:cond>
                                          </p:stCondLst>
                                          <p:endCondLst>
                                            <p:cond evt="onStopAudio" delay="0">
                                              <p:tgtEl>
                                                <p:sldTgt/>
                                              </p:tgtEl>
                                            </p:cond>
                                          </p:endCondLst>
                                        </p:cTn>
                                        <p:tgtEl>
                                          <p:sndTgt r:embed="rId4" name="6_5.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par>
                                <p:cTn id="82" presetID="10" presetClass="entr" presetSubtype="0"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500"/>
                                        <p:tgtEl>
                                          <p:spTgt spid="27"/>
                                        </p:tgtEl>
                                      </p:cBhvr>
                                    </p:animEffect>
                                  </p:childTnLst>
                                  <p:subTnLst>
                                    <p:audio>
                                      <p:cMediaNode>
                                        <p:cTn display="0" masterRel="sameClick">
                                          <p:stCondLst>
                                            <p:cond evt="begin" delay="0">
                                              <p:tn val="87"/>
                                            </p:cond>
                                          </p:stCondLst>
                                          <p:endCondLst>
                                            <p:cond evt="onStopAudio" delay="0">
                                              <p:tgtEl>
                                                <p:sldTgt/>
                                              </p:tgtEl>
                                            </p:cond>
                                          </p:endCondLst>
                                        </p:cTn>
                                        <p:tgtEl>
                                          <p:sndTgt r:embed="rId5" name="6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2" grpId="0" animBg="1"/>
      <p:bldP spid="23" grpId="0" animBg="1"/>
      <p:bldP spid="44" grpId="0"/>
      <p:bldP spid="44" grpId="1"/>
      <p:bldP spid="46" grpId="0" animBg="1"/>
      <p:bldP spid="47" grpId="0" animBg="1"/>
      <p:bldP spid="48" grpId="0" animBg="1"/>
      <p:bldP spid="49" grpId="0" animBg="1"/>
      <p:bldP spid="3" grpId="0"/>
      <p:bldP spid="25" grpId="0" animBg="1"/>
      <p:bldP spid="26" grpId="0"/>
      <p:bldP spid="27" grpId="0" animBg="1"/>
      <p:bldP spid="4" grpId="0" animBg="1"/>
      <p:bldP spid="9"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8" name="Google Shape;324;p7">
            <a:extLst>
              <a:ext uri="{FF2B5EF4-FFF2-40B4-BE49-F238E27FC236}">
                <a16:creationId xmlns:a16="http://schemas.microsoft.com/office/drawing/2014/main" id="{EDB2EE0C-DADF-418E-AFC5-F14B79EE8235}"/>
              </a:ext>
            </a:extLst>
          </p:cNvPr>
          <p:cNvGraphicFramePr/>
          <p:nvPr/>
        </p:nvGraphicFramePr>
        <p:xfrm>
          <a:off x="245516" y="1710731"/>
          <a:ext cx="11700967" cy="2025994"/>
        </p:xfrm>
        <a:graphic>
          <a:graphicData uri="http://schemas.openxmlformats.org/drawingml/2006/table">
            <a:tbl>
              <a:tblPr firstRow="1" bandRow="1">
                <a:noFill/>
              </a:tblPr>
              <a:tblGrid>
                <a:gridCol w="922573">
                  <a:extLst>
                    <a:ext uri="{9D8B030D-6E8A-4147-A177-3AD203B41FA5}">
                      <a16:colId xmlns:a16="http://schemas.microsoft.com/office/drawing/2014/main" val="20000"/>
                    </a:ext>
                  </a:extLst>
                </a:gridCol>
                <a:gridCol w="10778394">
                  <a:extLst>
                    <a:ext uri="{9D8B030D-6E8A-4147-A177-3AD203B41FA5}">
                      <a16:colId xmlns:a16="http://schemas.microsoft.com/office/drawing/2014/main" val="20001"/>
                    </a:ext>
                  </a:extLst>
                </a:gridCol>
              </a:tblGrid>
              <a:tr h="757523">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i="1" dirty="0">
                          <a:solidFill>
                            <a:srgbClr val="002060"/>
                          </a:solidFill>
                          <a:latin typeface="Century Gothic"/>
                          <a:ea typeface="Century Gothic"/>
                          <a:cs typeface="Century Gothic"/>
                          <a:sym typeface="Century Gothic"/>
                        </a:rPr>
                        <a:t>We only send messages but in England they send cards.</a:t>
                      </a: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5" name="Google Shape;299;p7">
            <a:extLst>
              <a:ext uri="{FF2B5EF4-FFF2-40B4-BE49-F238E27FC236}">
                <a16:creationId xmlns:a16="http://schemas.microsoft.com/office/drawing/2014/main" id="{1082B905-80D6-4F90-87B1-CC014AAB5420}"/>
              </a:ext>
            </a:extLst>
          </p:cNvPr>
          <p:cNvSpPr/>
          <p:nvPr/>
        </p:nvSpPr>
        <p:spPr>
          <a:xfrm>
            <a:off x="2728454" y="1947223"/>
            <a:ext cx="817194" cy="430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pero</a:t>
            </a:r>
          </a:p>
        </p:txBody>
      </p:sp>
      <p:sp>
        <p:nvSpPr>
          <p:cNvPr id="20" name="Google Shape;291;p7">
            <a:extLst>
              <a:ext uri="{FF2B5EF4-FFF2-40B4-BE49-F238E27FC236}">
                <a16:creationId xmlns:a16="http://schemas.microsoft.com/office/drawing/2014/main" id="{FC0C9C7F-7E45-42BD-9A17-ABFC2B7D035B}"/>
              </a:ext>
            </a:extLst>
          </p:cNvPr>
          <p:cNvSpPr/>
          <p:nvPr/>
        </p:nvSpPr>
        <p:spPr>
          <a:xfrm>
            <a:off x="1218213" y="1982258"/>
            <a:ext cx="1436901"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s-AR" sz="2000" dirty="0">
                <a:solidFill>
                  <a:srgbClr val="002060"/>
                </a:solidFill>
                <a:latin typeface="Century Gothic" panose="020B0502020202020204" pitchFamily="34" charset="0"/>
                <a:ea typeface="Calibri"/>
                <a:cs typeface="Calibri"/>
                <a:sym typeface="Calibri"/>
              </a:rPr>
              <a:t>bailamos</a:t>
            </a:r>
            <a:endPar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1" name="Google Shape;291;p7">
            <a:extLst>
              <a:ext uri="{FF2B5EF4-FFF2-40B4-BE49-F238E27FC236}">
                <a16:creationId xmlns:a16="http://schemas.microsoft.com/office/drawing/2014/main" id="{DAB7E03C-07DC-437A-817C-D5132C3B278C}"/>
              </a:ext>
            </a:extLst>
          </p:cNvPr>
          <p:cNvSpPr/>
          <p:nvPr/>
        </p:nvSpPr>
        <p:spPr>
          <a:xfrm>
            <a:off x="7930802" y="1974369"/>
            <a:ext cx="1833999" cy="391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en Inglaterra</a:t>
            </a:r>
          </a:p>
        </p:txBody>
      </p:sp>
      <p:sp>
        <p:nvSpPr>
          <p:cNvPr id="22" name="Google Shape;283;p7">
            <a:extLst>
              <a:ext uri="{FF2B5EF4-FFF2-40B4-BE49-F238E27FC236}">
                <a16:creationId xmlns:a16="http://schemas.microsoft.com/office/drawing/2014/main" id="{F6B22048-6960-4FD0-9C59-3F7EC546E4B1}"/>
              </a:ext>
            </a:extLst>
          </p:cNvPr>
          <p:cNvSpPr/>
          <p:nvPr/>
        </p:nvSpPr>
        <p:spPr>
          <a:xfrm>
            <a:off x="6662510" y="1985565"/>
            <a:ext cx="1217438" cy="36811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mandan</a:t>
            </a:r>
          </a:p>
        </p:txBody>
      </p:sp>
      <p:sp>
        <p:nvSpPr>
          <p:cNvPr id="23" name="Google Shape;291;p7">
            <a:extLst>
              <a:ext uri="{FF2B5EF4-FFF2-40B4-BE49-F238E27FC236}">
                <a16:creationId xmlns:a16="http://schemas.microsoft.com/office/drawing/2014/main" id="{8F850600-5021-4A20-9511-7F4438528C4A}"/>
              </a:ext>
            </a:extLst>
          </p:cNvPr>
          <p:cNvSpPr/>
          <p:nvPr/>
        </p:nvSpPr>
        <p:spPr>
          <a:xfrm>
            <a:off x="9815655" y="1998950"/>
            <a:ext cx="861393"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solo </a:t>
            </a:r>
          </a:p>
        </p:txBody>
      </p:sp>
      <p:sp>
        <p:nvSpPr>
          <p:cNvPr id="46" name="Google Shape;291;p7">
            <a:extLst>
              <a:ext uri="{FF2B5EF4-FFF2-40B4-BE49-F238E27FC236}">
                <a16:creationId xmlns:a16="http://schemas.microsoft.com/office/drawing/2014/main" id="{F4BADD52-054C-4353-8040-D7BD34D5ECEF}"/>
              </a:ext>
            </a:extLst>
          </p:cNvPr>
          <p:cNvSpPr/>
          <p:nvPr/>
        </p:nvSpPr>
        <p:spPr>
          <a:xfrm>
            <a:off x="1380534" y="3214689"/>
            <a:ext cx="857849" cy="374007"/>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200" noProof="0" dirty="0">
                <a:solidFill>
                  <a:srgbClr val="002060"/>
                </a:solidFill>
                <a:latin typeface="Century Gothic" panose="020B0502020202020204" pitchFamily="34" charset="0"/>
                <a:ea typeface="Calibri"/>
                <a:cs typeface="Calibri"/>
                <a:sym typeface="Calibri"/>
              </a:rPr>
              <a:t>Solo</a:t>
            </a:r>
            <a:endPar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47" name="Google Shape;299;p7">
            <a:extLst>
              <a:ext uri="{FF2B5EF4-FFF2-40B4-BE49-F238E27FC236}">
                <a16:creationId xmlns:a16="http://schemas.microsoft.com/office/drawing/2014/main" id="{E7668E62-C12E-4DBD-B83C-E96E3003D24E}"/>
              </a:ext>
            </a:extLst>
          </p:cNvPr>
          <p:cNvSpPr/>
          <p:nvPr/>
        </p:nvSpPr>
        <p:spPr>
          <a:xfrm>
            <a:off x="2268634" y="3214262"/>
            <a:ext cx="1648258" cy="374007"/>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mandamos</a:t>
            </a:r>
          </a:p>
        </p:txBody>
      </p:sp>
      <p:sp>
        <p:nvSpPr>
          <p:cNvPr id="48" name="Google Shape;291;p7">
            <a:extLst>
              <a:ext uri="{FF2B5EF4-FFF2-40B4-BE49-F238E27FC236}">
                <a16:creationId xmlns:a16="http://schemas.microsoft.com/office/drawing/2014/main" id="{D450A3F2-182D-4F16-AACA-46FDE869EBF8}"/>
              </a:ext>
            </a:extLst>
          </p:cNvPr>
          <p:cNvSpPr/>
          <p:nvPr/>
        </p:nvSpPr>
        <p:spPr>
          <a:xfrm>
            <a:off x="5509601" y="3230110"/>
            <a:ext cx="889212" cy="354643"/>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200" dirty="0">
                <a:solidFill>
                  <a:srgbClr val="002060"/>
                </a:solidFill>
                <a:latin typeface="Century Gothic"/>
                <a:ea typeface="Century Gothic"/>
                <a:cs typeface="Century Gothic"/>
                <a:sym typeface="Century Gothic"/>
              </a:rPr>
              <a:t>pero</a:t>
            </a:r>
            <a:endPar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9" name="Google Shape;283;p7">
            <a:extLst>
              <a:ext uri="{FF2B5EF4-FFF2-40B4-BE49-F238E27FC236}">
                <a16:creationId xmlns:a16="http://schemas.microsoft.com/office/drawing/2014/main" id="{30E9EE43-FA6B-4C9D-AF94-BF1BC17A490C}"/>
              </a:ext>
            </a:extLst>
          </p:cNvPr>
          <p:cNvSpPr/>
          <p:nvPr/>
        </p:nvSpPr>
        <p:spPr>
          <a:xfrm>
            <a:off x="6457901" y="3211529"/>
            <a:ext cx="1833999"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Century Gothic" panose="020B0502020202020204" pitchFamily="34" charset="0"/>
                <a:ea typeface="Calibri"/>
                <a:cs typeface="Calibri"/>
                <a:sym typeface="Calibri"/>
              </a:rPr>
              <a:t>e</a:t>
            </a: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n Inglaterra</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TextBox 2">
            <a:hlinkClick r:id="" action="ppaction://noaction">
              <a:snd r:embed="rId6" name="palabra+extra.wav"/>
            </a:hlinkClick>
            <a:extLst>
              <a:ext uri="{FF2B5EF4-FFF2-40B4-BE49-F238E27FC236}">
                <a16:creationId xmlns:a16="http://schemas.microsoft.com/office/drawing/2014/main" id="{EB9BBB6A-2FE2-4D02-BAD8-36FD2F60BF08}"/>
              </a:ext>
            </a:extLst>
          </p:cNvPr>
          <p:cNvSpPr txBox="1"/>
          <p:nvPr/>
        </p:nvSpPr>
        <p:spPr>
          <a:xfrm>
            <a:off x="142529" y="5183495"/>
            <a:ext cx="6163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palabra extra es ______________</a:t>
            </a:r>
          </a:p>
        </p:txBody>
      </p:sp>
      <p:sp>
        <p:nvSpPr>
          <p:cNvPr id="25" name="Google Shape;283;p7">
            <a:extLst>
              <a:ext uri="{FF2B5EF4-FFF2-40B4-BE49-F238E27FC236}">
                <a16:creationId xmlns:a16="http://schemas.microsoft.com/office/drawing/2014/main" id="{1989A655-A56A-4057-A05A-E0E522523CB3}"/>
              </a:ext>
            </a:extLst>
          </p:cNvPr>
          <p:cNvSpPr/>
          <p:nvPr/>
        </p:nvSpPr>
        <p:spPr>
          <a:xfrm>
            <a:off x="4070904" y="5125758"/>
            <a:ext cx="1425368"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bailamos</a:t>
            </a:r>
          </a:p>
        </p:txBody>
      </p:sp>
      <p:sp>
        <p:nvSpPr>
          <p:cNvPr id="26" name="TextBox 25">
            <a:hlinkClick r:id="" action="ppaction://noaction">
              <a:snd r:embed="rId7" name="en_ingles_significa.wav"/>
            </a:hlinkClick>
            <a:extLst>
              <a:ext uri="{FF2B5EF4-FFF2-40B4-BE49-F238E27FC236}">
                <a16:creationId xmlns:a16="http://schemas.microsoft.com/office/drawing/2014/main" id="{CBE86D73-A98F-4D95-BDDD-8EED62CDE643}"/>
              </a:ext>
            </a:extLst>
          </p:cNvPr>
          <p:cNvSpPr txBox="1"/>
          <p:nvPr/>
        </p:nvSpPr>
        <p:spPr>
          <a:xfrm>
            <a:off x="142529" y="5721389"/>
            <a:ext cx="63578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significa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______________</a:t>
            </a:r>
          </a:p>
        </p:txBody>
      </p:sp>
      <p:sp>
        <p:nvSpPr>
          <p:cNvPr id="27" name="Google Shape;283;p7">
            <a:extLst>
              <a:ext uri="{FF2B5EF4-FFF2-40B4-BE49-F238E27FC236}">
                <a16:creationId xmlns:a16="http://schemas.microsoft.com/office/drawing/2014/main" id="{68DB1985-72E7-4C24-A7B0-3187BE29D569}"/>
              </a:ext>
            </a:extLst>
          </p:cNvPr>
          <p:cNvSpPr/>
          <p:nvPr/>
        </p:nvSpPr>
        <p:spPr>
          <a:xfrm>
            <a:off x="3994710" y="5706715"/>
            <a:ext cx="2027717"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We</a:t>
            </a: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dance</a:t>
            </a:r>
          </a:p>
        </p:txBody>
      </p:sp>
      <p:pic>
        <p:nvPicPr>
          <p:cNvPr id="28" name="Picture 2" descr="Micrófono, Audio, Voz, Grabación">
            <a:extLst>
              <a:ext uri="{FF2B5EF4-FFF2-40B4-BE49-F238E27FC236}">
                <a16:creationId xmlns:a16="http://schemas.microsoft.com/office/drawing/2014/main" id="{D45C870B-6FC8-46A9-8377-C54EF05A49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05737" y="5795402"/>
            <a:ext cx="898413" cy="898413"/>
          </a:xfrm>
          <a:prstGeom prst="ellipse">
            <a:avLst/>
          </a:prstGeom>
          <a:noFill/>
          <a:ln w="28575">
            <a:solidFill>
              <a:srgbClr val="0573E1"/>
            </a:solidFill>
          </a:ln>
          <a:extLst>
            <a:ext uri="{909E8E84-426E-40DD-AFC4-6F175D3DCCD1}">
              <a14:hiddenFill xmlns:a14="http://schemas.microsoft.com/office/drawing/2010/main">
                <a:solidFill>
                  <a:srgbClr val="FFFFFF"/>
                </a:solidFill>
              </a14:hiddenFill>
            </a:ext>
          </a:extLst>
        </p:spPr>
      </p:pic>
      <p:pic>
        <p:nvPicPr>
          <p:cNvPr id="29" name="Picture 16" descr="United, Flag, Kingdom, British, Great, Britain">
            <a:extLst>
              <a:ext uri="{FF2B5EF4-FFF2-40B4-BE49-F238E27FC236}">
                <a16:creationId xmlns:a16="http://schemas.microsoft.com/office/drawing/2014/main" id="{7602FD81-9DD3-4936-AF18-1DFC3BE892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9663" y="5886474"/>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hlinkClick r:id="" action="ppaction://noaction">
              <a:snd r:embed="rId10" name="6_2.wav"/>
            </a:hlinkClick>
            <a:extLst>
              <a:ext uri="{FF2B5EF4-FFF2-40B4-BE49-F238E27FC236}">
                <a16:creationId xmlns:a16="http://schemas.microsoft.com/office/drawing/2014/main" id="{A00D6ACF-D64E-B70B-A374-BB4DF7D6CE78}"/>
              </a:ext>
            </a:extLst>
          </p:cNvPr>
          <p:cNvSpPr/>
          <p:nvPr/>
        </p:nvSpPr>
        <p:spPr>
          <a:xfrm>
            <a:off x="1096856" y="778022"/>
            <a:ext cx="3730598" cy="518040"/>
          </a:xfrm>
          <a:prstGeom prst="wedgeRoundRectCallout">
            <a:avLst>
              <a:gd name="adj1" fmla="val 4947"/>
              <a:gd name="adj2" fmla="val -684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Habla en español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[2/3]</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5" name="Graphic 4" descr="Teacher">
            <a:extLst>
              <a:ext uri="{FF2B5EF4-FFF2-40B4-BE49-F238E27FC236}">
                <a16:creationId xmlns:a16="http://schemas.microsoft.com/office/drawing/2014/main" id="{38718522-00C2-425C-682C-BCEC2E40AF1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10078" y="0"/>
            <a:ext cx="914400" cy="914400"/>
          </a:xfrm>
          <a:prstGeom prst="rect">
            <a:avLst/>
          </a:prstGeom>
        </p:spPr>
      </p:pic>
      <p:sp>
        <p:nvSpPr>
          <p:cNvPr id="9" name="Google Shape;291;p7">
            <a:extLst>
              <a:ext uri="{FF2B5EF4-FFF2-40B4-BE49-F238E27FC236}">
                <a16:creationId xmlns:a16="http://schemas.microsoft.com/office/drawing/2014/main" id="{3362D364-24E5-655B-1B7B-646273D6A1B8}"/>
              </a:ext>
            </a:extLst>
          </p:cNvPr>
          <p:cNvSpPr/>
          <p:nvPr/>
        </p:nvSpPr>
        <p:spPr>
          <a:xfrm>
            <a:off x="3618988" y="1981151"/>
            <a:ext cx="1671587"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s-AR" sz="2000" dirty="0">
                <a:solidFill>
                  <a:srgbClr val="002060"/>
                </a:solidFill>
                <a:latin typeface="Century Gothic" panose="020B0502020202020204" pitchFamily="34" charset="0"/>
                <a:ea typeface="Calibri"/>
                <a:cs typeface="Calibri"/>
                <a:sym typeface="Calibri"/>
              </a:rPr>
              <a:t>mandamos</a:t>
            </a:r>
          </a:p>
        </p:txBody>
      </p:sp>
      <p:sp>
        <p:nvSpPr>
          <p:cNvPr id="36" name="Google Shape;283;p7">
            <a:extLst>
              <a:ext uri="{FF2B5EF4-FFF2-40B4-BE49-F238E27FC236}">
                <a16:creationId xmlns:a16="http://schemas.microsoft.com/office/drawing/2014/main" id="{74CEA27F-6874-2767-6F5C-5D5F1BC28241}"/>
              </a:ext>
            </a:extLst>
          </p:cNvPr>
          <p:cNvSpPr/>
          <p:nvPr/>
        </p:nvSpPr>
        <p:spPr>
          <a:xfrm>
            <a:off x="8331631" y="3198578"/>
            <a:ext cx="1294624"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Century Gothic" panose="020B0502020202020204" pitchFamily="34" charset="0"/>
                <a:ea typeface="Calibri"/>
                <a:cs typeface="Calibri"/>
                <a:sym typeface="Calibri"/>
              </a:rPr>
              <a:t>mandan</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37" name="Picture 36" descr="A picture containing text, toy, doll, vector graphics&#10;&#10;Description automatically generated">
            <a:extLst>
              <a:ext uri="{FF2B5EF4-FFF2-40B4-BE49-F238E27FC236}">
                <a16:creationId xmlns:a16="http://schemas.microsoft.com/office/drawing/2014/main" id="{DF585F5C-0F1C-3827-55FE-ACA27CD14C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24825" y="5251327"/>
            <a:ext cx="845808" cy="1606674"/>
          </a:xfrm>
          <a:prstGeom prst="rect">
            <a:avLst/>
          </a:prstGeom>
        </p:spPr>
      </p:pic>
      <p:sp>
        <p:nvSpPr>
          <p:cNvPr id="6" name="Speech Bubble: Rectangle with Corners Rounded 5">
            <a:extLst>
              <a:ext uri="{FF2B5EF4-FFF2-40B4-BE49-F238E27FC236}">
                <a16:creationId xmlns:a16="http://schemas.microsoft.com/office/drawing/2014/main" id="{11F0E7C1-25F4-EFE7-9F73-1461379494B9}"/>
              </a:ext>
            </a:extLst>
          </p:cNvPr>
          <p:cNvSpPr/>
          <p:nvPr/>
        </p:nvSpPr>
        <p:spPr>
          <a:xfrm>
            <a:off x="317425" y="3889025"/>
            <a:ext cx="2620920" cy="585099"/>
          </a:xfrm>
          <a:prstGeom prst="wedgeRoundRectCallout">
            <a:avLst>
              <a:gd name="adj1" fmla="val 9907"/>
              <a:gd name="adj2" fmla="val -791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Start by translating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only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 name="Google Shape;283;p7">
            <a:extLst>
              <a:ext uri="{FF2B5EF4-FFF2-40B4-BE49-F238E27FC236}">
                <a16:creationId xmlns:a16="http://schemas.microsoft.com/office/drawing/2014/main" id="{2357AB4F-E343-C7CB-B3FB-2D1479352368}"/>
              </a:ext>
            </a:extLst>
          </p:cNvPr>
          <p:cNvSpPr/>
          <p:nvPr/>
        </p:nvSpPr>
        <p:spPr>
          <a:xfrm>
            <a:off x="9672287" y="3201644"/>
            <a:ext cx="1294624"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Century Gothic" panose="020B0502020202020204" pitchFamily="34" charset="0"/>
                <a:ea typeface="Calibri"/>
                <a:cs typeface="Calibri"/>
                <a:sym typeface="Calibri"/>
              </a:rPr>
              <a:t>tarjetas.</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1" name="Google Shape;291;p7">
            <a:extLst>
              <a:ext uri="{FF2B5EF4-FFF2-40B4-BE49-F238E27FC236}">
                <a16:creationId xmlns:a16="http://schemas.microsoft.com/office/drawing/2014/main" id="{2A7931C8-3009-C3E4-B9C0-B4A0CA5F5578}"/>
              </a:ext>
            </a:extLst>
          </p:cNvPr>
          <p:cNvSpPr/>
          <p:nvPr/>
        </p:nvSpPr>
        <p:spPr>
          <a:xfrm>
            <a:off x="10728676" y="1999440"/>
            <a:ext cx="1175945"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tarjetas</a:t>
            </a:r>
          </a:p>
        </p:txBody>
      </p:sp>
      <p:sp>
        <p:nvSpPr>
          <p:cNvPr id="12" name="Rectangle 11">
            <a:hlinkClick r:id="" action="ppaction://noaction">
              <a:snd r:embed="rId14" name="7_1.wav"/>
            </a:hlinkClick>
            <a:extLst>
              <a:ext uri="{FF2B5EF4-FFF2-40B4-BE49-F238E27FC236}">
                <a16:creationId xmlns:a16="http://schemas.microsoft.com/office/drawing/2014/main" id="{2E8796F6-2D44-FC12-029A-B76CC218A788}"/>
              </a:ext>
            </a:extLst>
          </p:cNvPr>
          <p:cNvSpPr/>
          <p:nvPr/>
        </p:nvSpPr>
        <p:spPr>
          <a:xfrm>
            <a:off x="397642" y="1985064"/>
            <a:ext cx="629269"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200" b="1" dirty="0">
                <a:solidFill>
                  <a:prstClr val="white"/>
                </a:solidFill>
                <a:latin typeface="Century Gothic" panose="020B0502020202020204" pitchFamily="34" charset="0"/>
              </a:rPr>
              <a:t>2</a:t>
            </a: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9" name="Google Shape;291;p7">
            <a:extLst>
              <a:ext uri="{FF2B5EF4-FFF2-40B4-BE49-F238E27FC236}">
                <a16:creationId xmlns:a16="http://schemas.microsoft.com/office/drawing/2014/main" id="{0B4DD787-92F1-CD53-30A6-4B730F085126}"/>
              </a:ext>
            </a:extLst>
          </p:cNvPr>
          <p:cNvSpPr/>
          <p:nvPr/>
        </p:nvSpPr>
        <p:spPr>
          <a:xfrm>
            <a:off x="3988993" y="3237447"/>
            <a:ext cx="1425368" cy="354643"/>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Century Gothic"/>
                <a:ea typeface="Century Gothic"/>
                <a:cs typeface="Century Gothic"/>
                <a:sym typeface="Century Gothic"/>
              </a:rPr>
              <a:t>mensajes</a:t>
            </a:r>
            <a:endPar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283;p7">
            <a:extLst>
              <a:ext uri="{FF2B5EF4-FFF2-40B4-BE49-F238E27FC236}">
                <a16:creationId xmlns:a16="http://schemas.microsoft.com/office/drawing/2014/main" id="{83A38C49-0FBB-4740-F145-57A9D52DD121}"/>
              </a:ext>
            </a:extLst>
          </p:cNvPr>
          <p:cNvSpPr/>
          <p:nvPr/>
        </p:nvSpPr>
        <p:spPr>
          <a:xfrm>
            <a:off x="5387167" y="2001154"/>
            <a:ext cx="1217438" cy="36811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mensajes</a:t>
            </a:r>
          </a:p>
        </p:txBody>
      </p:sp>
    </p:spTree>
    <p:extLst>
      <p:ext uri="{BB962C8B-B14F-4D97-AF65-F5344CB8AC3E}">
        <p14:creationId xmlns:p14="http://schemas.microsoft.com/office/powerpoint/2010/main" val="231023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9"/>
                                        </p:tgtEl>
                                      </p:cBhvr>
                                    </p:animEffect>
                                    <p:set>
                                      <p:cBhvr>
                                        <p:cTn id="32" dur="1" fill="hold">
                                          <p:stCondLst>
                                            <p:cond delay="499"/>
                                          </p:stCondLst>
                                        </p:cTn>
                                        <p:tgtEl>
                                          <p:spTgt spid="3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500"/>
                                        <p:tgtEl>
                                          <p:spTgt spid="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subTnLst>
                                    <p:audio>
                                      <p:cMediaNode>
                                        <p:cTn display="0" masterRel="sameClick">
                                          <p:stCondLst>
                                            <p:cond evt="begin" delay="0">
                                              <p:tn val="85"/>
                                            </p:cond>
                                          </p:stCondLst>
                                          <p:endCondLst>
                                            <p:cond evt="onStopAudio" delay="0">
                                              <p:tgtEl>
                                                <p:sldTgt/>
                                              </p:tgtEl>
                                            </p:cond>
                                          </p:endCondLst>
                                        </p:cTn>
                                        <p:tgtEl>
                                          <p:sndTgt r:embed="rId3" name="7_2.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childTnLst>
                                </p:cTn>
                              </p:par>
                              <p:par>
                                <p:cTn id="93" presetID="10" presetClass="entr" presetSubtype="0" fill="hold" nodeType="with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5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500"/>
                                        <p:tgtEl>
                                          <p:spTgt spid="27"/>
                                        </p:tgtEl>
                                      </p:cBhvr>
                                    </p:animEffect>
                                  </p:childTnLst>
                                  <p:subTnLst>
                                    <p:audio>
                                      <p:cMediaNode>
                                        <p:cTn display="0" masterRel="sameClick">
                                          <p:stCondLst>
                                            <p:cond evt="begin" delay="0">
                                              <p:tn val="98"/>
                                            </p:cond>
                                          </p:stCondLst>
                                          <p:endCondLst>
                                            <p:cond evt="onStopAudio" delay="0">
                                              <p:tgtEl>
                                                <p:sldTgt/>
                                              </p:tgtEl>
                                            </p:cond>
                                          </p:endCondLst>
                                        </p:cTn>
                                        <p:tgtEl>
                                          <p:sndTgt r:embed="rId4" name="7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2" grpId="0" animBg="1"/>
      <p:bldP spid="23" grpId="0" animBg="1"/>
      <p:bldP spid="46" grpId="0" animBg="1"/>
      <p:bldP spid="47" grpId="0" animBg="1"/>
      <p:bldP spid="48" grpId="0" animBg="1"/>
      <p:bldP spid="49" grpId="0" animBg="1"/>
      <p:bldP spid="3" grpId="0"/>
      <p:bldP spid="25" grpId="0" animBg="1"/>
      <p:bldP spid="26" grpId="0"/>
      <p:bldP spid="27" grpId="0" animBg="1"/>
      <p:bldP spid="9" grpId="0" animBg="1"/>
      <p:bldP spid="36" grpId="0" animBg="1"/>
      <p:bldP spid="6" grpId="0" animBg="1"/>
      <p:bldP spid="7" grpId="0" animBg="1"/>
      <p:bldP spid="11" grpId="0" animBg="1"/>
      <p:bldP spid="19"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8" name="Google Shape;324;p7">
            <a:extLst>
              <a:ext uri="{FF2B5EF4-FFF2-40B4-BE49-F238E27FC236}">
                <a16:creationId xmlns:a16="http://schemas.microsoft.com/office/drawing/2014/main" id="{EDB2EE0C-DADF-418E-AFC5-F14B79EE8235}"/>
              </a:ext>
            </a:extLst>
          </p:cNvPr>
          <p:cNvGraphicFramePr/>
          <p:nvPr/>
        </p:nvGraphicFramePr>
        <p:xfrm>
          <a:off x="123171" y="1625261"/>
          <a:ext cx="11027313" cy="2025994"/>
        </p:xfrm>
        <a:graphic>
          <a:graphicData uri="http://schemas.openxmlformats.org/drawingml/2006/table">
            <a:tbl>
              <a:tblPr firstRow="1" bandRow="1">
                <a:noFill/>
              </a:tblPr>
              <a:tblGrid>
                <a:gridCol w="869458">
                  <a:extLst>
                    <a:ext uri="{9D8B030D-6E8A-4147-A177-3AD203B41FA5}">
                      <a16:colId xmlns:a16="http://schemas.microsoft.com/office/drawing/2014/main" val="20000"/>
                    </a:ext>
                  </a:extLst>
                </a:gridCol>
                <a:gridCol w="10157855">
                  <a:extLst>
                    <a:ext uri="{9D8B030D-6E8A-4147-A177-3AD203B41FA5}">
                      <a16:colId xmlns:a16="http://schemas.microsoft.com/office/drawing/2014/main" val="20001"/>
                    </a:ext>
                  </a:extLst>
                </a:gridCol>
              </a:tblGrid>
              <a:tr h="757523">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i="1" dirty="0">
                          <a:solidFill>
                            <a:srgbClr val="002060"/>
                          </a:solidFill>
                          <a:latin typeface="Century Gothic"/>
                          <a:ea typeface="Century Gothic"/>
                          <a:cs typeface="Century Gothic"/>
                          <a:sym typeface="Century Gothic"/>
                        </a:rPr>
                        <a:t>We participate in a race and we sing too.</a:t>
                      </a: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5" name="Google Shape;299;p7">
            <a:extLst>
              <a:ext uri="{FF2B5EF4-FFF2-40B4-BE49-F238E27FC236}">
                <a16:creationId xmlns:a16="http://schemas.microsoft.com/office/drawing/2014/main" id="{1082B905-80D6-4F90-87B1-CC014AAB5420}"/>
              </a:ext>
            </a:extLst>
          </p:cNvPr>
          <p:cNvSpPr/>
          <p:nvPr/>
        </p:nvSpPr>
        <p:spPr>
          <a:xfrm>
            <a:off x="2421686" y="1843194"/>
            <a:ext cx="1272361" cy="430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también</a:t>
            </a:r>
          </a:p>
        </p:txBody>
      </p:sp>
      <p:sp>
        <p:nvSpPr>
          <p:cNvPr id="20" name="Google Shape;291;p7">
            <a:extLst>
              <a:ext uri="{FF2B5EF4-FFF2-40B4-BE49-F238E27FC236}">
                <a16:creationId xmlns:a16="http://schemas.microsoft.com/office/drawing/2014/main" id="{FC0C9C7F-7E45-42BD-9A17-ABFC2B7D035B}"/>
              </a:ext>
            </a:extLst>
          </p:cNvPr>
          <p:cNvSpPr/>
          <p:nvPr/>
        </p:nvSpPr>
        <p:spPr>
          <a:xfrm>
            <a:off x="3760894" y="1848760"/>
            <a:ext cx="1593104" cy="42579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s-AR" sz="2000" dirty="0">
                <a:solidFill>
                  <a:srgbClr val="002060"/>
                </a:solidFill>
                <a:latin typeface="Century Gothic" panose="020B0502020202020204" pitchFamily="34" charset="0"/>
                <a:ea typeface="Calibri"/>
                <a:cs typeface="Calibri"/>
                <a:sym typeface="Calibri"/>
              </a:rPr>
              <a:t>participan</a:t>
            </a:r>
            <a:endPar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1" name="Google Shape;291;p7">
            <a:extLst>
              <a:ext uri="{FF2B5EF4-FFF2-40B4-BE49-F238E27FC236}">
                <a16:creationId xmlns:a16="http://schemas.microsoft.com/office/drawing/2014/main" id="{DAB7E03C-07DC-437A-817C-D5132C3B278C}"/>
              </a:ext>
            </a:extLst>
          </p:cNvPr>
          <p:cNvSpPr/>
          <p:nvPr/>
        </p:nvSpPr>
        <p:spPr>
          <a:xfrm>
            <a:off x="5437468" y="1856533"/>
            <a:ext cx="1988703" cy="391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s-AR" sz="2000" dirty="0">
                <a:solidFill>
                  <a:srgbClr val="002060"/>
                </a:solidFill>
                <a:latin typeface="Century Gothic" panose="020B0502020202020204" pitchFamily="34" charset="0"/>
                <a:ea typeface="Calibri"/>
                <a:cs typeface="Calibri"/>
                <a:sym typeface="Calibri"/>
              </a:rPr>
              <a:t>participamos</a:t>
            </a:r>
            <a:endPar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2" name="Google Shape;283;p7">
            <a:extLst>
              <a:ext uri="{FF2B5EF4-FFF2-40B4-BE49-F238E27FC236}">
                <a16:creationId xmlns:a16="http://schemas.microsoft.com/office/drawing/2014/main" id="{F6B22048-6960-4FD0-9C59-3F7EC546E4B1}"/>
              </a:ext>
            </a:extLst>
          </p:cNvPr>
          <p:cNvSpPr/>
          <p:nvPr/>
        </p:nvSpPr>
        <p:spPr>
          <a:xfrm>
            <a:off x="1812920" y="1837169"/>
            <a:ext cx="541920" cy="430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dirty="0">
                <a:solidFill>
                  <a:srgbClr val="002060"/>
                </a:solidFill>
                <a:latin typeface="Century Gothic" panose="020B0502020202020204" pitchFamily="34" charset="0"/>
                <a:ea typeface="Calibri"/>
                <a:cs typeface="Calibri"/>
                <a:sym typeface="Calibri"/>
              </a:rPr>
              <a:t>y</a:t>
            </a:r>
            <a:endParaRPr kumimoji="0" lang="es-AR"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3" name="Google Shape;291;p7">
            <a:extLst>
              <a:ext uri="{FF2B5EF4-FFF2-40B4-BE49-F238E27FC236}">
                <a16:creationId xmlns:a16="http://schemas.microsoft.com/office/drawing/2014/main" id="{8F850600-5021-4A20-9511-7F4438528C4A}"/>
              </a:ext>
            </a:extLst>
          </p:cNvPr>
          <p:cNvSpPr/>
          <p:nvPr/>
        </p:nvSpPr>
        <p:spPr>
          <a:xfrm>
            <a:off x="9183442" y="1869814"/>
            <a:ext cx="1833999"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una carrera </a:t>
            </a:r>
          </a:p>
        </p:txBody>
      </p:sp>
      <p:sp>
        <p:nvSpPr>
          <p:cNvPr id="46" name="Google Shape;291;p7">
            <a:extLst>
              <a:ext uri="{FF2B5EF4-FFF2-40B4-BE49-F238E27FC236}">
                <a16:creationId xmlns:a16="http://schemas.microsoft.com/office/drawing/2014/main" id="{F4BADD52-054C-4353-8040-D7BD34D5ECEF}"/>
              </a:ext>
            </a:extLst>
          </p:cNvPr>
          <p:cNvSpPr/>
          <p:nvPr/>
        </p:nvSpPr>
        <p:spPr>
          <a:xfrm>
            <a:off x="1258189" y="3129219"/>
            <a:ext cx="2124025" cy="374007"/>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200" noProof="0" dirty="0">
                <a:solidFill>
                  <a:srgbClr val="002060"/>
                </a:solidFill>
                <a:latin typeface="Century Gothic" panose="020B0502020202020204" pitchFamily="34" charset="0"/>
                <a:ea typeface="Calibri"/>
                <a:cs typeface="Calibri"/>
                <a:sym typeface="Calibri"/>
              </a:rPr>
              <a:t>Participamos</a:t>
            </a:r>
            <a:endParaRPr kumimoji="0" lang="es-A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48" name="Google Shape;291;p7">
            <a:extLst>
              <a:ext uri="{FF2B5EF4-FFF2-40B4-BE49-F238E27FC236}">
                <a16:creationId xmlns:a16="http://schemas.microsoft.com/office/drawing/2014/main" id="{D450A3F2-182D-4F16-AACA-46FDE869EBF8}"/>
              </a:ext>
            </a:extLst>
          </p:cNvPr>
          <p:cNvSpPr/>
          <p:nvPr/>
        </p:nvSpPr>
        <p:spPr>
          <a:xfrm>
            <a:off x="4043536" y="3144640"/>
            <a:ext cx="1854563" cy="354643"/>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200" dirty="0">
                <a:solidFill>
                  <a:srgbClr val="002060"/>
                </a:solidFill>
                <a:latin typeface="Century Gothic"/>
                <a:ea typeface="Century Gothic"/>
                <a:cs typeface="Century Gothic"/>
                <a:sym typeface="Century Gothic"/>
              </a:rPr>
              <a:t>una carrera</a:t>
            </a:r>
            <a:endParaRPr kumimoji="0" lang="es-AR" sz="2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 name="TextBox 2">
            <a:hlinkClick r:id="" action="ppaction://noaction">
              <a:snd r:embed="rId7" name="palabra+extra.wav"/>
            </a:hlinkClick>
            <a:extLst>
              <a:ext uri="{FF2B5EF4-FFF2-40B4-BE49-F238E27FC236}">
                <a16:creationId xmlns:a16="http://schemas.microsoft.com/office/drawing/2014/main" id="{EB9BBB6A-2FE2-4D02-BAD8-36FD2F60BF08}"/>
              </a:ext>
            </a:extLst>
          </p:cNvPr>
          <p:cNvSpPr txBox="1"/>
          <p:nvPr/>
        </p:nvSpPr>
        <p:spPr>
          <a:xfrm>
            <a:off x="84150" y="3973053"/>
            <a:ext cx="365035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palabra extra 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______________</a:t>
            </a:r>
          </a:p>
        </p:txBody>
      </p:sp>
      <p:sp>
        <p:nvSpPr>
          <p:cNvPr id="25" name="Google Shape;283;p7">
            <a:extLst>
              <a:ext uri="{FF2B5EF4-FFF2-40B4-BE49-F238E27FC236}">
                <a16:creationId xmlns:a16="http://schemas.microsoft.com/office/drawing/2014/main" id="{1989A655-A56A-4057-A05A-E0E522523CB3}"/>
              </a:ext>
            </a:extLst>
          </p:cNvPr>
          <p:cNvSpPr/>
          <p:nvPr/>
        </p:nvSpPr>
        <p:spPr>
          <a:xfrm>
            <a:off x="177712" y="4411756"/>
            <a:ext cx="1552130"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participan</a:t>
            </a:r>
          </a:p>
        </p:txBody>
      </p:sp>
      <p:sp>
        <p:nvSpPr>
          <p:cNvPr id="26" name="TextBox 25">
            <a:hlinkClick r:id="" action="ppaction://noaction">
              <a:snd r:embed="rId8" name="en_ingles_significa.wav"/>
            </a:hlinkClick>
            <a:extLst>
              <a:ext uri="{FF2B5EF4-FFF2-40B4-BE49-F238E27FC236}">
                <a16:creationId xmlns:a16="http://schemas.microsoft.com/office/drawing/2014/main" id="{CBE86D73-A98F-4D95-BDDD-8EED62CDE643}"/>
              </a:ext>
            </a:extLst>
          </p:cNvPr>
          <p:cNvSpPr txBox="1"/>
          <p:nvPr/>
        </p:nvSpPr>
        <p:spPr>
          <a:xfrm>
            <a:off x="56472" y="4912971"/>
            <a:ext cx="3238387"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inglés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significa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______________</a:t>
            </a:r>
          </a:p>
        </p:txBody>
      </p:sp>
      <p:sp>
        <p:nvSpPr>
          <p:cNvPr id="27" name="Google Shape;283;p7">
            <a:extLst>
              <a:ext uri="{FF2B5EF4-FFF2-40B4-BE49-F238E27FC236}">
                <a16:creationId xmlns:a16="http://schemas.microsoft.com/office/drawing/2014/main" id="{68DB1985-72E7-4C24-A7B0-3187BE29D569}"/>
              </a:ext>
            </a:extLst>
          </p:cNvPr>
          <p:cNvSpPr/>
          <p:nvPr/>
        </p:nvSpPr>
        <p:spPr>
          <a:xfrm>
            <a:off x="584202" y="5738299"/>
            <a:ext cx="2291279"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err="1">
                <a:solidFill>
                  <a:srgbClr val="002060"/>
                </a:solidFill>
                <a:latin typeface="Century Gothic" panose="020B0502020202020204" pitchFamily="34" charset="0"/>
                <a:ea typeface="Calibri"/>
                <a:cs typeface="Calibri"/>
                <a:sym typeface="Calibri"/>
              </a:rPr>
              <a:t>They</a:t>
            </a:r>
            <a:r>
              <a:rPr lang="es-AR" sz="2000" dirty="0">
                <a:solidFill>
                  <a:srgbClr val="002060"/>
                </a:solidFill>
                <a:latin typeface="Century Gothic" panose="020B0502020202020204" pitchFamily="34" charset="0"/>
                <a:ea typeface="Calibri"/>
                <a:cs typeface="Calibri"/>
                <a:sym typeface="Calibri"/>
              </a:rPr>
              <a:t> </a:t>
            </a:r>
            <a:r>
              <a:rPr lang="es-AR" sz="2000" dirty="0" err="1">
                <a:solidFill>
                  <a:srgbClr val="002060"/>
                </a:solidFill>
                <a:latin typeface="Century Gothic" panose="020B0502020202020204" pitchFamily="34" charset="0"/>
                <a:ea typeface="Calibri"/>
                <a:cs typeface="Calibri"/>
                <a:sym typeface="Calibri"/>
              </a:rPr>
              <a:t>participate</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8" name="Picture 2" descr="Micrófono, Audio, Voz, Grabación">
            <a:extLst>
              <a:ext uri="{FF2B5EF4-FFF2-40B4-BE49-F238E27FC236}">
                <a16:creationId xmlns:a16="http://schemas.microsoft.com/office/drawing/2014/main" id="{D45C870B-6FC8-46A9-8377-C54EF05A49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04543" y="591745"/>
            <a:ext cx="898413" cy="898413"/>
          </a:xfrm>
          <a:prstGeom prst="ellipse">
            <a:avLst/>
          </a:prstGeom>
          <a:noFill/>
          <a:ln w="28575">
            <a:solidFill>
              <a:srgbClr val="0573E1"/>
            </a:solidFill>
          </a:ln>
          <a:extLst>
            <a:ext uri="{909E8E84-426E-40DD-AFC4-6F175D3DCCD1}">
              <a14:hiddenFill xmlns:a14="http://schemas.microsoft.com/office/drawing/2010/main">
                <a:solidFill>
                  <a:srgbClr val="FFFFFF"/>
                </a:solidFill>
              </a14:hiddenFill>
            </a:ext>
          </a:extLst>
        </p:spPr>
      </p:pic>
      <p:pic>
        <p:nvPicPr>
          <p:cNvPr id="29" name="Picture 16" descr="United, Flag, Kingdom, British, Great, Britain">
            <a:extLst>
              <a:ext uri="{FF2B5EF4-FFF2-40B4-BE49-F238E27FC236}">
                <a16:creationId xmlns:a16="http://schemas.microsoft.com/office/drawing/2014/main" id="{7602FD81-9DD3-4936-AF18-1DFC3BE892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712" y="5876265"/>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hlinkClick r:id="" action="ppaction://noaction">
              <a:snd r:embed="rId11" name="6_2.wav"/>
            </a:hlinkClick>
            <a:extLst>
              <a:ext uri="{FF2B5EF4-FFF2-40B4-BE49-F238E27FC236}">
                <a16:creationId xmlns:a16="http://schemas.microsoft.com/office/drawing/2014/main" id="{A00D6ACF-D64E-B70B-A374-BB4DF7D6CE78}"/>
              </a:ext>
            </a:extLst>
          </p:cNvPr>
          <p:cNvSpPr/>
          <p:nvPr/>
        </p:nvSpPr>
        <p:spPr>
          <a:xfrm>
            <a:off x="1145438" y="800368"/>
            <a:ext cx="3730598" cy="518040"/>
          </a:xfrm>
          <a:prstGeom prst="wedgeRoundRectCallout">
            <a:avLst>
              <a:gd name="adj1" fmla="val 4947"/>
              <a:gd name="adj2" fmla="val -684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Habla en español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[3/3]</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5" name="Graphic 4" descr="Teacher">
            <a:extLst>
              <a:ext uri="{FF2B5EF4-FFF2-40B4-BE49-F238E27FC236}">
                <a16:creationId xmlns:a16="http://schemas.microsoft.com/office/drawing/2014/main" id="{38718522-00C2-425C-682C-BCEC2E40AF1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10078" y="0"/>
            <a:ext cx="914400" cy="914400"/>
          </a:xfrm>
          <a:prstGeom prst="rect">
            <a:avLst/>
          </a:prstGeom>
        </p:spPr>
      </p:pic>
      <p:sp>
        <p:nvSpPr>
          <p:cNvPr id="9" name="Google Shape;291;p7">
            <a:extLst>
              <a:ext uri="{FF2B5EF4-FFF2-40B4-BE49-F238E27FC236}">
                <a16:creationId xmlns:a16="http://schemas.microsoft.com/office/drawing/2014/main" id="{3362D364-24E5-655B-1B7B-646273D6A1B8}"/>
              </a:ext>
            </a:extLst>
          </p:cNvPr>
          <p:cNvSpPr/>
          <p:nvPr/>
        </p:nvSpPr>
        <p:spPr>
          <a:xfrm>
            <a:off x="7472678" y="1869814"/>
            <a:ext cx="1671587"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lvl="0" algn="ctr">
              <a:defRPr/>
            </a:pPr>
            <a:r>
              <a:rPr lang="es-AR" sz="2000" dirty="0">
                <a:solidFill>
                  <a:srgbClr val="002060"/>
                </a:solidFill>
                <a:latin typeface="Century Gothic" panose="020B0502020202020204" pitchFamily="34" charset="0"/>
                <a:ea typeface="Calibri"/>
                <a:cs typeface="Calibri"/>
                <a:sym typeface="Calibri"/>
              </a:rPr>
              <a:t>cantamos</a:t>
            </a:r>
          </a:p>
        </p:txBody>
      </p:sp>
      <p:sp>
        <p:nvSpPr>
          <p:cNvPr id="36" name="Google Shape;283;p7">
            <a:extLst>
              <a:ext uri="{FF2B5EF4-FFF2-40B4-BE49-F238E27FC236}">
                <a16:creationId xmlns:a16="http://schemas.microsoft.com/office/drawing/2014/main" id="{74CEA27F-6874-2767-6F5C-5D5F1BC28241}"/>
              </a:ext>
            </a:extLst>
          </p:cNvPr>
          <p:cNvSpPr/>
          <p:nvPr/>
        </p:nvSpPr>
        <p:spPr>
          <a:xfrm>
            <a:off x="5934766" y="3128390"/>
            <a:ext cx="361084"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Century Gothic" panose="020B0502020202020204" pitchFamily="34" charset="0"/>
                <a:ea typeface="Calibri"/>
                <a:cs typeface="Calibri"/>
                <a:sym typeface="Calibri"/>
              </a:rPr>
              <a:t>y</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37" name="Picture 36" descr="A picture containing text, toy, doll, vector graphics&#10;&#10;Description automatically generated">
            <a:extLst>
              <a:ext uri="{FF2B5EF4-FFF2-40B4-BE49-F238E27FC236}">
                <a16:creationId xmlns:a16="http://schemas.microsoft.com/office/drawing/2014/main" id="{DF585F5C-0F1C-3827-55FE-ACA27CD14CE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9372" y="23923"/>
            <a:ext cx="845808" cy="1606674"/>
          </a:xfrm>
          <a:prstGeom prst="rect">
            <a:avLst/>
          </a:prstGeom>
        </p:spPr>
      </p:pic>
      <p:sp>
        <p:nvSpPr>
          <p:cNvPr id="7" name="Google Shape;283;p7">
            <a:extLst>
              <a:ext uri="{FF2B5EF4-FFF2-40B4-BE49-F238E27FC236}">
                <a16:creationId xmlns:a16="http://schemas.microsoft.com/office/drawing/2014/main" id="{2357AB4F-E343-C7CB-B3FB-2D1479352368}"/>
              </a:ext>
            </a:extLst>
          </p:cNvPr>
          <p:cNvSpPr/>
          <p:nvPr/>
        </p:nvSpPr>
        <p:spPr>
          <a:xfrm>
            <a:off x="6338540" y="3148587"/>
            <a:ext cx="1586260"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Century Gothic" panose="020B0502020202020204" pitchFamily="34" charset="0"/>
                <a:ea typeface="Calibri"/>
                <a:cs typeface="Calibri"/>
                <a:sym typeface="Calibri"/>
              </a:rPr>
              <a:t>cantamos</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2" name="Rectangle 11">
            <a:hlinkClick r:id="" action="ppaction://noaction">
              <a:snd r:embed="rId15" name="8_1.wav"/>
            </a:hlinkClick>
            <a:extLst>
              <a:ext uri="{FF2B5EF4-FFF2-40B4-BE49-F238E27FC236}">
                <a16:creationId xmlns:a16="http://schemas.microsoft.com/office/drawing/2014/main" id="{2E8796F6-2D44-FC12-029A-B76CC218A788}"/>
              </a:ext>
            </a:extLst>
          </p:cNvPr>
          <p:cNvSpPr/>
          <p:nvPr/>
        </p:nvSpPr>
        <p:spPr>
          <a:xfrm>
            <a:off x="275297" y="1899594"/>
            <a:ext cx="629269"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a:t>
            </a:r>
          </a:p>
        </p:txBody>
      </p:sp>
      <p:sp>
        <p:nvSpPr>
          <p:cNvPr id="18" name="Rectangle 17">
            <a:hlinkClick r:id="" action="ppaction://noaction">
              <a:snd r:embed="rId16" name="8_2.wav"/>
            </a:hlinkClick>
            <a:extLst>
              <a:ext uri="{FF2B5EF4-FFF2-40B4-BE49-F238E27FC236}">
                <a16:creationId xmlns:a16="http://schemas.microsoft.com/office/drawing/2014/main" id="{C5D9D28B-62B1-26B3-7236-76AD39A499FB}"/>
              </a:ext>
            </a:extLst>
          </p:cNvPr>
          <p:cNvSpPr/>
          <p:nvPr/>
        </p:nvSpPr>
        <p:spPr>
          <a:xfrm>
            <a:off x="275297" y="2544612"/>
            <a:ext cx="629269"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3b</a:t>
            </a:r>
          </a:p>
        </p:txBody>
      </p:sp>
      <p:sp>
        <p:nvSpPr>
          <p:cNvPr id="19" name="Google Shape;291;p7">
            <a:extLst>
              <a:ext uri="{FF2B5EF4-FFF2-40B4-BE49-F238E27FC236}">
                <a16:creationId xmlns:a16="http://schemas.microsoft.com/office/drawing/2014/main" id="{0B4DD787-92F1-CD53-30A6-4B730F085126}"/>
              </a:ext>
            </a:extLst>
          </p:cNvPr>
          <p:cNvSpPr/>
          <p:nvPr/>
        </p:nvSpPr>
        <p:spPr>
          <a:xfrm>
            <a:off x="3441302" y="3138900"/>
            <a:ext cx="565567" cy="354643"/>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Century Gothic"/>
                <a:ea typeface="Century Gothic"/>
                <a:cs typeface="Century Gothic"/>
                <a:sym typeface="Century Gothic"/>
              </a:rPr>
              <a:t>en</a:t>
            </a:r>
            <a:endParaRPr kumimoji="0" lang="es-AR"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283;p7">
            <a:extLst>
              <a:ext uri="{FF2B5EF4-FFF2-40B4-BE49-F238E27FC236}">
                <a16:creationId xmlns:a16="http://schemas.microsoft.com/office/drawing/2014/main" id="{83A38C49-0FBB-4740-F145-57A9D52DD121}"/>
              </a:ext>
            </a:extLst>
          </p:cNvPr>
          <p:cNvSpPr/>
          <p:nvPr/>
        </p:nvSpPr>
        <p:spPr>
          <a:xfrm>
            <a:off x="1146618" y="1875708"/>
            <a:ext cx="608059" cy="36811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en</a:t>
            </a:r>
          </a:p>
        </p:txBody>
      </p:sp>
      <p:sp>
        <p:nvSpPr>
          <p:cNvPr id="10" name="Google Shape;283;p7">
            <a:extLst>
              <a:ext uri="{FF2B5EF4-FFF2-40B4-BE49-F238E27FC236}">
                <a16:creationId xmlns:a16="http://schemas.microsoft.com/office/drawing/2014/main" id="{BFA0CE9D-FB6F-D380-DBE5-96DEF28355D1}"/>
              </a:ext>
            </a:extLst>
          </p:cNvPr>
          <p:cNvSpPr/>
          <p:nvPr/>
        </p:nvSpPr>
        <p:spPr>
          <a:xfrm>
            <a:off x="7967490" y="3147786"/>
            <a:ext cx="1586260" cy="386625"/>
          </a:xfrm>
          <a:prstGeom prst="roundRect">
            <a:avLst>
              <a:gd name="adj" fmla="val 16667"/>
            </a:avLst>
          </a:prstGeom>
          <a:solidFill>
            <a:srgbClr val="FFE5FF"/>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Century Gothic" panose="020B0502020202020204" pitchFamily="34" charset="0"/>
                <a:ea typeface="Calibri"/>
                <a:cs typeface="Calibri"/>
                <a:sym typeface="Calibri"/>
              </a:rPr>
              <a:t>también.</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3" name="Rectangle: Rounded Corners 12">
            <a:extLst>
              <a:ext uri="{FF2B5EF4-FFF2-40B4-BE49-F238E27FC236}">
                <a16:creationId xmlns:a16="http://schemas.microsoft.com/office/drawing/2014/main" id="{F253A1F5-9E7B-AFE9-8ECA-A890FCD756D1}"/>
              </a:ext>
            </a:extLst>
          </p:cNvPr>
          <p:cNvSpPr/>
          <p:nvPr/>
        </p:nvSpPr>
        <p:spPr>
          <a:xfrm>
            <a:off x="4387564" y="4004390"/>
            <a:ext cx="3885966" cy="2207483"/>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s-AR" sz="1800" b="0"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s-AR" dirty="0">
              <a:solidFill>
                <a:srgbClr val="002060"/>
              </a:solidFill>
              <a:latin typeface="Century Gothic" panose="020B0502020202020204" pitchFamily="34" charset="0"/>
              <a:ea typeface="Calibri"/>
              <a:cs typeface="Calibri"/>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s-AR" sz="1800" b="0"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s-AR" sz="1800" b="0"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‘La </a:t>
            </a:r>
            <a:r>
              <a:rPr kumimoji="0" lang="es-AR" sz="1800"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carrera</a:t>
            </a:r>
            <a:r>
              <a:rPr kumimoji="0" lang="es-AR" sz="1800" b="0"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de </a:t>
            </a:r>
            <a:r>
              <a:rPr kumimoji="0" lang="es-AR" sz="1800"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San Silvestre</a:t>
            </a:r>
            <a:r>
              <a:rPr kumimoji="0" lang="es-AR" sz="1800" b="0"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es común el 31 de diciembre en ciudades importantes de España y Latinoamérica. Es una carrera de 10 km. Algunas personas</a:t>
            </a:r>
            <a:r>
              <a:rPr kumimoji="0" lang="es-AR"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a:t>
            </a:r>
            <a:r>
              <a:rPr kumimoji="0" lang="es-AR"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llevan</a:t>
            </a:r>
            <a:r>
              <a:rPr kumimoji="0" lang="es-AR"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disfraces*’</a:t>
            </a:r>
            <a:r>
              <a:rPr lang="es-AR" b="1" dirty="0">
                <a:solidFill>
                  <a:srgbClr val="002060"/>
                </a:solidFill>
                <a:latin typeface="Century Gothic" panose="020B0502020202020204" pitchFamily="34" charset="0"/>
                <a:ea typeface="Calibri"/>
                <a:cs typeface="Calibri"/>
                <a:sym typeface="Calibri"/>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800" b="1" dirty="0">
              <a:solidFill>
                <a:srgbClr val="002060"/>
              </a:solidFill>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AR" b="1" dirty="0">
              <a:solidFill>
                <a:srgbClr val="002060"/>
              </a:solidFill>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800" b="1" dirty="0">
              <a:solidFill>
                <a:srgbClr val="002060"/>
              </a:solidFill>
              <a:latin typeface="Century Gothic" panose="020B0502020202020204" pitchFamily="34" charset="0"/>
              <a:ea typeface="Calibri"/>
              <a:cs typeface="Calibri"/>
              <a:sym typeface="Calibri"/>
            </a:endParaRPr>
          </a:p>
        </p:txBody>
      </p:sp>
      <p:grpSp>
        <p:nvGrpSpPr>
          <p:cNvPr id="24" name="Group 23">
            <a:extLst>
              <a:ext uri="{FF2B5EF4-FFF2-40B4-BE49-F238E27FC236}">
                <a16:creationId xmlns:a16="http://schemas.microsoft.com/office/drawing/2014/main" id="{473F9EC7-91AA-2E4B-BD09-0138E914F609}"/>
              </a:ext>
            </a:extLst>
          </p:cNvPr>
          <p:cNvGrpSpPr/>
          <p:nvPr/>
        </p:nvGrpSpPr>
        <p:grpSpPr>
          <a:xfrm>
            <a:off x="4269543" y="3855378"/>
            <a:ext cx="625312" cy="701787"/>
            <a:chOff x="6210543" y="3764108"/>
            <a:chExt cx="801046" cy="775262"/>
          </a:xfrm>
        </p:grpSpPr>
        <p:sp>
          <p:nvSpPr>
            <p:cNvPr id="31" name="Oval 30">
              <a:extLst>
                <a:ext uri="{FF2B5EF4-FFF2-40B4-BE49-F238E27FC236}">
                  <a16:creationId xmlns:a16="http://schemas.microsoft.com/office/drawing/2014/main" id="{ADE4FC0B-0907-183A-13D3-EFD16453F507}"/>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a:extLst>
                <a:ext uri="{FF2B5EF4-FFF2-40B4-BE49-F238E27FC236}">
                  <a16:creationId xmlns:a16="http://schemas.microsoft.com/office/drawing/2014/main" id="{A5C66393-F76B-6396-4B42-3D6EFDF1DF65}"/>
                </a:ext>
              </a:extLst>
            </p:cNvPr>
            <p:cNvPicPr>
              <a:picLocks noChangeAspect="1"/>
            </p:cNvPicPr>
            <p:nvPr/>
          </p:nvPicPr>
          <p:blipFill rotWithShape="1">
            <a:blip r:embed="rId1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34" name="Picture 33" descr="A picture containing text, tableware, cup, clipart&#10;&#10;Description automatically generated">
              <a:extLst>
                <a:ext uri="{FF2B5EF4-FFF2-40B4-BE49-F238E27FC236}">
                  <a16:creationId xmlns:a16="http://schemas.microsoft.com/office/drawing/2014/main" id="{DEC7B99D-3257-C91B-4530-00BF101039F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3074" name="Picture 2" descr="Las mejores carreras San Silvestre de España - CMD Sport">
            <a:extLst>
              <a:ext uri="{FF2B5EF4-FFF2-40B4-BE49-F238E27FC236}">
                <a16:creationId xmlns:a16="http://schemas.microsoft.com/office/drawing/2014/main" id="{E7171B59-CE7E-8961-5D03-AE663C0237E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403042" y="4082137"/>
            <a:ext cx="3204755" cy="2131163"/>
          </a:xfrm>
          <a:prstGeom prst="round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7F226F61-B1B1-F5E5-C45F-94B9DBC0270D}"/>
              </a:ext>
            </a:extLst>
          </p:cNvPr>
          <p:cNvSpPr txBox="1"/>
          <p:nvPr/>
        </p:nvSpPr>
        <p:spPr>
          <a:xfrm>
            <a:off x="8357207" y="6297966"/>
            <a:ext cx="3303186" cy="369332"/>
          </a:xfrm>
          <a:prstGeom prst="rect">
            <a:avLst/>
          </a:prstGeom>
          <a:solidFill>
            <a:schemeClr val="accent2">
              <a:lumMod val="20000"/>
              <a:lumOff val="80000"/>
            </a:schemeClr>
          </a:solidFill>
        </p:spPr>
        <p:txBody>
          <a:bodyPr wrap="square">
            <a:spAutoFit/>
          </a:bodyPr>
          <a:lstStyle/>
          <a:p>
            <a:r>
              <a:rPr kumimoji="0" lang="es-AR"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disfraces </a:t>
            </a:r>
            <a:r>
              <a:rPr kumimoji="0" lang="es-AR"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a:t>
            </a:r>
            <a:r>
              <a:rPr kumimoji="0" lang="es-AR" b="1" i="0"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a:t>
            </a:r>
            <a:r>
              <a:rPr kumimoji="0" lang="es-AR" i="0"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costumes</a:t>
            </a:r>
            <a:endParaRPr lang="en-GB" dirty="0"/>
          </a:p>
        </p:txBody>
      </p:sp>
    </p:spTree>
    <p:extLst>
      <p:ext uri="{BB962C8B-B14F-4D97-AF65-F5344CB8AC3E}">
        <p14:creationId xmlns:p14="http://schemas.microsoft.com/office/powerpoint/2010/main" val="181265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9"/>
                                        </p:tgtEl>
                                      </p:cBhvr>
                                    </p:animEffect>
                                    <p:set>
                                      <p:cBhvr>
                                        <p:cTn id="17" dur="1" fill="hold">
                                          <p:stCondLst>
                                            <p:cond delay="499"/>
                                          </p:stCondLst>
                                        </p:cTn>
                                        <p:tgtEl>
                                          <p:spTgt spid="3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subTnLst>
                                    <p:audio>
                                      <p:cMediaNode>
                                        <p:cTn display="0" masterRel="sameClick">
                                          <p:stCondLst>
                                            <p:cond evt="begin" delay="0">
                                              <p:tn val="70"/>
                                            </p:cond>
                                          </p:stCondLst>
                                          <p:endCondLst>
                                            <p:cond evt="onStopAudio" delay="0">
                                              <p:tgtEl>
                                                <p:sldTgt/>
                                              </p:tgtEl>
                                            </p:cond>
                                          </p:endCondLst>
                                        </p:cTn>
                                        <p:tgtEl>
                                          <p:sndTgt r:embed="rId3" name="8_3.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par>
                                <p:cTn id="78" presetID="10" presetClass="entr" presetSubtype="0"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subTnLst>
                                    <p:audio>
                                      <p:cMediaNode>
                                        <p:cTn display="0" masterRel="sameClick">
                                          <p:stCondLst>
                                            <p:cond evt="begin" delay="0">
                                              <p:tn val="83"/>
                                            </p:cond>
                                          </p:stCondLst>
                                          <p:endCondLst>
                                            <p:cond evt="onStopAudio" delay="0">
                                              <p:tgtEl>
                                                <p:sldTgt/>
                                              </p:tgtEl>
                                            </p:cond>
                                          </p:endCondLst>
                                        </p:cTn>
                                        <p:tgtEl>
                                          <p:sndTgt r:embed="rId4" name="8_4.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500"/>
                                        <p:tgtEl>
                                          <p:spTgt spid="13"/>
                                        </p:tgtEl>
                                      </p:cBhvr>
                                    </p:animEffect>
                                  </p:childTnLst>
                                  <p:subTnLst>
                                    <p:audio>
                                      <p:cMediaNode>
                                        <p:cTn display="0" masterRel="sameClick">
                                          <p:stCondLst>
                                            <p:cond evt="begin" delay="0">
                                              <p:tn val="88"/>
                                            </p:cond>
                                          </p:stCondLst>
                                          <p:endCondLst>
                                            <p:cond evt="onStopAudio" delay="0">
                                              <p:tgtEl>
                                                <p:sldTgt/>
                                              </p:tgtEl>
                                            </p:cond>
                                          </p:endCondLst>
                                        </p:cTn>
                                        <p:tgtEl>
                                          <p:sndTgt r:embed="rId5" name="8_5.wav"/>
                                        </p:tgtEl>
                                      </p:cMediaNode>
                                    </p:audio>
                                  </p:subTnLst>
                                </p:cTn>
                              </p:par>
                              <p:par>
                                <p:cTn id="91" presetID="10" presetClass="entr" presetSubtype="0"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500"/>
                                        <p:tgtEl>
                                          <p:spTgt spid="24"/>
                                        </p:tgtEl>
                                      </p:cBhvr>
                                    </p:animEffect>
                                  </p:childTnLst>
                                </p:cTn>
                              </p:par>
                            </p:childTnLst>
                          </p:cTn>
                        </p:par>
                      </p:childTnLst>
                    </p:cTn>
                  </p:par>
                  <p:par>
                    <p:cTn id="94" fill="hold">
                      <p:stCondLst>
                        <p:cond delay="indefinite"/>
                      </p:stCondLst>
                      <p:childTnLst>
                        <p:par>
                          <p:cTn id="95" fill="hold">
                            <p:stCondLst>
                              <p:cond delay="0"/>
                            </p:stCondLst>
                            <p:childTnLst>
                              <p:par>
                                <p:cTn id="96" presetID="18" presetClass="entr" presetSubtype="12" fill="hold" nodeType="clickEffect">
                                  <p:stCondLst>
                                    <p:cond delay="0"/>
                                  </p:stCondLst>
                                  <p:childTnLst>
                                    <p:set>
                                      <p:cBhvr>
                                        <p:cTn id="97" dur="1" fill="hold">
                                          <p:stCondLst>
                                            <p:cond delay="0"/>
                                          </p:stCondLst>
                                        </p:cTn>
                                        <p:tgtEl>
                                          <p:spTgt spid="3074"/>
                                        </p:tgtEl>
                                        <p:attrNameLst>
                                          <p:attrName>style.visibility</p:attrName>
                                        </p:attrNameLst>
                                      </p:cBhvr>
                                      <p:to>
                                        <p:strVal val="visible"/>
                                      </p:to>
                                    </p:set>
                                    <p:animEffect transition="in" filter="strips(downLeft)">
                                      <p:cBhvr>
                                        <p:cTn id="9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2" grpId="0" animBg="1"/>
      <p:bldP spid="23" grpId="0" animBg="1"/>
      <p:bldP spid="46" grpId="0" animBg="1"/>
      <p:bldP spid="48" grpId="0" animBg="1"/>
      <p:bldP spid="3" grpId="0"/>
      <p:bldP spid="25" grpId="0" animBg="1"/>
      <p:bldP spid="26" grpId="0"/>
      <p:bldP spid="27" grpId="0" animBg="1"/>
      <p:bldP spid="9" grpId="0" animBg="1"/>
      <p:bldP spid="36" grpId="0" animBg="1"/>
      <p:bldP spid="7" grpId="0" animBg="1"/>
      <p:bldP spid="19" grpId="0" animBg="1"/>
      <p:bldP spid="39" grpId="0" animBg="1"/>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2317"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9810063" y="289595"/>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TextBox 53">
            <a:extLst>
              <a:ext uri="{FF2B5EF4-FFF2-40B4-BE49-F238E27FC236}">
                <a16:creationId xmlns:a16="http://schemas.microsoft.com/office/drawing/2014/main" id="{CF878F73-3BA4-4D07-960C-BE006C521EF6}"/>
              </a:ext>
            </a:extLst>
          </p:cNvPr>
          <p:cNvSpPr txBox="1"/>
          <p:nvPr/>
        </p:nvSpPr>
        <p:spPr>
          <a:xfrm>
            <a:off x="38839" y="1016974"/>
            <a:ext cx="12153161" cy="5286062"/>
          </a:xfrm>
          <a:prstGeom prst="rect">
            <a:avLst/>
          </a:prstGeom>
          <a:noFill/>
        </p:spPr>
        <p:txBody>
          <a:bodyPr wrap="square" rtlCol="0">
            <a:spAutoFit/>
          </a:bodyPr>
          <a:lstStyle/>
          <a:p>
            <a:pPr marL="342900" indent="-342900">
              <a:lnSpc>
                <a:spcPct val="150000"/>
              </a:lnSpc>
              <a:buAutoNum type="arabicPeriod"/>
            </a:pPr>
            <a:r>
              <a:rPr lang="en-GB" sz="2500" dirty="0">
                <a:solidFill>
                  <a:srgbClr val="002060"/>
                </a:solidFill>
                <a:latin typeface="Century Gothic" panose="020B0502020202020204" pitchFamily="34" charset="0"/>
              </a:rPr>
              <a:t>    </a:t>
            </a:r>
            <a:r>
              <a:rPr lang="en-GB" sz="2500" b="1" dirty="0">
                <a:solidFill>
                  <a:srgbClr val="002060"/>
                </a:solidFill>
                <a:latin typeface="Century Gothic" panose="020B0502020202020204" pitchFamily="34" charset="0"/>
              </a:rPr>
              <a:t>[we celebrate]</a:t>
            </a:r>
            <a:r>
              <a:rPr lang="en-GB" sz="2500" dirty="0">
                <a:solidFill>
                  <a:srgbClr val="002060"/>
                </a:solidFill>
                <a:latin typeface="Century Gothic" panose="020B0502020202020204" pitchFamily="34" charset="0"/>
              </a:rPr>
              <a:t> </a:t>
            </a:r>
            <a:r>
              <a:rPr lang="en-GB" sz="2500" dirty="0" err="1">
                <a:solidFill>
                  <a:srgbClr val="002060"/>
                </a:solidFill>
                <a:latin typeface="Century Gothic" panose="020B0502020202020204" pitchFamily="34" charset="0"/>
              </a:rPr>
              <a:t>Nochevieja</a:t>
            </a:r>
            <a:r>
              <a:rPr lang="en-GB" sz="2500" dirty="0">
                <a:solidFill>
                  <a:srgbClr val="002060"/>
                </a:solidFill>
                <a:latin typeface="Century Gothic" panose="020B0502020202020204" pitchFamily="34" charset="0"/>
              </a:rPr>
              <a:t> </a:t>
            </a:r>
            <a:r>
              <a:rPr lang="en-GB" sz="2500" b="1" dirty="0">
                <a:solidFill>
                  <a:srgbClr val="002060"/>
                </a:solidFill>
                <a:latin typeface="Century Gothic" panose="020B0502020202020204" pitchFamily="34" charset="0"/>
              </a:rPr>
              <a:t>[with] [family] [and] </a:t>
            </a:r>
            <a:r>
              <a:rPr lang="en-GB" sz="2500" dirty="0">
                <a:solidFill>
                  <a:srgbClr val="002060"/>
                </a:solidFill>
                <a:latin typeface="Century Gothic" panose="020B0502020202020204" pitchFamily="34" charset="0"/>
              </a:rPr>
              <a:t>en</a:t>
            </a:r>
            <a:r>
              <a:rPr lang="en-GB" sz="2500" b="1" dirty="0">
                <a:solidFill>
                  <a:srgbClr val="002060"/>
                </a:solidFill>
                <a:latin typeface="Century Gothic" panose="020B0502020202020204" pitchFamily="34" charset="0"/>
              </a:rPr>
              <a:t> </a:t>
            </a:r>
          </a:p>
          <a:p>
            <a:pPr>
              <a:lnSpc>
                <a:spcPct val="150000"/>
              </a:lnSpc>
            </a:pPr>
            <a:r>
              <a:rPr lang="en-GB" sz="2500" b="1" dirty="0">
                <a:solidFill>
                  <a:srgbClr val="002060"/>
                </a:solidFill>
                <a:latin typeface="Century Gothic" panose="020B0502020202020204" pitchFamily="34" charset="0"/>
              </a:rPr>
              <a:t> </a:t>
            </a:r>
            <a:r>
              <a:rPr lang="en-GB" sz="2500" dirty="0" err="1">
                <a:solidFill>
                  <a:srgbClr val="002060"/>
                </a:solidFill>
                <a:latin typeface="Century Gothic" panose="020B0502020202020204" pitchFamily="34" charset="0"/>
              </a:rPr>
              <a:t>Inglaterra</a:t>
            </a:r>
            <a:r>
              <a:rPr lang="en-GB" sz="2500" b="1" dirty="0">
                <a:solidFill>
                  <a:srgbClr val="002060"/>
                </a:solidFill>
                <a:latin typeface="Century Gothic" panose="020B0502020202020204" pitchFamily="34" charset="0"/>
              </a:rPr>
              <a:t> [they </a:t>
            </a:r>
            <a:r>
              <a:rPr lang="en-GB" sz="2500" b="1" dirty="0" err="1">
                <a:solidFill>
                  <a:srgbClr val="002060"/>
                </a:solidFill>
                <a:latin typeface="Century Gothic" panose="020B0502020202020204" pitchFamily="34" charset="0"/>
              </a:rPr>
              <a:t>cebrate</a:t>
            </a:r>
            <a:r>
              <a:rPr lang="en-GB" sz="2500" b="1" dirty="0">
                <a:solidFill>
                  <a:srgbClr val="002060"/>
                </a:solidFill>
                <a:latin typeface="Century Gothic" panose="020B0502020202020204" pitchFamily="34" charset="0"/>
              </a:rPr>
              <a:t>] [with family] </a:t>
            </a:r>
            <a:r>
              <a:rPr lang="en-GB" sz="2500" dirty="0">
                <a:solidFill>
                  <a:srgbClr val="002060"/>
                </a:solidFill>
                <a:latin typeface="Century Gothic" panose="020B0502020202020204" pitchFamily="34" charset="0"/>
              </a:rPr>
              <a:t>y amigos </a:t>
            </a:r>
            <a:r>
              <a:rPr lang="en-GB" sz="2500" b="1" dirty="0">
                <a:solidFill>
                  <a:srgbClr val="002060"/>
                </a:solidFill>
                <a:latin typeface="Century Gothic" panose="020B0502020202020204" pitchFamily="34" charset="0"/>
              </a:rPr>
              <a:t>[too]</a:t>
            </a:r>
            <a:r>
              <a:rPr lang="en-GB" sz="2500" dirty="0">
                <a:solidFill>
                  <a:srgbClr val="002060"/>
                </a:solidFill>
                <a:latin typeface="Century Gothic" panose="020B0502020202020204" pitchFamily="34" charset="0"/>
              </a:rPr>
              <a:t>. ________________   __________________________________________________________________</a:t>
            </a:r>
          </a:p>
          <a:p>
            <a:pPr marL="457200" indent="-457200">
              <a:lnSpc>
                <a:spcPct val="150000"/>
              </a:lnSpc>
              <a:buAutoNum type="arabicPeriod" startAt="2"/>
            </a:pPr>
            <a:r>
              <a:rPr lang="en-GB" sz="2500" dirty="0">
                <a:solidFill>
                  <a:srgbClr val="002060"/>
                </a:solidFill>
                <a:latin typeface="Century Gothic" panose="020B0502020202020204" pitchFamily="34" charset="0"/>
              </a:rPr>
              <a:t> En </a:t>
            </a:r>
            <a:r>
              <a:rPr lang="en-GB" sz="2500" dirty="0" err="1">
                <a:solidFill>
                  <a:srgbClr val="002060"/>
                </a:solidFill>
                <a:latin typeface="Century Gothic" panose="020B0502020202020204" pitchFamily="34" charset="0"/>
              </a:rPr>
              <a:t>Nochevieja</a:t>
            </a:r>
            <a:r>
              <a:rPr lang="en-GB" sz="2500" dirty="0">
                <a:solidFill>
                  <a:srgbClr val="002060"/>
                </a:solidFill>
                <a:latin typeface="Century Gothic" panose="020B0502020202020204" pitchFamily="34" charset="0"/>
              </a:rPr>
              <a:t> </a:t>
            </a:r>
            <a:r>
              <a:rPr lang="en-GB" sz="2500" b="1" dirty="0">
                <a:solidFill>
                  <a:srgbClr val="002060"/>
                </a:solidFill>
                <a:latin typeface="Century Gothic" panose="020B0502020202020204" pitchFamily="34" charset="0"/>
              </a:rPr>
              <a:t>[we prepare] </a:t>
            </a:r>
            <a:r>
              <a:rPr lang="en-GB" sz="2500" dirty="0">
                <a:solidFill>
                  <a:srgbClr val="002060"/>
                </a:solidFill>
                <a:latin typeface="Century Gothic" panose="020B0502020202020204" pitchFamily="34" charset="0"/>
              </a:rPr>
              <a:t>las </a:t>
            </a:r>
            <a:r>
              <a:rPr lang="en-GB" sz="2500" dirty="0" err="1">
                <a:solidFill>
                  <a:srgbClr val="002060"/>
                </a:solidFill>
                <a:latin typeface="Century Gothic" panose="020B0502020202020204" pitchFamily="34" charset="0"/>
              </a:rPr>
              <a:t>doce</a:t>
            </a:r>
            <a:r>
              <a:rPr lang="en-GB" sz="2500" dirty="0">
                <a:solidFill>
                  <a:srgbClr val="002060"/>
                </a:solidFill>
                <a:latin typeface="Century Gothic" panose="020B0502020202020204" pitchFamily="34" charset="0"/>
              </a:rPr>
              <a:t> </a:t>
            </a:r>
            <a:r>
              <a:rPr lang="en-GB" sz="2500" dirty="0" err="1">
                <a:solidFill>
                  <a:srgbClr val="002060"/>
                </a:solidFill>
                <a:latin typeface="Century Gothic" panose="020B0502020202020204" pitchFamily="34" charset="0"/>
              </a:rPr>
              <a:t>uvas</a:t>
            </a:r>
            <a:r>
              <a:rPr lang="en-GB" sz="2500" dirty="0">
                <a:solidFill>
                  <a:srgbClr val="002060"/>
                </a:solidFill>
                <a:latin typeface="Century Gothic" panose="020B0502020202020204" pitchFamily="34" charset="0"/>
              </a:rPr>
              <a:t> y </a:t>
            </a:r>
            <a:r>
              <a:rPr lang="en-GB" sz="2500" b="1" dirty="0">
                <a:solidFill>
                  <a:srgbClr val="002060"/>
                </a:solidFill>
                <a:latin typeface="Century Gothic" panose="020B0502020202020204" pitchFamily="34" charset="0"/>
              </a:rPr>
              <a:t>[also] [we listen to] </a:t>
            </a:r>
            <a:r>
              <a:rPr lang="en-GB" sz="2500" dirty="0" err="1">
                <a:solidFill>
                  <a:srgbClr val="002060"/>
                </a:solidFill>
                <a:latin typeface="Century Gothic" panose="020B0502020202020204" pitchFamily="34" charset="0"/>
              </a:rPr>
              <a:t>música</a:t>
            </a:r>
            <a:r>
              <a:rPr lang="en-GB" sz="2500" dirty="0">
                <a:solidFill>
                  <a:srgbClr val="002060"/>
                </a:solidFill>
                <a:latin typeface="Century Gothic" panose="020B0502020202020204" pitchFamily="34" charset="0"/>
              </a:rPr>
              <a:t>.       </a:t>
            </a:r>
          </a:p>
          <a:p>
            <a:pPr>
              <a:lnSpc>
                <a:spcPct val="150000"/>
              </a:lnSpc>
            </a:pPr>
            <a:r>
              <a:rPr lang="en-GB" sz="2500" dirty="0">
                <a:solidFill>
                  <a:srgbClr val="002060"/>
                </a:solidFill>
                <a:latin typeface="Century Gothic" panose="020B0502020202020204" pitchFamily="34" charset="0"/>
              </a:rPr>
              <a:t>      ____________________________________________________________</a:t>
            </a:r>
          </a:p>
          <a:p>
            <a:pPr>
              <a:lnSpc>
                <a:spcPct val="150000"/>
              </a:lnSpc>
            </a:pPr>
            <a:r>
              <a:rPr lang="en-GB" sz="2500" dirty="0">
                <a:solidFill>
                  <a:srgbClr val="002060"/>
                </a:solidFill>
                <a:latin typeface="Century Gothic" panose="020B0502020202020204" pitchFamily="34" charset="0"/>
              </a:rPr>
              <a:t>3.</a:t>
            </a:r>
            <a:r>
              <a:rPr lang="en-GB" sz="2500" b="1" dirty="0">
                <a:solidFill>
                  <a:srgbClr val="002060"/>
                </a:solidFill>
                <a:latin typeface="Century Gothic" panose="020B0502020202020204" pitchFamily="34" charset="0"/>
              </a:rPr>
              <a:t>   [They send] [cards]</a:t>
            </a:r>
            <a:r>
              <a:rPr lang="en-GB" sz="2500" dirty="0">
                <a:solidFill>
                  <a:srgbClr val="002060"/>
                </a:solidFill>
                <a:latin typeface="Century Gothic" panose="020B0502020202020204" pitchFamily="34" charset="0"/>
              </a:rPr>
              <a:t> </a:t>
            </a:r>
            <a:r>
              <a:rPr lang="en-GB" sz="2500" b="1" dirty="0">
                <a:solidFill>
                  <a:srgbClr val="002060"/>
                </a:solidFill>
                <a:latin typeface="Century Gothic" panose="020B0502020202020204" pitchFamily="34" charset="0"/>
              </a:rPr>
              <a:t>[but] [here] [we send] </a:t>
            </a:r>
            <a:r>
              <a:rPr lang="en-GB" sz="2500" dirty="0" err="1">
                <a:solidFill>
                  <a:srgbClr val="002060"/>
                </a:solidFill>
                <a:latin typeface="Century Gothic" panose="020B0502020202020204" pitchFamily="34" charset="0"/>
              </a:rPr>
              <a:t>mensajes</a:t>
            </a:r>
            <a:r>
              <a:rPr lang="en-GB" sz="2500" dirty="0">
                <a:solidFill>
                  <a:srgbClr val="002060"/>
                </a:solidFill>
                <a:latin typeface="Century Gothic" panose="020B0502020202020204" pitchFamily="34" charset="0"/>
              </a:rPr>
              <a:t>. </a:t>
            </a:r>
            <a:endParaRPr lang="en-GB" sz="2500" b="1" dirty="0">
              <a:solidFill>
                <a:srgbClr val="002060"/>
              </a:solidFill>
              <a:latin typeface="Century Gothic" panose="020B0502020202020204" pitchFamily="34" charset="0"/>
            </a:endParaRPr>
          </a:p>
          <a:p>
            <a:pPr>
              <a:lnSpc>
                <a:spcPct val="150000"/>
              </a:lnSpc>
            </a:pPr>
            <a:r>
              <a:rPr lang="en-GB" sz="2500" dirty="0">
                <a:solidFill>
                  <a:srgbClr val="002060"/>
                </a:solidFill>
                <a:latin typeface="Century Gothic" panose="020B0502020202020204" pitchFamily="34" charset="0"/>
              </a:rPr>
              <a:t>    _____________________________________________________________</a:t>
            </a:r>
            <a:endParaRPr lang="en-GB" sz="2500" b="1" dirty="0">
              <a:solidFill>
                <a:srgbClr val="002060"/>
              </a:solidFill>
              <a:latin typeface="Century Gothic" panose="020B0502020202020204" pitchFamily="34" charset="0"/>
            </a:endParaRPr>
          </a:p>
          <a:p>
            <a:pPr marL="457200" indent="-457200">
              <a:buAutoNum type="arabicPeriod" startAt="4"/>
            </a:pPr>
            <a:r>
              <a:rPr lang="en-GB" sz="2500" b="1" dirty="0">
                <a:solidFill>
                  <a:srgbClr val="002060"/>
                </a:solidFill>
                <a:latin typeface="Century Gothic" panose="020B0502020202020204" pitchFamily="34" charset="0"/>
              </a:rPr>
              <a:t> [Here] [we participate] </a:t>
            </a:r>
            <a:r>
              <a:rPr lang="en-GB" sz="2500" dirty="0">
                <a:solidFill>
                  <a:srgbClr val="002060"/>
                </a:solidFill>
                <a:latin typeface="Century Gothic" panose="020B0502020202020204" pitchFamily="34" charset="0"/>
              </a:rPr>
              <a:t>en </a:t>
            </a:r>
            <a:r>
              <a:rPr lang="en-GB" sz="2500" b="1" dirty="0">
                <a:solidFill>
                  <a:srgbClr val="002060"/>
                </a:solidFill>
                <a:latin typeface="Century Gothic" panose="020B0502020202020204" pitchFamily="34" charset="0"/>
              </a:rPr>
              <a:t>[a race] [but] </a:t>
            </a:r>
            <a:r>
              <a:rPr lang="en-GB" sz="2500" dirty="0" err="1">
                <a:solidFill>
                  <a:srgbClr val="002060"/>
                </a:solidFill>
                <a:latin typeface="Century Gothic" panose="020B0502020202020204" pitchFamily="34" charset="0"/>
              </a:rPr>
              <a:t>allí</a:t>
            </a:r>
            <a:r>
              <a:rPr lang="en-GB" sz="2500" dirty="0">
                <a:solidFill>
                  <a:srgbClr val="002060"/>
                </a:solidFill>
                <a:latin typeface="Century Gothic" panose="020B0502020202020204" pitchFamily="34" charset="0"/>
              </a:rPr>
              <a:t> </a:t>
            </a:r>
            <a:r>
              <a:rPr lang="en-GB" sz="2500" b="1" dirty="0">
                <a:solidFill>
                  <a:srgbClr val="002060"/>
                </a:solidFill>
                <a:latin typeface="Century Gothic" panose="020B0502020202020204" pitchFamily="34" charset="0"/>
              </a:rPr>
              <a:t>[they walk] </a:t>
            </a:r>
            <a:r>
              <a:rPr lang="en-GB" sz="2500" dirty="0" err="1">
                <a:solidFill>
                  <a:srgbClr val="002060"/>
                </a:solidFill>
                <a:latin typeface="Century Gothic" panose="020B0502020202020204" pitchFamily="34" charset="0"/>
              </a:rPr>
              <a:t>por</a:t>
            </a:r>
            <a:r>
              <a:rPr lang="en-GB" sz="2500" dirty="0">
                <a:solidFill>
                  <a:srgbClr val="002060"/>
                </a:solidFill>
                <a:latin typeface="Century Gothic" panose="020B0502020202020204" pitchFamily="34" charset="0"/>
              </a:rPr>
              <a:t> </a:t>
            </a:r>
            <a:r>
              <a:rPr lang="en-GB" sz="2500" b="1" dirty="0">
                <a:solidFill>
                  <a:srgbClr val="002060"/>
                </a:solidFill>
                <a:latin typeface="Century Gothic" panose="020B0502020202020204" pitchFamily="34" charset="0"/>
              </a:rPr>
              <a:t>[the beach]          </a:t>
            </a:r>
            <a:r>
              <a:rPr lang="en-GB" sz="2500" dirty="0">
                <a:solidFill>
                  <a:srgbClr val="002060"/>
                </a:solidFill>
                <a:latin typeface="Century Gothic" panose="020B0502020202020204" pitchFamily="34" charset="0"/>
              </a:rPr>
              <a:t>o </a:t>
            </a:r>
            <a:r>
              <a:rPr lang="en-GB" sz="2500" dirty="0" err="1">
                <a:solidFill>
                  <a:srgbClr val="002060"/>
                </a:solidFill>
                <a:latin typeface="Century Gothic" panose="020B0502020202020204" pitchFamily="34" charset="0"/>
              </a:rPr>
              <a:t>el</a:t>
            </a:r>
            <a:r>
              <a:rPr lang="en-GB" sz="2500" dirty="0">
                <a:solidFill>
                  <a:srgbClr val="002060"/>
                </a:solidFill>
                <a:latin typeface="Century Gothic" panose="020B0502020202020204" pitchFamily="34" charset="0"/>
              </a:rPr>
              <a:t> campo. </a:t>
            </a:r>
          </a:p>
          <a:p>
            <a:r>
              <a:rPr lang="en-GB" sz="2500" dirty="0">
                <a:solidFill>
                  <a:srgbClr val="002060"/>
                </a:solidFill>
                <a:latin typeface="Century Gothic" panose="020B0502020202020204" pitchFamily="34" charset="0"/>
              </a:rPr>
              <a:t> ________________________________________________________________________</a:t>
            </a:r>
            <a:endParaRPr lang="en-GB" sz="2500" b="1"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CCEF0E85-F814-4A3E-847F-B8B8E1B8501C}"/>
              </a:ext>
            </a:extLst>
          </p:cNvPr>
          <p:cNvSpPr txBox="1"/>
          <p:nvPr/>
        </p:nvSpPr>
        <p:spPr>
          <a:xfrm>
            <a:off x="8259019" y="1571324"/>
            <a:ext cx="3932981" cy="557845"/>
          </a:xfrm>
          <a:prstGeom prst="rect">
            <a:avLst/>
          </a:prstGeom>
          <a:noFill/>
        </p:spPr>
        <p:txBody>
          <a:bodyPr wrap="square" rtlCol="0">
            <a:spAutoFit/>
          </a:bodyPr>
          <a:lstStyle/>
          <a:p>
            <a:pPr>
              <a:lnSpc>
                <a:spcPct val="150000"/>
              </a:lnSpc>
            </a:pPr>
            <a:r>
              <a:rPr lang="en-GB" sz="2200" dirty="0" err="1">
                <a:solidFill>
                  <a:srgbClr val="92D050"/>
                </a:solidFill>
                <a:latin typeface="Segoe Print" panose="02000600000000000000" pitchFamily="2" charset="0"/>
              </a:rPr>
              <a:t>Celebramos</a:t>
            </a:r>
            <a:r>
              <a:rPr lang="en-GB" sz="2200" dirty="0">
                <a:solidFill>
                  <a:srgbClr val="92D050"/>
                </a:solidFill>
                <a:latin typeface="Segoe Print" panose="02000600000000000000" pitchFamily="2" charset="0"/>
              </a:rPr>
              <a:t> la </a:t>
            </a:r>
            <a:r>
              <a:rPr lang="en-GB" sz="2200" dirty="0" err="1">
                <a:solidFill>
                  <a:srgbClr val="92D050"/>
                </a:solidFill>
                <a:latin typeface="Segoe Print" panose="02000600000000000000" pitchFamily="2" charset="0"/>
              </a:rPr>
              <a:t>Nochevieja</a:t>
            </a:r>
            <a:endParaRPr lang="en-GB" sz="2200" dirty="0">
              <a:solidFill>
                <a:srgbClr val="92D050"/>
              </a:solidFill>
              <a:latin typeface="Segoe Print" panose="02000600000000000000" pitchFamily="2" charset="0"/>
            </a:endParaRPr>
          </a:p>
        </p:txBody>
      </p:sp>
      <p:sp>
        <p:nvSpPr>
          <p:cNvPr id="75" name="TextBox 74">
            <a:extLst>
              <a:ext uri="{FF2B5EF4-FFF2-40B4-BE49-F238E27FC236}">
                <a16:creationId xmlns:a16="http://schemas.microsoft.com/office/drawing/2014/main" id="{76920230-AD2A-47F9-8006-1C617B4C9C05}"/>
              </a:ext>
            </a:extLst>
          </p:cNvPr>
          <p:cNvSpPr txBox="1"/>
          <p:nvPr/>
        </p:nvSpPr>
        <p:spPr>
          <a:xfrm>
            <a:off x="589333" y="3427563"/>
            <a:ext cx="11459230" cy="461665"/>
          </a:xfrm>
          <a:prstGeom prst="rect">
            <a:avLst/>
          </a:prstGeom>
          <a:noFill/>
        </p:spPr>
        <p:txBody>
          <a:bodyPr wrap="square" rtlCol="0">
            <a:spAutoFit/>
          </a:bodyPr>
          <a:lstStyle/>
          <a:p>
            <a:r>
              <a:rPr lang="en-GB" sz="2400" dirty="0">
                <a:solidFill>
                  <a:srgbClr val="92D050"/>
                </a:solidFill>
                <a:latin typeface="Segoe Print" panose="02000600000000000000" pitchFamily="2" charset="0"/>
              </a:rPr>
              <a:t>En </a:t>
            </a:r>
            <a:r>
              <a:rPr lang="en-GB" sz="2400" dirty="0" err="1">
                <a:solidFill>
                  <a:srgbClr val="92D050"/>
                </a:solidFill>
                <a:latin typeface="Segoe Print" panose="02000600000000000000" pitchFamily="2" charset="0"/>
              </a:rPr>
              <a:t>Nochevieja</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preparamos</a:t>
            </a:r>
            <a:r>
              <a:rPr lang="en-GB" sz="2400" dirty="0">
                <a:solidFill>
                  <a:srgbClr val="92D050"/>
                </a:solidFill>
                <a:latin typeface="Segoe Print" panose="02000600000000000000" pitchFamily="2" charset="0"/>
              </a:rPr>
              <a:t> las </a:t>
            </a:r>
            <a:r>
              <a:rPr lang="en-GB" sz="2400" dirty="0" err="1">
                <a:solidFill>
                  <a:srgbClr val="92D050"/>
                </a:solidFill>
                <a:latin typeface="Segoe Print" panose="02000600000000000000" pitchFamily="2" charset="0"/>
              </a:rPr>
              <a:t>doce</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uvas</a:t>
            </a:r>
            <a:r>
              <a:rPr lang="en-GB" sz="2400" dirty="0">
                <a:solidFill>
                  <a:srgbClr val="92D050"/>
                </a:solidFill>
                <a:latin typeface="Segoe Print" panose="02000600000000000000" pitchFamily="2" charset="0"/>
              </a:rPr>
              <a:t> y también </a:t>
            </a:r>
            <a:r>
              <a:rPr lang="en-GB" sz="2400" dirty="0" err="1">
                <a:solidFill>
                  <a:srgbClr val="92D050"/>
                </a:solidFill>
                <a:latin typeface="Segoe Print" panose="02000600000000000000" pitchFamily="2" charset="0"/>
              </a:rPr>
              <a:t>escuchamos</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música</a:t>
            </a:r>
            <a:r>
              <a:rPr lang="en-GB" sz="2400" dirty="0">
                <a:solidFill>
                  <a:srgbClr val="92D050"/>
                </a:solidFill>
                <a:latin typeface="Segoe Print" panose="02000600000000000000" pitchFamily="2" charset="0"/>
              </a:rPr>
              <a:t>.</a:t>
            </a:r>
          </a:p>
        </p:txBody>
      </p:sp>
      <p:sp>
        <p:nvSpPr>
          <p:cNvPr id="85" name="TextBox 84">
            <a:extLst>
              <a:ext uri="{FF2B5EF4-FFF2-40B4-BE49-F238E27FC236}">
                <a16:creationId xmlns:a16="http://schemas.microsoft.com/office/drawing/2014/main" id="{40DCDB9C-0BA9-47BC-8397-BCE083AC0672}"/>
              </a:ext>
            </a:extLst>
          </p:cNvPr>
          <p:cNvSpPr txBox="1"/>
          <p:nvPr/>
        </p:nvSpPr>
        <p:spPr>
          <a:xfrm>
            <a:off x="644541" y="4562200"/>
            <a:ext cx="13027343" cy="492443"/>
          </a:xfrm>
          <a:prstGeom prst="rect">
            <a:avLst/>
          </a:prstGeom>
          <a:noFill/>
        </p:spPr>
        <p:txBody>
          <a:bodyPr wrap="square" rtlCol="0">
            <a:spAutoFit/>
          </a:bodyPr>
          <a:lstStyle/>
          <a:p>
            <a:r>
              <a:rPr lang="en-GB" sz="2600" dirty="0">
                <a:solidFill>
                  <a:srgbClr val="92D050"/>
                </a:solidFill>
                <a:latin typeface="Segoe Print" panose="02000600000000000000" pitchFamily="2" charset="0"/>
              </a:rPr>
              <a:t>Mandan </a:t>
            </a:r>
            <a:r>
              <a:rPr lang="en-GB" sz="2600" dirty="0" err="1">
                <a:solidFill>
                  <a:srgbClr val="92D050"/>
                </a:solidFill>
                <a:latin typeface="Segoe Print" panose="02000600000000000000" pitchFamily="2" charset="0"/>
              </a:rPr>
              <a:t>tarjetas</a:t>
            </a:r>
            <a:r>
              <a:rPr lang="en-GB" sz="2600" dirty="0">
                <a:solidFill>
                  <a:srgbClr val="92D050"/>
                </a:solidFill>
                <a:latin typeface="Segoe Print" panose="02000600000000000000" pitchFamily="2" charset="0"/>
              </a:rPr>
              <a:t> </a:t>
            </a:r>
            <a:r>
              <a:rPr lang="en-GB" sz="2600" dirty="0" err="1">
                <a:solidFill>
                  <a:srgbClr val="92D050"/>
                </a:solidFill>
                <a:latin typeface="Segoe Print" panose="02000600000000000000" pitchFamily="2" charset="0"/>
              </a:rPr>
              <a:t>pero</a:t>
            </a:r>
            <a:r>
              <a:rPr lang="en-GB" sz="2600" dirty="0">
                <a:solidFill>
                  <a:srgbClr val="92D050"/>
                </a:solidFill>
                <a:latin typeface="Segoe Print" panose="02000600000000000000" pitchFamily="2" charset="0"/>
              </a:rPr>
              <a:t> aquí </a:t>
            </a:r>
            <a:r>
              <a:rPr lang="en-GB" sz="2600" dirty="0" err="1">
                <a:solidFill>
                  <a:srgbClr val="92D050"/>
                </a:solidFill>
                <a:latin typeface="Segoe Print" panose="02000600000000000000" pitchFamily="2" charset="0"/>
              </a:rPr>
              <a:t>mandamos</a:t>
            </a:r>
            <a:r>
              <a:rPr lang="en-GB" sz="2600" dirty="0">
                <a:solidFill>
                  <a:srgbClr val="92D050"/>
                </a:solidFill>
                <a:latin typeface="Segoe Print" panose="02000600000000000000" pitchFamily="2" charset="0"/>
              </a:rPr>
              <a:t> </a:t>
            </a:r>
            <a:r>
              <a:rPr lang="en-GB" sz="2600" dirty="0" err="1">
                <a:solidFill>
                  <a:srgbClr val="92D050"/>
                </a:solidFill>
                <a:latin typeface="Segoe Print" panose="02000600000000000000" pitchFamily="2" charset="0"/>
              </a:rPr>
              <a:t>mensajes</a:t>
            </a:r>
            <a:r>
              <a:rPr lang="en-GB" sz="2600" dirty="0">
                <a:solidFill>
                  <a:srgbClr val="92D050"/>
                </a:solidFill>
                <a:latin typeface="Segoe Print" panose="02000600000000000000" pitchFamily="2" charset="0"/>
              </a:rPr>
              <a:t>.</a:t>
            </a:r>
          </a:p>
        </p:txBody>
      </p:sp>
      <p:sp>
        <p:nvSpPr>
          <p:cNvPr id="3" name="TextBox 2">
            <a:extLst>
              <a:ext uri="{FF2B5EF4-FFF2-40B4-BE49-F238E27FC236}">
                <a16:creationId xmlns:a16="http://schemas.microsoft.com/office/drawing/2014/main" id="{D150E98A-79D8-A6C5-A6EA-7B9CB8284BF8}"/>
              </a:ext>
            </a:extLst>
          </p:cNvPr>
          <p:cNvSpPr txBox="1"/>
          <p:nvPr/>
        </p:nvSpPr>
        <p:spPr>
          <a:xfrm>
            <a:off x="138515" y="5841371"/>
            <a:ext cx="13027343" cy="461665"/>
          </a:xfrm>
          <a:prstGeom prst="rect">
            <a:avLst/>
          </a:prstGeom>
          <a:noFill/>
        </p:spPr>
        <p:txBody>
          <a:bodyPr wrap="square" rtlCol="0">
            <a:spAutoFit/>
          </a:bodyPr>
          <a:lstStyle/>
          <a:p>
            <a:r>
              <a:rPr lang="en-GB" sz="2400" dirty="0">
                <a:solidFill>
                  <a:srgbClr val="92D050"/>
                </a:solidFill>
                <a:latin typeface="Segoe Print" panose="02000600000000000000" pitchFamily="2" charset="0"/>
              </a:rPr>
              <a:t>Aquí </a:t>
            </a:r>
            <a:r>
              <a:rPr lang="en-GB" sz="2400" dirty="0" err="1">
                <a:solidFill>
                  <a:srgbClr val="92D050"/>
                </a:solidFill>
                <a:latin typeface="Segoe Print" panose="02000600000000000000" pitchFamily="2" charset="0"/>
              </a:rPr>
              <a:t>participamos</a:t>
            </a:r>
            <a:r>
              <a:rPr lang="en-GB" sz="2400" dirty="0">
                <a:solidFill>
                  <a:srgbClr val="92D050"/>
                </a:solidFill>
                <a:latin typeface="Segoe Print" panose="02000600000000000000" pitchFamily="2" charset="0"/>
              </a:rPr>
              <a:t> en </a:t>
            </a:r>
            <a:r>
              <a:rPr lang="en-GB" sz="2400" dirty="0" err="1">
                <a:solidFill>
                  <a:srgbClr val="92D050"/>
                </a:solidFill>
                <a:latin typeface="Segoe Print" panose="02000600000000000000" pitchFamily="2" charset="0"/>
              </a:rPr>
              <a:t>una</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carrera</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pero</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allí</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caminan</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por</a:t>
            </a:r>
            <a:r>
              <a:rPr lang="en-GB" sz="2400" dirty="0">
                <a:solidFill>
                  <a:srgbClr val="92D050"/>
                </a:solidFill>
                <a:latin typeface="Segoe Print" panose="02000600000000000000" pitchFamily="2" charset="0"/>
              </a:rPr>
              <a:t> la playa o </a:t>
            </a:r>
            <a:r>
              <a:rPr lang="en-GB" sz="2400" dirty="0" err="1">
                <a:solidFill>
                  <a:srgbClr val="92D050"/>
                </a:solidFill>
                <a:latin typeface="Segoe Print" panose="02000600000000000000" pitchFamily="2" charset="0"/>
              </a:rPr>
              <a:t>el</a:t>
            </a:r>
            <a:r>
              <a:rPr lang="en-GB" sz="2400" dirty="0">
                <a:solidFill>
                  <a:srgbClr val="92D050"/>
                </a:solidFill>
                <a:latin typeface="Segoe Print" panose="02000600000000000000" pitchFamily="2" charset="0"/>
              </a:rPr>
              <a:t> campo. </a:t>
            </a:r>
          </a:p>
        </p:txBody>
      </p:sp>
      <p:sp>
        <p:nvSpPr>
          <p:cNvPr id="5" name="Rectangle 4">
            <a:hlinkClick r:id="" action="ppaction://noaction">
              <a:snd r:embed="rId4" name="9_2.wav"/>
            </a:hlinkClick>
            <a:extLst>
              <a:ext uri="{FF2B5EF4-FFF2-40B4-BE49-F238E27FC236}">
                <a16:creationId xmlns:a16="http://schemas.microsoft.com/office/drawing/2014/main" id="{BA047587-1506-9DF0-D10B-EB068863BB22}"/>
              </a:ext>
            </a:extLst>
          </p:cNvPr>
          <p:cNvSpPr/>
          <p:nvPr/>
        </p:nvSpPr>
        <p:spPr>
          <a:xfrm>
            <a:off x="140184" y="1096832"/>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7" name="Rectangle 6">
            <a:hlinkClick r:id="" action="ppaction://noaction">
              <a:snd r:embed="rId5" name="9_3.wav"/>
            </a:hlinkClick>
            <a:extLst>
              <a:ext uri="{FF2B5EF4-FFF2-40B4-BE49-F238E27FC236}">
                <a16:creationId xmlns:a16="http://schemas.microsoft.com/office/drawing/2014/main" id="{62E57949-4B16-6D4B-D19D-B38C5DFFED02}"/>
              </a:ext>
            </a:extLst>
          </p:cNvPr>
          <p:cNvSpPr/>
          <p:nvPr/>
        </p:nvSpPr>
        <p:spPr>
          <a:xfrm>
            <a:off x="122139" y="2872198"/>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8" name="Rectangle 7">
            <a:hlinkClick r:id="" action="ppaction://noaction">
              <a:snd r:embed="rId6" name="9_4.wav"/>
            </a:hlinkClick>
            <a:extLst>
              <a:ext uri="{FF2B5EF4-FFF2-40B4-BE49-F238E27FC236}">
                <a16:creationId xmlns:a16="http://schemas.microsoft.com/office/drawing/2014/main" id="{38B2CF36-AE2E-B3FE-1519-380300C4CEBE}"/>
              </a:ext>
            </a:extLst>
          </p:cNvPr>
          <p:cNvSpPr/>
          <p:nvPr/>
        </p:nvSpPr>
        <p:spPr>
          <a:xfrm>
            <a:off x="138515" y="4019117"/>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9" name="Rectangle 8">
            <a:hlinkClick r:id="" action="ppaction://noaction">
              <a:snd r:embed="rId7" name="9_5.wav"/>
            </a:hlinkClick>
            <a:extLst>
              <a:ext uri="{FF2B5EF4-FFF2-40B4-BE49-F238E27FC236}">
                <a16:creationId xmlns:a16="http://schemas.microsoft.com/office/drawing/2014/main" id="{C30E763D-7CC9-1672-E87F-67E1203C5416}"/>
              </a:ext>
            </a:extLst>
          </p:cNvPr>
          <p:cNvSpPr/>
          <p:nvPr/>
        </p:nvSpPr>
        <p:spPr>
          <a:xfrm>
            <a:off x="138515" y="5025515"/>
            <a:ext cx="435276" cy="474492"/>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11" name="TextBox 10">
            <a:extLst>
              <a:ext uri="{FF2B5EF4-FFF2-40B4-BE49-F238E27FC236}">
                <a16:creationId xmlns:a16="http://schemas.microsoft.com/office/drawing/2014/main" id="{F3250459-037C-D8D0-107E-766F40975A14}"/>
              </a:ext>
            </a:extLst>
          </p:cNvPr>
          <p:cNvSpPr txBox="1"/>
          <p:nvPr/>
        </p:nvSpPr>
        <p:spPr>
          <a:xfrm>
            <a:off x="213193" y="2292926"/>
            <a:ext cx="11502454" cy="461665"/>
          </a:xfrm>
          <a:prstGeom prst="rect">
            <a:avLst/>
          </a:prstGeom>
          <a:noFill/>
        </p:spPr>
        <p:txBody>
          <a:bodyPr wrap="square">
            <a:spAutoFit/>
          </a:bodyPr>
          <a:lstStyle/>
          <a:p>
            <a:r>
              <a:rPr lang="en-GB" sz="2400" dirty="0">
                <a:solidFill>
                  <a:srgbClr val="92D050"/>
                </a:solidFill>
                <a:latin typeface="Segoe Print" panose="02000600000000000000" pitchFamily="2" charset="0"/>
              </a:rPr>
              <a:t>con la </a:t>
            </a:r>
            <a:r>
              <a:rPr lang="en-GB" sz="2400" dirty="0" err="1">
                <a:solidFill>
                  <a:srgbClr val="92D050"/>
                </a:solidFill>
                <a:latin typeface="Segoe Print" panose="02000600000000000000" pitchFamily="2" charset="0"/>
              </a:rPr>
              <a:t>familia</a:t>
            </a:r>
            <a:r>
              <a:rPr lang="en-GB" sz="2400" dirty="0">
                <a:solidFill>
                  <a:srgbClr val="92D050"/>
                </a:solidFill>
                <a:latin typeface="Segoe Print" panose="02000600000000000000" pitchFamily="2" charset="0"/>
              </a:rPr>
              <a:t> y en </a:t>
            </a:r>
            <a:r>
              <a:rPr lang="en-GB" sz="2400" dirty="0" err="1">
                <a:solidFill>
                  <a:srgbClr val="92D050"/>
                </a:solidFill>
                <a:latin typeface="Segoe Print" panose="02000600000000000000" pitchFamily="2" charset="0"/>
              </a:rPr>
              <a:t>Inglaterra</a:t>
            </a:r>
            <a:r>
              <a:rPr lang="en-GB" sz="2400" dirty="0">
                <a:solidFill>
                  <a:srgbClr val="92D050"/>
                </a:solidFill>
                <a:latin typeface="Segoe Print" panose="02000600000000000000" pitchFamily="2" charset="0"/>
              </a:rPr>
              <a:t> </a:t>
            </a:r>
            <a:r>
              <a:rPr lang="en-GB" sz="2400" dirty="0" err="1">
                <a:solidFill>
                  <a:srgbClr val="92D050"/>
                </a:solidFill>
                <a:latin typeface="Segoe Print" panose="02000600000000000000" pitchFamily="2" charset="0"/>
              </a:rPr>
              <a:t>celebran</a:t>
            </a:r>
            <a:r>
              <a:rPr lang="en-GB" sz="2400" dirty="0">
                <a:solidFill>
                  <a:srgbClr val="92D050"/>
                </a:solidFill>
                <a:latin typeface="Segoe Print" panose="02000600000000000000" pitchFamily="2" charset="0"/>
              </a:rPr>
              <a:t> con la </a:t>
            </a:r>
            <a:r>
              <a:rPr lang="en-GB" sz="2400" dirty="0" err="1">
                <a:solidFill>
                  <a:srgbClr val="92D050"/>
                </a:solidFill>
                <a:latin typeface="Segoe Print" panose="02000600000000000000" pitchFamily="2" charset="0"/>
              </a:rPr>
              <a:t>familia</a:t>
            </a:r>
            <a:r>
              <a:rPr lang="en-GB" sz="2400" dirty="0">
                <a:solidFill>
                  <a:srgbClr val="92D050"/>
                </a:solidFill>
                <a:latin typeface="Segoe Print" panose="02000600000000000000" pitchFamily="2" charset="0"/>
              </a:rPr>
              <a:t> y amigos también. </a:t>
            </a:r>
            <a:endParaRPr lang="en-GB" sz="2400" dirty="0"/>
          </a:p>
        </p:txBody>
      </p:sp>
      <p:sp>
        <p:nvSpPr>
          <p:cNvPr id="12" name="Speech Bubble: Rectangle with Corners Rounded 11">
            <a:hlinkClick r:id="" action="ppaction://noaction">
              <a:snd r:embed="rId8" name="9_1.wav"/>
            </a:hlinkClick>
            <a:extLst>
              <a:ext uri="{FF2B5EF4-FFF2-40B4-BE49-F238E27FC236}">
                <a16:creationId xmlns:a16="http://schemas.microsoft.com/office/drawing/2014/main" id="{8520EC9D-9328-9D7F-F510-53EE8718025D}"/>
              </a:ext>
            </a:extLst>
          </p:cNvPr>
          <p:cNvSpPr/>
          <p:nvPr/>
        </p:nvSpPr>
        <p:spPr>
          <a:xfrm>
            <a:off x="3624478" y="197630"/>
            <a:ext cx="4777995" cy="518040"/>
          </a:xfrm>
          <a:prstGeom prst="wedgeRoundRectCallout">
            <a:avLst>
              <a:gd name="adj1" fmla="val -54238"/>
              <a:gd name="adj2" fmla="val 1326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Reescribe</a:t>
            </a:r>
            <a:r>
              <a:rPr lang="en-GB" sz="2800" b="1" dirty="0">
                <a:solidFill>
                  <a:schemeClr val="bg1"/>
                </a:solidFill>
                <a:latin typeface="Century Gothic" panose="020B0502020202020204" pitchFamily="34" charset="0"/>
              </a:rPr>
              <a:t> en español </a:t>
            </a:r>
            <a:r>
              <a:rPr lang="en-GB" sz="2800" b="1" i="1" dirty="0">
                <a:solidFill>
                  <a:schemeClr val="bg1"/>
                </a:solidFill>
                <a:latin typeface="Century Gothic" panose="020B0502020202020204" pitchFamily="34" charset="0"/>
                <a:sym typeface="Wingdings" panose="05000000000000000000" pitchFamily="2" charset="2"/>
              </a:rPr>
              <a:t>📝.</a:t>
            </a:r>
            <a:endParaRPr lang="en-GB" sz="2800" b="1" i="1" dirty="0">
              <a:solidFill>
                <a:schemeClr val="bg1"/>
              </a:solidFill>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D59BF93F-2607-FDD3-E4B7-3862F39234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10078" y="0"/>
            <a:ext cx="914400" cy="914400"/>
          </a:xfrm>
          <a:prstGeom prst="rect">
            <a:avLst/>
          </a:prstGeom>
        </p:spPr>
      </p:pic>
      <p:sp>
        <p:nvSpPr>
          <p:cNvPr id="67" name="Speech Bubble: Rectangle with Corners Rounded 66">
            <a:extLst>
              <a:ext uri="{FF2B5EF4-FFF2-40B4-BE49-F238E27FC236}">
                <a16:creationId xmlns:a16="http://schemas.microsoft.com/office/drawing/2014/main" id="{83FEA14F-5CEE-45FD-84DC-6D1B2693736B}"/>
              </a:ext>
            </a:extLst>
          </p:cNvPr>
          <p:cNvSpPr/>
          <p:nvPr/>
        </p:nvSpPr>
        <p:spPr>
          <a:xfrm>
            <a:off x="6115419" y="110348"/>
            <a:ext cx="4954925" cy="952618"/>
          </a:xfrm>
          <a:prstGeom prst="wedgeRoundRectCallout">
            <a:avLst>
              <a:gd name="adj1" fmla="val 7433"/>
              <a:gd name="adj2" fmla="val 6679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solidFill>
                  <a:srgbClr val="002060"/>
                </a:solidFill>
                <a:latin typeface="Century Gothic" panose="020B0502020202020204" pitchFamily="34" charset="0"/>
              </a:rPr>
              <a:t>⚠ </a:t>
            </a:r>
            <a:r>
              <a:rPr lang="en-GB" sz="2600" dirty="0">
                <a:solidFill>
                  <a:srgbClr val="002060"/>
                </a:solidFill>
                <a:latin typeface="Century Gothic" panose="020B0502020202020204" pitchFamily="34" charset="0"/>
              </a:rPr>
              <a:t>Don’t forget capital letters and full stops!</a:t>
            </a: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2">
                                            <p:txEl>
                                              <p:pRg st="0" end="0"/>
                                            </p:txEl>
                                          </p:spTgt>
                                        </p:tgtEl>
                                        <p:attrNameLst>
                                          <p:attrName>style.visibility</p:attrName>
                                        </p:attrNameLst>
                                      </p:cBhvr>
                                      <p:to>
                                        <p:strVal val="visible"/>
                                      </p:to>
                                    </p:set>
                                    <p:anim calcmode="lin" valueType="num">
                                      <p:cBhvr additive="base">
                                        <p:cTn id="13"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5">
                                            <p:txEl>
                                              <p:pRg st="0" end="0"/>
                                            </p:txEl>
                                          </p:spTgt>
                                        </p:tgtEl>
                                        <p:attrNameLst>
                                          <p:attrName>style.visibility</p:attrName>
                                        </p:attrNameLst>
                                      </p:cBhvr>
                                      <p:to>
                                        <p:strVal val="visible"/>
                                      </p:to>
                                    </p:set>
                                    <p:anim calcmode="lin" valueType="num">
                                      <p:cBhvr additive="base">
                                        <p:cTn id="24"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5">
                                            <p:txEl>
                                              <p:pRg st="0" end="0"/>
                                            </p:txEl>
                                          </p:spTgt>
                                        </p:tgtEl>
                                        <p:attrNameLst>
                                          <p:attrName>style.visibility</p:attrName>
                                        </p:attrNameLst>
                                      </p:cBhvr>
                                      <p:to>
                                        <p:strVal val="visible"/>
                                      </p:to>
                                    </p:set>
                                    <p:anim calcmode="lin" valueType="num">
                                      <p:cBhvr additive="base">
                                        <p:cTn id="30"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 calcmode="lin" valueType="num">
                                      <p:cBhvr additive="base">
                                        <p:cTn id="3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4550</TotalTime>
  <Words>2182</Words>
  <Application>Microsoft Office PowerPoint</Application>
  <PresentationFormat>Widescreen</PresentationFormat>
  <Paragraphs>349</Paragraphs>
  <Slides>9</Slides>
  <Notes>9</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2_Office Theme</vt:lpstr>
      <vt:lpstr>Describing me and others </vt:lpstr>
      <vt:lpstr>Follow up 1: </vt:lpstr>
      <vt:lpstr>Follow up 2: </vt:lpstr>
      <vt:lpstr>Follow up 3:</vt:lpstr>
      <vt:lpstr>Follow up 4: </vt:lpstr>
      <vt:lpstr>Follow up 4: </vt:lpstr>
      <vt:lpstr>Follow up 4: </vt:lpstr>
      <vt:lpstr>Follow up 4: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Tom Dawes</cp:lastModifiedBy>
  <cp:revision>99</cp:revision>
  <dcterms:created xsi:type="dcterms:W3CDTF">2021-07-27T17:17:07Z</dcterms:created>
  <dcterms:modified xsi:type="dcterms:W3CDTF">2023-01-20T16:45:45Z</dcterms:modified>
</cp:coreProperties>
</file>