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634" r:id="rId3"/>
    <p:sldId id="398" r:id="rId4"/>
    <p:sldId id="393" r:id="rId5"/>
    <p:sldId id="394" r:id="rId6"/>
    <p:sldId id="378" r:id="rId7"/>
    <p:sldId id="396" r:id="rId8"/>
    <p:sldId id="395" r:id="rId9"/>
    <p:sldId id="397" r:id="rId10"/>
    <p:sldId id="479" r:id="rId11"/>
    <p:sldId id="480" r:id="rId12"/>
    <p:sldId id="481" r:id="rId13"/>
    <p:sldId id="6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8354"/>
    <a:srgbClr val="FF0066"/>
    <a:srgbClr val="FFE5FF"/>
    <a:srgbClr val="FF71FF"/>
    <a:srgbClr val="FFD5FF"/>
    <a:srgbClr val="D0EBB3"/>
    <a:srgbClr val="22A7CC"/>
    <a:srgbClr val="C5F2FB"/>
    <a:srgbClr val="CBF5EA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82374" autoAdjust="0"/>
  </p:normalViewPr>
  <p:slideViewPr>
    <p:cSldViewPr snapToGrid="0">
      <p:cViewPr varScale="1">
        <p:scale>
          <a:sx n="94" d="100"/>
          <a:sy n="94" d="100"/>
        </p:scale>
        <p:origin x="4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This lesson contains phonics assessments to check progress in the SSCs (sound-spelling correspondences) introduced and practised this year so far, and in previous years.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The ratio of old to new language in the quiz is very approximately 50:50.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ave</a:t>
            </a:r>
            <a:r>
              <a:rPr lang="en-GB" sz="1200" b="0" strike="noStrike" spc="-1" dirty="0">
                <a:latin typeface="Arial"/>
              </a:rPr>
              <a:t> [2086] </a:t>
            </a:r>
            <a:r>
              <a:rPr lang="en-GB" sz="1200" b="0" strike="noStrike" spc="-1" dirty="0" err="1">
                <a:latin typeface="Arial"/>
              </a:rPr>
              <a:t>boda</a:t>
            </a:r>
            <a:r>
              <a:rPr lang="en-GB" sz="1200" b="0" strike="noStrike" spc="-1" dirty="0">
                <a:latin typeface="Arial"/>
              </a:rPr>
              <a:t> [2473] </a:t>
            </a:r>
            <a:r>
              <a:rPr lang="en-GB" sz="1200" b="0" strike="noStrike" spc="-1" dirty="0" err="1">
                <a:latin typeface="Arial"/>
              </a:rPr>
              <a:t>lana</a:t>
            </a:r>
            <a:r>
              <a:rPr lang="en-GB" sz="1200" b="0" strike="noStrike" spc="-1" dirty="0">
                <a:latin typeface="Arial"/>
              </a:rPr>
              <a:t> [3685] </a:t>
            </a:r>
            <a:r>
              <a:rPr lang="en-GB" sz="1200" b="0" strike="noStrike" spc="-1" dirty="0" err="1">
                <a:latin typeface="Arial"/>
              </a:rPr>
              <a:t>llamada</a:t>
            </a:r>
            <a:r>
              <a:rPr lang="en-GB" sz="1200" b="0" strike="noStrike" spc="-1" dirty="0">
                <a:latin typeface="Arial"/>
              </a:rPr>
              <a:t> [1324] </a:t>
            </a:r>
            <a:r>
              <a:rPr lang="en-GB" sz="1200" b="0" strike="noStrike" spc="-1" dirty="0" err="1">
                <a:latin typeface="Arial"/>
              </a:rPr>
              <a:t>figura</a:t>
            </a:r>
            <a:r>
              <a:rPr lang="en-GB" sz="1200" b="0" strike="noStrike" spc="-1" dirty="0">
                <a:latin typeface="Arial"/>
              </a:rPr>
              <a:t> [632] </a:t>
            </a:r>
            <a:r>
              <a:rPr lang="en-GB" sz="1200" b="0" strike="noStrike" spc="-1" dirty="0" err="1">
                <a:latin typeface="Arial"/>
              </a:rPr>
              <a:t>fatiga</a:t>
            </a:r>
            <a:r>
              <a:rPr lang="en-GB" sz="1200" b="0" strike="noStrike" spc="-1" dirty="0">
                <a:latin typeface="Arial"/>
              </a:rPr>
              <a:t> [4609] </a:t>
            </a:r>
            <a:r>
              <a:rPr lang="en-GB" sz="1200" b="0" strike="noStrike" spc="-1" dirty="0" err="1">
                <a:latin typeface="Arial"/>
              </a:rPr>
              <a:t>gota</a:t>
            </a:r>
            <a:r>
              <a:rPr lang="en-GB" sz="1200" b="0" strike="noStrike" spc="-1" dirty="0">
                <a:latin typeface="Arial"/>
              </a:rPr>
              <a:t> [2391] </a:t>
            </a:r>
            <a:r>
              <a:rPr lang="en-GB" sz="1200" b="0" strike="noStrike" spc="-1" dirty="0" err="1">
                <a:latin typeface="Arial"/>
              </a:rPr>
              <a:t>después</a:t>
            </a:r>
            <a:r>
              <a:rPr lang="en-GB" sz="1200" b="0" strike="noStrike" spc="-1" dirty="0">
                <a:latin typeface="Arial"/>
              </a:rPr>
              <a:t> [116] </a:t>
            </a:r>
            <a:r>
              <a:rPr lang="en-GB" sz="1200" b="0" strike="noStrike" spc="-1" dirty="0" err="1">
                <a:latin typeface="Arial"/>
              </a:rPr>
              <a:t>fantasma</a:t>
            </a:r>
            <a:r>
              <a:rPr lang="en-GB" sz="1200" b="0" strike="noStrike" spc="-1" dirty="0">
                <a:latin typeface="Arial"/>
              </a:rPr>
              <a:t> [2514] portal [3333] </a:t>
            </a:r>
            <a:r>
              <a:rPr lang="en-GB" sz="1200" b="0" strike="noStrike" spc="-1" dirty="0" err="1">
                <a:latin typeface="Arial"/>
              </a:rPr>
              <a:t>bloque</a:t>
            </a:r>
            <a:r>
              <a:rPr lang="en-GB" sz="1200" b="0" strike="noStrike" spc="-1" dirty="0">
                <a:latin typeface="Arial"/>
              </a:rPr>
              <a:t> [2685] </a:t>
            </a:r>
            <a:r>
              <a:rPr lang="en-GB" sz="1200" b="0" strike="noStrike" spc="-1" dirty="0" err="1">
                <a:latin typeface="Arial"/>
              </a:rPr>
              <a:t>quieto</a:t>
            </a:r>
            <a:r>
              <a:rPr lang="en-GB" sz="1200" b="0" strike="noStrike" spc="-1" dirty="0">
                <a:latin typeface="Arial"/>
              </a:rPr>
              <a:t> [3030] Puno [n/a] </a:t>
            </a:r>
            <a:r>
              <a:rPr lang="en-GB" sz="1200" b="0" strike="noStrike" spc="-1" dirty="0" err="1">
                <a:latin typeface="Arial"/>
              </a:rPr>
              <a:t>puño</a:t>
            </a:r>
            <a:r>
              <a:rPr lang="en-GB" sz="1200" b="0" strike="noStrike" spc="-1" dirty="0">
                <a:latin typeface="Arial"/>
              </a:rPr>
              <a:t> [3060] </a:t>
            </a:r>
            <a:r>
              <a:rPr lang="en-GB" sz="1200" b="0" strike="noStrike" spc="-1" dirty="0" err="1">
                <a:latin typeface="Arial"/>
              </a:rPr>
              <a:t>cartera</a:t>
            </a:r>
            <a:r>
              <a:rPr lang="en-GB" sz="1200" b="0" strike="noStrike" spc="-1" dirty="0">
                <a:latin typeface="Arial"/>
              </a:rPr>
              <a:t> [3062] carreta [4024] </a:t>
            </a: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 [16 points]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78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Optional additional sentence read aloud [12 points]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4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audio version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9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16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4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98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56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8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29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00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13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60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496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48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857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3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07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625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54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55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9431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22.wav"/><Relationship Id="rId3" Type="http://schemas.openxmlformats.org/officeDocument/2006/relationships/image" Target="../media/image3.png"/><Relationship Id="rId21" Type="http://schemas.openxmlformats.org/officeDocument/2006/relationships/audio" Target="../media/audio17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audio" Target="../media/audio20.wav"/><Relationship Id="rId5" Type="http://schemas.openxmlformats.org/officeDocument/2006/relationships/image" Target="../media/image23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828849" y="5146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86291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Easter activity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237" y="-148854"/>
            <a:ext cx="4439457" cy="2021196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4FBE99-E650-42AB-B727-61385DA89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1" y="2011652"/>
            <a:ext cx="3987359" cy="2722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4A7AB-3199-4ED4-8DED-8864BD7D5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901" y="126153"/>
            <a:ext cx="6454748" cy="5534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409150-F4ED-4174-882D-A35BA713BAA0}"/>
              </a:ext>
            </a:extLst>
          </p:cNvPr>
          <p:cNvSpPr txBox="1"/>
          <p:nvPr/>
        </p:nvSpPr>
        <p:spPr>
          <a:xfrm rot="21084136">
            <a:off x="8510938" y="2253101"/>
            <a:ext cx="230275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¡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Felices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Pascuas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548655"/>
              </p:ext>
            </p:extLst>
          </p:nvPr>
        </p:nvGraphicFramePr>
        <p:xfrm>
          <a:off x="343106" y="646401"/>
          <a:ext cx="4422858" cy="597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6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ana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amada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fati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fantasma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blo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eto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ñ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carte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5643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rr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7541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C9CFA3-5082-45DE-B258-3BB6A1DEA3E2}"/>
              </a:ext>
            </a:extLst>
          </p:cNvPr>
          <p:cNvSpPr txBox="1"/>
          <p:nvPr/>
        </p:nvSpPr>
        <p:spPr>
          <a:xfrm>
            <a:off x="6015250" y="287452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4D6A216-5F77-4415-BF64-565116A5F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8585"/>
              </p:ext>
            </p:extLst>
          </p:nvPr>
        </p:nvGraphicFramePr>
        <p:xfrm>
          <a:off x="5642859" y="683158"/>
          <a:ext cx="4422858" cy="597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6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ana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amada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fati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fantasma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blo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eto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ñ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carte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5643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rr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75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144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34B902-A613-4459-86D8-DA01E8587BE6}"/>
              </a:ext>
            </a:extLst>
          </p:cNvPr>
          <p:cNvSpPr txBox="1"/>
          <p:nvPr/>
        </p:nvSpPr>
        <p:spPr>
          <a:xfrm>
            <a:off x="499113" y="156453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Ina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lebra las vaca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ones. [2] 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C0FCF-46F4-4A5F-A48E-94A25CB636B9}"/>
              </a:ext>
            </a:extLst>
          </p:cNvPr>
          <p:cNvSpPr txBox="1"/>
          <p:nvPr/>
        </p:nvSpPr>
        <p:spPr>
          <a:xfrm>
            <a:off x="475136" y="231440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Hay un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orro en mi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ardín.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16AC2-FD71-498D-912C-7D308CE6801C}"/>
              </a:ext>
            </a:extLst>
          </p:cNvPr>
          <p:cNvSpPr txBox="1"/>
          <p:nvPr/>
        </p:nvSpPr>
        <p:spPr>
          <a:xfrm>
            <a:off x="475136" y="327052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Marco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al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ospital.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4426F-AEBD-470E-87DD-9969CCC15ED9}"/>
              </a:ext>
            </a:extLst>
          </p:cNvPr>
          <p:cNvSpPr txBox="1"/>
          <p:nvPr/>
        </p:nvSpPr>
        <p:spPr>
          <a:xfrm>
            <a:off x="499113" y="420737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La ga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 co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6AC66-EB24-4C82-999E-9F6CCB6576B0}"/>
              </a:ext>
            </a:extLst>
          </p:cNvPr>
          <p:cNvSpPr txBox="1"/>
          <p:nvPr/>
        </p:nvSpPr>
        <p:spPr>
          <a:xfrm>
            <a:off x="499113" y="507814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nio cal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matemáticas.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AA60A-C8F2-4061-9DB4-E647C1AEF96A}"/>
              </a:ext>
            </a:extLst>
          </p:cNvPr>
          <p:cNvSpPr txBox="1"/>
          <p:nvPr/>
        </p:nvSpPr>
        <p:spPr>
          <a:xfrm>
            <a:off x="499113" y="597325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Esta es una bandera nacional.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7F6723-3E97-46BA-9FB0-0CC47A557BEB}"/>
              </a:ext>
            </a:extLst>
          </p:cNvPr>
          <p:cNvSpPr txBox="1"/>
          <p:nvPr/>
        </p:nvSpPr>
        <p:spPr>
          <a:xfrm>
            <a:off x="6553921" y="148670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Ina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lebra las vaca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ones. [2] 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5FC46-4249-4B38-94C8-A017EEBC6497}"/>
              </a:ext>
            </a:extLst>
          </p:cNvPr>
          <p:cNvSpPr txBox="1"/>
          <p:nvPr/>
        </p:nvSpPr>
        <p:spPr>
          <a:xfrm>
            <a:off x="6529944" y="223657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Hay un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orro en mi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ardín.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DBFD9B-2FF3-45C6-AC3E-975F518AE2B1}"/>
              </a:ext>
            </a:extLst>
          </p:cNvPr>
          <p:cNvSpPr txBox="1"/>
          <p:nvPr/>
        </p:nvSpPr>
        <p:spPr>
          <a:xfrm>
            <a:off x="6529944" y="319269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Marco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al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ospital.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C62E8D-EF82-4F92-8304-263BF8A72D9B}"/>
              </a:ext>
            </a:extLst>
          </p:cNvPr>
          <p:cNvSpPr txBox="1"/>
          <p:nvPr/>
        </p:nvSpPr>
        <p:spPr>
          <a:xfrm>
            <a:off x="6553921" y="41295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La ga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 co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4C4F00-7D05-45B4-8DEB-5B1DA5B226E8}"/>
              </a:ext>
            </a:extLst>
          </p:cNvPr>
          <p:cNvSpPr txBox="1"/>
          <p:nvPr/>
        </p:nvSpPr>
        <p:spPr>
          <a:xfrm>
            <a:off x="6553921" y="50003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nio cal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matemáticas.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AAFBEA-3AFB-455F-8F1F-D58CD61D08C4}"/>
              </a:ext>
            </a:extLst>
          </p:cNvPr>
          <p:cNvSpPr txBox="1"/>
          <p:nvPr/>
        </p:nvSpPr>
        <p:spPr>
          <a:xfrm>
            <a:off x="6553921" y="58954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Esta es una bandera nacional.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5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872" y="907814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2687"/>
              </p:ext>
            </p:extLst>
          </p:nvPr>
        </p:nvGraphicFramePr>
        <p:xfrm>
          <a:off x="870432" y="652745"/>
          <a:ext cx="4422858" cy="597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6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ana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amada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fati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fantasma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blo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eto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Pu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ñ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carte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56435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6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rr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7541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704178" y="189916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audio version</a:t>
            </a:r>
          </a:p>
        </p:txBody>
      </p:sp>
      <p:pic>
        <p:nvPicPr>
          <p:cNvPr id="8" name="Google Shape;111;p3">
            <a:extLst>
              <a:ext uri="{FF2B5EF4-FFF2-40B4-BE49-F238E27FC236}">
                <a16:creationId xmlns:a16="http://schemas.microsoft.com/office/drawing/2014/main" id="{468BA541-2056-494D-93C2-2ED855BFB3E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518989" y="363201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7D3DB4-F147-4AC5-ABA0-0BF2965665E6}"/>
              </a:ext>
            </a:extLst>
          </p:cNvPr>
          <p:cNvSpPr/>
          <p:nvPr/>
        </p:nvSpPr>
        <p:spPr>
          <a:xfrm>
            <a:off x="5929572" y="175773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550D3A-8E0D-4A2A-95E8-BBE6CA6B73D9}"/>
              </a:ext>
            </a:extLst>
          </p:cNvPr>
          <p:cNvSpPr txBox="1">
            <a:spLocks/>
          </p:cNvSpPr>
          <p:nvPr/>
        </p:nvSpPr>
        <p:spPr>
          <a:xfrm>
            <a:off x="10012872" y="907814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EAE75-4AA5-4907-97AA-0F27730BE496}"/>
              </a:ext>
            </a:extLst>
          </p:cNvPr>
          <p:cNvSpPr txBox="1"/>
          <p:nvPr/>
        </p:nvSpPr>
        <p:spPr>
          <a:xfrm>
            <a:off x="6596792" y="130417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Ina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lebra las vaca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ones. [2] 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E1E96-8633-4358-88BA-2EB169117534}"/>
              </a:ext>
            </a:extLst>
          </p:cNvPr>
          <p:cNvSpPr txBox="1"/>
          <p:nvPr/>
        </p:nvSpPr>
        <p:spPr>
          <a:xfrm>
            <a:off x="6572815" y="205404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Hay un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orro en mi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ardín.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E5DD1-B44C-4825-B81F-CA4CD4159E32}"/>
              </a:ext>
            </a:extLst>
          </p:cNvPr>
          <p:cNvSpPr txBox="1"/>
          <p:nvPr/>
        </p:nvSpPr>
        <p:spPr>
          <a:xfrm>
            <a:off x="6572815" y="301016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Marco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al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ospital.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4046D-66E3-4063-9C6B-92E5A94E02C8}"/>
              </a:ext>
            </a:extLst>
          </p:cNvPr>
          <p:cNvSpPr txBox="1"/>
          <p:nvPr/>
        </p:nvSpPr>
        <p:spPr>
          <a:xfrm>
            <a:off x="6596792" y="39470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La ga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 co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1818E6-3139-48D4-BA2C-AF79FB67E715}"/>
              </a:ext>
            </a:extLst>
          </p:cNvPr>
          <p:cNvSpPr txBox="1"/>
          <p:nvPr/>
        </p:nvSpPr>
        <p:spPr>
          <a:xfrm>
            <a:off x="6596792" y="481779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nio cal</a:t>
            </a:r>
            <a:r>
              <a:rPr lang="es-ES_tradnl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matemáticas.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B30C9-C376-4FED-A955-B3B45CE8996E}"/>
              </a:ext>
            </a:extLst>
          </p:cNvPr>
          <p:cNvSpPr txBox="1"/>
          <p:nvPr/>
        </p:nvSpPr>
        <p:spPr>
          <a:xfrm>
            <a:off x="6596792" y="57128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Esta es una bandera nacional. [2]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oogle Shape;127;p2">
            <a:hlinkClick r:id="" action="ppaction://noaction">
              <a:snd r:embed="rId4" name="ave.wav"/>
            </a:hlinkClick>
            <a:extLst>
              <a:ext uri="{FF2B5EF4-FFF2-40B4-BE49-F238E27FC236}">
                <a16:creationId xmlns:a16="http://schemas.microsoft.com/office/drawing/2014/main" id="{E2F2D94D-767E-4AAE-9940-20534B89AF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994488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127;p2">
            <a:hlinkClick r:id="" action="ppaction://noaction">
              <a:snd r:embed="rId6" name="boda.wav"/>
            </a:hlinkClick>
            <a:extLst>
              <a:ext uri="{FF2B5EF4-FFF2-40B4-BE49-F238E27FC236}">
                <a16:creationId xmlns:a16="http://schemas.microsoft.com/office/drawing/2014/main" id="{8DC4252E-4403-451F-8706-ED91C6E9AD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1362930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127;p2">
            <a:hlinkClick r:id="" action="ppaction://noaction">
              <a:snd r:embed="rId7" name="lana.wav"/>
            </a:hlinkClick>
            <a:extLst>
              <a:ext uri="{FF2B5EF4-FFF2-40B4-BE49-F238E27FC236}">
                <a16:creationId xmlns:a16="http://schemas.microsoft.com/office/drawing/2014/main" id="{86A69AB7-8696-43E5-9877-F348BB03A7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1733570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Google Shape;127;p2">
            <a:hlinkClick r:id="" action="ppaction://noaction">
              <a:snd r:embed="rId8" name="llamada.wav"/>
            </a:hlinkClick>
            <a:extLst>
              <a:ext uri="{FF2B5EF4-FFF2-40B4-BE49-F238E27FC236}">
                <a16:creationId xmlns:a16="http://schemas.microsoft.com/office/drawing/2014/main" id="{E663D241-F9DB-41BA-9F13-E7F048EA9E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2099814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oogle Shape;127;p2">
            <a:hlinkClick r:id="" action="ppaction://noaction">
              <a:snd r:embed="rId9" name="figura.wav"/>
            </a:hlinkClick>
            <a:extLst>
              <a:ext uri="{FF2B5EF4-FFF2-40B4-BE49-F238E27FC236}">
                <a16:creationId xmlns:a16="http://schemas.microsoft.com/office/drawing/2014/main" id="{033A2E87-DCF2-4DAF-98E8-D1B64D0D93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2432764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127;p2">
            <a:hlinkClick r:id="" action="ppaction://noaction">
              <a:snd r:embed="rId10" name="fatiga.wav"/>
            </a:hlinkClick>
            <a:extLst>
              <a:ext uri="{FF2B5EF4-FFF2-40B4-BE49-F238E27FC236}">
                <a16:creationId xmlns:a16="http://schemas.microsoft.com/office/drawing/2014/main" id="{DF336CF4-6D77-456F-9740-0F364FC3D2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2799008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127;p2">
            <a:hlinkClick r:id="" action="ppaction://noaction">
              <a:snd r:embed="rId11" name="gota.wav"/>
            </a:hlinkClick>
            <a:extLst>
              <a:ext uri="{FF2B5EF4-FFF2-40B4-BE49-F238E27FC236}">
                <a16:creationId xmlns:a16="http://schemas.microsoft.com/office/drawing/2014/main" id="{FAD54671-EA31-433C-B0DA-FB18B5912C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652" y="3139570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127;p2">
            <a:hlinkClick r:id="" action="ppaction://noaction">
              <a:snd r:embed="rId12" name="despues.wav"/>
            </a:hlinkClick>
            <a:extLst>
              <a:ext uri="{FF2B5EF4-FFF2-40B4-BE49-F238E27FC236}">
                <a16:creationId xmlns:a16="http://schemas.microsoft.com/office/drawing/2014/main" id="{0711E4D7-D4B8-41B1-9CE5-BC499E3994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41" y="3480133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127;p2">
            <a:hlinkClick r:id="" action="ppaction://noaction">
              <a:snd r:embed="rId13" name="fantasma.wav"/>
            </a:hlinkClick>
            <a:extLst>
              <a:ext uri="{FF2B5EF4-FFF2-40B4-BE49-F238E27FC236}">
                <a16:creationId xmlns:a16="http://schemas.microsoft.com/office/drawing/2014/main" id="{A5AD95A5-6BE7-4407-A33C-2290B6CA10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652" y="3853774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27;p2">
            <a:hlinkClick r:id="" action="ppaction://noaction">
              <a:snd r:embed="rId14" name="portal.wav"/>
            </a:hlinkClick>
            <a:extLst>
              <a:ext uri="{FF2B5EF4-FFF2-40B4-BE49-F238E27FC236}">
                <a16:creationId xmlns:a16="http://schemas.microsoft.com/office/drawing/2014/main" id="{5EC7101D-19B6-488F-9D3E-0CD6916354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652" y="4220018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oogle Shape;127;p2">
            <a:hlinkClick r:id="" action="ppaction://noaction">
              <a:snd r:embed="rId15" name="bloque.wav"/>
            </a:hlinkClick>
            <a:extLst>
              <a:ext uri="{FF2B5EF4-FFF2-40B4-BE49-F238E27FC236}">
                <a16:creationId xmlns:a16="http://schemas.microsoft.com/office/drawing/2014/main" id="{508A8177-4CED-4FFF-A24A-7A6D865725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663" y="4560580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oogle Shape;127;p2">
            <a:hlinkClick r:id="" action="ppaction://noaction">
              <a:snd r:embed="rId16" name="quieto.wav"/>
            </a:hlinkClick>
            <a:extLst>
              <a:ext uri="{FF2B5EF4-FFF2-40B4-BE49-F238E27FC236}">
                <a16:creationId xmlns:a16="http://schemas.microsoft.com/office/drawing/2014/main" id="{07563960-54BD-450D-ADC5-C243DBBD3C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652" y="4901143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127;p2">
            <a:hlinkClick r:id="" action="ppaction://noaction">
              <a:snd r:embed="rId17" name="Puno.wav"/>
            </a:hlinkClick>
            <a:extLst>
              <a:ext uri="{FF2B5EF4-FFF2-40B4-BE49-F238E27FC236}">
                <a16:creationId xmlns:a16="http://schemas.microsoft.com/office/drawing/2014/main" id="{A9454959-9CA2-469B-846C-85E94BC129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912" y="5241155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oogle Shape;127;p2">
            <a:hlinkClick r:id="" action="ppaction://noaction">
              <a:snd r:embed="rId18" name="punio.wav"/>
            </a:hlinkClick>
            <a:extLst>
              <a:ext uri="{FF2B5EF4-FFF2-40B4-BE49-F238E27FC236}">
                <a16:creationId xmlns:a16="http://schemas.microsoft.com/office/drawing/2014/main" id="{75973CAA-F02C-4CA7-A57D-E469A455AB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912" y="5607399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127;p2">
            <a:hlinkClick r:id="" action="ppaction://noaction">
              <a:snd r:embed="rId19" name="cartera.wav"/>
            </a:hlinkClick>
            <a:extLst>
              <a:ext uri="{FF2B5EF4-FFF2-40B4-BE49-F238E27FC236}">
                <a16:creationId xmlns:a16="http://schemas.microsoft.com/office/drawing/2014/main" id="{869A4CC2-CBE5-4627-A338-D444AFE643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923" y="5947961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127;p2">
            <a:hlinkClick r:id="" action="ppaction://noaction">
              <a:snd r:embed="rId20" name="carreta.wav"/>
            </a:hlinkClick>
            <a:extLst>
              <a:ext uri="{FF2B5EF4-FFF2-40B4-BE49-F238E27FC236}">
                <a16:creationId xmlns:a16="http://schemas.microsoft.com/office/drawing/2014/main" id="{F31F8AAB-2F28-4BDA-A8B7-800DEA584D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912" y="6288524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127;p2">
            <a:hlinkClick r:id="" action="ppaction://noaction">
              <a:snd r:embed="rId21" name="Frase_primera.wav"/>
            </a:hlinkClick>
            <a:extLst>
              <a:ext uri="{FF2B5EF4-FFF2-40B4-BE49-F238E27FC236}">
                <a16:creationId xmlns:a16="http://schemas.microsoft.com/office/drawing/2014/main" id="{12DC96C8-4810-40B9-BF04-A3FA23B195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8727" y="1362929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oogle Shape;127;p2">
            <a:hlinkClick r:id="" action="ppaction://noaction">
              <a:snd r:embed="rId22" name="Frase1.wav"/>
            </a:hlinkClick>
            <a:extLst>
              <a:ext uri="{FF2B5EF4-FFF2-40B4-BE49-F238E27FC236}">
                <a16:creationId xmlns:a16="http://schemas.microsoft.com/office/drawing/2014/main" id="{C9FCCEB5-BA03-4E0A-8D7D-D40B232B6F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8727" y="2094635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127;p2">
            <a:hlinkClick r:id="" action="ppaction://noaction">
              <a:snd r:embed="rId23" name="Frase3.wav"/>
            </a:hlinkClick>
            <a:extLst>
              <a:ext uri="{FF2B5EF4-FFF2-40B4-BE49-F238E27FC236}">
                <a16:creationId xmlns:a16="http://schemas.microsoft.com/office/drawing/2014/main" id="{C82786B6-D648-4AAF-BE95-1936B61B70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8727" y="3050753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oogle Shape;127;p2">
            <a:hlinkClick r:id="" action="ppaction://noaction">
              <a:snd r:embed="rId24" name="Frase4.wav"/>
            </a:hlinkClick>
            <a:extLst>
              <a:ext uri="{FF2B5EF4-FFF2-40B4-BE49-F238E27FC236}">
                <a16:creationId xmlns:a16="http://schemas.microsoft.com/office/drawing/2014/main" id="{1162BD09-B114-46D3-BD6E-A83C2E36F6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8727" y="3947018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127;p2">
            <a:hlinkClick r:id="" action="ppaction://noaction">
              <a:snd r:embed="rId25" name="Frase5.wav"/>
            </a:hlinkClick>
            <a:extLst>
              <a:ext uri="{FF2B5EF4-FFF2-40B4-BE49-F238E27FC236}">
                <a16:creationId xmlns:a16="http://schemas.microsoft.com/office/drawing/2014/main" id="{6ACE43AE-61F5-48EC-9D31-E3CF0EC31B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298" y="4842264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127;p2">
            <a:hlinkClick r:id="" action="ppaction://noaction">
              <a:snd r:embed="rId26" name="Frase6.wav"/>
            </a:hlinkClick>
            <a:extLst>
              <a:ext uri="{FF2B5EF4-FFF2-40B4-BE49-F238E27FC236}">
                <a16:creationId xmlns:a16="http://schemas.microsoft.com/office/drawing/2014/main" id="{638054A0-18F0-4337-B7CE-00F85507EA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298" y="5753481"/>
            <a:ext cx="326104" cy="3189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08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[v]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[b]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3319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bird flying in the sky&#10;&#10;Description automatically generated">
            <a:extLst>
              <a:ext uri="{FF2B5EF4-FFF2-40B4-BE49-F238E27FC236}">
                <a16:creationId xmlns:a16="http://schemas.microsoft.com/office/drawing/2014/main" id="{25B6F506-A01D-4941-9476-0EE3ECE0D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17777" r="15708" b="15119"/>
          <a:stretch/>
        </p:blipFill>
        <p:spPr>
          <a:xfrm>
            <a:off x="1752041" y="2081198"/>
            <a:ext cx="3258604" cy="3117312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551A3F01-E8B4-4FA0-AAF8-4BFAF2B59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93" y="2223500"/>
            <a:ext cx="3981960" cy="2606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A7953F-1B8C-41AE-A490-ED0E4009AC94}"/>
              </a:ext>
            </a:extLst>
          </p:cNvPr>
          <p:cNvSpPr txBox="1"/>
          <p:nvPr/>
        </p:nvSpPr>
        <p:spPr>
          <a:xfrm>
            <a:off x="7871763" y="4820954"/>
            <a:ext cx="27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[wedding]</a:t>
            </a:r>
          </a:p>
        </p:txBody>
      </p:sp>
    </p:spTree>
    <p:extLst>
      <p:ext uri="{BB962C8B-B14F-4D97-AF65-F5344CB8AC3E}">
        <p14:creationId xmlns:p14="http://schemas.microsoft.com/office/powerpoint/2010/main" val="43246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[l]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amada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different, line, several&#10;&#10;Description automatically generated">
            <a:extLst>
              <a:ext uri="{FF2B5EF4-FFF2-40B4-BE49-F238E27FC236}">
                <a16:creationId xmlns:a16="http://schemas.microsoft.com/office/drawing/2014/main" id="{84795C14-C9B5-4FEB-977A-84DBDB4E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91" y="2258381"/>
            <a:ext cx="3844597" cy="2799347"/>
          </a:xfrm>
          <a:prstGeom prst="rect">
            <a:avLst/>
          </a:prstGeom>
        </p:spPr>
      </p:pic>
      <p:pic>
        <p:nvPicPr>
          <p:cNvPr id="14" name="Picture 13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72FE527F-38AD-4CE9-B3E0-C50304F6C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20813" r="19332" b="1587"/>
          <a:stretch/>
        </p:blipFill>
        <p:spPr>
          <a:xfrm>
            <a:off x="7413174" y="2097284"/>
            <a:ext cx="3400692" cy="28593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A270C2-1EE7-4E46-86C3-CA4AC27CF766}"/>
              </a:ext>
            </a:extLst>
          </p:cNvPr>
          <p:cNvSpPr txBox="1"/>
          <p:nvPr/>
        </p:nvSpPr>
        <p:spPr>
          <a:xfrm>
            <a:off x="7749843" y="4939544"/>
            <a:ext cx="27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[call]</a:t>
            </a:r>
          </a:p>
        </p:txBody>
      </p:sp>
    </p:spTree>
    <p:extLst>
      <p:ext uri="{BB962C8B-B14F-4D97-AF65-F5344CB8AC3E}">
        <p14:creationId xmlns:p14="http://schemas.microsoft.com/office/powerpoint/2010/main" val="296757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43791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[g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27062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[ga]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24183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fati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D2D57A8E-D827-476D-A708-A98E6C367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8"/>
          <a:stretch/>
        </p:blipFill>
        <p:spPr>
          <a:xfrm>
            <a:off x="1706612" y="2171646"/>
            <a:ext cx="2897059" cy="2876120"/>
          </a:xfrm>
          <a:prstGeom prst="rect">
            <a:avLst/>
          </a:prstGeom>
        </p:spPr>
      </p:pic>
      <p:pic>
        <p:nvPicPr>
          <p:cNvPr id="16" name="Picture 15" descr="A cat sleeping on a couch&#10;&#10;Description automatically generated with low confidence">
            <a:extLst>
              <a:ext uri="{FF2B5EF4-FFF2-40B4-BE49-F238E27FC236}">
                <a16:creationId xmlns:a16="http://schemas.microsoft.com/office/drawing/2014/main" id="{44D29B5C-5BAD-4B74-8161-6B2DE07BC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40" y="2561603"/>
            <a:ext cx="3941943" cy="22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288529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[go]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[Stress 1]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después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ableware, dishware&#10;&#10;Description automatically generated">
            <a:extLst>
              <a:ext uri="{FF2B5EF4-FFF2-40B4-BE49-F238E27FC236}">
                <a16:creationId xmlns:a16="http://schemas.microsoft.com/office/drawing/2014/main" id="{A833AF05-BB16-46DB-987F-936EF4AC0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8" y="1997918"/>
            <a:ext cx="4357437" cy="29049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462943-D9E6-4DA1-A394-A400A6BF9E53}"/>
              </a:ext>
            </a:extLst>
          </p:cNvPr>
          <p:cNvSpPr txBox="1"/>
          <p:nvPr/>
        </p:nvSpPr>
        <p:spPr>
          <a:xfrm>
            <a:off x="1873907" y="4914673"/>
            <a:ext cx="27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[drop(let)]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195DFB-31DB-42C2-BC97-BAC42DC83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61" y="2965508"/>
            <a:ext cx="5485714" cy="9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fantasma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portal</a:t>
            </a: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[Stress 2]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[Stress 3]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F3CA900A-4B92-4670-A930-6864B1349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36" y="2304128"/>
            <a:ext cx="3761088" cy="25073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9D82E-E5CE-4ACB-9A8F-5BC26BBC977F}"/>
              </a:ext>
            </a:extLst>
          </p:cNvPr>
          <p:cNvSpPr txBox="1"/>
          <p:nvPr/>
        </p:nvSpPr>
        <p:spPr>
          <a:xfrm>
            <a:off x="1634621" y="4745180"/>
            <a:ext cx="27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[ghost]</a:t>
            </a:r>
          </a:p>
        </p:txBody>
      </p:sp>
      <p:pic>
        <p:nvPicPr>
          <p:cNvPr id="5" name="Picture 4" descr="A picture containing brick, stone, building, building material&#10;&#10;Description automatically generated">
            <a:extLst>
              <a:ext uri="{FF2B5EF4-FFF2-40B4-BE49-F238E27FC236}">
                <a16:creationId xmlns:a16="http://schemas.microsoft.com/office/drawing/2014/main" id="{356D8F31-A2B8-40A0-884C-45122964C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85" y="1763731"/>
            <a:ext cx="2525470" cy="33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9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[que]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[qui]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blo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eto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3EF7A820-8EB0-432E-BC51-CF7CCC96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12" y="1976237"/>
            <a:ext cx="2539453" cy="3296653"/>
          </a:xfrm>
          <a:prstGeom prst="rect">
            <a:avLst/>
          </a:prstGeom>
        </p:spPr>
      </p:pic>
      <p:pic>
        <p:nvPicPr>
          <p:cNvPr id="14" name="Picture 13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397C676D-5659-459B-8F7F-8945BCCA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9" y="2165243"/>
            <a:ext cx="4199021" cy="27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9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[ñ]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Pu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grass, outdoor, mammal, goat&#10;&#10;Description automatically generated">
            <a:extLst>
              <a:ext uri="{FF2B5EF4-FFF2-40B4-BE49-F238E27FC236}">
                <a16:creationId xmlns:a16="http://schemas.microsoft.com/office/drawing/2014/main" id="{44F4A067-E773-4A6A-8175-A03380B3B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51" y="2335060"/>
            <a:ext cx="2704877" cy="180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003892-8019-4BA1-A8A4-082092072A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369" y="2035278"/>
            <a:ext cx="3695120" cy="319337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757F6D5-0351-4EEA-B82D-DB2E2571C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113" y="2355161"/>
            <a:ext cx="612568" cy="408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FBAF65-2078-4237-8474-32E0DDD60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16" y="2018313"/>
            <a:ext cx="1411422" cy="600165"/>
          </a:xfrm>
          <a:prstGeom prst="rect">
            <a:avLst/>
          </a:prstGeom>
        </p:spPr>
      </p:pic>
      <p:pic>
        <p:nvPicPr>
          <p:cNvPr id="16" name="Picture 15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CF9B4D6D-AE08-40C3-BF07-158F9F966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25257" r="15902" b="15119"/>
          <a:stretch/>
        </p:blipFill>
        <p:spPr>
          <a:xfrm>
            <a:off x="7114815" y="2305219"/>
            <a:ext cx="3997409" cy="24061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4A285F-D0C9-48B7-BA31-F95C2AD41BE8}"/>
              </a:ext>
            </a:extLst>
          </p:cNvPr>
          <p:cNvSpPr txBox="1"/>
          <p:nvPr/>
        </p:nvSpPr>
        <p:spPr>
          <a:xfrm>
            <a:off x="7749842" y="4729934"/>
            <a:ext cx="272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[fist]</a:t>
            </a:r>
          </a:p>
        </p:txBody>
      </p:sp>
    </p:spTree>
    <p:extLst>
      <p:ext uri="{BB962C8B-B14F-4D97-AF65-F5344CB8AC3E}">
        <p14:creationId xmlns:p14="http://schemas.microsoft.com/office/powerpoint/2010/main" val="347283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carte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eta</a:t>
            </a:r>
          </a:p>
        </p:txBody>
      </p:sp>
      <p:pic>
        <p:nvPicPr>
          <p:cNvPr id="5" name="Picture 4" descr="A picture containing bicycle, transport, horse-drawn vehicle&#10;&#10;Description automatically generated">
            <a:extLst>
              <a:ext uri="{FF2B5EF4-FFF2-40B4-BE49-F238E27FC236}">
                <a16:creationId xmlns:a16="http://schemas.microsoft.com/office/drawing/2014/main" id="{F5E3A9B1-287C-4A87-B222-284471B8F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68" y="2561603"/>
            <a:ext cx="5472171" cy="2781687"/>
          </a:xfrm>
          <a:prstGeom prst="rect">
            <a:avLst/>
          </a:prstGeom>
        </p:spPr>
      </p:pic>
      <p:pic>
        <p:nvPicPr>
          <p:cNvPr id="14" name="Picture 13" descr="A picture containing outdoor, tree, ground, wooden&#10;&#10;Description automatically generated">
            <a:extLst>
              <a:ext uri="{FF2B5EF4-FFF2-40B4-BE49-F238E27FC236}">
                <a16:creationId xmlns:a16="http://schemas.microsoft.com/office/drawing/2014/main" id="{52E22202-E8E6-4CAE-90C8-A65B90040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" y="1964088"/>
            <a:ext cx="4352757" cy="32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682</Words>
  <Application>Microsoft Office PowerPoint</Application>
  <PresentationFormat>Widescreen</PresentationFormat>
  <Paragraphs>169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Bookshelf Symbol 7</vt:lpstr>
      <vt:lpstr>Calibri</vt:lpstr>
      <vt:lpstr>Calibri Light</vt:lpstr>
      <vt:lpstr>Cavolini</vt:lpstr>
      <vt:lpstr>Century Gothic</vt:lpstr>
      <vt:lpstr>Modern Love</vt:lpstr>
      <vt:lpstr>Segoe Print</vt:lpstr>
      <vt:lpstr>Symbol</vt:lpstr>
      <vt:lpstr>Wingdings</vt:lpstr>
      <vt:lpstr>Office Theme</vt:lpstr>
      <vt:lpstr>2_Office Theme</vt:lpstr>
      <vt:lpstr>Saying where you are going and what there is there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23</cp:revision>
  <dcterms:created xsi:type="dcterms:W3CDTF">2022-01-14T09:06:54Z</dcterms:created>
  <dcterms:modified xsi:type="dcterms:W3CDTF">2023-03-14T07:25:27Z</dcterms:modified>
</cp:coreProperties>
</file>