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3" r:id="rId2"/>
    <p:sldId id="442" r:id="rId3"/>
    <p:sldId id="461" r:id="rId4"/>
    <p:sldId id="502" r:id="rId5"/>
    <p:sldId id="529" r:id="rId6"/>
    <p:sldId id="507" r:id="rId7"/>
    <p:sldId id="527" r:id="rId8"/>
    <p:sldId id="526" r:id="rId9"/>
    <p:sldId id="530" r:id="rId10"/>
    <p:sldId id="531" r:id="rId11"/>
    <p:sldId id="532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D5C8"/>
    <a:srgbClr val="85CFE1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A1539-38DB-4604-84FF-7D99B3D69867}" v="94" dt="2022-08-31T16:05:54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72150" autoAdjust="0"/>
  </p:normalViewPr>
  <p:slideViewPr>
    <p:cSldViewPr snapToGrid="0">
      <p:cViewPr varScale="1">
        <p:scale>
          <a:sx n="82" d="100"/>
          <a:sy n="82" d="100"/>
        </p:scale>
        <p:origin x="192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B8FA1539-38DB-4604-84FF-7D99B3D69867}"/>
    <pc:docChg chg="addSld delSld modSld">
      <pc:chgData name="Tom Dawes" userId="fe899cd594ff6f3a" providerId="LiveId" clId="{B8FA1539-38DB-4604-84FF-7D99B3D69867}" dt="2022-08-31T16:05:54.632" v="84"/>
      <pc:docMkLst>
        <pc:docMk/>
      </pc:docMkLst>
      <pc:sldChg chg="add del">
        <pc:chgData name="Tom Dawes" userId="fe899cd594ff6f3a" providerId="LiveId" clId="{B8FA1539-38DB-4604-84FF-7D99B3D69867}" dt="2022-08-31T15:35:36.001" v="1"/>
        <pc:sldMkLst>
          <pc:docMk/>
          <pc:sldMk cId="89301811" sldId="461"/>
        </pc:sldMkLst>
      </pc:sldChg>
      <pc:sldChg chg="modAnim">
        <pc:chgData name="Tom Dawes" userId="fe899cd594ff6f3a" providerId="LiveId" clId="{B8FA1539-38DB-4604-84FF-7D99B3D69867}" dt="2022-08-31T15:42:04.816" v="17"/>
        <pc:sldMkLst>
          <pc:docMk/>
          <pc:sldMk cId="51244752" sldId="502"/>
        </pc:sldMkLst>
      </pc:sldChg>
      <pc:sldChg chg="modAnim">
        <pc:chgData name="Tom Dawes" userId="fe899cd594ff6f3a" providerId="LiveId" clId="{B8FA1539-38DB-4604-84FF-7D99B3D69867}" dt="2022-08-31T15:49:39.039" v="38"/>
        <pc:sldMkLst>
          <pc:docMk/>
          <pc:sldMk cId="469621544" sldId="507"/>
        </pc:sldMkLst>
      </pc:sldChg>
      <pc:sldChg chg="modAnim">
        <pc:chgData name="Tom Dawes" userId="fe899cd594ff6f3a" providerId="LiveId" clId="{B8FA1539-38DB-4604-84FF-7D99B3D69867}" dt="2022-08-31T15:54:12.099" v="41"/>
        <pc:sldMkLst>
          <pc:docMk/>
          <pc:sldMk cId="3884379832" sldId="526"/>
        </pc:sldMkLst>
      </pc:sldChg>
      <pc:sldChg chg="modAnim">
        <pc:chgData name="Tom Dawes" userId="fe899cd594ff6f3a" providerId="LiveId" clId="{B8FA1539-38DB-4604-84FF-7D99B3D69867}" dt="2022-08-31T15:47:15.393" v="32"/>
        <pc:sldMkLst>
          <pc:docMk/>
          <pc:sldMk cId="1588749283" sldId="529"/>
        </pc:sldMkLst>
      </pc:sldChg>
      <pc:sldChg chg="modAnim">
        <pc:chgData name="Tom Dawes" userId="fe899cd594ff6f3a" providerId="LiveId" clId="{B8FA1539-38DB-4604-84FF-7D99B3D69867}" dt="2022-08-31T15:57:41.560" v="45"/>
        <pc:sldMkLst>
          <pc:docMk/>
          <pc:sldMk cId="1986225440" sldId="530"/>
        </pc:sldMkLst>
      </pc:sldChg>
      <pc:sldChg chg="modSp mod modAnim">
        <pc:chgData name="Tom Dawes" userId="fe899cd594ff6f3a" providerId="LiveId" clId="{B8FA1539-38DB-4604-84FF-7D99B3D69867}" dt="2022-08-31T15:59:21.679" v="59"/>
        <pc:sldMkLst>
          <pc:docMk/>
          <pc:sldMk cId="1404151434" sldId="531"/>
        </pc:sldMkLst>
        <pc:spChg chg="mod">
          <ac:chgData name="Tom Dawes" userId="fe899cd594ff6f3a" providerId="LiveId" clId="{B8FA1539-38DB-4604-84FF-7D99B3D69867}" dt="2022-08-31T15:58:01.611" v="57" actId="1035"/>
          <ac:spMkLst>
            <pc:docMk/>
            <pc:sldMk cId="1404151434" sldId="531"/>
            <ac:spMk id="15" creationId="{035299A0-022E-433E-BDB2-E8DFD6B99491}"/>
          </ac:spMkLst>
        </pc:spChg>
      </pc:sldChg>
      <pc:sldChg chg="modSp mod modAnim">
        <pc:chgData name="Tom Dawes" userId="fe899cd594ff6f3a" providerId="LiveId" clId="{B8FA1539-38DB-4604-84FF-7D99B3D69867}" dt="2022-08-31T16:05:54.632" v="84"/>
        <pc:sldMkLst>
          <pc:docMk/>
          <pc:sldMk cId="2014900668" sldId="532"/>
        </pc:sldMkLst>
        <pc:spChg chg="mod">
          <ac:chgData name="Tom Dawes" userId="fe899cd594ff6f3a" providerId="LiveId" clId="{B8FA1539-38DB-4604-84FF-7D99B3D69867}" dt="2022-08-31T16:03:39.143" v="78" actId="1076"/>
          <ac:spMkLst>
            <pc:docMk/>
            <pc:sldMk cId="2014900668" sldId="532"/>
            <ac:spMk id="27" creationId="{728F6173-FF33-4C2D-A235-76DFF16A2EB4}"/>
          </ac:spMkLst>
        </pc:spChg>
        <pc:spChg chg="mod">
          <ac:chgData name="Tom Dawes" userId="fe899cd594ff6f3a" providerId="LiveId" clId="{B8FA1539-38DB-4604-84FF-7D99B3D69867}" dt="2022-08-31T16:03:20.543" v="74" actId="14100"/>
          <ac:spMkLst>
            <pc:docMk/>
            <pc:sldMk cId="2014900668" sldId="532"/>
            <ac:spMk id="53" creationId="{7A872130-2A43-42EC-8F4B-81D7C8505AE8}"/>
          </ac:spMkLst>
        </pc:spChg>
        <pc:spChg chg="mod">
          <ac:chgData name="Tom Dawes" userId="fe899cd594ff6f3a" providerId="LiveId" clId="{B8FA1539-38DB-4604-84FF-7D99B3D69867}" dt="2022-08-31T16:03:17.294" v="73" actId="1076"/>
          <ac:spMkLst>
            <pc:docMk/>
            <pc:sldMk cId="2014900668" sldId="532"/>
            <ac:spMk id="55" creationId="{FE8C64A6-E412-4F26-AF01-F8CF32DFC3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A64C9-2652-4749-88A0-2EBF72496F7C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50FE-3F3B-41E8-AA08-D423C28F2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6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Phonics</a:t>
            </a:r>
            <a:r>
              <a:rPr lang="en-GB" sz="10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ca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ma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[609]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contar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[172]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cu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caracha [&gt;5000]</a:t>
            </a:r>
            <a:endParaRPr lang="en-GB" sz="10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tienes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tener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19]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tiene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tener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19]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árbol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[748]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calle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[269]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mentira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[1673]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universidad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[387]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verdad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[176]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cada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[107]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unos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,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unas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[&gt;5000] re-use noun: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estadio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[2581]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iglesia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[437]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museo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[1114]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parque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[1354] plaza [806] and adjectives: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azul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[811] bonito [891]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divertido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[2465]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diferente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[293]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fuerte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[435]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grande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[66]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importante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[171]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independiente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[1177]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inteligente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[2167]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inútil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[1753] lento [1569] normal [1000]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pequeño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[202] perfecto [1115]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pesado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[2166] serio [856] rojo [534] útil [3951] </a:t>
            </a:r>
            <a:r>
              <a:rPr lang="en-GB" b="0" i="1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verde</a:t>
            </a:r>
            <a:r>
              <a:rPr lang="en-GB" b="0" i="1" u="none" strike="noStrike" dirty="0">
                <a:solidFill>
                  <a:srgbClr val="002060"/>
                </a:solidFill>
                <a:effectLst/>
                <a:latin typeface="docs-Century Gothic"/>
              </a:rPr>
              <a:t> [812]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  <a:ea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Revisit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están [21] son [7] cómodo [2237] importante [171] hoy [167] siempre [96]  también [49] y [4] </a:t>
            </a:r>
            <a:endParaRPr lang="es-ES" sz="1200" b="1" i="0" u="none" strike="noStrike" dirty="0">
              <a:solidFill>
                <a:srgbClr val="1F3864"/>
              </a:solidFill>
              <a:effectLst/>
              <a:latin typeface="docs-Century Gothic"/>
              <a:ea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Revisit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 quién [289] amigo(a) [210] profesor(a) [501] contento [1949] divertido [2465] elegante [2742] enfermo [1092] increíble [1642] inteligente [2167] lento [1569] perfecto [1115] pesado [2166] preparado [2092] rápido [870] serio [856] triste [1370] ¡Buenos días! [103/65] ¡Buenas tardes! [103/392] hola [1245] </a:t>
            </a:r>
            <a:endParaRPr lang="es-ES" sz="1200" b="1" i="0" u="none" strike="noStrike" dirty="0">
              <a:solidFill>
                <a:srgbClr val="1F3864"/>
              </a:solidFill>
              <a:effectLst/>
              <a:latin typeface="docs-Century Gothic"/>
              <a:ea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200" b="1" i="0" u="none" strike="noStrike" dirty="0">
              <a:solidFill>
                <a:srgbClr val="1F3864"/>
              </a:solidFill>
              <a:effectLst/>
              <a:latin typeface="docs-Century Gothic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Glossed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+mn-ea"/>
              </a:rPr>
              <a:t>: </a:t>
            </a:r>
            <a:r>
              <a:rPr lang="en-GB" b="1" dirty="0" err="1"/>
              <a:t>clasificar</a:t>
            </a:r>
            <a:r>
              <a:rPr lang="en-GB" dirty="0"/>
              <a:t> [2729]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200" b="1" i="0" u="none" strike="noStrike" dirty="0">
              <a:solidFill>
                <a:srgbClr val="1F3864"/>
              </a:solidFill>
              <a:effectLst/>
              <a:latin typeface="docs-Century Gothic"/>
              <a:ea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n-GB" sz="1000" b="0" dirty="0"/>
          </a:p>
          <a:p>
            <a:r>
              <a:rPr lang="en-GB" sz="1000" b="1" dirty="0" err="1"/>
              <a:t>lugar</a:t>
            </a:r>
            <a:r>
              <a:rPr lang="en-GB" sz="1000" dirty="0"/>
              <a:t> [144]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practise oral production of indefinite articles and their connection to matching noun forms.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Do the example with the class. Elicit ‘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parques</a:t>
            </a:r>
            <a:r>
              <a:rPr lang="en-GB" dirty="0"/>
              <a:t>.’ and click twice for the noun to appear under the correct article.</a:t>
            </a:r>
          </a:p>
          <a:p>
            <a:pPr marL="228600" indent="-228600"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895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[a] [o] [u] </a:t>
            </a:r>
            <a:r>
              <a:rPr lang="en-GB" b="0" dirty="0"/>
              <a:t>in combination with </a:t>
            </a:r>
            <a:r>
              <a:rPr lang="en-GB" b="1" dirty="0"/>
              <a:t>[c]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to trigger [ca] and get students to repeat. Click to bring up the image. Say the word again together.</a:t>
            </a:r>
            <a:endParaRPr lang="en-GB" b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Bring up [co] and [cu] and elicit the </a:t>
            </a:r>
            <a:r>
              <a:rPr lang="en-GB" b="0" dirty="0" err="1"/>
              <a:t>the</a:t>
            </a:r>
            <a:r>
              <a:rPr lang="en-GB" b="0" dirty="0"/>
              <a:t> SSC, and the source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45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(2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Krina</a:t>
            </a:r>
            <a:r>
              <a:rPr lang="en-GB" b="0" dirty="0"/>
              <a:t>, a new character &amp; 3 new items of vocabulary.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x2 to bring up text in English and clarify who </a:t>
            </a:r>
            <a:r>
              <a:rPr lang="en-GB" b="0" dirty="0" err="1"/>
              <a:t>Krina</a:t>
            </a:r>
            <a:r>
              <a:rPr lang="en-GB" b="0" dirty="0"/>
              <a:t> is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speech bubble – explain to pupils that Sofía is telling </a:t>
            </a:r>
            <a:r>
              <a:rPr lang="en-GB" b="0" dirty="0" err="1"/>
              <a:t>Krina</a:t>
            </a:r>
            <a:r>
              <a:rPr lang="en-GB" b="0" dirty="0"/>
              <a:t> what Lugo has.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Introduce x3 new items of vocabulary (árbol, </a:t>
            </a:r>
            <a:r>
              <a:rPr lang="en-GB" b="0" dirty="0" err="1"/>
              <a:t>calle</a:t>
            </a:r>
            <a:r>
              <a:rPr lang="en-GB" b="0" dirty="0"/>
              <a:t>, Universidad).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1) get students to repeat the word 2) bring up the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bring up picture and two possible answers. Elicit correct Spanish words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7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the new grammar features (plural ‘s’ on nouns and plural indefinite articles)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r>
              <a:rPr lang="en-GB" baseline="0" dirty="0"/>
              <a:t>After showing the examples (and before showing the final line of text), ask students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amigos’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/>
              <a:t>amigas’ to elicit 1) nouns have gender 2) </a:t>
            </a:r>
            <a:r>
              <a:rPr lang="en-GB" baseline="0" dirty="0" err="1"/>
              <a:t>libro</a:t>
            </a:r>
            <a:r>
              <a:rPr lang="en-GB" baseline="0" dirty="0"/>
              <a:t> is masculine and </a:t>
            </a:r>
            <a:r>
              <a:rPr lang="en-GB" baseline="0" dirty="0" err="1"/>
              <a:t>moneda</a:t>
            </a:r>
            <a:r>
              <a:rPr lang="en-GB" baseline="0" dirty="0"/>
              <a:t> is feminine.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</a:t>
            </a:r>
            <a:r>
              <a:rPr lang="en-GB" baseline="0" dirty="0"/>
              <a:t>After showing the examples (and before showing the final line of text), ask students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</a:t>
            </a:r>
            <a:r>
              <a:rPr lang="en-GB" baseline="0" dirty="0" err="1"/>
              <a:t>libros</a:t>
            </a:r>
            <a:r>
              <a:rPr lang="en-GB" baseline="0" dirty="0"/>
              <a:t>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 err="1"/>
              <a:t>monedas</a:t>
            </a:r>
            <a:r>
              <a:rPr lang="en-GB" baseline="0" dirty="0"/>
              <a:t>’ to elicit 1) nouns have gender 2) amigo is masculine and </a:t>
            </a:r>
            <a:r>
              <a:rPr lang="en-GB" baseline="0" dirty="0" err="1"/>
              <a:t>cama</a:t>
            </a:r>
            <a:r>
              <a:rPr lang="en-GB" baseline="0" dirty="0"/>
              <a:t> is feminine.</a:t>
            </a:r>
          </a:p>
          <a:p>
            <a:r>
              <a:rPr lang="en-US" b="0" dirty="0"/>
              <a:t>4. </a:t>
            </a:r>
            <a:r>
              <a:rPr lang="en-GB" dirty="0"/>
              <a:t>Ask students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endParaRPr lang="en-GB" dirty="0"/>
          </a:p>
          <a:p>
            <a:endParaRPr lang="en-GB" dirty="0"/>
          </a:p>
          <a:p>
            <a:r>
              <a:rPr lang="en-GB" dirty="0"/>
              <a:t>Last week’s vocabulary: </a:t>
            </a:r>
            <a:r>
              <a:rPr lang="en-GB" dirty="0" err="1"/>
              <a:t>unos</a:t>
            </a:r>
            <a:r>
              <a:rPr lang="en-GB" dirty="0"/>
              <a:t> (</a:t>
            </a:r>
            <a:r>
              <a:rPr lang="en-GB" dirty="0" err="1"/>
              <a:t>libros</a:t>
            </a:r>
            <a:r>
              <a:rPr lang="en-GB" dirty="0"/>
              <a:t>, padres, animals, </a:t>
            </a:r>
            <a:r>
              <a:rPr lang="en-GB" dirty="0" err="1"/>
              <a:t>profesores</a:t>
            </a:r>
            <a:r>
              <a:rPr lang="en-GB" dirty="0"/>
              <a:t>, </a:t>
            </a:r>
            <a:r>
              <a:rPr lang="en-GB" dirty="0" err="1"/>
              <a:t>jardines</a:t>
            </a:r>
            <a:r>
              <a:rPr lang="en-GB" dirty="0"/>
              <a:t>)</a:t>
            </a:r>
            <a:r>
              <a:rPr lang="en-GB" baseline="0" dirty="0"/>
              <a:t>; </a:t>
            </a:r>
            <a:r>
              <a:rPr lang="en-GB" baseline="0" dirty="0" err="1"/>
              <a:t>unas</a:t>
            </a:r>
            <a:r>
              <a:rPr lang="en-GB" baseline="0" dirty="0"/>
              <a:t> (camas, casas, </a:t>
            </a:r>
            <a:r>
              <a:rPr lang="en-GB" baseline="0" dirty="0" err="1"/>
              <a:t>sillas</a:t>
            </a:r>
            <a:r>
              <a:rPr lang="en-GB" baseline="0" dirty="0"/>
              <a:t>, </a:t>
            </a:r>
            <a:r>
              <a:rPr lang="en-GB" baseline="0" dirty="0" err="1"/>
              <a:t>madres</a:t>
            </a:r>
            <a:r>
              <a:rPr lang="en-GB" baseline="0" dirty="0"/>
              <a:t>, </a:t>
            </a:r>
            <a:r>
              <a:rPr lang="en-GB" baseline="0" dirty="0" err="1"/>
              <a:t>profesoras</a:t>
            </a:r>
            <a:r>
              <a:rPr lang="en-GB" baseline="0" dirty="0"/>
              <a:t>)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singular and plural nouns based on the connection to the singular or plural indefinite articles.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kRINA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says she has in her town, but is she telling the truth or has she forgotten what she has, and it’s a lie? Tell them they need to pay attention to whether there is one or more than one of the item to decide.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indefinite article and comparing it to what they can see is on the presentation slide, pupils write [V] or [M].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the end of the nouns is obscured to focus all of pupils’ attention on the indefinite article.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(singular) and II+ (plural).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the noun is ‘one’ or ‘more than one’.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word in Spanish. (Note: a comprehension activity for the same nouns is on slide 10).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for number.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transcribe.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 to the transcriptions.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museos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 Tengo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universidad</a:t>
            </a:r>
            <a:endParaRPr lang="en-GB" dirty="0"/>
          </a:p>
          <a:p>
            <a:pPr marL="228600" indent="-228600">
              <a:buAutoNum type="arabicPeriod" startAt="2"/>
            </a:pPr>
            <a:r>
              <a:rPr lang="en-GB" dirty="0"/>
              <a:t>Tengo un </a:t>
            </a:r>
            <a:r>
              <a:rPr lang="en-GB" dirty="0" err="1"/>
              <a:t>estadio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 Tengo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calles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 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árboles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 Tengo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iglesias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55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</a:t>
            </a:r>
            <a:r>
              <a:rPr lang="en-US" b="1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questions; to practise comprehension of new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English, paying careful attention to whether it is singular or plural.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¿Tengo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calles</a:t>
            </a:r>
            <a:r>
              <a:rPr lang="en-GB" dirty="0"/>
              <a:t> </a:t>
            </a:r>
            <a:r>
              <a:rPr lang="en-GB" dirty="0" err="1"/>
              <a:t>aquí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1.  ¿Tengo un </a:t>
            </a:r>
            <a:r>
              <a:rPr lang="en-GB" dirty="0" err="1"/>
              <a:t>estadio</a:t>
            </a:r>
            <a:r>
              <a:rPr lang="en-GB" dirty="0"/>
              <a:t> </a:t>
            </a:r>
            <a:r>
              <a:rPr lang="en-GB" dirty="0" err="1"/>
              <a:t>aquí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iglesias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árboles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una </a:t>
            </a:r>
            <a:r>
              <a:rPr lang="en-GB" dirty="0" err="1"/>
              <a:t>universidad</a:t>
            </a:r>
            <a:r>
              <a:rPr lang="en-GB" dirty="0"/>
              <a:t> </a:t>
            </a:r>
            <a:r>
              <a:rPr lang="en-GB" dirty="0" err="1"/>
              <a:t>aquí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hoteles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escuelas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76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088C-E004-4179-A082-A21183000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2C450-C0B6-4174-AC8C-D2AD1C646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0D0B-A9EE-4324-ACDD-2D1F119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94D28-ED70-48F0-992B-D9D8DADD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56953-2DE5-4161-924E-0FF85A75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1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8FB7-84DB-49AA-8E07-3270188A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8912E-1D2E-4A85-9DE4-BC00895EA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3A7F-4EB4-4E19-B03D-88F880F2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FC4B-96A7-415A-A13A-8DEDDA58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4869-C652-418F-8926-4E6A0282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2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F4F259-53A0-4F9B-AD93-2DE194A27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6752E-3376-4EF1-A190-60C5D8570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53CE4-C3C8-499B-81AD-763CD720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93E6C-1EA9-4592-A293-1BA647CF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68B-899D-4E94-84D4-AB69A5ED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4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7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9506-D1D4-433C-9C53-2856D30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1A255-A558-4486-851B-B9A0BF64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3B497-3539-46E1-ABA4-37910F15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30235-F187-43B4-9AC1-D298D9E4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55B46-4DF6-41A7-8A54-4539D5AB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4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6CEE-68B8-44C9-8D03-82CA881D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BDF6F-5AB3-4331-A7CA-4AB2BE908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0F7C-B9D6-4663-A275-19E0D9FA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0FB67-5321-4E14-A8BE-E1C57CD8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568BC-6B32-4207-A91C-756B2E3D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3551-7923-4D4D-9B83-1428C6C9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AB43-AF2E-4A1B-861A-CD16DB409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7DF81-9B14-47B7-BD88-23C431600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817C5-5542-4EFD-9301-C8D2CE2D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5A7BD-D025-4858-B4C7-C1ECD4FA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40DBC-DAFC-483D-B643-9BBB5D5B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28D0-E69B-4E16-9D88-93B02A2B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0F40B-F911-449F-96EF-AA37C702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3AC5A-2100-49B4-A278-DE4EE9C7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51628-C1A5-4BA5-B5D0-0DF25544B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C7C92-AB7C-4C28-BBE1-AF84FC5AD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B4C32-48B7-44FF-B579-120EF80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3CC62-85C5-45A7-833E-6BF063A0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5B98B-A1E8-46EE-9FC4-1FD8625A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EC7B-E686-4119-A1B6-7C04D91D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5D2DD-7EA8-4859-8DAC-7E537F70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F1B94-70C1-4A13-A09D-DAEA707B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EA3E1-2167-43E1-86DD-63624424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5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09161-532B-4B68-AD25-87714F80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11072-131B-4C78-B36A-E1122D25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CFD8E-0DBC-4576-BE6C-CAC9166E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5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E69A-BB0C-403D-8895-F2CB59D4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21DD-F6E4-4114-9DBE-BFEE7950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044D6-D500-4FBB-A4E0-9FA562444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BE67-7F13-4D1E-B814-A6E65056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66663-CFAA-4372-AF8F-6ECEC6F7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AE23-F614-4192-A6AF-0BF94FB6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4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05DD-C5DB-4A4D-A2B7-97A388C1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6A7FD-949C-44CC-9FFB-8955BD7C6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FE008-8BF6-4C48-BE5D-0AA3B57E1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205FD-DD1A-43FF-B85A-4F69F0B3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AACD-3B9B-4796-92E1-04B5F52E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B4823-F2D2-4DF4-B0B3-D10318D2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8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4140A-1D76-4AE6-A559-8874F853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F2E6-D86E-456D-B89A-EBC65B233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654C3-9D07-489E-A70A-9EA088F55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3E44-F564-44CB-AD14-38C3D44EA11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06E3A-D340-46B4-939B-8E74287C4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3B76-1668-4406-B083-913C5B342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3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26.png"/><Relationship Id="rId3" Type="http://schemas.openxmlformats.org/officeDocument/2006/relationships/audio" Target="../media/audio55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5" Type="http://schemas.openxmlformats.org/officeDocument/2006/relationships/audio" Target="../media/audio56.wav"/><Relationship Id="rId15" Type="http://schemas.openxmlformats.org/officeDocument/2006/relationships/image" Target="../media/image38.png"/><Relationship Id="rId10" Type="http://schemas.openxmlformats.org/officeDocument/2006/relationships/audio" Target="../media/audio61.wav"/><Relationship Id="rId4" Type="http://schemas.openxmlformats.org/officeDocument/2006/relationships/image" Target="../media/image34.png"/><Relationship Id="rId9" Type="http://schemas.openxmlformats.org/officeDocument/2006/relationships/audio" Target="../media/audio60.wav"/><Relationship Id="rId14" Type="http://schemas.openxmlformats.org/officeDocument/2006/relationships/audio" Target="../media/audio6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3" Type="http://schemas.openxmlformats.org/officeDocument/2006/relationships/audio" Target="../media/audio65.wav"/><Relationship Id="rId7" Type="http://schemas.openxmlformats.org/officeDocument/2006/relationships/audio" Target="../media/audio69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8.wav"/><Relationship Id="rId11" Type="http://schemas.openxmlformats.org/officeDocument/2006/relationships/audio" Target="../media/audio72.wav"/><Relationship Id="rId5" Type="http://schemas.openxmlformats.org/officeDocument/2006/relationships/audio" Target="../media/audio67.wav"/><Relationship Id="rId10" Type="http://schemas.openxmlformats.org/officeDocument/2006/relationships/image" Target="../media/image5.png"/><Relationship Id="rId4" Type="http://schemas.openxmlformats.org/officeDocument/2006/relationships/audio" Target="../media/audio66.wav"/><Relationship Id="rId9" Type="http://schemas.openxmlformats.org/officeDocument/2006/relationships/audio" Target="../media/audio7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0.png"/><Relationship Id="rId18" Type="http://schemas.openxmlformats.org/officeDocument/2006/relationships/image" Target="../media/image2.gif"/><Relationship Id="rId26" Type="http://schemas.openxmlformats.org/officeDocument/2006/relationships/image" Target="../media/image20.png"/><Relationship Id="rId3" Type="http://schemas.openxmlformats.org/officeDocument/2006/relationships/audio" Target="../media/audio7.wav"/><Relationship Id="rId21" Type="http://schemas.openxmlformats.org/officeDocument/2006/relationships/image" Target="../media/image15.png"/><Relationship Id="rId7" Type="http://schemas.openxmlformats.org/officeDocument/2006/relationships/audio" Target="../media/audio11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audio" Target="../media/audio16.wav"/><Relationship Id="rId23" Type="http://schemas.openxmlformats.org/officeDocument/2006/relationships/image" Target="../media/image17.png"/><Relationship Id="rId10" Type="http://schemas.openxmlformats.org/officeDocument/2006/relationships/audio" Target="../media/audio14.wav"/><Relationship Id="rId19" Type="http://schemas.openxmlformats.org/officeDocument/2006/relationships/image" Target="../media/image13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microsoft.com/office/2007/relationships/hdphoto" Target="../media/hdphoto1.wdp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audio" Target="../media/audio17.wav"/><Relationship Id="rId21" Type="http://schemas.openxmlformats.org/officeDocument/2006/relationships/image" Target="../media/image22.svg"/><Relationship Id="rId7" Type="http://schemas.openxmlformats.org/officeDocument/2006/relationships/audio" Target="../media/audio21.wav"/><Relationship Id="rId12" Type="http://schemas.openxmlformats.org/officeDocument/2006/relationships/image" Target="../media/image13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0.wav"/><Relationship Id="rId11" Type="http://schemas.openxmlformats.org/officeDocument/2006/relationships/image" Target="../media/image5.png"/><Relationship Id="rId5" Type="http://schemas.openxmlformats.org/officeDocument/2006/relationships/audio" Target="../media/audio19.wav"/><Relationship Id="rId15" Type="http://schemas.openxmlformats.org/officeDocument/2006/relationships/image" Target="../media/image17.png"/><Relationship Id="rId10" Type="http://schemas.openxmlformats.org/officeDocument/2006/relationships/audio" Target="../media/audio24.wav"/><Relationship Id="rId19" Type="http://schemas.openxmlformats.org/officeDocument/2006/relationships/image" Target="../media/image16.png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image" Target="../media/image2.gif"/><Relationship Id="rId22" Type="http://schemas.openxmlformats.org/officeDocument/2006/relationships/audio" Target="../media/audio2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10" Type="http://schemas.openxmlformats.org/officeDocument/2006/relationships/image" Target="../media/image24.png"/><Relationship Id="rId4" Type="http://schemas.openxmlformats.org/officeDocument/2006/relationships/audio" Target="../media/audio27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37.wav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audio" Target="../media/audio36.wav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audio" Target="../media/audio35.wav"/><Relationship Id="rId24" Type="http://schemas.openxmlformats.org/officeDocument/2006/relationships/audio" Target="../media/audio39.wav"/><Relationship Id="rId5" Type="http://schemas.openxmlformats.org/officeDocument/2006/relationships/audio" Target="../media/audio32.wav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10" Type="http://schemas.openxmlformats.org/officeDocument/2006/relationships/audio" Target="../media/audio34.wav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audio" Target="../media/audio33.wav"/><Relationship Id="rId14" Type="http://schemas.openxmlformats.org/officeDocument/2006/relationships/audio" Target="../media/audio38.wav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audio" Target="../media/audio47.wav"/><Relationship Id="rId18" Type="http://schemas.openxmlformats.org/officeDocument/2006/relationships/audio" Target="../media/audio50.wav"/><Relationship Id="rId3" Type="http://schemas.openxmlformats.org/officeDocument/2006/relationships/audio" Target="../media/audio40.wav"/><Relationship Id="rId7" Type="http://schemas.openxmlformats.org/officeDocument/2006/relationships/image" Target="../media/image21.png"/><Relationship Id="rId12" Type="http://schemas.openxmlformats.org/officeDocument/2006/relationships/audio" Target="../media/audio46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audio" Target="../media/audio45.wav"/><Relationship Id="rId5" Type="http://schemas.openxmlformats.org/officeDocument/2006/relationships/audio" Target="../media/audio42.wav"/><Relationship Id="rId15" Type="http://schemas.openxmlformats.org/officeDocument/2006/relationships/audio" Target="../media/audio49.wav"/><Relationship Id="rId10" Type="http://schemas.openxmlformats.org/officeDocument/2006/relationships/audio" Target="../media/audio44.wav"/><Relationship Id="rId19" Type="http://schemas.openxmlformats.org/officeDocument/2006/relationships/image" Target="../media/image35.png"/><Relationship Id="rId4" Type="http://schemas.openxmlformats.org/officeDocument/2006/relationships/audio" Target="../media/audio41.wav"/><Relationship Id="rId9" Type="http://schemas.openxmlformats.org/officeDocument/2006/relationships/image" Target="../media/image34.png"/><Relationship Id="rId14" Type="http://schemas.openxmlformats.org/officeDocument/2006/relationships/audio" Target="../media/audio4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1.wav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image" Target="../media/image14.png"/><Relationship Id="rId5" Type="http://schemas.openxmlformats.org/officeDocument/2006/relationships/audio" Target="../media/audio53.wav"/><Relationship Id="rId10" Type="http://schemas.openxmlformats.org/officeDocument/2006/relationships/image" Target="../media/image2.gif"/><Relationship Id="rId4" Type="http://schemas.openxmlformats.org/officeDocument/2006/relationships/audio" Target="../media/audio52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5" name="10_4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64366" y="23183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6" name="10_5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64365" y="293304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7" name="10_6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64364" y="349610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8" name="10_7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64364" y="404148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9" name="10_8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64364" y="458686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0" name="10_9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64363" y="513225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982900" y="1430136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 here?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 there?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sp>
        <p:nvSpPr>
          <p:cNvPr id="15" name="TextBox 14">
            <a:hlinkClick r:id="" action="ppaction://noaction">
              <a:snd r:embed="rId11" name="10_1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115039" y="35554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</a:t>
            </a:r>
          </a:p>
        </p:txBody>
      </p:sp>
      <p:sp>
        <p:nvSpPr>
          <p:cNvPr id="16" name="TextBox 15">
            <a:hlinkClick r:id="" action="ppaction://noaction">
              <a:snd r:embed="rId12" name="10_2.wav"/>
            </a:hlinkClick>
            <a:extLst>
              <a:ext uri="{FF2B5EF4-FFF2-40B4-BE49-F238E27FC236}">
                <a16:creationId xmlns:a16="http://schemas.microsoft.com/office/drawing/2014/main" id="{95D9224D-A72E-4B08-886D-F322D4E55625}"/>
              </a:ext>
            </a:extLst>
          </p:cNvPr>
          <p:cNvSpPr txBox="1"/>
          <p:nvPr/>
        </p:nvSpPr>
        <p:spPr>
          <a:xfrm>
            <a:off x="1815925" y="63290"/>
            <a:ext cx="289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364367" y="708757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13" y="603255"/>
            <a:ext cx="527765" cy="54975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9F476FD-8319-4652-AA5B-4BDDC10A321B}"/>
              </a:ext>
            </a:extLst>
          </p:cNvPr>
          <p:cNvSpPr txBox="1"/>
          <p:nvPr/>
        </p:nvSpPr>
        <p:spPr>
          <a:xfrm>
            <a:off x="2117765" y="685589"/>
            <a:ext cx="276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2" name="Action Button: Blank 61">
            <a:hlinkClick r:id="" action="ppaction://noaction" highlightClick="1">
              <a:snd r:embed="rId14" name="10_10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64362" y="567599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2" y="2170970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83" y="2767140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37" y="3316785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36" y="3903700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87" y="4331293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79" y="4928556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79" y="5478311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7023370" y="231831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streets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7023370" y="2921993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stadium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7023369" y="344203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churches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998957" y="401650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trees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7032013" y="460853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university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7023368" y="511684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hotels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998957" y="566438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schools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DF8CC-10F8-4FF1-A9F3-C13A0C9B4057}"/>
              </a:ext>
            </a:extLst>
          </p:cNvPr>
          <p:cNvSpPr txBox="1"/>
          <p:nvPr/>
        </p:nvSpPr>
        <p:spPr>
          <a:xfrm>
            <a:off x="4482913" y="63290"/>
            <a:ext cx="547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she asking herself or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2352D83-B4E1-4DB1-B9C1-ECA6843E74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6463" y="4151141"/>
            <a:ext cx="213378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7" grpId="0"/>
      <p:bldP spid="18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0F6BE07D-4193-4700-A6D1-6FB447E1FF7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EFF224-AD65-44F5-A502-B8F97FCEFA68}"/>
              </a:ext>
            </a:extLst>
          </p:cNvPr>
          <p:cNvSpPr txBox="1"/>
          <p:nvPr/>
        </p:nvSpPr>
        <p:spPr>
          <a:xfrm>
            <a:off x="1775202" y="3317482"/>
            <a:ext cx="4320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__________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7A872130-2A43-42EC-8F4B-81D7C8505AE8}"/>
              </a:ext>
            </a:extLst>
          </p:cNvPr>
          <p:cNvSpPr/>
          <p:nvPr/>
        </p:nvSpPr>
        <p:spPr>
          <a:xfrm>
            <a:off x="1826787" y="1162760"/>
            <a:ext cx="3664932" cy="2071722"/>
          </a:xfrm>
          <a:prstGeom prst="wedgeEllipseCallout">
            <a:avLst>
              <a:gd name="adj1" fmla="val -53624"/>
              <a:gd name="adj2" fmla="val 46873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8C64A6-E412-4F26-AF01-F8CF32DFC31A}"/>
              </a:ext>
            </a:extLst>
          </p:cNvPr>
          <p:cNvSpPr txBox="1"/>
          <p:nvPr/>
        </p:nvSpPr>
        <p:spPr>
          <a:xfrm>
            <a:off x="1826787" y="1507746"/>
            <a:ext cx="36133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Lugo?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¡Tiene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mm…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8A5A8D-C7DB-4525-9B19-F8A98D0518D5}"/>
              </a:ext>
            </a:extLst>
          </p:cNvPr>
          <p:cNvSpPr txBox="1"/>
          <p:nvPr/>
        </p:nvSpPr>
        <p:spPr>
          <a:xfrm>
            <a:off x="6527183" y="879683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__________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árboles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4F7CFC-7484-4581-926E-380CC16BB8BD}"/>
              </a:ext>
            </a:extLst>
          </p:cNvPr>
          <p:cNvSpPr txBox="1"/>
          <p:nvPr/>
        </p:nvSpPr>
        <p:spPr>
          <a:xfrm>
            <a:off x="6527183" y="1526407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__________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1BF7EB-9604-43DE-967D-BBD6B0C28910}"/>
              </a:ext>
            </a:extLst>
          </p:cNvPr>
          <p:cNvSpPr txBox="1"/>
          <p:nvPr/>
        </p:nvSpPr>
        <p:spPr>
          <a:xfrm>
            <a:off x="6527183" y="2155432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__________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A9ABDD-15C6-4413-9332-E00993E98FDC}"/>
              </a:ext>
            </a:extLst>
          </p:cNvPr>
          <p:cNvSpPr txBox="1"/>
          <p:nvPr/>
        </p:nvSpPr>
        <p:spPr>
          <a:xfrm>
            <a:off x="6527183" y="3326235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__________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959055-101A-48A8-B9E7-32FDAF7A3FF8}"/>
              </a:ext>
            </a:extLst>
          </p:cNvPr>
          <p:cNvSpPr txBox="1"/>
          <p:nvPr/>
        </p:nvSpPr>
        <p:spPr>
          <a:xfrm>
            <a:off x="6527183" y="2756603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__________ plaza.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7A2FAF-CACC-463E-9009-84F0AFBC9265}"/>
              </a:ext>
            </a:extLst>
          </p:cNvPr>
          <p:cNvSpPr txBox="1"/>
          <p:nvPr/>
        </p:nvSpPr>
        <p:spPr>
          <a:xfrm>
            <a:off x="6331760" y="5193864"/>
            <a:ext cx="2718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214DC0-5DCC-459F-B2BA-0573EAAF54C0}"/>
              </a:ext>
            </a:extLst>
          </p:cNvPr>
          <p:cNvSpPr txBox="1"/>
          <p:nvPr/>
        </p:nvSpPr>
        <p:spPr>
          <a:xfrm>
            <a:off x="6331760" y="5738666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árboles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03A6A9-D634-4EF5-812E-6123CD2FE9C6}"/>
              </a:ext>
            </a:extLst>
          </p:cNvPr>
          <p:cNvSpPr txBox="1"/>
          <p:nvPr/>
        </p:nvSpPr>
        <p:spPr>
          <a:xfrm>
            <a:off x="9806822" y="5260564"/>
            <a:ext cx="2718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EF8BD5-321B-4EB9-9EBB-C9B4D0E23F90}"/>
              </a:ext>
            </a:extLst>
          </p:cNvPr>
          <p:cNvSpPr txBox="1"/>
          <p:nvPr/>
        </p:nvSpPr>
        <p:spPr>
          <a:xfrm>
            <a:off x="9863706" y="5773233"/>
            <a:ext cx="2718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2A3AB-959E-4E2F-9D82-3E2873A2E50B}"/>
              </a:ext>
            </a:extLst>
          </p:cNvPr>
          <p:cNvSpPr txBox="1"/>
          <p:nvPr/>
        </p:nvSpPr>
        <p:spPr>
          <a:xfrm>
            <a:off x="636774" y="5218345"/>
            <a:ext cx="2197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BC4B62F-36F6-4514-80CF-0E2B69730CA1}"/>
              </a:ext>
            </a:extLst>
          </p:cNvPr>
          <p:cNvSpPr txBox="1"/>
          <p:nvPr/>
        </p:nvSpPr>
        <p:spPr>
          <a:xfrm>
            <a:off x="3920109" y="5220391"/>
            <a:ext cx="2389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plaza</a:t>
            </a:r>
          </a:p>
        </p:txBody>
      </p:sp>
      <p:sp>
        <p:nvSpPr>
          <p:cNvPr id="7" name="TextBox 6">
            <a:hlinkClick r:id="" action="ppaction://noaction">
              <a:snd r:embed="rId11" name="12_1.wav"/>
            </a:hlinkClick>
            <a:extLst>
              <a:ext uri="{FF2B5EF4-FFF2-40B4-BE49-F238E27FC236}">
                <a16:creationId xmlns:a16="http://schemas.microsoft.com/office/drawing/2014/main" id="{84FD698D-CC53-4E7B-AECD-42B486C8FDDE}"/>
              </a:ext>
            </a:extLst>
          </p:cNvPr>
          <p:cNvSpPr txBox="1"/>
          <p:nvPr/>
        </p:nvSpPr>
        <p:spPr>
          <a:xfrm>
            <a:off x="32065" y="65315"/>
            <a:ext cx="358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describe Lugo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DA0ED8-0664-4F6F-8E37-55B1D8A1425D}"/>
              </a:ext>
            </a:extLst>
          </p:cNvPr>
          <p:cNvSpPr txBox="1"/>
          <p:nvPr/>
        </p:nvSpPr>
        <p:spPr>
          <a:xfrm>
            <a:off x="56896" y="537138"/>
            <a:ext cx="874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Remind her what she has in her home town. ‘You have…’</a:t>
            </a:r>
          </a:p>
        </p:txBody>
      </p:sp>
      <p:pic>
        <p:nvPicPr>
          <p:cNvPr id="26" name="Picture 2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7AD26E5-0102-47FA-A057-3B10B68FD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800" y="1483366"/>
            <a:ext cx="1401286" cy="2661844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28F6173-FF33-4C2D-A235-76DFF16A2EB4}"/>
              </a:ext>
            </a:extLst>
          </p:cNvPr>
          <p:cNvSpPr/>
          <p:nvPr/>
        </p:nvSpPr>
        <p:spPr>
          <a:xfrm>
            <a:off x="1491152" y="1045322"/>
            <a:ext cx="4518299" cy="2190182"/>
          </a:xfrm>
          <a:prstGeom prst="wedgeRoundRectCallout">
            <a:avLst>
              <a:gd name="adj1" fmla="val -22631"/>
              <a:gd name="adj2" fmla="val 6579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when a noun ends in –e, it could be masculine or feminine. Watch out for the gender of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’!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34F8AEB-6FA3-4D26-80D9-4168C9427D5E}"/>
              </a:ext>
            </a:extLst>
          </p:cNvPr>
          <p:cNvSpPr/>
          <p:nvPr/>
        </p:nvSpPr>
        <p:spPr>
          <a:xfrm>
            <a:off x="699333" y="4226165"/>
            <a:ext cx="1346443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(m)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39332DE-3A28-4BD2-A5B3-7F087CFC94F8}"/>
              </a:ext>
            </a:extLst>
          </p:cNvPr>
          <p:cNvSpPr/>
          <p:nvPr/>
        </p:nvSpPr>
        <p:spPr>
          <a:xfrm>
            <a:off x="3860030" y="4226165"/>
            <a:ext cx="1108453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(f)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1216C31-5CCA-46CC-83A7-4B0218A9CC69}"/>
              </a:ext>
            </a:extLst>
          </p:cNvPr>
          <p:cNvSpPr/>
          <p:nvPr/>
        </p:nvSpPr>
        <p:spPr>
          <a:xfrm>
            <a:off x="6261296" y="4145210"/>
            <a:ext cx="1795877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mpl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31A922-8EAD-4B14-A449-15CC3772756A}"/>
              </a:ext>
            </a:extLst>
          </p:cNvPr>
          <p:cNvSpPr/>
          <p:nvPr/>
        </p:nvSpPr>
        <p:spPr>
          <a:xfrm>
            <a:off x="9546938" y="4145554"/>
            <a:ext cx="1502379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fpl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55" grpId="0"/>
      <p:bldP spid="56" grpId="0"/>
      <p:bldP spid="57" grpId="0"/>
      <p:bldP spid="58" grpId="0"/>
      <p:bldP spid="59" grpId="0"/>
      <p:bldP spid="60" grpId="0"/>
      <p:bldP spid="65" grpId="0"/>
      <p:bldP spid="66" grpId="0"/>
      <p:bldP spid="67" grpId="0"/>
      <p:bldP spid="68" grpId="0"/>
      <p:bldP spid="69" grpId="0"/>
      <p:bldP spid="70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9291" y="4547744"/>
            <a:ext cx="417279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1st, 2nd and 3rd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indefinite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articles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[ca]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24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E8D24-E89F-3476-C926-5105EB2C2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610" y="5145740"/>
            <a:ext cx="1129448" cy="1712259"/>
          </a:xfrm>
          <a:prstGeom prst="rect">
            <a:avLst/>
          </a:prstGeom>
        </p:spPr>
      </p:pic>
      <p:pic>
        <p:nvPicPr>
          <p:cNvPr id="12" name="Picture 1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1645D8-5E57-2A8D-3ED8-C43C6FA87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1857" y="4185362"/>
            <a:ext cx="1401286" cy="2661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Matrimonial Bed, Bed, Marriage Bed, Marital Bed">
            <a:extLst>
              <a:ext uri="{FF2B5EF4-FFF2-40B4-BE49-F238E27FC236}">
                <a16:creationId xmlns:a16="http://schemas.microsoft.com/office/drawing/2014/main" id="{AF3B4835-5D0E-4D55-9F90-508066DA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13" y="538013"/>
            <a:ext cx="2554806" cy="1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ckroach, Insect, Ugly, Bug">
            <a:extLst>
              <a:ext uri="{FF2B5EF4-FFF2-40B4-BE49-F238E27FC236}">
                <a16:creationId xmlns:a16="http://schemas.microsoft.com/office/drawing/2014/main" id="{32E4C131-50C1-4483-AC10-D2384973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06" y="4019467"/>
            <a:ext cx="1808508" cy="23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8;p6">
            <a:extLst>
              <a:ext uri="{FF2B5EF4-FFF2-40B4-BE49-F238E27FC236}">
                <a16:creationId xmlns:a16="http://schemas.microsoft.com/office/drawing/2014/main" id="{2AD37C22-FD6C-4E40-B6A8-A2CC66B70347}"/>
              </a:ext>
            </a:extLst>
          </p:cNvPr>
          <p:cNvSpPr txBox="1"/>
          <p:nvPr/>
        </p:nvSpPr>
        <p:spPr>
          <a:xfrm>
            <a:off x="498828" y="439432"/>
            <a:ext cx="261593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[ca]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9;p6">
            <a:extLst>
              <a:ext uri="{FF2B5EF4-FFF2-40B4-BE49-F238E27FC236}">
                <a16:creationId xmlns:a16="http://schemas.microsoft.com/office/drawing/2014/main" id="{D5603BFA-1CB9-4739-98F4-99287E68BD57}"/>
              </a:ext>
            </a:extLst>
          </p:cNvPr>
          <p:cNvSpPr txBox="1"/>
          <p:nvPr/>
        </p:nvSpPr>
        <p:spPr>
          <a:xfrm>
            <a:off x="3114764" y="455114"/>
            <a:ext cx="40032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GB" sz="8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8;p6">
            <a:extLst>
              <a:ext uri="{FF2B5EF4-FFF2-40B4-BE49-F238E27FC236}">
                <a16:creationId xmlns:a16="http://schemas.microsoft.com/office/drawing/2014/main" id="{35AD041F-F6FB-44E8-8ADB-3BBBAC85E9BF}"/>
              </a:ext>
            </a:extLst>
          </p:cNvPr>
          <p:cNvSpPr txBox="1"/>
          <p:nvPr/>
        </p:nvSpPr>
        <p:spPr>
          <a:xfrm>
            <a:off x="461332" y="2442812"/>
            <a:ext cx="23342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[co]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9;p6">
            <a:extLst>
              <a:ext uri="{FF2B5EF4-FFF2-40B4-BE49-F238E27FC236}">
                <a16:creationId xmlns:a16="http://schemas.microsoft.com/office/drawing/2014/main" id="{2742C833-647C-4506-95B3-59D5F01FEA53}"/>
              </a:ext>
            </a:extLst>
          </p:cNvPr>
          <p:cNvSpPr txBox="1"/>
          <p:nvPr/>
        </p:nvSpPr>
        <p:spPr>
          <a:xfrm>
            <a:off x="2795563" y="2474176"/>
            <a:ext cx="411622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8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ntar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8;p6">
            <a:extLst>
              <a:ext uri="{FF2B5EF4-FFF2-40B4-BE49-F238E27FC236}">
                <a16:creationId xmlns:a16="http://schemas.microsoft.com/office/drawing/2014/main" id="{0E7EFEF1-79B5-4831-8304-A0B7C03594D5}"/>
              </a:ext>
            </a:extLst>
          </p:cNvPr>
          <p:cNvSpPr txBox="1"/>
          <p:nvPr/>
        </p:nvSpPr>
        <p:spPr>
          <a:xfrm>
            <a:off x="461332" y="4442178"/>
            <a:ext cx="23342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[cu]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39;p6">
            <a:extLst>
              <a:ext uri="{FF2B5EF4-FFF2-40B4-BE49-F238E27FC236}">
                <a16:creationId xmlns:a16="http://schemas.microsoft.com/office/drawing/2014/main" id="{6CC75EEF-0BCB-4DE4-B292-7B2258E8988C}"/>
              </a:ext>
            </a:extLst>
          </p:cNvPr>
          <p:cNvSpPr txBox="1"/>
          <p:nvPr/>
        </p:nvSpPr>
        <p:spPr>
          <a:xfrm>
            <a:off x="2795563" y="4473542"/>
            <a:ext cx="677874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n-GB" sz="8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caracha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" descr="Counting, Fingers, First, Hand, One">
            <a:extLst>
              <a:ext uri="{FF2B5EF4-FFF2-40B4-BE49-F238E27FC236}">
                <a16:creationId xmlns:a16="http://schemas.microsoft.com/office/drawing/2014/main" id="{8AA21FB4-7366-40B2-A904-CD3F02BC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17" y="2282620"/>
            <a:ext cx="3135406" cy="156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_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ucara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ucara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iudad, La Carretera, Comunidad Local">
            <a:extLst>
              <a:ext uri="{FF2B5EF4-FFF2-40B4-BE49-F238E27FC236}">
                <a16:creationId xmlns:a16="http://schemas.microsoft.com/office/drawing/2014/main" id="{2A05FEA6-D996-4799-998F-DAF79366A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3523271" y="5037104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15" name="4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318094" y="47670"/>
            <a:ext cx="7706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una amiga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E10781-AF16-4E2F-82BE-3BACD141B914}"/>
              </a:ext>
            </a:extLst>
          </p:cNvPr>
          <p:cNvSpPr txBox="1"/>
          <p:nvPr/>
        </p:nvSpPr>
        <p:spPr>
          <a:xfrm>
            <a:off x="318096" y="929715"/>
            <a:ext cx="75977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 Ella es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español.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E5E33A-F049-48E1-9B93-A65054766342}"/>
              </a:ext>
            </a:extLst>
          </p:cNvPr>
          <p:cNvSpPr txBox="1"/>
          <p:nvPr/>
        </p:nvSpPr>
        <p:spPr>
          <a:xfrm>
            <a:off x="300821" y="1966581"/>
            <a:ext cx="11531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Sofía are learning about their hometowns.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43CDAB46-6DCB-4D0B-A077-839FA334C5D5}"/>
              </a:ext>
            </a:extLst>
          </p:cNvPr>
          <p:cNvSpPr/>
          <p:nvPr/>
        </p:nvSpPr>
        <p:spPr>
          <a:xfrm>
            <a:off x="1338057" y="3035379"/>
            <a:ext cx="2185214" cy="1551416"/>
          </a:xfrm>
          <a:prstGeom prst="wedgeEllipseCallout">
            <a:avLst>
              <a:gd name="adj1" fmla="val -50601"/>
              <a:gd name="adj2" fmla="val 62080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egoe Print" panose="02000600000000000000" pitchFamily="2" charset="0"/>
              </a:rPr>
              <a:t>Lugo </a:t>
            </a:r>
            <a:r>
              <a:rPr lang="en-GB" sz="2800" dirty="0" err="1">
                <a:latin typeface="Segoe Print" panose="02000600000000000000" pitchFamily="2" charset="0"/>
              </a:rPr>
              <a:t>tiene</a:t>
            </a:r>
            <a:r>
              <a:rPr lang="en-GB" sz="2800" dirty="0">
                <a:latin typeface="Segoe Print" panose="02000600000000000000" pitchFamily="2" charset="0"/>
              </a:rPr>
              <a:t>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B745D6-9FA2-46BC-B60C-791126AFB85A}"/>
              </a:ext>
            </a:extLst>
          </p:cNvPr>
          <p:cNvSpPr txBox="1"/>
          <p:nvPr/>
        </p:nvSpPr>
        <p:spPr>
          <a:xfrm>
            <a:off x="8783761" y="6261607"/>
            <a:ext cx="312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universidad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085C03-4491-472D-828D-11BBE9658CF8}"/>
              </a:ext>
            </a:extLst>
          </p:cNvPr>
          <p:cNvSpPr txBox="1"/>
          <p:nvPr/>
        </p:nvSpPr>
        <p:spPr>
          <a:xfrm>
            <a:off x="3801642" y="5019049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B30FC2-4444-4D6F-8D29-7F09AA4EE14D}"/>
              </a:ext>
            </a:extLst>
          </p:cNvPr>
          <p:cNvSpPr txBox="1"/>
          <p:nvPr/>
        </p:nvSpPr>
        <p:spPr>
          <a:xfrm>
            <a:off x="6313292" y="4267146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árbol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F6B961-24BB-4772-9695-302C86146F6B}"/>
              </a:ext>
            </a:extLst>
          </p:cNvPr>
          <p:cNvGrpSpPr/>
          <p:nvPr/>
        </p:nvGrpSpPr>
        <p:grpSpPr>
          <a:xfrm>
            <a:off x="6748460" y="73035"/>
            <a:ext cx="404783" cy="651012"/>
            <a:chOff x="10264329" y="1395151"/>
            <a:chExt cx="1171740" cy="178985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2FB90A6-C993-4348-BF3B-48E76C6DD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E4779F-5726-4E3C-B080-B272886AB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BB7DA21-BF9E-4925-888F-5988DEE45EF1}"/>
              </a:ext>
            </a:extLst>
          </p:cNvPr>
          <p:cNvSpPr txBox="1"/>
          <p:nvPr/>
        </p:nvSpPr>
        <p:spPr>
          <a:xfrm>
            <a:off x="7972019" y="4268227"/>
            <a:ext cx="2566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24F8386-2AD8-4168-9F3D-13AF89E547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" y="4204188"/>
            <a:ext cx="1401286" cy="2661844"/>
          </a:xfrm>
          <a:prstGeom prst="rect">
            <a:avLst/>
          </a:prstGeom>
        </p:spPr>
      </p:pic>
      <p:pic>
        <p:nvPicPr>
          <p:cNvPr id="3074" name="Picture 2" descr="Naturaleza, Planta, Árbol">
            <a:extLst>
              <a:ext uri="{FF2B5EF4-FFF2-40B4-BE49-F238E27FC236}">
                <a16:creationId xmlns:a16="http://schemas.microsoft.com/office/drawing/2014/main" id="{60F1E37E-EF27-47A1-BA1A-A3CF5E96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92" y="2673711"/>
            <a:ext cx="1432951" cy="15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glesia, Capilla, Religión, Cementerio, Campanas">
            <a:extLst>
              <a:ext uri="{FF2B5EF4-FFF2-40B4-BE49-F238E27FC236}">
                <a16:creationId xmlns:a16="http://schemas.microsoft.com/office/drawing/2014/main" id="{D0FE6018-34FE-4B49-A843-FE68B378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2" y="2610479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23BFB-C39F-401B-A603-9B0F7E5811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19997" y="5037103"/>
            <a:ext cx="2566638" cy="1286164"/>
          </a:xfrm>
          <a:prstGeom prst="rect">
            <a:avLst/>
          </a:prstGeom>
        </p:spPr>
      </p:pic>
      <p:pic>
        <p:nvPicPr>
          <p:cNvPr id="3086" name="Picture 14" descr="Fútbol, Estadio, Deporte, San Mames, Bilbao">
            <a:extLst>
              <a:ext uri="{FF2B5EF4-FFF2-40B4-BE49-F238E27FC236}">
                <a16:creationId xmlns:a16="http://schemas.microsoft.com/office/drawing/2014/main" id="{7AD6ABB3-A953-4C77-986D-B81911BC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01" y="2690915"/>
            <a:ext cx="2074636" cy="14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437A8A-9EF9-41EB-9821-DAE7DD7F0214}"/>
              </a:ext>
            </a:extLst>
          </p:cNvPr>
          <p:cNvSpPr txBox="1"/>
          <p:nvPr/>
        </p:nvSpPr>
        <p:spPr>
          <a:xfrm>
            <a:off x="4035896" y="4239640"/>
            <a:ext cx="312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2A7B55-511B-43E1-822C-9AA536616F43}"/>
              </a:ext>
            </a:extLst>
          </p:cNvPr>
          <p:cNvSpPr txBox="1"/>
          <p:nvPr/>
        </p:nvSpPr>
        <p:spPr>
          <a:xfrm>
            <a:off x="6406343" y="6299517"/>
            <a:ext cx="2185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16" descr="Árboles De Mango, Parque, Jardín, Parque De Árboles">
            <a:extLst>
              <a:ext uri="{FF2B5EF4-FFF2-40B4-BE49-F238E27FC236}">
                <a16:creationId xmlns:a16="http://schemas.microsoft.com/office/drawing/2014/main" id="{4BA19A00-1E49-4AED-844F-645E0B794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60" y="4997169"/>
            <a:ext cx="1806219" cy="1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rte, Audiencia, Personaje, Cómic">
            <a:extLst>
              <a:ext uri="{FF2B5EF4-FFF2-40B4-BE49-F238E27FC236}">
                <a16:creationId xmlns:a16="http://schemas.microsoft.com/office/drawing/2014/main" id="{D9E26416-D6CD-488B-A751-EE056CBE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94" y="2825289"/>
            <a:ext cx="1438275" cy="1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C4F94D-E1F6-46D1-89D8-5B4A92C762C5}"/>
              </a:ext>
            </a:extLst>
          </p:cNvPr>
          <p:cNvSpPr txBox="1"/>
          <p:nvPr/>
        </p:nvSpPr>
        <p:spPr>
          <a:xfrm>
            <a:off x="10305824" y="4313933"/>
            <a:ext cx="2566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320BC-E42E-8CAC-FDC5-89C99F5FA4F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9" y="6129234"/>
            <a:ext cx="687886" cy="784635"/>
          </a:xfrm>
          <a:prstGeom prst="rect">
            <a:avLst/>
          </a:prstGeom>
        </p:spPr>
      </p:pic>
      <p:pic>
        <p:nvPicPr>
          <p:cNvPr id="1030" name="Picture 6" descr="Teblet, Ipad, Tecnología, Digital">
            <a:extLst>
              <a:ext uri="{FF2B5EF4-FFF2-40B4-BE49-F238E27FC236}">
                <a16:creationId xmlns:a16="http://schemas.microsoft.com/office/drawing/2014/main" id="{0CAE0535-EF1C-A933-D242-33DC3A07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9101" y="5473269"/>
            <a:ext cx="948327" cy="14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6" grpId="0" animBg="1"/>
      <p:bldP spid="38" grpId="0"/>
      <p:bldP spid="40" grpId="0"/>
      <p:bldP spid="50" grpId="0"/>
      <p:bldP spid="57" grpId="0"/>
      <p:bldP spid="32" grpId="0"/>
      <p:bldP spid="33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2236446-FB68-227D-6251-BDE482F5137B}"/>
              </a:ext>
            </a:extLst>
          </p:cNvPr>
          <p:cNvSpPr txBox="1"/>
          <p:nvPr/>
        </p:nvSpPr>
        <p:spPr>
          <a:xfrm>
            <a:off x="8071512" y="5061927"/>
            <a:ext cx="1946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2C3255-6DA0-48C5-BB28-80488332441C}"/>
              </a:ext>
            </a:extLst>
          </p:cNvPr>
          <p:cNvSpPr txBox="1"/>
          <p:nvPr/>
        </p:nvSpPr>
        <p:spPr>
          <a:xfrm>
            <a:off x="7903677" y="5035532"/>
            <a:ext cx="1718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árbol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4E13F4-FC01-84F3-89F8-3C453AD9D11D}"/>
              </a:ext>
            </a:extLst>
          </p:cNvPr>
          <p:cNvSpPr txBox="1"/>
          <p:nvPr/>
        </p:nvSpPr>
        <p:spPr>
          <a:xfrm>
            <a:off x="5477341" y="5055704"/>
            <a:ext cx="203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2" descr="Naturaleza, Planta, Árbol">
            <a:extLst>
              <a:ext uri="{FF2B5EF4-FFF2-40B4-BE49-F238E27FC236}">
                <a16:creationId xmlns:a16="http://schemas.microsoft.com/office/drawing/2014/main" id="{E21B7FC4-7377-F8D0-EA2B-64C99AE5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31" y="3151610"/>
            <a:ext cx="1432951" cy="15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Iglesia, Capilla, Religión, Cementerio, Campanas">
            <a:extLst>
              <a:ext uri="{FF2B5EF4-FFF2-40B4-BE49-F238E27FC236}">
                <a16:creationId xmlns:a16="http://schemas.microsoft.com/office/drawing/2014/main" id="{3A75BC94-57A3-BA87-C8F5-874B320A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09" y="3149520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CDFAD30-879C-1B52-35EB-669A8D446E92}"/>
              </a:ext>
            </a:extLst>
          </p:cNvPr>
          <p:cNvSpPr txBox="1"/>
          <p:nvPr/>
        </p:nvSpPr>
        <p:spPr>
          <a:xfrm>
            <a:off x="5484753" y="5056515"/>
            <a:ext cx="2023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4DD546-4E0D-174C-52F2-DAFEE9674EDE}"/>
              </a:ext>
            </a:extLst>
          </p:cNvPr>
          <p:cNvSpPr txBox="1"/>
          <p:nvPr/>
        </p:nvSpPr>
        <p:spPr>
          <a:xfrm>
            <a:off x="5784022" y="5028504"/>
            <a:ext cx="2185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1BDA6480-B297-9DE8-4E19-615AA18C8A3F}"/>
              </a:ext>
            </a:extLst>
          </p:cNvPr>
          <p:cNvSpPr/>
          <p:nvPr/>
        </p:nvSpPr>
        <p:spPr>
          <a:xfrm>
            <a:off x="1796933" y="2688224"/>
            <a:ext cx="2185214" cy="1551416"/>
          </a:xfrm>
          <a:prstGeom prst="wedgeEllipseCallout">
            <a:avLst>
              <a:gd name="adj1" fmla="val -50601"/>
              <a:gd name="adj2" fmla="val 62080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egoe Print" panose="02000600000000000000" pitchFamily="2" charset="0"/>
              </a:rPr>
              <a:t>Lugo </a:t>
            </a:r>
            <a:r>
              <a:rPr lang="en-GB" sz="2800" dirty="0" err="1">
                <a:latin typeface="Segoe Print" panose="02000600000000000000" pitchFamily="2" charset="0"/>
              </a:rPr>
              <a:t>tiene</a:t>
            </a:r>
            <a:r>
              <a:rPr lang="en-GB" sz="2800" dirty="0">
                <a:latin typeface="Segoe Print" panose="02000600000000000000" pitchFamily="2" charset="0"/>
              </a:rPr>
              <a:t> …</a:t>
            </a:r>
          </a:p>
        </p:txBody>
      </p:sp>
      <p:pic>
        <p:nvPicPr>
          <p:cNvPr id="44" name="Picture 4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1880659-042B-71EF-D484-F250CC8698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144" y="4248002"/>
            <a:ext cx="1401286" cy="266184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5AD5C02-E56B-8093-D859-CF1437E4CEBC}"/>
              </a:ext>
            </a:extLst>
          </p:cNvPr>
          <p:cNvSpPr txBox="1"/>
          <p:nvPr/>
        </p:nvSpPr>
        <p:spPr>
          <a:xfrm>
            <a:off x="7698556" y="5048532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A37839-5F20-6E61-D85F-29EBE3EEA7D8}"/>
              </a:ext>
            </a:extLst>
          </p:cNvPr>
          <p:cNvSpPr txBox="1"/>
          <p:nvPr/>
        </p:nvSpPr>
        <p:spPr>
          <a:xfrm>
            <a:off x="5545362" y="5014151"/>
            <a:ext cx="203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09E169-6A11-2293-32FC-1FB4C9E5EF91}"/>
              </a:ext>
            </a:extLst>
          </p:cNvPr>
          <p:cNvSpPr txBox="1"/>
          <p:nvPr/>
        </p:nvSpPr>
        <p:spPr>
          <a:xfrm>
            <a:off x="7766578" y="5006979"/>
            <a:ext cx="203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16" descr="Árboles De Mango, Parque, Jardín, Parque De Árboles">
            <a:extLst>
              <a:ext uri="{FF2B5EF4-FFF2-40B4-BE49-F238E27FC236}">
                <a16:creationId xmlns:a16="http://schemas.microsoft.com/office/drawing/2014/main" id="{C6BCC7D7-79F8-8751-A555-289DF60AF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59" y="3512283"/>
            <a:ext cx="1806219" cy="1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BD6800-C302-D37F-53B7-60014F1534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2293" y="3488217"/>
            <a:ext cx="2566638" cy="128616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D1EA3B-045A-8AF0-CB17-2063468988B9}"/>
              </a:ext>
            </a:extLst>
          </p:cNvPr>
          <p:cNvSpPr txBox="1"/>
          <p:nvPr/>
        </p:nvSpPr>
        <p:spPr>
          <a:xfrm>
            <a:off x="8308724" y="5024037"/>
            <a:ext cx="203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F4300A-6FE4-8FF9-4E43-05B4EE5A4654}"/>
              </a:ext>
            </a:extLst>
          </p:cNvPr>
          <p:cNvSpPr txBox="1"/>
          <p:nvPr/>
        </p:nvSpPr>
        <p:spPr>
          <a:xfrm>
            <a:off x="5078450" y="5041622"/>
            <a:ext cx="296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universidad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" name="Picture 4" descr="Ciudad, La Carretera, Comunidad Local">
            <a:extLst>
              <a:ext uri="{FF2B5EF4-FFF2-40B4-BE49-F238E27FC236}">
                <a16:creationId xmlns:a16="http://schemas.microsoft.com/office/drawing/2014/main" id="{E2D79BEB-35CF-5E2F-17BD-A150E9084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5" b="30048"/>
          <a:stretch/>
        </p:blipFill>
        <p:spPr bwMode="auto">
          <a:xfrm>
            <a:off x="5496496" y="3680522"/>
            <a:ext cx="4898571" cy="11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8" descr="Arte, Audiencia, Personaje, Cómic">
            <a:extLst>
              <a:ext uri="{FF2B5EF4-FFF2-40B4-BE49-F238E27FC236}">
                <a16:creationId xmlns:a16="http://schemas.microsoft.com/office/drawing/2014/main" id="{C0FC1871-230D-691A-18ED-FC8150DB5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81" y="3430533"/>
            <a:ext cx="1438275" cy="1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06342FE-94C5-C423-BB94-E2D8326645DA}"/>
              </a:ext>
            </a:extLst>
          </p:cNvPr>
          <p:cNvSpPr txBox="1"/>
          <p:nvPr/>
        </p:nvSpPr>
        <p:spPr>
          <a:xfrm>
            <a:off x="5884008" y="5021317"/>
            <a:ext cx="1868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44055C-C07F-0C37-CC9D-E178DEA0A3BA}"/>
              </a:ext>
            </a:extLst>
          </p:cNvPr>
          <p:cNvSpPr txBox="1"/>
          <p:nvPr/>
        </p:nvSpPr>
        <p:spPr>
          <a:xfrm>
            <a:off x="7975298" y="5020639"/>
            <a:ext cx="1791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árbol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14" descr="Fútbol, Estadio, Deporte, San Mames, Bilbao">
            <a:extLst>
              <a:ext uri="{FF2B5EF4-FFF2-40B4-BE49-F238E27FC236}">
                <a16:creationId xmlns:a16="http://schemas.microsoft.com/office/drawing/2014/main" id="{75FAFA5B-2278-74A4-A13E-3859F74C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95" y="3320748"/>
            <a:ext cx="2074636" cy="14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D4E25C8-C112-244B-C331-7BFEC9A6E30A}"/>
              </a:ext>
            </a:extLst>
          </p:cNvPr>
          <p:cNvSpPr txBox="1"/>
          <p:nvPr/>
        </p:nvSpPr>
        <p:spPr>
          <a:xfrm>
            <a:off x="5989539" y="5027065"/>
            <a:ext cx="2090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2A977FC-21E2-4958-EF19-22EE8DD683D8}"/>
              </a:ext>
            </a:extLst>
          </p:cNvPr>
          <p:cNvSpPr txBox="1"/>
          <p:nvPr/>
        </p:nvSpPr>
        <p:spPr>
          <a:xfrm>
            <a:off x="8280239" y="5027065"/>
            <a:ext cx="2090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82AFBCA-DA81-365B-5C6D-8A479629DF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342" y="-49458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22" name="5_1.wav"/>
            </a:hlinkClick>
            <a:extLst>
              <a:ext uri="{FF2B5EF4-FFF2-40B4-BE49-F238E27FC236}">
                <a16:creationId xmlns:a16="http://schemas.microsoft.com/office/drawing/2014/main" id="{3F2AB352-2A03-38A6-7501-DA27B2EE89EE}"/>
              </a:ext>
            </a:extLst>
          </p:cNvPr>
          <p:cNvSpPr/>
          <p:nvPr/>
        </p:nvSpPr>
        <p:spPr>
          <a:xfrm>
            <a:off x="1257206" y="149001"/>
            <a:ext cx="4526815" cy="512606"/>
          </a:xfrm>
          <a:prstGeom prst="wedgeRoundRectCallout">
            <a:avLst>
              <a:gd name="adj1" fmla="val -55813"/>
              <a:gd name="adj2" fmla="val 9953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¿Que es en español?</a:t>
            </a:r>
          </a:p>
        </p:txBody>
      </p:sp>
    </p:spTree>
    <p:extLst>
      <p:ext uri="{BB962C8B-B14F-4D97-AF65-F5344CB8AC3E}">
        <p14:creationId xmlns:p14="http://schemas.microsoft.com/office/powerpoint/2010/main" val="158874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7" grpId="0"/>
      <p:bldP spid="37" grpId="1"/>
      <p:bldP spid="38" grpId="0"/>
      <p:bldP spid="38" grpId="1"/>
      <p:bldP spid="41" grpId="0"/>
      <p:bldP spid="41" grpId="1"/>
      <p:bldP spid="42" grpId="0"/>
      <p:bldP spid="42" grpId="1"/>
      <p:bldP spid="43" grpId="0" animBg="1"/>
      <p:bldP spid="45" grpId="0"/>
      <p:bldP spid="45" grpId="1"/>
      <p:bldP spid="46" grpId="0"/>
      <p:bldP spid="46" grpId="1"/>
      <p:bldP spid="47" grpId="0"/>
      <p:bldP spid="47" grpId="1"/>
      <p:bldP spid="51" grpId="0"/>
      <p:bldP spid="51" grpId="1"/>
      <p:bldP spid="54" grpId="0"/>
      <p:bldP spid="54" grpId="1"/>
      <p:bldP spid="63" grpId="0"/>
      <p:bldP spid="63" grpId="1"/>
      <p:bldP spid="64" grpId="0"/>
      <p:bldP spid="64" grpId="1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plural: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67692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Plural nouns and indefinite articles (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sz="28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82776" y="427941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estadio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915789" y="427941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piscina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8253" y="459637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82776" y="4744843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has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stadium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8756" y="46229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915790" y="474878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has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pool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800" dirty="0"/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53096" y="3429000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‘some’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plural noun, use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268652" y="6153548"/>
            <a:ext cx="1169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 plural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nouns, use _____. For plural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nouns, use ______.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4953437" y="6119123"/>
            <a:ext cx="101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10303245" y="6130953"/>
            <a:ext cx="101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unas</a:t>
            </a:r>
            <a:endParaRPr lang="en-GB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EA5B32D2-027A-9C5D-1426-987107B4E5E3}"/>
              </a:ext>
            </a:extLst>
          </p:cNvPr>
          <p:cNvSpPr txBox="1"/>
          <p:nvPr/>
        </p:nvSpPr>
        <p:spPr>
          <a:xfrm>
            <a:off x="204236" y="1268693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To talk about more than one thing (plural), Spanish often adds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14FF16F0-99C3-D26D-21AD-5962A15DD160}"/>
              </a:ext>
            </a:extLst>
          </p:cNvPr>
          <p:cNvSpPr txBox="1"/>
          <p:nvPr/>
        </p:nvSpPr>
        <p:spPr>
          <a:xfrm>
            <a:off x="875269" y="2134074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17B9E207-1D39-BA51-2BD7-E45F22BB9E33}"/>
              </a:ext>
            </a:extLst>
          </p:cNvPr>
          <p:cNvSpPr txBox="1"/>
          <p:nvPr/>
        </p:nvSpPr>
        <p:spPr>
          <a:xfrm>
            <a:off x="3774542" y="2125227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has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museum.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AEAA3EDF-0BEF-2A30-6F83-DF500E565483}"/>
              </a:ext>
            </a:extLst>
          </p:cNvPr>
          <p:cNvSpPr txBox="1"/>
          <p:nvPr/>
        </p:nvSpPr>
        <p:spPr>
          <a:xfrm>
            <a:off x="875269" y="2624137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17387749-D9DE-7FE7-8DCF-E542AEA24D1B}"/>
              </a:ext>
            </a:extLst>
          </p:cNvPr>
          <p:cNvSpPr txBox="1"/>
          <p:nvPr/>
        </p:nvSpPr>
        <p:spPr>
          <a:xfrm>
            <a:off x="3774542" y="2668500"/>
            <a:ext cx="39635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has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museum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7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76630" y="88689"/>
            <a:ext cx="7595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[V]    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[M]     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97BBFE-A572-48B2-9690-BAF202AE34BF}"/>
              </a:ext>
            </a:extLst>
          </p:cNvPr>
          <p:cNvSpPr txBox="1"/>
          <p:nvPr/>
        </p:nvSpPr>
        <p:spPr>
          <a:xfrm>
            <a:off x="282838" y="590410"/>
            <a:ext cx="4663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1 – 7 y 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o 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Cruzar, Eliminar, Retirar, Cancelar, Interrupción, Rojo">
            <a:extLst>
              <a:ext uri="{FF2B5EF4-FFF2-40B4-BE49-F238E27FC236}">
                <a16:creationId xmlns:a16="http://schemas.microsoft.com/office/drawing/2014/main" id="{1D737E57-BC96-43DF-8377-25DF10C0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19" y="219569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C8838E-D94F-4744-9B92-46E30287B1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28" y="178146"/>
            <a:ext cx="399846" cy="451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3" y="1157967"/>
            <a:ext cx="4877645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098139"/>
              </p:ext>
            </p:extLst>
          </p:nvPr>
        </p:nvGraphicFramePr>
        <p:xfrm>
          <a:off x="889538" y="2343637"/>
          <a:ext cx="3931844" cy="3773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62890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62890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escuelas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62890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62890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piscinas.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62890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62890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plazas.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</a:tbl>
          </a:graphicData>
        </a:graphic>
      </p:graphicFrame>
      <p:sp>
        <p:nvSpPr>
          <p:cNvPr id="10" name="Oval 9">
            <a:hlinkClick r:id="" action="ppaction://noaction">
              <a:snd r:embed="rId9" name="7_4.wav"/>
            </a:hlinkClick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527793" y="2549045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hlinkClick r:id="" action="ppaction://noaction">
              <a:snd r:embed="rId10" name="7_5.wav"/>
            </a:hlinkClick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540202" y="3147848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hlinkClick r:id="" action="ppaction://noaction">
              <a:snd r:embed="rId11" name="7_6.wav"/>
            </a:hlinkClick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527793" y="3751645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hlinkClick r:id="" action="ppaction://noaction">
              <a:snd r:embed="rId12" name="7_7.wav"/>
            </a:hlinkClick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521152" y="438882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hlinkClick r:id="" action="ppaction://noaction">
              <a:snd r:embed="rId13" name="7_8.wav"/>
            </a:hlinkClick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521146" y="499475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hlinkClick r:id="" action="ppaction://noaction">
              <a:snd r:embed="rId14" name="7_9.wav"/>
            </a:hlinkClick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540202" y="5590330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4125903" y="3006645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3925312" y="2397659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4125903" y="4283180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4152836" y="3640779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4108224" y="5497482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36" name="Picture 35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3E3996CE-52D9-43C3-89C7-7616933F8B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6" y="2416515"/>
            <a:ext cx="405475" cy="485508"/>
          </a:xfrm>
          <a:prstGeom prst="rect">
            <a:avLst/>
          </a:prstGeom>
        </p:spPr>
      </p:pic>
      <p:pic>
        <p:nvPicPr>
          <p:cNvPr id="90" name="Picture 8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DA960259-CB51-4F92-B9CD-DF7C7E170E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14" y="3037363"/>
            <a:ext cx="517719" cy="485508"/>
          </a:xfrm>
          <a:prstGeom prst="rect">
            <a:avLst/>
          </a:prstGeom>
        </p:spPr>
      </p:pic>
      <p:pic>
        <p:nvPicPr>
          <p:cNvPr id="91" name="Picture 9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BA9840A3-A339-4A78-BBDC-6D97C2B270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11" y="3596569"/>
            <a:ext cx="517719" cy="619907"/>
          </a:xfrm>
          <a:prstGeom prst="rect">
            <a:avLst/>
          </a:prstGeom>
        </p:spPr>
      </p:pic>
      <p:pic>
        <p:nvPicPr>
          <p:cNvPr id="3074" name="Picture 2" descr="Pantalla, Mostrar, Bordo, Presentación">
            <a:extLst>
              <a:ext uri="{FF2B5EF4-FFF2-40B4-BE49-F238E27FC236}">
                <a16:creationId xmlns:a16="http://schemas.microsoft.com/office/drawing/2014/main" id="{446F462C-E949-5FDE-3028-597CFDC8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48" y="1480834"/>
            <a:ext cx="5619790" cy="54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29A65D-D703-1115-54FF-754057BEE5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57754" y="5134135"/>
            <a:ext cx="1057615" cy="1603360"/>
          </a:xfrm>
          <a:prstGeom prst="rect">
            <a:avLst/>
          </a:prstGeom>
        </p:spPr>
      </p:pic>
      <p:pic>
        <p:nvPicPr>
          <p:cNvPr id="60" name="Picture 5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E61AD42F-2B42-D9C2-AA6F-6644A47247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49" y="4255457"/>
            <a:ext cx="517719" cy="619907"/>
          </a:xfrm>
          <a:prstGeom prst="rect">
            <a:avLst/>
          </a:prstGeom>
        </p:spPr>
      </p:pic>
      <p:pic>
        <p:nvPicPr>
          <p:cNvPr id="61" name="Picture 6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17FBA1EB-B147-9A4E-B8B9-A0453029FE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04" y="4849501"/>
            <a:ext cx="517719" cy="619907"/>
          </a:xfrm>
          <a:prstGeom prst="rect">
            <a:avLst/>
          </a:prstGeom>
        </p:spPr>
      </p:pic>
      <p:pic>
        <p:nvPicPr>
          <p:cNvPr id="62" name="Picture 61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6F89EDF9-DCFA-F9BD-D8C2-48E7900DC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89" y="5516081"/>
            <a:ext cx="517719" cy="619907"/>
          </a:xfrm>
          <a:prstGeom prst="rect">
            <a:avLst/>
          </a:prstGeom>
        </p:spPr>
      </p:pic>
      <p:pic>
        <p:nvPicPr>
          <p:cNvPr id="71" name="Picture 14" descr="Fútbol, Estadio, Deporte, San Mames, Bilbao">
            <a:extLst>
              <a:ext uri="{FF2B5EF4-FFF2-40B4-BE49-F238E27FC236}">
                <a16:creationId xmlns:a16="http://schemas.microsoft.com/office/drawing/2014/main" id="{9BFB37C3-DDE3-3182-A8A2-3981D2DF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46" y="2037963"/>
            <a:ext cx="1330515" cy="9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6" descr="Árboles De Mango, Parque, Jardín, Parque De Árboles">
            <a:extLst>
              <a:ext uri="{FF2B5EF4-FFF2-40B4-BE49-F238E27FC236}">
                <a16:creationId xmlns:a16="http://schemas.microsoft.com/office/drawing/2014/main" id="{C33FD818-DBB5-9A3B-B371-A76DE074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32" y="5042356"/>
            <a:ext cx="1806219" cy="12737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0" descr="Gráficos vectoriales gratis de Paisaje urbano">
            <a:extLst>
              <a:ext uri="{FF2B5EF4-FFF2-40B4-BE49-F238E27FC236}">
                <a16:creationId xmlns:a16="http://schemas.microsoft.com/office/drawing/2014/main" id="{4C1AE8CA-10C6-285C-8191-329B5252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99" y="2110906"/>
            <a:ext cx="1285894" cy="12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cuela, Edificio, Educación, Propiedad">
            <a:extLst>
              <a:ext uri="{FF2B5EF4-FFF2-40B4-BE49-F238E27FC236}">
                <a16:creationId xmlns:a16="http://schemas.microsoft.com/office/drawing/2014/main" id="{EE9DA59B-013B-3152-7FC4-95BA3967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377" y="3635606"/>
            <a:ext cx="1647245" cy="8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scina, Agua, Natación, Verde, Hierba">
            <a:extLst>
              <a:ext uri="{FF2B5EF4-FFF2-40B4-BE49-F238E27FC236}">
                <a16:creationId xmlns:a16="http://schemas.microsoft.com/office/drawing/2014/main" id="{F8992218-A50F-8B98-43C4-EF735F3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79" y="3475692"/>
            <a:ext cx="2456712" cy="12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Stream, Water, Nature, Flowing, Blue">
            <a:extLst>
              <a:ext uri="{FF2B5EF4-FFF2-40B4-BE49-F238E27FC236}">
                <a16:creationId xmlns:a16="http://schemas.microsoft.com/office/drawing/2014/main" id="{D9196365-B9DD-494F-21F9-FF81153E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81" y="5205789"/>
            <a:ext cx="1093853" cy="9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E638A-33A7-BC41-0459-33795F84CD5F}"/>
              </a:ext>
            </a:extLst>
          </p:cNvPr>
          <p:cNvSpPr txBox="1"/>
          <p:nvPr/>
        </p:nvSpPr>
        <p:spPr>
          <a:xfrm>
            <a:off x="10175957" y="5674205"/>
            <a:ext cx="385042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033A2E6-51A6-1C54-E9BB-958566888CF4}"/>
              </a:ext>
            </a:extLst>
          </p:cNvPr>
          <p:cNvSpPr txBox="1"/>
          <p:nvPr/>
        </p:nvSpPr>
        <p:spPr>
          <a:xfrm>
            <a:off x="8020375" y="2888128"/>
            <a:ext cx="585417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43119AA-166F-5813-3B57-875B85C318E1}"/>
              </a:ext>
            </a:extLst>
          </p:cNvPr>
          <p:cNvSpPr txBox="1"/>
          <p:nvPr/>
        </p:nvSpPr>
        <p:spPr>
          <a:xfrm>
            <a:off x="10918695" y="2663345"/>
            <a:ext cx="585417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45CF48-9FB1-827D-A041-EEB0CDDDB583}"/>
              </a:ext>
            </a:extLst>
          </p:cNvPr>
          <p:cNvSpPr txBox="1"/>
          <p:nvPr/>
        </p:nvSpPr>
        <p:spPr>
          <a:xfrm>
            <a:off x="10830919" y="4171510"/>
            <a:ext cx="585417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9F412F-5DA1-59AF-D5E2-1983F99CA3AF}"/>
              </a:ext>
            </a:extLst>
          </p:cNvPr>
          <p:cNvSpPr txBox="1"/>
          <p:nvPr/>
        </p:nvSpPr>
        <p:spPr>
          <a:xfrm>
            <a:off x="8536244" y="3971950"/>
            <a:ext cx="585417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x4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DEF5E5-239C-2390-645F-56F9E7E77DB7}"/>
              </a:ext>
            </a:extLst>
          </p:cNvPr>
          <p:cNvSpPr txBox="1"/>
          <p:nvPr/>
        </p:nvSpPr>
        <p:spPr>
          <a:xfrm>
            <a:off x="8285500" y="5798561"/>
            <a:ext cx="585417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67F44B8-DDF6-B22B-B336-9DF284D14A97}"/>
              </a:ext>
            </a:extLst>
          </p:cNvPr>
          <p:cNvSpPr/>
          <p:nvPr/>
        </p:nvSpPr>
        <p:spPr>
          <a:xfrm>
            <a:off x="4095936" y="4921785"/>
            <a:ext cx="867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46" name="TextBox 45">
            <a:hlinkClick r:id="" action="ppaction://noaction">
              <a:snd r:embed="rId24" name="7_2.wav"/>
            </a:hlinkClick>
            <a:extLst>
              <a:ext uri="{FF2B5EF4-FFF2-40B4-BE49-F238E27FC236}">
                <a16:creationId xmlns:a16="http://schemas.microsoft.com/office/drawing/2014/main" id="{120C64E2-BBF7-4A14-8D0F-F6B22C60687C}"/>
              </a:ext>
            </a:extLst>
          </p:cNvPr>
          <p:cNvSpPr txBox="1"/>
          <p:nvPr/>
        </p:nvSpPr>
        <p:spPr>
          <a:xfrm>
            <a:off x="4897223" y="638379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Krina describe Cambridge para Sofía pero hay unos errores.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662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0" grpId="0"/>
      <p:bldP spid="66" grpId="0"/>
      <p:bldP spid="86" grpId="0"/>
      <p:bldP spid="87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1C2C88-A9E9-7898-6951-53747615A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985622"/>
              </p:ext>
            </p:extLst>
          </p:nvPr>
        </p:nvGraphicFramePr>
        <p:xfrm>
          <a:off x="6612179" y="2053706"/>
          <a:ext cx="4675516" cy="422279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75516">
                  <a:extLst>
                    <a:ext uri="{9D8B030D-6E8A-4147-A177-3AD203B41FA5}">
                      <a16:colId xmlns:a16="http://schemas.microsoft.com/office/drawing/2014/main" val="197301524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escribe </a:t>
                      </a:r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✍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757915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644021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460885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993595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438693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209757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5536072"/>
                  </a:ext>
                </a:extLst>
              </a:tr>
            </a:tbl>
          </a:graphicData>
        </a:graphic>
      </p:graphicFrame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6E77DAAD-B272-FDC7-E0E6-DBAB3DB13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42" y="-49458"/>
            <a:ext cx="914400" cy="914400"/>
          </a:xfrm>
          <a:prstGeom prst="rect">
            <a:avLst/>
          </a:prstGeom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10" name="8_6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237450" y="294188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11" name="8_7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237449" y="355661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12" name="8_8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237448" y="411967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3" name="8_9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237448" y="46650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4" name="8_10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237448" y="521043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5" name="8_11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237447" y="57558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207803"/>
              </p:ext>
            </p:extLst>
          </p:nvPr>
        </p:nvGraphicFramePr>
        <p:xfrm>
          <a:off x="855984" y="2053706"/>
          <a:ext cx="5550683" cy="416770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II+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(plural)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237451" y="1408527"/>
            <a:ext cx="136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97" y="1303025"/>
            <a:ext cx="527765" cy="54975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9F476FD-8319-4652-AA5B-4BDDC10A321B}"/>
              </a:ext>
            </a:extLst>
          </p:cNvPr>
          <p:cNvSpPr txBox="1"/>
          <p:nvPr/>
        </p:nvSpPr>
        <p:spPr>
          <a:xfrm>
            <a:off x="1990849" y="1385359"/>
            <a:ext cx="669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(singular)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II+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(plural).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20" y="2795968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67" y="3390710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90" y="3957636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20" y="4527270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11" y="5074490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26" y="5647951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6896454" y="294188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6896454" y="3545563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universidad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6896453" y="406560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stadio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872041" y="464007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6905097" y="523210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árboles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6896452" y="574041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FF4F5E1-56F5-287B-6607-FE1D4C8319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0714" y="4221627"/>
            <a:ext cx="1401286" cy="2661844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8" name="8_1.wav"/>
            </a:hlinkClick>
            <a:extLst>
              <a:ext uri="{FF2B5EF4-FFF2-40B4-BE49-F238E27FC236}">
                <a16:creationId xmlns:a16="http://schemas.microsoft.com/office/drawing/2014/main" id="{FC11BCC1-DCDE-5776-289F-7598C34ADB14}"/>
              </a:ext>
            </a:extLst>
          </p:cNvPr>
          <p:cNvSpPr/>
          <p:nvPr/>
        </p:nvSpPr>
        <p:spPr>
          <a:xfrm>
            <a:off x="1143277" y="95858"/>
            <a:ext cx="4476473" cy="512606"/>
          </a:xfrm>
          <a:prstGeom prst="wedgeRoundRectCallout">
            <a:avLst>
              <a:gd name="adj1" fmla="val -55813"/>
              <a:gd name="adj2" fmla="val 9953"/>
              <a:gd name="adj3" fmla="val 16667"/>
            </a:avLst>
          </a:prstGeom>
          <a:solidFill>
            <a:srgbClr val="68D5C8"/>
          </a:solidFill>
          <a:ln w="57150">
            <a:solidFill>
              <a:srgbClr val="68D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Escucha.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EC25180-5BD9-7525-F4CD-60C1E7ED4661}"/>
              </a:ext>
            </a:extLst>
          </p:cNvPr>
          <p:cNvSpPr/>
          <p:nvPr/>
        </p:nvSpPr>
        <p:spPr>
          <a:xfrm>
            <a:off x="2304288" y="705206"/>
            <a:ext cx="3620262" cy="512606"/>
          </a:xfrm>
          <a:prstGeom prst="wedgeRoundRectCallout">
            <a:avLst>
              <a:gd name="adj1" fmla="val -55813"/>
              <a:gd name="adj2" fmla="val 9953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lang="en-GB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2B8ADC8-1BA1-3688-3539-76F63194D209}"/>
              </a:ext>
            </a:extLst>
          </p:cNvPr>
          <p:cNvSpPr/>
          <p:nvPr/>
        </p:nvSpPr>
        <p:spPr>
          <a:xfrm>
            <a:off x="7667432" y="1446739"/>
            <a:ext cx="3819717" cy="509438"/>
          </a:xfrm>
          <a:prstGeom prst="wedgeRoundRectCallout">
            <a:avLst>
              <a:gd name="adj1" fmla="val 45218"/>
              <a:gd name="adj2" fmla="val 80563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¿Qué </a:t>
            </a:r>
            <a:r>
              <a:rPr lang="en-GB" sz="3200" b="1" noProof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 Lugo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lang="en-GB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Bandera, España, Español">
            <a:extLst>
              <a:ext uri="{FF2B5EF4-FFF2-40B4-BE49-F238E27FC236}">
                <a16:creationId xmlns:a16="http://schemas.microsoft.com/office/drawing/2014/main" id="{F2321D71-6CB8-203A-C9E5-26070756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192" y="2278091"/>
            <a:ext cx="871683" cy="5581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7" grpId="0"/>
      <p:bldP spid="18" grpId="0"/>
      <p:bldP spid="90" grpId="0"/>
      <p:bldP spid="91" grpId="0"/>
      <p:bldP spid="92" grpId="0"/>
      <p:bldP spid="93" grpId="0"/>
      <p:bldP spid="94" grpId="0"/>
      <p:bldP spid="35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Asking yes/no questions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95668" y="3747830"/>
            <a:ext cx="467645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parques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425572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95668" y="4312557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parks there.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21362" y="3317323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04236" y="928426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1059713" y="2162683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Tiene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4202691" y="2153138"/>
            <a:ext cx="462850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S/he, it has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church.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32742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Tiene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4166893" y="2654089"/>
            <a:ext cx="49833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Does s/he, it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church?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321364" y="5047004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895668" y="5617799"/>
            <a:ext cx="49873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parques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60163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75269" y="6118750"/>
            <a:ext cx="539756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parks there?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FC8FDD-8FB8-4989-A820-74F3F2918DB9}"/>
              </a:ext>
            </a:extLst>
          </p:cNvPr>
          <p:cNvGrpSpPr/>
          <p:nvPr/>
        </p:nvGrpSpPr>
        <p:grpSpPr>
          <a:xfrm>
            <a:off x="9058653" y="1659561"/>
            <a:ext cx="2929111" cy="2005939"/>
            <a:chOff x="9058653" y="1659561"/>
            <a:chExt cx="2929111" cy="2005939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9624048" y="165956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66DFD0D6-2B3B-4269-B750-2ECA2CA8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073" y="1884038"/>
              <a:ext cx="446780" cy="627059"/>
            </a:xfrm>
            <a:prstGeom prst="rect">
              <a:avLst/>
            </a:prstGeom>
          </p:spPr>
        </p:pic>
        <p:pic>
          <p:nvPicPr>
            <p:cNvPr id="25" name="Picture 2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406B6A7-3A9F-4ACB-A7DE-5512F322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979060" y="1970138"/>
              <a:ext cx="446780" cy="627059"/>
            </a:xfrm>
            <a:prstGeom prst="rect">
              <a:avLst/>
            </a:prstGeom>
          </p:spPr>
        </p:pic>
        <p:pic>
          <p:nvPicPr>
            <p:cNvPr id="29" name="Picture 2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1AE9087E-E91F-4697-A0F0-D21DE64E4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8653" y="2467826"/>
              <a:ext cx="630497" cy="1197674"/>
            </a:xfrm>
            <a:prstGeom prst="rect">
              <a:avLst/>
            </a:prstGeom>
          </p:spPr>
        </p:pic>
        <p:pic>
          <p:nvPicPr>
            <p:cNvPr id="33" name="Picture 6" descr="Iglesia, Capilla, Religión, Cementerio, Campanas">
              <a:extLst>
                <a:ext uri="{FF2B5EF4-FFF2-40B4-BE49-F238E27FC236}">
                  <a16:creationId xmlns:a16="http://schemas.microsoft.com/office/drawing/2014/main" id="{4DC36843-FA53-452B-AC93-FE5FB08C1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1790" y="1715913"/>
              <a:ext cx="630497" cy="95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12" descr="Landscape, Park, Trees, Trail, Nature">
            <a:extLst>
              <a:ext uri="{FF2B5EF4-FFF2-40B4-BE49-F238E27FC236}">
                <a16:creationId xmlns:a16="http://schemas.microsoft.com/office/drawing/2014/main" id="{69753A92-6622-403D-B8C1-1D2726E5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12" y="3900013"/>
            <a:ext cx="1365866" cy="7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Landscape, Park, Trees, Trail, Nature">
            <a:extLst>
              <a:ext uri="{FF2B5EF4-FFF2-40B4-BE49-F238E27FC236}">
                <a16:creationId xmlns:a16="http://schemas.microsoft.com/office/drawing/2014/main" id="{40467C7F-2C44-44E8-AF6C-AFDBAB69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24" y="3886637"/>
            <a:ext cx="1365866" cy="7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Landscape, Park, Trees, Trail, Nature">
            <a:extLst>
              <a:ext uri="{FF2B5EF4-FFF2-40B4-BE49-F238E27FC236}">
                <a16:creationId xmlns:a16="http://schemas.microsoft.com/office/drawing/2014/main" id="{6D50FAB7-06F6-4C81-BAFA-B612DED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449" y="3865254"/>
            <a:ext cx="1365866" cy="7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3E32D-B36F-4DA2-9D04-42041D2CB609}"/>
              </a:ext>
            </a:extLst>
          </p:cNvPr>
          <p:cNvGrpSpPr/>
          <p:nvPr/>
        </p:nvGrpSpPr>
        <p:grpSpPr>
          <a:xfrm>
            <a:off x="6658553" y="5616859"/>
            <a:ext cx="4637779" cy="1071141"/>
            <a:chOff x="6658553" y="5616859"/>
            <a:chExt cx="4637779" cy="1071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08025-47EA-4B0A-8BD9-2CB78B7DC92D}"/>
                </a:ext>
              </a:extLst>
            </p:cNvPr>
            <p:cNvGrpSpPr/>
            <p:nvPr/>
          </p:nvGrpSpPr>
          <p:grpSpPr>
            <a:xfrm>
              <a:off x="6658553" y="5616859"/>
              <a:ext cx="4637779" cy="1071141"/>
              <a:chOff x="6658553" y="5616859"/>
              <a:chExt cx="4637779" cy="1071141"/>
            </a:xfrm>
          </p:grpSpPr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78B16154-7393-41AA-A59E-48C908C1204E}"/>
                  </a:ext>
                </a:extLst>
              </p:cNvPr>
              <p:cNvSpPr/>
              <p:nvPr/>
            </p:nvSpPr>
            <p:spPr>
              <a:xfrm>
                <a:off x="6658553" y="5616859"/>
                <a:ext cx="4637779" cy="1071141"/>
              </a:xfrm>
              <a:prstGeom prst="wedgeRectCallout">
                <a:avLst>
                  <a:gd name="adj1" fmla="val -60547"/>
                  <a:gd name="adj2" fmla="val 2020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7" name="Picture 36" descr="A picture containing window&#10;&#10;Description automatically generated">
                <a:extLst>
                  <a:ext uri="{FF2B5EF4-FFF2-40B4-BE49-F238E27FC236}">
                    <a16:creationId xmlns:a16="http://schemas.microsoft.com/office/drawing/2014/main" id="{272580DD-62B6-4FEB-B524-7AE536CFA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9257" y="5822469"/>
                <a:ext cx="425622" cy="627059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window&#10;&#10;Description automatically generated">
                <a:extLst>
                  <a:ext uri="{FF2B5EF4-FFF2-40B4-BE49-F238E27FC236}">
                    <a16:creationId xmlns:a16="http://schemas.microsoft.com/office/drawing/2014/main" id="{A847A12A-EF4D-4765-9C1B-8DC342C27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748547" y="5826887"/>
                <a:ext cx="425622" cy="627059"/>
              </a:xfrm>
              <a:prstGeom prst="rect">
                <a:avLst/>
              </a:prstGeom>
            </p:spPr>
          </p:pic>
        </p:grpSp>
        <p:pic>
          <p:nvPicPr>
            <p:cNvPr id="42" name="Picture 12" descr="Landscape, Park, Trees, Trail, Nature">
              <a:extLst>
                <a:ext uri="{FF2B5EF4-FFF2-40B4-BE49-F238E27FC236}">
                  <a16:creationId xmlns:a16="http://schemas.microsoft.com/office/drawing/2014/main" id="{B8A9442D-D4FD-416B-8417-1B815BEE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358" y="5859059"/>
              <a:ext cx="1075221" cy="62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Landscape, Park, Trees, Trail, Nature">
              <a:extLst>
                <a:ext uri="{FF2B5EF4-FFF2-40B4-BE49-F238E27FC236}">
                  <a16:creationId xmlns:a16="http://schemas.microsoft.com/office/drawing/2014/main" id="{A0B27455-D5EC-462D-9318-FDFD48722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0767" y="5830348"/>
              <a:ext cx="1075221" cy="62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Landscape, Park, Trees, Trail, Nature">
              <a:extLst>
                <a:ext uri="{FF2B5EF4-FFF2-40B4-BE49-F238E27FC236}">
                  <a16:creationId xmlns:a16="http://schemas.microsoft.com/office/drawing/2014/main" id="{84A0A6BF-BACF-4CB0-A656-34C5C3704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065" y="5844248"/>
              <a:ext cx="1075221" cy="62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62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2092</Words>
  <Application>Microsoft Office PowerPoint</Application>
  <PresentationFormat>Widescreen</PresentationFormat>
  <Paragraphs>289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Montserrat Medium</vt:lpstr>
      <vt:lpstr>Segoe Print</vt:lpstr>
      <vt:lpstr>Office Theme</vt:lpstr>
      <vt:lpstr>español, con Sofía</vt:lpstr>
      <vt:lpstr>Saying what I and others have</vt:lpstr>
      <vt:lpstr>pronunciar</vt:lpstr>
      <vt:lpstr>leer</vt:lpstr>
      <vt:lpstr>hablar</vt:lpstr>
      <vt:lpstr>Talking about things in the plural:</vt:lpstr>
      <vt:lpstr>leer</vt:lpstr>
      <vt:lpstr>escuchar</vt:lpstr>
      <vt:lpstr>Asking yes/no questions</vt:lpstr>
      <vt:lpstr>escuchar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16</cp:revision>
  <dcterms:created xsi:type="dcterms:W3CDTF">2021-06-30T11:06:21Z</dcterms:created>
  <dcterms:modified xsi:type="dcterms:W3CDTF">2022-10-03T04:46:18Z</dcterms:modified>
</cp:coreProperties>
</file>