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499" r:id="rId2"/>
    <p:sldId id="530" r:id="rId3"/>
    <p:sldId id="436" r:id="rId4"/>
    <p:sldId id="518" r:id="rId5"/>
    <p:sldId id="368" r:id="rId6"/>
    <p:sldId id="532" r:id="rId7"/>
    <p:sldId id="506" r:id="rId8"/>
    <p:sldId id="533" r:id="rId9"/>
    <p:sldId id="534" r:id="rId10"/>
    <p:sldId id="535" r:id="rId11"/>
    <p:sldId id="502" r:id="rId12"/>
    <p:sldId id="503" r:id="rId13"/>
    <p:sldId id="536" r:id="rId14"/>
    <p:sldId id="53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22A7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63553-635E-4CE6-9CE4-91C7EF9D55FF}" v="482" dt="2022-08-31T17:03:54.605"/>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59224" autoAdjust="0"/>
  </p:normalViewPr>
  <p:slideViewPr>
    <p:cSldViewPr snapToGrid="0">
      <p:cViewPr varScale="1">
        <p:scale>
          <a:sx n="67" d="100"/>
          <a:sy n="67" d="100"/>
        </p:scale>
        <p:origin x="1662"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79063553-635E-4CE6-9CE4-91C7EF9D55FF}"/>
    <pc:docChg chg="undo custSel modSld">
      <pc:chgData name="Tom Dawes" userId="fe899cd594ff6f3a" providerId="LiveId" clId="{79063553-635E-4CE6-9CE4-91C7EF9D55FF}" dt="2022-08-31T17:03:54.605" v="587" actId="20577"/>
      <pc:docMkLst>
        <pc:docMk/>
      </pc:docMkLst>
      <pc:sldChg chg="delSp modSp mod delAnim modAnim">
        <pc:chgData name="Tom Dawes" userId="fe899cd594ff6f3a" providerId="LiveId" clId="{79063553-635E-4CE6-9CE4-91C7EF9D55FF}" dt="2022-08-31T16:27:02.652" v="208"/>
        <pc:sldMkLst>
          <pc:docMk/>
          <pc:sldMk cId="2499040198" sldId="368"/>
        </pc:sldMkLst>
        <pc:spChg chg="mod">
          <ac:chgData name="Tom Dawes" userId="fe899cd594ff6f3a" providerId="LiveId" clId="{79063553-635E-4CE6-9CE4-91C7EF9D55FF}" dt="2022-08-31T16:23:39.865" v="59" actId="1038"/>
          <ac:spMkLst>
            <pc:docMk/>
            <pc:sldMk cId="2499040198" sldId="368"/>
            <ac:spMk id="3" creationId="{27F32BE4-5255-48B5-9B76-35AFC718FF39}"/>
          </ac:spMkLst>
        </pc:spChg>
        <pc:spChg chg="del mod">
          <ac:chgData name="Tom Dawes" userId="fe899cd594ff6f3a" providerId="LiveId" clId="{79063553-635E-4CE6-9CE4-91C7EF9D55FF}" dt="2022-08-31T16:25:30.888" v="202" actId="478"/>
          <ac:spMkLst>
            <pc:docMk/>
            <pc:sldMk cId="2499040198" sldId="368"/>
            <ac:spMk id="4" creationId="{07428AD6-0DDD-4FB1-93AA-AD53F3C84F54}"/>
          </ac:spMkLst>
        </pc:spChg>
        <pc:spChg chg="mod">
          <ac:chgData name="Tom Dawes" userId="fe899cd594ff6f3a" providerId="LiveId" clId="{79063553-635E-4CE6-9CE4-91C7EF9D55FF}" dt="2022-08-31T16:24:31.991" v="103" actId="20577"/>
          <ac:spMkLst>
            <pc:docMk/>
            <pc:sldMk cId="2499040198" sldId="368"/>
            <ac:spMk id="6" creationId="{A246C6FF-65E0-4FBF-8337-32C2B373E9D5}"/>
          </ac:spMkLst>
        </pc:spChg>
        <pc:spChg chg="mod">
          <ac:chgData name="Tom Dawes" userId="fe899cd594ff6f3a" providerId="LiveId" clId="{79063553-635E-4CE6-9CE4-91C7EF9D55FF}" dt="2022-08-31T16:24:59.785" v="148" actId="1038"/>
          <ac:spMkLst>
            <pc:docMk/>
            <pc:sldMk cId="2499040198" sldId="368"/>
            <ac:spMk id="26" creationId="{EB9FB09E-5A74-4FD6-8F6F-133245642C7B}"/>
          </ac:spMkLst>
        </pc:spChg>
        <pc:spChg chg="mod">
          <ac:chgData name="Tom Dawes" userId="fe899cd594ff6f3a" providerId="LiveId" clId="{79063553-635E-4CE6-9CE4-91C7EF9D55FF}" dt="2022-08-31T16:24:26.890" v="101" actId="1076"/>
          <ac:spMkLst>
            <pc:docMk/>
            <pc:sldMk cId="2499040198" sldId="368"/>
            <ac:spMk id="30" creationId="{D6F701D3-0DB6-4968-9E07-CAE984954893}"/>
          </ac:spMkLst>
        </pc:spChg>
        <pc:spChg chg="mod">
          <ac:chgData name="Tom Dawes" userId="fe899cd594ff6f3a" providerId="LiveId" clId="{79063553-635E-4CE6-9CE4-91C7EF9D55FF}" dt="2022-08-31T16:25:25.293" v="201" actId="14100"/>
          <ac:spMkLst>
            <pc:docMk/>
            <pc:sldMk cId="2499040198" sldId="368"/>
            <ac:spMk id="46" creationId="{9B4D0D15-E71E-43B0-A129-BC2F1F46B0B5}"/>
          </ac:spMkLst>
        </pc:spChg>
        <pc:picChg chg="del">
          <ac:chgData name="Tom Dawes" userId="fe899cd594ff6f3a" providerId="LiveId" clId="{79063553-635E-4CE6-9CE4-91C7EF9D55FF}" dt="2022-08-31T16:26:02.793" v="203" actId="478"/>
          <ac:picMkLst>
            <pc:docMk/>
            <pc:sldMk cId="2499040198" sldId="368"/>
            <ac:picMk id="7" creationId="{53C54E65-AE32-4E55-A395-50914CE51E1E}"/>
          </ac:picMkLst>
        </pc:picChg>
        <pc:picChg chg="del">
          <ac:chgData name="Tom Dawes" userId="fe899cd594ff6f3a" providerId="LiveId" clId="{79063553-635E-4CE6-9CE4-91C7EF9D55FF}" dt="2022-08-31T16:26:05.560" v="206" actId="478"/>
          <ac:picMkLst>
            <pc:docMk/>
            <pc:sldMk cId="2499040198" sldId="368"/>
            <ac:picMk id="36" creationId="{9B1114C3-C787-42DA-81FC-161C5589DAFB}"/>
          </ac:picMkLst>
        </pc:picChg>
        <pc:picChg chg="del">
          <ac:chgData name="Tom Dawes" userId="fe899cd594ff6f3a" providerId="LiveId" clId="{79063553-635E-4CE6-9CE4-91C7EF9D55FF}" dt="2022-08-31T16:26:04.945" v="205" actId="478"/>
          <ac:picMkLst>
            <pc:docMk/>
            <pc:sldMk cId="2499040198" sldId="368"/>
            <ac:picMk id="37" creationId="{7EB35876-0EF8-4D6D-847B-5B5924B3F6B3}"/>
          </ac:picMkLst>
        </pc:picChg>
        <pc:picChg chg="del">
          <ac:chgData name="Tom Dawes" userId="fe899cd594ff6f3a" providerId="LiveId" clId="{79063553-635E-4CE6-9CE4-91C7EF9D55FF}" dt="2022-08-31T16:26:04.214" v="204" actId="478"/>
          <ac:picMkLst>
            <pc:docMk/>
            <pc:sldMk cId="2499040198" sldId="368"/>
            <ac:picMk id="38" creationId="{4B819016-2955-4806-8F03-A30A6772DFAD}"/>
          </ac:picMkLst>
        </pc:picChg>
      </pc:sldChg>
      <pc:sldChg chg="modAnim">
        <pc:chgData name="Tom Dawes" userId="fe899cd594ff6f3a" providerId="LiveId" clId="{79063553-635E-4CE6-9CE4-91C7EF9D55FF}" dt="2022-08-31T16:15:38.088" v="21"/>
        <pc:sldMkLst>
          <pc:docMk/>
          <pc:sldMk cId="452473813" sldId="436"/>
        </pc:sldMkLst>
      </pc:sldChg>
      <pc:sldChg chg="modSp mod">
        <pc:chgData name="Tom Dawes" userId="fe899cd594ff6f3a" providerId="LiveId" clId="{79063553-635E-4CE6-9CE4-91C7EF9D55FF}" dt="2022-08-31T16:57:27.773" v="578" actId="1076"/>
        <pc:sldMkLst>
          <pc:docMk/>
          <pc:sldMk cId="2457968126" sldId="502"/>
        </pc:sldMkLst>
        <pc:spChg chg="mod">
          <ac:chgData name="Tom Dawes" userId="fe899cd594ff6f3a" providerId="LiveId" clId="{79063553-635E-4CE6-9CE4-91C7EF9D55FF}" dt="2022-08-31T16:46:56.997" v="501" actId="1076"/>
          <ac:spMkLst>
            <pc:docMk/>
            <pc:sldMk cId="2457968126" sldId="502"/>
            <ac:spMk id="67" creationId="{2FE96ED8-73AF-4B7F-A4A9-3D8A68B18C29}"/>
          </ac:spMkLst>
        </pc:spChg>
        <pc:spChg chg="mod">
          <ac:chgData name="Tom Dawes" userId="fe899cd594ff6f3a" providerId="LiveId" clId="{79063553-635E-4CE6-9CE4-91C7EF9D55FF}" dt="2022-08-31T16:57:27.773" v="578" actId="1076"/>
          <ac:spMkLst>
            <pc:docMk/>
            <pc:sldMk cId="2457968126" sldId="502"/>
            <ac:spMk id="70" creationId="{582643E9-7208-4741-8BEC-9A4D8CAEAEBE}"/>
          </ac:spMkLst>
        </pc:spChg>
        <pc:spChg chg="mod">
          <ac:chgData name="Tom Dawes" userId="fe899cd594ff6f3a" providerId="LiveId" clId="{79063553-635E-4CE6-9CE4-91C7EF9D55FF}" dt="2022-08-31T16:53:00.294" v="563" actId="20577"/>
          <ac:spMkLst>
            <pc:docMk/>
            <pc:sldMk cId="2457968126" sldId="502"/>
            <ac:spMk id="77" creationId="{99EA3EA7-455E-426D-BF2B-ED9533F9DAC7}"/>
          </ac:spMkLst>
        </pc:spChg>
        <pc:graphicFrameChg chg="modGraphic">
          <ac:chgData name="Tom Dawes" userId="fe899cd594ff6f3a" providerId="LiveId" clId="{79063553-635E-4CE6-9CE4-91C7EF9D55FF}" dt="2022-08-31T16:52:52.653" v="559" actId="20577"/>
          <ac:graphicFrameMkLst>
            <pc:docMk/>
            <pc:sldMk cId="2457968126" sldId="502"/>
            <ac:graphicFrameMk id="79" creationId="{1AF1DAB0-9907-409D-A53D-1940507CAD57}"/>
          </ac:graphicFrameMkLst>
        </pc:graphicFrameChg>
      </pc:sldChg>
      <pc:sldChg chg="modSp mod modAnim">
        <pc:chgData name="Tom Dawes" userId="fe899cd594ff6f3a" providerId="LiveId" clId="{79063553-635E-4CE6-9CE4-91C7EF9D55FF}" dt="2022-08-31T16:51:45.214" v="556"/>
        <pc:sldMkLst>
          <pc:docMk/>
          <pc:sldMk cId="3627345403" sldId="503"/>
        </pc:sldMkLst>
        <pc:spChg chg="mod">
          <ac:chgData name="Tom Dawes" userId="fe899cd594ff6f3a" providerId="LiveId" clId="{79063553-635E-4CE6-9CE4-91C7EF9D55FF}" dt="2022-08-31T16:47:04.811" v="502" actId="20577"/>
          <ac:spMkLst>
            <pc:docMk/>
            <pc:sldMk cId="3627345403" sldId="503"/>
            <ac:spMk id="74" creationId="{2F98C7C9-4AA9-4A1A-97B4-2D4F87EFB67C}"/>
          </ac:spMkLst>
        </pc:spChg>
        <pc:spChg chg="mod">
          <ac:chgData name="Tom Dawes" userId="fe899cd594ff6f3a" providerId="LiveId" clId="{79063553-635E-4CE6-9CE4-91C7EF9D55FF}" dt="2022-08-31T16:51:05.123" v="555" actId="20577"/>
          <ac:spMkLst>
            <pc:docMk/>
            <pc:sldMk cId="3627345403" sldId="503"/>
            <ac:spMk id="77" creationId="{E6AD40CE-3B6C-4715-B856-E6CB7EF7FB48}"/>
          </ac:spMkLst>
        </pc:spChg>
        <pc:spChg chg="mod">
          <ac:chgData name="Tom Dawes" userId="fe899cd594ff6f3a" providerId="LiveId" clId="{79063553-635E-4CE6-9CE4-91C7EF9D55FF}" dt="2022-08-31T16:50:54.182" v="541" actId="1076"/>
          <ac:spMkLst>
            <pc:docMk/>
            <pc:sldMk cId="3627345403" sldId="503"/>
            <ac:spMk id="78" creationId="{4200BD90-50A2-46C2-AE4F-FFED5DE11322}"/>
          </ac:spMkLst>
        </pc:spChg>
        <pc:graphicFrameChg chg="modGraphic">
          <ac:chgData name="Tom Dawes" userId="fe899cd594ff6f3a" providerId="LiveId" clId="{79063553-635E-4CE6-9CE4-91C7EF9D55FF}" dt="2022-08-31T16:50:50.196" v="540" actId="20577"/>
          <ac:graphicFrameMkLst>
            <pc:docMk/>
            <pc:sldMk cId="3627345403" sldId="503"/>
            <ac:graphicFrameMk id="56" creationId="{6DDFA45F-B61E-45F9-83F3-627594E8034E}"/>
          </ac:graphicFrameMkLst>
        </pc:graphicFrameChg>
      </pc:sldChg>
      <pc:sldChg chg="addSp modSp mod modAnim">
        <pc:chgData name="Tom Dawes" userId="fe899cd594ff6f3a" providerId="LiveId" clId="{79063553-635E-4CE6-9CE4-91C7EF9D55FF}" dt="2022-08-31T17:03:12.656" v="581"/>
        <pc:sldMkLst>
          <pc:docMk/>
          <pc:sldMk cId="898864788" sldId="506"/>
        </pc:sldMkLst>
        <pc:spChg chg="add mod">
          <ac:chgData name="Tom Dawes" userId="fe899cd594ff6f3a" providerId="LiveId" clId="{79063553-635E-4CE6-9CE4-91C7EF9D55FF}" dt="2022-08-31T16:36:24.548" v="279" actId="1076"/>
          <ac:spMkLst>
            <pc:docMk/>
            <pc:sldMk cId="898864788" sldId="506"/>
            <ac:spMk id="3" creationId="{66360F5F-C9C0-D7C9-FBBF-B27DD72FAE73}"/>
          </ac:spMkLst>
        </pc:spChg>
      </pc:sldChg>
      <pc:sldChg chg="modAnim">
        <pc:chgData name="Tom Dawes" userId="fe899cd594ff6f3a" providerId="LiveId" clId="{79063553-635E-4CE6-9CE4-91C7EF9D55FF}" dt="2022-08-31T16:19:21.798" v="25"/>
        <pc:sldMkLst>
          <pc:docMk/>
          <pc:sldMk cId="2370032411" sldId="518"/>
        </pc:sldMkLst>
      </pc:sldChg>
      <pc:sldChg chg="modAnim">
        <pc:chgData name="Tom Dawes" userId="fe899cd594ff6f3a" providerId="LiveId" clId="{79063553-635E-4CE6-9CE4-91C7EF9D55FF}" dt="2022-08-31T16:13:19.120" v="15"/>
        <pc:sldMkLst>
          <pc:docMk/>
          <pc:sldMk cId="4057250824" sldId="530"/>
        </pc:sldMkLst>
      </pc:sldChg>
      <pc:sldChg chg="modSp mod modAnim">
        <pc:chgData name="Tom Dawes" userId="fe899cd594ff6f3a" providerId="LiveId" clId="{79063553-635E-4CE6-9CE4-91C7EF9D55FF}" dt="2022-08-31T16:29:27.013" v="232" actId="1076"/>
        <pc:sldMkLst>
          <pc:docMk/>
          <pc:sldMk cId="1603016480" sldId="532"/>
        </pc:sldMkLst>
        <pc:spChg chg="mod">
          <ac:chgData name="Tom Dawes" userId="fe899cd594ff6f3a" providerId="LiveId" clId="{79063553-635E-4CE6-9CE4-91C7EF9D55FF}" dt="2022-08-31T16:27:36.279" v="209" actId="6549"/>
          <ac:spMkLst>
            <pc:docMk/>
            <pc:sldMk cId="1603016480" sldId="532"/>
            <ac:spMk id="144" creationId="{36012539-CA73-8BEF-B4AD-B7281656EC06}"/>
          </ac:spMkLst>
        </pc:spChg>
        <pc:graphicFrameChg chg="mod modGraphic">
          <ac:chgData name="Tom Dawes" userId="fe899cd594ff6f3a" providerId="LiveId" clId="{79063553-635E-4CE6-9CE4-91C7EF9D55FF}" dt="2022-08-31T16:29:03.522" v="231" actId="1076"/>
          <ac:graphicFrameMkLst>
            <pc:docMk/>
            <pc:sldMk cId="1603016480" sldId="532"/>
            <ac:graphicFrameMk id="7" creationId="{77A0D82D-A8F2-4E52-AEA3-3D6CD173AB27}"/>
          </ac:graphicFrameMkLst>
        </pc:graphicFrameChg>
        <pc:picChg chg="mod">
          <ac:chgData name="Tom Dawes" userId="fe899cd594ff6f3a" providerId="LiveId" clId="{79063553-635E-4CE6-9CE4-91C7EF9D55FF}" dt="2022-08-31T16:29:27.013" v="232" actId="1076"/>
          <ac:picMkLst>
            <pc:docMk/>
            <pc:sldMk cId="1603016480" sldId="532"/>
            <ac:picMk id="76" creationId="{6A333AE3-CEB8-49CC-9E90-8FDFC3D163B7}"/>
          </ac:picMkLst>
        </pc:picChg>
      </pc:sldChg>
      <pc:sldChg chg="addSp delSp modSp mod modAnim">
        <pc:chgData name="Tom Dawes" userId="fe899cd594ff6f3a" providerId="LiveId" clId="{79063553-635E-4CE6-9CE4-91C7EF9D55FF}" dt="2022-08-31T16:38:20.261" v="321"/>
        <pc:sldMkLst>
          <pc:docMk/>
          <pc:sldMk cId="3214430460" sldId="533"/>
        </pc:sldMkLst>
        <pc:spChg chg="add mod ord">
          <ac:chgData name="Tom Dawes" userId="fe899cd594ff6f3a" providerId="LiveId" clId="{79063553-635E-4CE6-9CE4-91C7EF9D55FF}" dt="2022-08-31T16:34:17.341" v="239" actId="167"/>
          <ac:spMkLst>
            <pc:docMk/>
            <pc:sldMk cId="3214430460" sldId="533"/>
            <ac:spMk id="42" creationId="{6EADA738-AF79-A4D6-BF5E-6A5031B4C352}"/>
          </ac:spMkLst>
        </pc:spChg>
        <pc:spChg chg="add mod">
          <ac:chgData name="Tom Dawes" userId="fe899cd594ff6f3a" providerId="LiveId" clId="{79063553-635E-4CE6-9CE4-91C7EF9D55FF}" dt="2022-08-31T16:37:54.125" v="320" actId="1076"/>
          <ac:spMkLst>
            <pc:docMk/>
            <pc:sldMk cId="3214430460" sldId="533"/>
            <ac:spMk id="43" creationId="{A870D0BE-C5BE-6A2A-E28E-5C9D28DF3DDF}"/>
          </ac:spMkLst>
        </pc:spChg>
        <pc:spChg chg="del">
          <ac:chgData name="Tom Dawes" userId="fe899cd594ff6f3a" providerId="LiveId" clId="{79063553-635E-4CE6-9CE4-91C7EF9D55FF}" dt="2022-08-31T16:34:00.913" v="235" actId="478"/>
          <ac:spMkLst>
            <pc:docMk/>
            <pc:sldMk cId="3214430460" sldId="533"/>
            <ac:spMk id="49" creationId="{DA0AB7DC-93FB-2529-6944-0837731854F1}"/>
          </ac:spMkLst>
        </pc:spChg>
        <pc:spChg chg="mod">
          <ac:chgData name="Tom Dawes" userId="fe899cd594ff6f3a" providerId="LiveId" clId="{79063553-635E-4CE6-9CE4-91C7EF9D55FF}" dt="2022-08-31T16:34:08.941" v="237" actId="1076"/>
          <ac:spMkLst>
            <pc:docMk/>
            <pc:sldMk cId="3214430460" sldId="533"/>
            <ac:spMk id="89" creationId="{CEA53DDB-43E4-5309-4918-C261BCE819B4}"/>
          </ac:spMkLst>
        </pc:spChg>
        <pc:picChg chg="add mod ord">
          <ac:chgData name="Tom Dawes" userId="fe899cd594ff6f3a" providerId="LiveId" clId="{79063553-635E-4CE6-9CE4-91C7EF9D55FF}" dt="2022-08-31T16:34:12.576" v="238" actId="167"/>
          <ac:picMkLst>
            <pc:docMk/>
            <pc:sldMk cId="3214430460" sldId="533"/>
            <ac:picMk id="41" creationId="{918A239C-DDE0-0633-68EC-3713F8610701}"/>
          </ac:picMkLst>
        </pc:picChg>
        <pc:picChg chg="del">
          <ac:chgData name="Tom Dawes" userId="fe899cd594ff6f3a" providerId="LiveId" clId="{79063553-635E-4CE6-9CE4-91C7EF9D55FF}" dt="2022-08-31T16:33:59.355" v="234" actId="478"/>
          <ac:picMkLst>
            <pc:docMk/>
            <pc:sldMk cId="3214430460" sldId="533"/>
            <ac:picMk id="48" creationId="{A3BD3362-2C2F-D396-100E-0FC97316903B}"/>
          </ac:picMkLst>
        </pc:picChg>
      </pc:sldChg>
      <pc:sldChg chg="addSp delSp modSp mod delAnim modAnim">
        <pc:chgData name="Tom Dawes" userId="fe899cd594ff6f3a" providerId="LiveId" clId="{79063553-635E-4CE6-9CE4-91C7EF9D55FF}" dt="2022-08-31T17:03:54.605" v="587" actId="20577"/>
        <pc:sldMkLst>
          <pc:docMk/>
          <pc:sldMk cId="1027675720" sldId="534"/>
        </pc:sldMkLst>
        <pc:spChg chg="add mod">
          <ac:chgData name="Tom Dawes" userId="fe899cd594ff6f3a" providerId="LiveId" clId="{79063553-635E-4CE6-9CE4-91C7EF9D55FF}" dt="2022-08-31T16:34:23.249" v="241"/>
          <ac:spMkLst>
            <pc:docMk/>
            <pc:sldMk cId="1027675720" sldId="534"/>
            <ac:spMk id="38" creationId="{953F9533-A375-3079-F8C1-EF243E19C761}"/>
          </ac:spMkLst>
        </pc:spChg>
        <pc:spChg chg="mod">
          <ac:chgData name="Tom Dawes" userId="fe899cd594ff6f3a" providerId="LiveId" clId="{79063553-635E-4CE6-9CE4-91C7EF9D55FF}" dt="2022-08-31T17:03:54.605" v="587" actId="20577"/>
          <ac:spMkLst>
            <pc:docMk/>
            <pc:sldMk cId="1027675720" sldId="534"/>
            <ac:spMk id="43" creationId="{1D77B703-B106-0523-08E6-B1336E46BE19}"/>
          </ac:spMkLst>
        </pc:spChg>
        <pc:spChg chg="add mod">
          <ac:chgData name="Tom Dawes" userId="fe899cd594ff6f3a" providerId="LiveId" clId="{79063553-635E-4CE6-9CE4-91C7EF9D55FF}" dt="2022-08-31T16:38:49.723" v="395" actId="14100"/>
          <ac:spMkLst>
            <pc:docMk/>
            <pc:sldMk cId="1027675720" sldId="534"/>
            <ac:spMk id="45" creationId="{FCACD35C-245D-3B2F-9FC5-B7AACB843032}"/>
          </ac:spMkLst>
        </pc:spChg>
        <pc:spChg chg="add del mod">
          <ac:chgData name="Tom Dawes" userId="fe899cd594ff6f3a" providerId="LiveId" clId="{79063553-635E-4CE6-9CE4-91C7EF9D55FF}" dt="2022-08-31T16:43:32.940" v="480" actId="478"/>
          <ac:spMkLst>
            <pc:docMk/>
            <pc:sldMk cId="1027675720" sldId="534"/>
            <ac:spMk id="46" creationId="{35CD13A8-9027-A00D-685B-8EFF16D62D11}"/>
          </ac:spMkLst>
        </pc:spChg>
        <pc:spChg chg="del">
          <ac:chgData name="Tom Dawes" userId="fe899cd594ff6f3a" providerId="LiveId" clId="{79063553-635E-4CE6-9CE4-91C7EF9D55FF}" dt="2022-08-31T16:34:21.981" v="240" actId="478"/>
          <ac:spMkLst>
            <pc:docMk/>
            <pc:sldMk cId="1027675720" sldId="534"/>
            <ac:spMk id="49" creationId="{DA0AB7DC-93FB-2529-6944-0837731854F1}"/>
          </ac:spMkLst>
        </pc:spChg>
        <pc:spChg chg="mod">
          <ac:chgData name="Tom Dawes" userId="fe899cd594ff6f3a" providerId="LiveId" clId="{79063553-635E-4CE6-9CE4-91C7EF9D55FF}" dt="2022-08-31T17:03:48.724" v="584" actId="20577"/>
          <ac:spMkLst>
            <pc:docMk/>
            <pc:sldMk cId="1027675720" sldId="534"/>
            <ac:spMk id="103" creationId="{47F919D0-3392-F06D-1454-0BABFBFD3EFC}"/>
          </ac:spMkLst>
        </pc:spChg>
        <pc:picChg chg="add mod">
          <ac:chgData name="Tom Dawes" userId="fe899cd594ff6f3a" providerId="LiveId" clId="{79063553-635E-4CE6-9CE4-91C7EF9D55FF}" dt="2022-08-31T16:34:23.249" v="241"/>
          <ac:picMkLst>
            <pc:docMk/>
            <pc:sldMk cId="1027675720" sldId="534"/>
            <ac:picMk id="37" creationId="{98A5BB30-33B9-B9CB-0981-30EEA3238591}"/>
          </ac:picMkLst>
        </pc:picChg>
        <pc:picChg chg="del">
          <ac:chgData name="Tom Dawes" userId="fe899cd594ff6f3a" providerId="LiveId" clId="{79063553-635E-4CE6-9CE4-91C7EF9D55FF}" dt="2022-08-31T16:34:21.981" v="240" actId="478"/>
          <ac:picMkLst>
            <pc:docMk/>
            <pc:sldMk cId="1027675720" sldId="534"/>
            <ac:picMk id="48" creationId="{A3BD3362-2C2F-D396-100E-0FC97316903B}"/>
          </ac:picMkLst>
        </pc:picChg>
      </pc:sldChg>
      <pc:sldChg chg="addSp delSp modSp mod delAnim modAnim">
        <pc:chgData name="Tom Dawes" userId="fe899cd594ff6f3a" providerId="LiveId" clId="{79063553-635E-4CE6-9CE4-91C7EF9D55FF}" dt="2022-08-31T16:44:02.411" v="482"/>
        <pc:sldMkLst>
          <pc:docMk/>
          <pc:sldMk cId="312994661" sldId="535"/>
        </pc:sldMkLst>
        <pc:spChg chg="del">
          <ac:chgData name="Tom Dawes" userId="fe899cd594ff6f3a" providerId="LiveId" clId="{79063553-635E-4CE6-9CE4-91C7EF9D55FF}" dt="2022-08-31T16:34:28.771" v="242" actId="478"/>
          <ac:spMkLst>
            <pc:docMk/>
            <pc:sldMk cId="312994661" sldId="535"/>
            <ac:spMk id="49" creationId="{DA0AB7DC-93FB-2529-6944-0837731854F1}"/>
          </ac:spMkLst>
        </pc:spChg>
        <pc:spChg chg="mod">
          <ac:chgData name="Tom Dawes" userId="fe899cd594ff6f3a" providerId="LiveId" clId="{79063553-635E-4CE6-9CE4-91C7EF9D55FF}" dt="2022-08-31T16:42:30.385" v="474" actId="20577"/>
          <ac:spMkLst>
            <pc:docMk/>
            <pc:sldMk cId="312994661" sldId="535"/>
            <ac:spMk id="51" creationId="{C555E036-5847-6DB6-2715-0D3A8B1B6356}"/>
          </ac:spMkLst>
        </pc:spChg>
        <pc:spChg chg="add mod">
          <ac:chgData name="Tom Dawes" userId="fe899cd594ff6f3a" providerId="LiveId" clId="{79063553-635E-4CE6-9CE4-91C7EF9D55FF}" dt="2022-08-31T16:34:29.898" v="243"/>
          <ac:spMkLst>
            <pc:docMk/>
            <pc:sldMk cId="312994661" sldId="535"/>
            <ac:spMk id="53" creationId="{BF21C76A-ED67-C841-F055-0425541D75AE}"/>
          </ac:spMkLst>
        </pc:spChg>
        <pc:spChg chg="add del mod">
          <ac:chgData name="Tom Dawes" userId="fe899cd594ff6f3a" providerId="LiveId" clId="{79063553-635E-4CE6-9CE4-91C7EF9D55FF}" dt="2022-08-31T16:42:57.570" v="478" actId="478"/>
          <ac:spMkLst>
            <pc:docMk/>
            <pc:sldMk cId="312994661" sldId="535"/>
            <ac:spMk id="55" creationId="{72FA1986-4A20-C646-4822-F652BA94D7D3}"/>
          </ac:spMkLst>
        </pc:spChg>
        <pc:spChg chg="add mod">
          <ac:chgData name="Tom Dawes" userId="fe899cd594ff6f3a" providerId="LiveId" clId="{79063553-635E-4CE6-9CE4-91C7EF9D55FF}" dt="2022-08-31T16:43:38.966" v="481" actId="1076"/>
          <ac:spMkLst>
            <pc:docMk/>
            <pc:sldMk cId="312994661" sldId="535"/>
            <ac:spMk id="60" creationId="{950194FE-DC7B-5985-4E38-AA84DE2650E5}"/>
          </ac:spMkLst>
        </pc:spChg>
        <pc:picChg chg="del">
          <ac:chgData name="Tom Dawes" userId="fe899cd594ff6f3a" providerId="LiveId" clId="{79063553-635E-4CE6-9CE4-91C7EF9D55FF}" dt="2022-08-31T16:34:28.771" v="242" actId="478"/>
          <ac:picMkLst>
            <pc:docMk/>
            <pc:sldMk cId="312994661" sldId="535"/>
            <ac:picMk id="48" creationId="{A3BD3362-2C2F-D396-100E-0FC97316903B}"/>
          </ac:picMkLst>
        </pc:picChg>
        <pc:picChg chg="add mod">
          <ac:chgData name="Tom Dawes" userId="fe899cd594ff6f3a" providerId="LiveId" clId="{79063553-635E-4CE6-9CE4-91C7EF9D55FF}" dt="2022-08-31T16:34:29.898" v="243"/>
          <ac:picMkLst>
            <pc:docMk/>
            <pc:sldMk cId="312994661" sldId="535"/>
            <ac:picMk id="50" creationId="{023E7E7E-9686-F362-455A-C6AACA095EEB}"/>
          </ac:picMkLst>
        </pc:picChg>
      </pc:sldChg>
      <pc:sldChg chg="modSp mod">
        <pc:chgData name="Tom Dawes" userId="fe899cd594ff6f3a" providerId="LiveId" clId="{79063553-635E-4CE6-9CE4-91C7EF9D55FF}" dt="2022-08-31T16:57:09.983" v="577" actId="403"/>
        <pc:sldMkLst>
          <pc:docMk/>
          <pc:sldMk cId="1558633268" sldId="536"/>
        </pc:sldMkLst>
        <pc:graphicFrameChg chg="modGraphic">
          <ac:chgData name="Tom Dawes" userId="fe899cd594ff6f3a" providerId="LiveId" clId="{79063553-635E-4CE6-9CE4-91C7EF9D55FF}" dt="2022-08-31T16:57:09.983" v="577" actId="403"/>
          <ac:graphicFrameMkLst>
            <pc:docMk/>
            <pc:sldMk cId="1558633268" sldId="536"/>
            <ac:graphicFrameMk id="15" creationId="{F38EFD83-7515-4233-AA85-89B9AEBA6EA0}"/>
          </ac:graphicFrameMkLst>
        </pc:graphicFrameChg>
      </pc:sldChg>
      <pc:sldChg chg="modSp mod">
        <pc:chgData name="Tom Dawes" userId="fe899cd594ff6f3a" providerId="LiveId" clId="{79063553-635E-4CE6-9CE4-91C7EF9D55FF}" dt="2022-08-31T16:55:31.381" v="574" actId="403"/>
        <pc:sldMkLst>
          <pc:docMk/>
          <pc:sldMk cId="1641670134" sldId="538"/>
        </pc:sldMkLst>
        <pc:graphicFrameChg chg="modGraphic">
          <ac:chgData name="Tom Dawes" userId="fe899cd594ff6f3a" providerId="LiveId" clId="{79063553-635E-4CE6-9CE4-91C7EF9D55FF}" dt="2022-08-31T16:55:31.381" v="574" actId="403"/>
          <ac:graphicFrameMkLst>
            <pc:docMk/>
            <pc:sldMk cId="1641670134" sldId="538"/>
            <ac:graphicFrameMk id="50" creationId="{B31DADD3-E0C2-4658-B1CF-232184208CEC}"/>
          </ac:graphicFrameMkLst>
        </pc:graphicFrameChg>
      </pc:sldChg>
    </pc:docChg>
  </pc:docChgLst>
  <pc:docChgLst>
    <pc:chgData name="Paula Vázquez-Valero" userId="3a0e46d7-2099-40af-a155-aa45b68bfff3" providerId="ADAL" clId="{B3329C48-6F72-4FA7-8909-D12EBBAFCBC4}"/>
    <pc:docChg chg="custSel delSld modSld">
      <pc:chgData name="Paula Vázquez-Valero" userId="3a0e46d7-2099-40af-a155-aa45b68bfff3" providerId="ADAL" clId="{B3329C48-6F72-4FA7-8909-D12EBBAFCBC4}" dt="2021-10-08T17:49:51.932" v="33" actId="47"/>
      <pc:docMkLst>
        <pc:docMk/>
      </pc:docMkLst>
      <pc:sldChg chg="del">
        <pc:chgData name="Paula Vázquez-Valero" userId="3a0e46d7-2099-40af-a155-aa45b68bfff3" providerId="ADAL" clId="{B3329C48-6F72-4FA7-8909-D12EBBAFCBC4}" dt="2021-10-08T17:49:51.932" v="33" actId="47"/>
        <pc:sldMkLst>
          <pc:docMk/>
          <pc:sldMk cId="751895195" sldId="320"/>
        </pc:sldMkLst>
      </pc:sldChg>
      <pc:sldChg chg="del">
        <pc:chgData name="Paula Vázquez-Valero" userId="3a0e46d7-2099-40af-a155-aa45b68bfff3" providerId="ADAL" clId="{B3329C48-6F72-4FA7-8909-D12EBBAFCBC4}" dt="2021-10-08T17:49:51.932" v="33" actId="47"/>
        <pc:sldMkLst>
          <pc:docMk/>
          <pc:sldMk cId="1385735860" sldId="374"/>
        </pc:sldMkLst>
      </pc:sldChg>
      <pc:sldChg chg="del">
        <pc:chgData name="Paula Vázquez-Valero" userId="3a0e46d7-2099-40af-a155-aa45b68bfff3" providerId="ADAL" clId="{B3329C48-6F72-4FA7-8909-D12EBBAFCBC4}" dt="2021-10-08T17:49:51.932" v="33" actId="47"/>
        <pc:sldMkLst>
          <pc:docMk/>
          <pc:sldMk cId="1055024486" sldId="501"/>
        </pc:sldMkLst>
      </pc:sldChg>
      <pc:sldChg chg="del">
        <pc:chgData name="Paula Vázquez-Valero" userId="3a0e46d7-2099-40af-a155-aa45b68bfff3" providerId="ADAL" clId="{B3329C48-6F72-4FA7-8909-D12EBBAFCBC4}" dt="2021-10-08T17:49:51.932" v="33" actId="47"/>
        <pc:sldMkLst>
          <pc:docMk/>
          <pc:sldMk cId="1675955401" sldId="505"/>
        </pc:sldMkLst>
      </pc:sldChg>
      <pc:sldChg chg="del">
        <pc:chgData name="Paula Vázquez-Valero" userId="3a0e46d7-2099-40af-a155-aa45b68bfff3" providerId="ADAL" clId="{B3329C48-6F72-4FA7-8909-D12EBBAFCBC4}" dt="2021-10-08T17:49:51.932" v="33" actId="47"/>
        <pc:sldMkLst>
          <pc:docMk/>
          <pc:sldMk cId="3775497715" sldId="516"/>
        </pc:sldMkLst>
      </pc:sldChg>
      <pc:sldChg chg="del">
        <pc:chgData name="Paula Vázquez-Valero" userId="3a0e46d7-2099-40af-a155-aa45b68bfff3" providerId="ADAL" clId="{B3329C48-6F72-4FA7-8909-D12EBBAFCBC4}" dt="2021-10-08T17:49:51.932" v="33" actId="47"/>
        <pc:sldMkLst>
          <pc:docMk/>
          <pc:sldMk cId="497015664" sldId="520"/>
        </pc:sldMkLst>
      </pc:sldChg>
      <pc:sldChg chg="del">
        <pc:chgData name="Paula Vázquez-Valero" userId="3a0e46d7-2099-40af-a155-aa45b68bfff3" providerId="ADAL" clId="{B3329C48-6F72-4FA7-8909-D12EBBAFCBC4}" dt="2021-10-08T17:49:51.932" v="33" actId="47"/>
        <pc:sldMkLst>
          <pc:docMk/>
          <pc:sldMk cId="2928663078" sldId="521"/>
        </pc:sldMkLst>
      </pc:sldChg>
      <pc:sldChg chg="del">
        <pc:chgData name="Paula Vázquez-Valero" userId="3a0e46d7-2099-40af-a155-aa45b68bfff3" providerId="ADAL" clId="{B3329C48-6F72-4FA7-8909-D12EBBAFCBC4}" dt="2021-10-08T17:49:51.932" v="33" actId="47"/>
        <pc:sldMkLst>
          <pc:docMk/>
          <pc:sldMk cId="1616218579" sldId="522"/>
        </pc:sldMkLst>
      </pc:sldChg>
      <pc:sldChg chg="del">
        <pc:chgData name="Paula Vázquez-Valero" userId="3a0e46d7-2099-40af-a155-aa45b68bfff3" providerId="ADAL" clId="{B3329C48-6F72-4FA7-8909-D12EBBAFCBC4}" dt="2021-10-08T17:49:51.932" v="33" actId="47"/>
        <pc:sldMkLst>
          <pc:docMk/>
          <pc:sldMk cId="3180399975" sldId="523"/>
        </pc:sldMkLst>
      </pc:sldChg>
      <pc:sldChg chg="addSp modSp del mod">
        <pc:chgData name="Paula Vázquez-Valero" userId="3a0e46d7-2099-40af-a155-aa45b68bfff3" providerId="ADAL" clId="{B3329C48-6F72-4FA7-8909-D12EBBAFCBC4}" dt="2021-10-08T17:49:51.932" v="33" actId="47"/>
        <pc:sldMkLst>
          <pc:docMk/>
          <pc:sldMk cId="520800078" sldId="524"/>
        </pc:sldMkLst>
        <pc:spChg chg="add mod">
          <ac:chgData name="Paula Vázquez-Valero" userId="3a0e46d7-2099-40af-a155-aa45b68bfff3" providerId="ADAL" clId="{B3329C48-6F72-4FA7-8909-D12EBBAFCBC4}" dt="2021-09-24T23:39:02.208" v="32" actId="403"/>
          <ac:spMkLst>
            <pc:docMk/>
            <pc:sldMk cId="520800078" sldId="524"/>
            <ac:spMk id="3" creationId="{F5B6A786-1341-4A30-9DFE-0B8943C0A049}"/>
          </ac:spMkLst>
        </pc:spChg>
      </pc:sldChg>
      <pc:sldChg chg="del">
        <pc:chgData name="Paula Vázquez-Valero" userId="3a0e46d7-2099-40af-a155-aa45b68bfff3" providerId="ADAL" clId="{B3329C48-6F72-4FA7-8909-D12EBBAFCBC4}" dt="2021-10-08T17:49:51.932" v="33" actId="47"/>
        <pc:sldMkLst>
          <pc:docMk/>
          <pc:sldMk cId="1239571480" sldId="525"/>
        </pc:sldMkLst>
      </pc:sldChg>
      <pc:sldChg chg="del">
        <pc:chgData name="Paula Vázquez-Valero" userId="3a0e46d7-2099-40af-a155-aa45b68bfff3" providerId="ADAL" clId="{B3329C48-6F72-4FA7-8909-D12EBBAFCBC4}" dt="2021-10-08T17:49:51.932" v="33" actId="47"/>
        <pc:sldMkLst>
          <pc:docMk/>
          <pc:sldMk cId="3553652559" sldId="526"/>
        </pc:sldMkLst>
      </pc:sldChg>
      <pc:sldChg chg="del">
        <pc:chgData name="Paula Vázquez-Valero" userId="3a0e46d7-2099-40af-a155-aa45b68bfff3" providerId="ADAL" clId="{B3329C48-6F72-4FA7-8909-D12EBBAFCBC4}" dt="2021-10-08T17:49:51.932" v="33" actId="47"/>
        <pc:sldMkLst>
          <pc:docMk/>
          <pc:sldMk cId="2504602089" sldId="527"/>
        </pc:sldMkLst>
      </pc:sldChg>
      <pc:sldChg chg="del">
        <pc:chgData name="Paula Vázquez-Valero" userId="3a0e46d7-2099-40af-a155-aa45b68bfff3" providerId="ADAL" clId="{B3329C48-6F72-4FA7-8909-D12EBBAFCBC4}" dt="2021-10-08T17:49:51.932" v="33" actId="47"/>
        <pc:sldMkLst>
          <pc:docMk/>
          <pc:sldMk cId="3645679195" sldId="5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1BAF2-F30E-46E5-ABD8-9DA924764E82}" type="datetimeFigureOut">
              <a:rPr lang="en-GB" smtClean="0"/>
              <a:t>03/10/2022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74147-0019-4FD1-B23A-A604CBA8141C}" type="slidenum">
              <a:rPr lang="en-GB" smtClean="0"/>
              <a:t>‹#›</a:t>
            </a:fld>
            <a:endParaRPr lang="en-GB"/>
          </a:p>
        </p:txBody>
      </p:sp>
    </p:spTree>
    <p:extLst>
      <p:ext uri="{BB962C8B-B14F-4D97-AF65-F5344CB8AC3E}">
        <p14:creationId xmlns:p14="http://schemas.microsoft.com/office/powerpoint/2010/main" val="10252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0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dirty="0" err="1">
                <a:solidFill>
                  <a:srgbClr val="1F3864"/>
                </a:solidFill>
                <a:effectLst/>
                <a:latin typeface="docs-Century Gothic"/>
                <a:ea typeface="+mn-ea"/>
              </a:rPr>
              <a:t>Phonics</a:t>
            </a:r>
            <a:r>
              <a:rPr lang="en-GB" sz="1000" b="0" i="0" u="none" strike="noStrike" dirty="0">
                <a:solidFill>
                  <a:srgbClr val="1F3864"/>
                </a:solidFill>
                <a:effectLst/>
                <a:latin typeface="docs-Century Gothic"/>
                <a:ea typeface="Calibri" panose="020F0502020204030204" pitchFamily="34" charset="0"/>
              </a:rPr>
              <a:t>: </a:t>
            </a:r>
            <a:r>
              <a:rPr lang="en-GB" sz="1200" b="1" i="0" u="none" strike="noStrike" dirty="0" err="1">
                <a:solidFill>
                  <a:srgbClr val="002060"/>
                </a:solidFill>
                <a:effectLst/>
                <a:latin typeface="docs-Century Gothic"/>
              </a:rPr>
              <a:t>ca</a:t>
            </a:r>
            <a:r>
              <a:rPr lang="en-GB" sz="1200" b="0" i="0" u="none" strike="noStrike" dirty="0" err="1">
                <a:solidFill>
                  <a:srgbClr val="002060"/>
                </a:solidFill>
                <a:effectLst/>
                <a:latin typeface="docs-Century Gothic"/>
              </a:rPr>
              <a:t>ma</a:t>
            </a:r>
            <a:r>
              <a:rPr lang="en-GB" sz="1200" b="0" i="0" u="none" strike="noStrike" dirty="0">
                <a:solidFill>
                  <a:srgbClr val="002060"/>
                </a:solidFill>
                <a:effectLst/>
                <a:latin typeface="docs-Century Gothic"/>
              </a:rPr>
              <a:t> [609] </a:t>
            </a:r>
            <a:r>
              <a:rPr lang="en-GB" sz="1200" b="0" i="0" u="none" strike="noStrike" dirty="0" err="1">
                <a:solidFill>
                  <a:srgbClr val="002060"/>
                </a:solidFill>
                <a:effectLst/>
                <a:latin typeface="docs-Century Gothic"/>
              </a:rPr>
              <a:t>contar</a:t>
            </a:r>
            <a:r>
              <a:rPr lang="en-GB" sz="1200" b="0" i="0" u="none" strike="noStrike" dirty="0">
                <a:solidFill>
                  <a:srgbClr val="002060"/>
                </a:solidFill>
                <a:effectLst/>
                <a:latin typeface="docs-Century Gothic"/>
              </a:rPr>
              <a:t> [172] </a:t>
            </a:r>
            <a:r>
              <a:rPr lang="en-GB" sz="1200" b="1" i="0" u="none" strike="noStrike" dirty="0">
                <a:solidFill>
                  <a:srgbClr val="002060"/>
                </a:solidFill>
                <a:effectLst/>
                <a:latin typeface="docs-Century Gothic"/>
              </a:rPr>
              <a:t>cu</a:t>
            </a:r>
            <a:r>
              <a:rPr lang="en-GB" sz="1200" b="0" i="0" u="none" strike="noStrike" dirty="0">
                <a:solidFill>
                  <a:srgbClr val="002060"/>
                </a:solidFill>
                <a:effectLst/>
                <a:latin typeface="docs-Century Gothic"/>
              </a:rPr>
              <a:t>caracha [&gt;5000]</a:t>
            </a:r>
            <a:endParaRPr lang="en-GB" sz="1000" b="0" i="0" u="none" strike="noStrike" dirty="0">
              <a:solidFill>
                <a:srgbClr val="1F3864"/>
              </a:solidFill>
              <a:effectLst/>
              <a:latin typeface="docs-Century Gothic"/>
              <a:ea typeface="Calibri" panose="020F0502020204030204" pitchFamily="34" charset="0"/>
            </a:endParaRPr>
          </a:p>
          <a:p>
            <a:pPr marL="0" lvl="0" indent="0" algn="l" rtl="0">
              <a:spcBef>
                <a:spcPts val="0"/>
              </a:spcBef>
              <a:spcAft>
                <a:spcPts val="0"/>
              </a:spcAft>
              <a:buFontTx/>
              <a:buNone/>
            </a:pPr>
            <a:r>
              <a:rPr lang="es-ES" sz="1200" b="1" i="0" u="none" strike="noStrike" dirty="0" err="1">
                <a:solidFill>
                  <a:srgbClr val="1F3864"/>
                </a:solidFill>
                <a:effectLst/>
                <a:latin typeface="docs-Century Gothic"/>
              </a:rPr>
              <a:t>Vocabulary</a:t>
            </a:r>
            <a:r>
              <a:rPr lang="es-ES" sz="1200" b="0" i="0" u="none" strike="noStrike" dirty="0">
                <a:solidFill>
                  <a:srgbClr val="1F3864"/>
                </a:solidFill>
                <a:effectLst/>
                <a:latin typeface="docs-Century Gothic"/>
              </a:rPr>
              <a:t>: </a:t>
            </a:r>
            <a:r>
              <a:rPr lang="en-GB" b="0" i="0" u="none" strike="noStrike" dirty="0" err="1">
                <a:solidFill>
                  <a:srgbClr val="002060"/>
                </a:solidFill>
                <a:effectLst/>
                <a:latin typeface="docs-Century Gothic"/>
              </a:rPr>
              <a:t>tienes</a:t>
            </a:r>
            <a:r>
              <a:rPr lang="en-GB" b="0" i="0" u="none" strike="noStrike" dirty="0">
                <a:solidFill>
                  <a:srgbClr val="002060"/>
                </a:solidFill>
                <a:effectLst/>
                <a:latin typeface="docs-Century Gothic"/>
              </a:rPr>
              <a:t> [</a:t>
            </a:r>
            <a:r>
              <a:rPr lang="en-GB" b="0" i="0" u="none" strike="noStrike" dirty="0" err="1">
                <a:solidFill>
                  <a:srgbClr val="002060"/>
                </a:solidFill>
                <a:effectLst/>
                <a:latin typeface="docs-Century Gothic"/>
              </a:rPr>
              <a:t>tener</a:t>
            </a:r>
            <a:r>
              <a:rPr lang="en-GB" b="0" i="0" u="none" strike="noStrike" dirty="0">
                <a:solidFill>
                  <a:srgbClr val="002060"/>
                </a:solidFill>
                <a:effectLst/>
                <a:latin typeface="docs-Century Gothic"/>
              </a:rPr>
              <a:t> 19] </a:t>
            </a:r>
            <a:r>
              <a:rPr lang="en-GB" b="0" i="0" u="none" strike="noStrike" dirty="0" err="1">
                <a:solidFill>
                  <a:srgbClr val="002060"/>
                </a:solidFill>
                <a:effectLst/>
                <a:latin typeface="docs-Century Gothic"/>
              </a:rPr>
              <a:t>tiene</a:t>
            </a:r>
            <a:r>
              <a:rPr lang="en-GB" b="0" i="0" u="none" strike="noStrike" dirty="0">
                <a:solidFill>
                  <a:srgbClr val="002060"/>
                </a:solidFill>
                <a:effectLst/>
                <a:latin typeface="docs-Century Gothic"/>
              </a:rPr>
              <a:t> [</a:t>
            </a:r>
            <a:r>
              <a:rPr lang="en-GB" b="0" i="0" u="none" strike="noStrike" dirty="0" err="1">
                <a:solidFill>
                  <a:srgbClr val="002060"/>
                </a:solidFill>
                <a:effectLst/>
                <a:latin typeface="docs-Century Gothic"/>
              </a:rPr>
              <a:t>tener</a:t>
            </a:r>
            <a:r>
              <a:rPr lang="en-GB" b="0" i="0" u="none" strike="noStrike" dirty="0">
                <a:solidFill>
                  <a:srgbClr val="002060"/>
                </a:solidFill>
                <a:effectLst/>
                <a:latin typeface="docs-Century Gothic"/>
              </a:rPr>
              <a:t> 19] </a:t>
            </a:r>
            <a:r>
              <a:rPr lang="en-GB" b="1" i="0" u="none" strike="noStrike" dirty="0">
                <a:solidFill>
                  <a:srgbClr val="002060"/>
                </a:solidFill>
                <a:effectLst/>
                <a:latin typeface="docs-Century Gothic"/>
              </a:rPr>
              <a:t>árbol</a:t>
            </a:r>
            <a:r>
              <a:rPr lang="en-GB" b="0" i="0" u="none" strike="noStrike" dirty="0">
                <a:solidFill>
                  <a:srgbClr val="002060"/>
                </a:solidFill>
                <a:effectLst/>
                <a:latin typeface="docs-Century Gothic"/>
              </a:rPr>
              <a:t> [748] </a:t>
            </a:r>
            <a:r>
              <a:rPr lang="en-GB" b="1" i="0" u="none" strike="noStrike" dirty="0" err="1">
                <a:solidFill>
                  <a:srgbClr val="002060"/>
                </a:solidFill>
                <a:effectLst/>
                <a:latin typeface="docs-Century Gothic"/>
              </a:rPr>
              <a:t>calle</a:t>
            </a:r>
            <a:r>
              <a:rPr lang="en-GB" b="0" i="0" u="none" strike="noStrike" dirty="0">
                <a:solidFill>
                  <a:srgbClr val="002060"/>
                </a:solidFill>
                <a:effectLst/>
                <a:latin typeface="docs-Century Gothic"/>
              </a:rPr>
              <a:t> [269] </a:t>
            </a:r>
            <a:r>
              <a:rPr lang="en-GB" b="1" i="0" u="none" strike="noStrike" dirty="0" err="1">
                <a:solidFill>
                  <a:srgbClr val="002060"/>
                </a:solidFill>
                <a:effectLst/>
                <a:latin typeface="docs-Century Gothic"/>
              </a:rPr>
              <a:t>mentira</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[1673] </a:t>
            </a:r>
            <a:r>
              <a:rPr lang="en-GB" b="1" i="0" u="none" strike="noStrike" dirty="0" err="1">
                <a:solidFill>
                  <a:srgbClr val="002060"/>
                </a:solidFill>
                <a:effectLst/>
                <a:latin typeface="docs-Century Gothic"/>
              </a:rPr>
              <a:t>universidad</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[387] </a:t>
            </a:r>
            <a:r>
              <a:rPr lang="en-GB" b="1" i="0" u="none" strike="noStrike" dirty="0" err="1">
                <a:solidFill>
                  <a:srgbClr val="002060"/>
                </a:solidFill>
                <a:effectLst/>
                <a:latin typeface="docs-Century Gothic"/>
              </a:rPr>
              <a:t>verdad</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[176] </a:t>
            </a:r>
            <a:r>
              <a:rPr lang="en-GB" b="0" i="0" u="none" strike="noStrike" dirty="0" err="1">
                <a:solidFill>
                  <a:srgbClr val="002060"/>
                </a:solidFill>
                <a:effectLst/>
                <a:latin typeface="docs-Century Gothic"/>
              </a:rPr>
              <a:t>cada</a:t>
            </a:r>
            <a:r>
              <a:rPr lang="en-GB" b="0" i="0" u="none" strike="noStrike" dirty="0">
                <a:solidFill>
                  <a:srgbClr val="002060"/>
                </a:solidFill>
                <a:effectLst/>
                <a:latin typeface="docs-Century Gothic"/>
              </a:rPr>
              <a:t> [107] </a:t>
            </a:r>
            <a:r>
              <a:rPr lang="en-GB" b="1" i="0" u="none" strike="noStrike" dirty="0" err="1">
                <a:solidFill>
                  <a:srgbClr val="FF0000"/>
                </a:solidFill>
                <a:effectLst/>
                <a:latin typeface="docs-Century Gothic"/>
              </a:rPr>
              <a:t>unos</a:t>
            </a:r>
            <a:r>
              <a:rPr lang="en-GB" b="1" i="0" u="none" strike="noStrike" dirty="0">
                <a:solidFill>
                  <a:srgbClr val="FF0000"/>
                </a:solidFill>
                <a:effectLst/>
                <a:latin typeface="docs-Century Gothic"/>
              </a:rPr>
              <a:t>, </a:t>
            </a:r>
            <a:r>
              <a:rPr lang="en-GB" b="1" i="0" u="none" strike="noStrike" dirty="0" err="1">
                <a:solidFill>
                  <a:srgbClr val="FF0000"/>
                </a:solidFill>
                <a:effectLst/>
                <a:latin typeface="docs-Century Gothic"/>
              </a:rPr>
              <a:t>unas</a:t>
            </a:r>
            <a:r>
              <a:rPr lang="en-GB" b="1" i="0" u="none" strike="noStrike" dirty="0">
                <a:solidFill>
                  <a:srgbClr val="FF0000"/>
                </a:solidFill>
                <a:effectLst/>
                <a:latin typeface="docs-Century Gothic"/>
              </a:rPr>
              <a:t> </a:t>
            </a:r>
            <a:r>
              <a:rPr lang="en-GB" b="0" i="0" u="none" strike="noStrike" dirty="0">
                <a:solidFill>
                  <a:srgbClr val="002060"/>
                </a:solidFill>
                <a:effectLst/>
                <a:latin typeface="docs-Century Gothic"/>
              </a:rPr>
              <a:t>[&gt;5000] re-use noun: </a:t>
            </a:r>
            <a:r>
              <a:rPr lang="en-GB" b="0" i="0" u="none" strike="noStrike" dirty="0" err="1">
                <a:solidFill>
                  <a:srgbClr val="002060"/>
                </a:solidFill>
                <a:effectLst/>
                <a:latin typeface="docs-Century Gothic"/>
              </a:rPr>
              <a:t>estadio</a:t>
            </a:r>
            <a:r>
              <a:rPr lang="en-GB" b="0" i="0" u="none" strike="noStrike" dirty="0">
                <a:solidFill>
                  <a:srgbClr val="002060"/>
                </a:solidFill>
                <a:effectLst/>
                <a:latin typeface="docs-Century Gothic"/>
              </a:rPr>
              <a:t> [2581] </a:t>
            </a:r>
            <a:r>
              <a:rPr lang="en-GB" b="0" i="0" u="none" strike="noStrike" dirty="0" err="1">
                <a:solidFill>
                  <a:srgbClr val="002060"/>
                </a:solidFill>
                <a:effectLst/>
                <a:latin typeface="docs-Century Gothic"/>
              </a:rPr>
              <a:t>iglesia</a:t>
            </a:r>
            <a:r>
              <a:rPr lang="en-GB" b="0" i="0" u="none" strike="noStrike" dirty="0">
                <a:solidFill>
                  <a:srgbClr val="002060"/>
                </a:solidFill>
                <a:effectLst/>
                <a:latin typeface="docs-Century Gothic"/>
              </a:rPr>
              <a:t> [437] </a:t>
            </a:r>
            <a:r>
              <a:rPr lang="en-GB" b="0" i="0" u="none" strike="noStrike" dirty="0" err="1">
                <a:solidFill>
                  <a:srgbClr val="002060"/>
                </a:solidFill>
                <a:effectLst/>
                <a:latin typeface="docs-Century Gothic"/>
              </a:rPr>
              <a:t>museo</a:t>
            </a:r>
            <a:r>
              <a:rPr lang="en-GB" b="0" i="0" u="none" strike="noStrike" dirty="0">
                <a:solidFill>
                  <a:srgbClr val="002060"/>
                </a:solidFill>
                <a:effectLst/>
                <a:latin typeface="docs-Century Gothic"/>
              </a:rPr>
              <a:t> [1114] </a:t>
            </a:r>
            <a:r>
              <a:rPr lang="en-GB" b="0" i="0" u="none" strike="noStrike" dirty="0" err="1">
                <a:solidFill>
                  <a:srgbClr val="002060"/>
                </a:solidFill>
                <a:effectLst/>
                <a:latin typeface="docs-Century Gothic"/>
              </a:rPr>
              <a:t>parque</a:t>
            </a:r>
            <a:r>
              <a:rPr lang="en-GB" b="0" i="0" u="none" strike="noStrike" dirty="0">
                <a:solidFill>
                  <a:srgbClr val="002060"/>
                </a:solidFill>
                <a:effectLst/>
                <a:latin typeface="docs-Century Gothic"/>
              </a:rPr>
              <a:t> [1354] plaza [806] and adjectives: </a:t>
            </a:r>
            <a:r>
              <a:rPr lang="en-GB" b="0" i="1" u="none" strike="noStrike" dirty="0" err="1">
                <a:solidFill>
                  <a:srgbClr val="002060"/>
                </a:solidFill>
                <a:effectLst/>
                <a:latin typeface="docs-Century Gothic"/>
              </a:rPr>
              <a:t>azul</a:t>
            </a:r>
            <a:r>
              <a:rPr lang="en-GB" b="0" i="1" u="none" strike="noStrike" dirty="0">
                <a:solidFill>
                  <a:srgbClr val="002060"/>
                </a:solidFill>
                <a:effectLst/>
                <a:latin typeface="docs-Century Gothic"/>
              </a:rPr>
              <a:t> [811] bonito [891] </a:t>
            </a:r>
            <a:r>
              <a:rPr lang="en-GB" b="0" i="1" u="none" strike="noStrike" dirty="0" err="1">
                <a:solidFill>
                  <a:srgbClr val="002060"/>
                </a:solidFill>
                <a:effectLst/>
                <a:latin typeface="docs-Century Gothic"/>
              </a:rPr>
              <a:t>divertido</a:t>
            </a:r>
            <a:r>
              <a:rPr lang="en-GB" b="0" i="1" u="none" strike="noStrike" dirty="0">
                <a:solidFill>
                  <a:srgbClr val="002060"/>
                </a:solidFill>
                <a:effectLst/>
                <a:latin typeface="docs-Century Gothic"/>
              </a:rPr>
              <a:t> [2465] </a:t>
            </a:r>
            <a:r>
              <a:rPr lang="en-GB" b="0" i="1" u="none" strike="noStrike" dirty="0" err="1">
                <a:solidFill>
                  <a:srgbClr val="002060"/>
                </a:solidFill>
                <a:effectLst/>
                <a:latin typeface="docs-Century Gothic"/>
              </a:rPr>
              <a:t>diferente</a:t>
            </a:r>
            <a:r>
              <a:rPr lang="en-GB" b="0" i="1" u="none" strike="noStrike" dirty="0">
                <a:solidFill>
                  <a:srgbClr val="002060"/>
                </a:solidFill>
                <a:effectLst/>
                <a:latin typeface="docs-Century Gothic"/>
              </a:rPr>
              <a:t> [293] </a:t>
            </a:r>
            <a:r>
              <a:rPr lang="en-GB" b="0" i="1" u="none" strike="noStrike" dirty="0" err="1">
                <a:solidFill>
                  <a:srgbClr val="002060"/>
                </a:solidFill>
                <a:effectLst/>
                <a:latin typeface="docs-Century Gothic"/>
              </a:rPr>
              <a:t>fuerte</a:t>
            </a:r>
            <a:r>
              <a:rPr lang="en-GB" b="0" i="1" u="none" strike="noStrike" dirty="0">
                <a:solidFill>
                  <a:srgbClr val="002060"/>
                </a:solidFill>
                <a:effectLst/>
                <a:latin typeface="docs-Century Gothic"/>
              </a:rPr>
              <a:t> [435] </a:t>
            </a:r>
            <a:r>
              <a:rPr lang="en-GB" b="0" i="1" u="none" strike="noStrike" dirty="0" err="1">
                <a:solidFill>
                  <a:srgbClr val="002060"/>
                </a:solidFill>
                <a:effectLst/>
                <a:latin typeface="docs-Century Gothic"/>
              </a:rPr>
              <a:t>grande</a:t>
            </a:r>
            <a:r>
              <a:rPr lang="en-GB" b="0" i="1" u="none" strike="noStrike" dirty="0">
                <a:solidFill>
                  <a:srgbClr val="002060"/>
                </a:solidFill>
                <a:effectLst/>
                <a:latin typeface="docs-Century Gothic"/>
              </a:rPr>
              <a:t> [66] </a:t>
            </a:r>
            <a:r>
              <a:rPr lang="en-GB" b="0" i="1" u="none" strike="noStrike" dirty="0" err="1">
                <a:solidFill>
                  <a:srgbClr val="002060"/>
                </a:solidFill>
                <a:effectLst/>
                <a:latin typeface="docs-Century Gothic"/>
              </a:rPr>
              <a:t>importante</a:t>
            </a:r>
            <a:r>
              <a:rPr lang="en-GB" b="0" i="1" u="none" strike="noStrike" dirty="0">
                <a:solidFill>
                  <a:srgbClr val="002060"/>
                </a:solidFill>
                <a:effectLst/>
                <a:latin typeface="docs-Century Gothic"/>
              </a:rPr>
              <a:t> [171] </a:t>
            </a:r>
            <a:r>
              <a:rPr lang="en-GB" b="0" i="1" u="none" strike="noStrike" dirty="0" err="1">
                <a:solidFill>
                  <a:srgbClr val="002060"/>
                </a:solidFill>
                <a:effectLst/>
                <a:latin typeface="docs-Century Gothic"/>
              </a:rPr>
              <a:t>independiente</a:t>
            </a:r>
            <a:r>
              <a:rPr lang="en-GB" b="0" i="1" u="none" strike="noStrike" dirty="0">
                <a:solidFill>
                  <a:srgbClr val="002060"/>
                </a:solidFill>
                <a:effectLst/>
                <a:latin typeface="docs-Century Gothic"/>
              </a:rPr>
              <a:t> [1177] </a:t>
            </a:r>
            <a:r>
              <a:rPr lang="en-GB" b="0" i="1" u="none" strike="noStrike" dirty="0" err="1">
                <a:solidFill>
                  <a:srgbClr val="002060"/>
                </a:solidFill>
                <a:effectLst/>
                <a:latin typeface="docs-Century Gothic"/>
              </a:rPr>
              <a:t>inteligente</a:t>
            </a:r>
            <a:r>
              <a:rPr lang="en-GB" b="0" i="1" u="none" strike="noStrike" dirty="0">
                <a:solidFill>
                  <a:srgbClr val="002060"/>
                </a:solidFill>
                <a:effectLst/>
                <a:latin typeface="docs-Century Gothic"/>
              </a:rPr>
              <a:t> [2167] </a:t>
            </a:r>
            <a:r>
              <a:rPr lang="en-GB" b="0" i="1" u="none" strike="noStrike" dirty="0" err="1">
                <a:solidFill>
                  <a:srgbClr val="002060"/>
                </a:solidFill>
                <a:effectLst/>
                <a:latin typeface="docs-Century Gothic"/>
              </a:rPr>
              <a:t>inútil</a:t>
            </a:r>
            <a:r>
              <a:rPr lang="en-GB" b="0" i="1" u="none" strike="noStrike" dirty="0">
                <a:solidFill>
                  <a:srgbClr val="002060"/>
                </a:solidFill>
                <a:effectLst/>
                <a:latin typeface="docs-Century Gothic"/>
              </a:rPr>
              <a:t> [1753] lento [1569] normal [1000] </a:t>
            </a:r>
            <a:r>
              <a:rPr lang="en-GB" b="0" i="1" u="none" strike="noStrike" dirty="0" err="1">
                <a:solidFill>
                  <a:srgbClr val="002060"/>
                </a:solidFill>
                <a:effectLst/>
                <a:latin typeface="docs-Century Gothic"/>
              </a:rPr>
              <a:t>pequeño</a:t>
            </a:r>
            <a:r>
              <a:rPr lang="en-GB" b="0" i="1" u="none" strike="noStrike" dirty="0">
                <a:solidFill>
                  <a:srgbClr val="002060"/>
                </a:solidFill>
                <a:effectLst/>
                <a:latin typeface="docs-Century Gothic"/>
              </a:rPr>
              <a:t> [202] perfecto [1115] </a:t>
            </a:r>
            <a:r>
              <a:rPr lang="en-GB" b="0" i="1" u="none" strike="noStrike" dirty="0" err="1">
                <a:solidFill>
                  <a:srgbClr val="002060"/>
                </a:solidFill>
                <a:effectLst/>
                <a:latin typeface="docs-Century Gothic"/>
              </a:rPr>
              <a:t>pesado</a:t>
            </a:r>
            <a:r>
              <a:rPr lang="en-GB" b="0" i="1" u="none" strike="noStrike" dirty="0">
                <a:solidFill>
                  <a:srgbClr val="002060"/>
                </a:solidFill>
                <a:effectLst/>
                <a:latin typeface="docs-Century Gothic"/>
              </a:rPr>
              <a:t> [2166] serio [856] rojo [534] útil [3951] </a:t>
            </a:r>
            <a:r>
              <a:rPr lang="en-GB" b="0" i="1" u="none" strike="noStrike" dirty="0" err="1">
                <a:solidFill>
                  <a:srgbClr val="002060"/>
                </a:solidFill>
                <a:effectLst/>
                <a:latin typeface="docs-Century Gothic"/>
              </a:rPr>
              <a:t>verde</a:t>
            </a:r>
            <a:r>
              <a:rPr lang="en-GB" b="0" i="1" u="none" strike="noStrike" dirty="0">
                <a:solidFill>
                  <a:srgbClr val="002060"/>
                </a:solidFill>
                <a:effectLst/>
                <a:latin typeface="docs-Century Gothic"/>
              </a:rPr>
              <a:t> [812] </a:t>
            </a:r>
            <a:endParaRPr lang="es-ES" sz="1200" b="0" i="0" u="none" strike="noStrike" dirty="0">
              <a:solidFill>
                <a:srgbClr val="1F3864"/>
              </a:solidFill>
              <a:effectLst/>
              <a:latin typeface="docs-Century Gothic"/>
              <a:ea typeface="+mn-ea"/>
            </a:endParaRPr>
          </a:p>
          <a:p>
            <a:pPr marL="0" lvl="0" indent="0" algn="l" rtl="0">
              <a:spcBef>
                <a:spcPts val="0"/>
              </a:spcBef>
              <a:spcAft>
                <a:spcPts val="0"/>
              </a:spcAft>
              <a:buFontTx/>
              <a:buNone/>
            </a:pPr>
            <a:r>
              <a:rPr lang="es-ES" sz="1200" b="1" i="0" u="none" strike="noStrike" dirty="0" err="1">
                <a:solidFill>
                  <a:srgbClr val="1F3864"/>
                </a:solidFill>
                <a:effectLst/>
                <a:latin typeface="docs-Century Gothic"/>
                <a:ea typeface="+mn-ea"/>
              </a:rPr>
              <a:t>Revisit</a:t>
            </a:r>
            <a:r>
              <a:rPr lang="es-ES" sz="1200" b="1" i="0" u="none" strike="noStrike" dirty="0">
                <a:solidFill>
                  <a:srgbClr val="1F3864"/>
                </a:solidFill>
                <a:effectLst/>
                <a:latin typeface="docs-Century Gothic"/>
                <a:ea typeface="+mn-ea"/>
              </a:rPr>
              <a:t> 1: </a:t>
            </a:r>
            <a:r>
              <a:rPr lang="es-ES" sz="1800" b="0" i="0" u="none" strike="noStrike" dirty="0">
                <a:solidFill>
                  <a:srgbClr val="002060"/>
                </a:solidFill>
                <a:effectLst/>
                <a:latin typeface="Century Gothic" panose="020B0502020202020204" pitchFamily="34" charset="0"/>
              </a:rPr>
              <a:t>están [21] son [7] cómodo [2237] importante [171] hoy [167] siempre [96]  también [49] y [4] </a:t>
            </a:r>
            <a:endParaRPr lang="es-ES" sz="1200" b="1" i="0" u="none" strike="noStrike" dirty="0">
              <a:solidFill>
                <a:srgbClr val="1F3864"/>
              </a:solidFill>
              <a:effectLst/>
              <a:latin typeface="docs-Century Gothic"/>
              <a:ea typeface="+mn-ea"/>
            </a:endParaRPr>
          </a:p>
          <a:p>
            <a:pPr marL="0" lvl="0" indent="0" algn="l" rtl="0">
              <a:spcBef>
                <a:spcPts val="0"/>
              </a:spcBef>
              <a:spcAft>
                <a:spcPts val="0"/>
              </a:spcAft>
              <a:buFontTx/>
              <a:buNone/>
            </a:pPr>
            <a:r>
              <a:rPr lang="es-ES" sz="1200" b="1" i="0" u="none" strike="noStrike" dirty="0" err="1">
                <a:solidFill>
                  <a:srgbClr val="1F3864"/>
                </a:solidFill>
                <a:effectLst/>
                <a:latin typeface="docs-Century Gothic"/>
                <a:ea typeface="+mn-ea"/>
              </a:rPr>
              <a:t>Revisit</a:t>
            </a:r>
            <a:r>
              <a:rPr lang="es-ES" sz="1200" b="1" i="0" u="none" strike="noStrike" dirty="0">
                <a:solidFill>
                  <a:srgbClr val="1F3864"/>
                </a:solidFill>
                <a:effectLst/>
                <a:latin typeface="docs-Century Gothic"/>
                <a:ea typeface="+mn-ea"/>
              </a:rPr>
              <a:t> 2: </a:t>
            </a:r>
            <a:r>
              <a:rPr lang="es-ES" sz="1800" b="0" i="0" u="none" strike="noStrike" dirty="0">
                <a:solidFill>
                  <a:srgbClr val="002060"/>
                </a:solidFill>
                <a:effectLst/>
                <a:latin typeface="Century Gothic" panose="020B0502020202020204" pitchFamily="34" charset="0"/>
              </a:rPr>
              <a:t>estar [21] estoy [21] estás [21] ser [7] soy [7] eres [7]  quién [289] amigo(a) [210] profesor(a) [501] contento [1949] divertido [2465] elegante [2742] enfermo [1092] increíble [1642] inteligente [2167] lento [1569] perfecto [1115] pesado [2166] preparado [2092] rápido [870] serio [856] triste [1370] ¡Buenos días! [103/65] ¡Buenas tardes! [103/392] hola [1245] </a:t>
            </a:r>
          </a:p>
          <a:p>
            <a:pPr marL="0" lvl="0" indent="0" algn="l" rtl="0">
              <a:spcBef>
                <a:spcPts val="0"/>
              </a:spcBef>
              <a:spcAft>
                <a:spcPts val="0"/>
              </a:spcAft>
              <a:buFontTx/>
              <a:buNone/>
            </a:pPr>
            <a:endParaRPr lang="es-ES" sz="1800" b="0" i="0" u="none" strike="noStrike" dirty="0">
              <a:solidFill>
                <a:srgbClr val="002060"/>
              </a:solidFill>
              <a:effectLst/>
              <a:latin typeface="Century Gothic" panose="020B0502020202020204" pitchFamily="34" charset="0"/>
              <a:ea typeface="+mn-ea"/>
            </a:endParaRPr>
          </a:p>
          <a:p>
            <a:pPr marL="0" lvl="0" indent="0" algn="l" rtl="0">
              <a:spcBef>
                <a:spcPts val="0"/>
              </a:spcBef>
              <a:spcAft>
                <a:spcPts val="0"/>
              </a:spcAft>
              <a:buFontTx/>
              <a:buNone/>
            </a:pPr>
            <a:r>
              <a:rPr lang="es-ES" sz="1200" b="1" i="0" u="none" strike="noStrike" dirty="0" err="1">
                <a:solidFill>
                  <a:srgbClr val="1F3864"/>
                </a:solidFill>
                <a:effectLst/>
                <a:latin typeface="docs-Century Gothic"/>
                <a:ea typeface="+mn-ea"/>
              </a:rPr>
              <a:t>Glossed</a:t>
            </a:r>
            <a:r>
              <a:rPr lang="es-ES" sz="1200" b="1" i="0" u="none" strike="noStrike" dirty="0">
                <a:solidFill>
                  <a:srgbClr val="1F3864"/>
                </a:solidFill>
                <a:effectLst/>
                <a:latin typeface="docs-Century Gothic"/>
                <a:ea typeface="+mn-ea"/>
              </a:rPr>
              <a:t>: </a:t>
            </a:r>
            <a:r>
              <a:rPr lang="en-GB" sz="1200" b="1" i="0" u="none" strike="noStrike" dirty="0">
                <a:solidFill>
                  <a:srgbClr val="1F3864"/>
                </a:solidFill>
                <a:effectLst/>
                <a:latin typeface="docs-Century Gothic"/>
                <a:ea typeface="+mn-ea"/>
              </a:rPr>
              <a:t> </a:t>
            </a:r>
            <a:r>
              <a:rPr lang="en-GB" b="1" dirty="0" err="1"/>
              <a:t>traducir</a:t>
            </a:r>
            <a:r>
              <a:rPr lang="en-GB" b="1" dirty="0"/>
              <a:t> </a:t>
            </a:r>
            <a:r>
              <a:rPr lang="en-GB" b="0" dirty="0"/>
              <a:t>[2037]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FontTx/>
              <a:buNone/>
            </a:pPr>
            <a:endParaRPr lang="es-ES" sz="1200" b="1" i="0" u="none" strike="noStrike" dirty="0">
              <a:solidFill>
                <a:srgbClr val="1F3864"/>
              </a:solidFill>
              <a:effectLst/>
              <a:latin typeface="docs-Century Gothic"/>
              <a:ea typeface="+mn-ea"/>
            </a:endParaRPr>
          </a:p>
          <a:p>
            <a:pPr marL="0" lvl="0" indent="0" algn="l" rtl="0">
              <a:spcBef>
                <a:spcPts val="0"/>
              </a:spcBef>
              <a:spcAft>
                <a:spcPts val="0"/>
              </a:spcAft>
              <a:buFontTx/>
              <a:buNone/>
            </a:pPr>
            <a:endParaRPr lang="en-GB" sz="1000" b="1" dirty="0"/>
          </a:p>
          <a:p>
            <a:pPr marL="0" lvl="0" indent="0" algn="l" rtl="0">
              <a:spcBef>
                <a:spcPts val="0"/>
              </a:spcBef>
              <a:spcAft>
                <a:spcPts val="0"/>
              </a:spcAft>
              <a:buFontTx/>
              <a:buNone/>
            </a:pPr>
            <a:endParaRPr lang="en-GB"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latin typeface="Calibri" panose="020F0502020204030204" pitchFamily="34" charset="0"/>
                <a:ea typeface="Calibri" panose="020F0502020204030204" pitchFamily="34" charset="0"/>
              </a:rPr>
              <a:t>For any </a:t>
            </a:r>
            <a:r>
              <a:rPr lang="en-GB" sz="1000" i="1" dirty="0">
                <a:effectLst/>
                <a:latin typeface="Calibri" panose="020F0502020204030204" pitchFamily="34" charset="0"/>
                <a:ea typeface="Calibri" panose="020F0502020204030204" pitchFamily="34" charset="0"/>
              </a:rPr>
              <a:t>other </a:t>
            </a:r>
            <a:r>
              <a:rPr lang="en-GB" sz="10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endParaRPr lang="en-GB" sz="1000" b="0" dirty="0"/>
          </a:p>
          <a:p>
            <a:r>
              <a:rPr lang="en-GB" sz="1000" b="1" dirty="0" err="1"/>
              <a:t>lugar</a:t>
            </a:r>
            <a:r>
              <a:rPr lang="en-GB" sz="1000" dirty="0"/>
              <a:t> [144]</a:t>
            </a:r>
            <a:endParaRPr lang="en-GB" sz="10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0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000" dirty="0">
                <a:effectLst/>
                <a:latin typeface="Calibri" panose="020F0502020204030204" pitchFamily="34" charset="0"/>
                <a:ea typeface="Calibri" panose="020F0502020204030204" pitchFamily="34" charset="0"/>
              </a:rPr>
              <a:t>Source: Davies, M. &amp; Davies, K. (2018)</a:t>
            </a:r>
            <a:r>
              <a:rPr lang="en-GB" sz="1000" i="1" dirty="0">
                <a:effectLst/>
                <a:latin typeface="Calibri" panose="020F0502020204030204" pitchFamily="34" charset="0"/>
                <a:ea typeface="Calibri" panose="020F0502020204030204" pitchFamily="34" charset="0"/>
              </a:rPr>
              <a:t>. A frequency dictionary of Spanish: Core vocabulary for learners </a:t>
            </a:r>
            <a:r>
              <a:rPr lang="en-GB" sz="10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b="1" i="0" u="none" strike="noStrike" dirty="0">
              <a:solidFill>
                <a:srgbClr val="002060"/>
              </a:solidFill>
              <a:effectLst/>
              <a:latin typeface="docs-Century Gothic"/>
            </a:endParaRPr>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use the correct form of the adjective in oral production.</a:t>
            </a:r>
            <a:endParaRPr lang="en-GB" b="1" dirty="0"/>
          </a:p>
          <a:p>
            <a:endParaRPr lang="en-GB" sz="1200" b="0" kern="1200" dirty="0">
              <a:solidFill>
                <a:schemeClr val="tx1"/>
              </a:solidFill>
              <a:latin typeface="+mn-lt"/>
              <a:ea typeface="+mn-ea"/>
              <a:cs typeface="+mn-cs"/>
            </a:endParaRPr>
          </a:p>
          <a:p>
            <a:r>
              <a:rPr lang="en-GB" b="1" dirty="0"/>
              <a:t>Procedure:</a:t>
            </a:r>
          </a:p>
          <a:p>
            <a:pPr>
              <a:buAutoNum type="arabicPeriod"/>
            </a:pPr>
            <a:r>
              <a:rPr lang="en-GB" b="0" dirty="0"/>
              <a:t>Tell students they need to use the words, starting from the bottom, to climb up the mountain (And translate the sentence!). </a:t>
            </a:r>
          </a:p>
          <a:p>
            <a:pPr>
              <a:buAutoNum type="arabicPeriod"/>
            </a:pPr>
            <a:r>
              <a:rPr lang="en-GB" b="0" dirty="0"/>
              <a:t>Ask students to work in pairs to practise first.</a:t>
            </a:r>
          </a:p>
          <a:p>
            <a:pPr>
              <a:buAutoNum type="arabicPeriod"/>
            </a:pPr>
            <a:r>
              <a:rPr lang="en-GB" b="0" dirty="0"/>
              <a:t>Click to trigger the timer (6 seconds per sentence).</a:t>
            </a:r>
          </a:p>
          <a:p>
            <a:pPr>
              <a:buAutoNum type="arabicPeriod"/>
            </a:pPr>
            <a:r>
              <a:rPr lang="en-GB" b="0" dirty="0"/>
              <a:t>Ask a volunteer from a pair to say the Spanish sentence out loud – next slide reveals the answer.</a:t>
            </a:r>
          </a:p>
          <a:p>
            <a:pPr>
              <a:buAutoNum type="arabicPeriod"/>
            </a:pPr>
            <a:r>
              <a:rPr lang="en-GB" b="0" dirty="0"/>
              <a:t>Repeat with the next 3 sentences (there are 4 in total).</a:t>
            </a:r>
          </a:p>
          <a:p>
            <a:pPr>
              <a:buAutoNum type="arabicPeriod"/>
            </a:pPr>
            <a:endParaRPr lang="en-GB" b="0" dirty="0"/>
          </a:p>
          <a:p>
            <a:pPr>
              <a:buAutoNum type="arabicPeriod"/>
            </a:pPr>
            <a:endParaRPr lang="en-GB" b="1" dirty="0"/>
          </a:p>
          <a:p>
            <a:pPr>
              <a:buNone/>
            </a:pPr>
            <a:r>
              <a:rPr lang="en-GB" b="1" dirty="0" err="1"/>
              <a:t>traducir</a:t>
            </a:r>
            <a:r>
              <a:rPr lang="en-GB" b="1" dirty="0"/>
              <a:t> </a:t>
            </a:r>
            <a:r>
              <a:rPr lang="en-GB" b="0" dirty="0"/>
              <a:t>[2037]</a:t>
            </a:r>
          </a:p>
          <a:p>
            <a:pPr>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3886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8198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3891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61398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6823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apply knowledge of the SSC [ca] [co] and [cu] to the oral production of mostly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1" dirty="0"/>
              <a:t>Part 1</a:t>
            </a:r>
          </a:p>
          <a:p>
            <a:pPr marL="457200" lvl="0" indent="-317500" algn="l" rtl="0">
              <a:spcBef>
                <a:spcPts val="0"/>
              </a:spcBef>
              <a:spcAft>
                <a:spcPts val="0"/>
              </a:spcAft>
              <a:buClr>
                <a:schemeClr val="dk1"/>
              </a:buClr>
              <a:buSzPts val="1400"/>
              <a:buAutoNum type="arabicPeriod"/>
            </a:pPr>
            <a:r>
              <a:rPr lang="en-GB" dirty="0"/>
              <a:t>Pupils work in pairs to pronounce as many words as they can in 60 seconds. </a:t>
            </a:r>
          </a:p>
          <a:p>
            <a:pPr marL="457200" lvl="0" indent="-317500" algn="l" rtl="0">
              <a:spcBef>
                <a:spcPts val="0"/>
              </a:spcBef>
              <a:spcAft>
                <a:spcPts val="0"/>
              </a:spcAft>
              <a:buClr>
                <a:schemeClr val="dk1"/>
              </a:buClr>
              <a:buSzPts val="1400"/>
              <a:buAutoNum type="arabicPeriod"/>
            </a:pPr>
            <a:r>
              <a:rPr lang="en-GB" dirty="0"/>
              <a:t>Click on ‘</a:t>
            </a:r>
            <a:r>
              <a:rPr lang="en-GB" dirty="0" err="1"/>
              <a:t>inicio</a:t>
            </a:r>
            <a:r>
              <a:rPr lang="en-GB" dirty="0"/>
              <a:t>’ to start timer.</a:t>
            </a:r>
          </a:p>
          <a:p>
            <a:pPr marL="457200" lvl="0" indent="-317500" algn="l" rtl="0">
              <a:spcBef>
                <a:spcPts val="0"/>
              </a:spcBef>
              <a:spcAft>
                <a:spcPts val="0"/>
              </a:spcAft>
              <a:buClr>
                <a:schemeClr val="dk1"/>
              </a:buClr>
              <a:buSzPts val="1400"/>
              <a:buAutoNum type="arabicPeriod"/>
            </a:pPr>
            <a:r>
              <a:rPr lang="en-GB" b="0" dirty="0"/>
              <a:t>Click to bring up animations (image covering syllables [co] [co] and [cu] and give pupils 60 more seconds to pronounce these words, using [co] [co] and [cu] when it corresponds. </a:t>
            </a:r>
            <a:r>
              <a:rPr lang="en-GB" b="1" dirty="0"/>
              <a:t>NB</a:t>
            </a:r>
            <a:r>
              <a:rPr lang="en-GB" b="0" dirty="0"/>
              <a:t>. The majority of these words are revisited from rojo / </a:t>
            </a:r>
            <a:r>
              <a:rPr lang="en-GB" b="0" dirty="0" err="1"/>
              <a:t>amarillo</a:t>
            </a:r>
            <a:r>
              <a:rPr lang="en-GB" b="0" dirty="0"/>
              <a:t>; we have also included proper nouns (Colombia, Salamanca and Marco).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2</a:t>
            </a:r>
          </a:p>
          <a:p>
            <a:pPr marL="228600" lvl="0" indent="-228600" algn="l" rtl="0">
              <a:spcBef>
                <a:spcPts val="0"/>
              </a:spcBef>
              <a:spcAft>
                <a:spcPts val="0"/>
              </a:spcAft>
              <a:buAutoNum type="arabicPeriod"/>
            </a:pPr>
            <a:r>
              <a:rPr lang="en-GB" dirty="0"/>
              <a:t>Each pupils secretly writes down 5 of the words. </a:t>
            </a:r>
          </a:p>
          <a:p>
            <a:pPr marL="228600" lvl="0" indent="-228600" algn="l" rtl="0">
              <a:spcBef>
                <a:spcPts val="0"/>
              </a:spcBef>
              <a:spcAft>
                <a:spcPts val="0"/>
              </a:spcAft>
              <a:buAutoNum type="arabicPeriod"/>
            </a:pPr>
            <a:r>
              <a:rPr lang="en-GB" dirty="0"/>
              <a:t>Start the timer. Pupil A tries to say all of Pupil B’s words within the 30 seconds.</a:t>
            </a:r>
          </a:p>
          <a:p>
            <a:pPr marL="228600" lvl="0" indent="-228600" algn="l" rtl="0">
              <a:spcBef>
                <a:spcPts val="0"/>
              </a:spcBef>
              <a:spcAft>
                <a:spcPts val="0"/>
              </a:spcAft>
              <a:buAutoNum type="arabicPeriod"/>
            </a:pPr>
            <a:r>
              <a:rPr lang="en-GB" dirty="0"/>
              <a:t>Swap roles and start the timer again.</a:t>
            </a:r>
          </a:p>
          <a:p>
            <a:pPr marL="228600" lvl="0" indent="-228600" algn="l" rtl="0">
              <a:spcBef>
                <a:spcPts val="0"/>
              </a:spcBef>
              <a:spcAft>
                <a:spcPts val="0"/>
              </a:spcAft>
              <a:buAutoNum type="arabicPeriod"/>
            </a:pPr>
            <a:r>
              <a:rPr lang="en-GB" dirty="0"/>
              <a:t>Several rounds of the activity can be completed.</a:t>
            </a:r>
          </a:p>
          <a:p>
            <a:pPr marL="228600" lvl="0" indent="-228600" algn="l" rtl="0">
              <a:spcBef>
                <a:spcPts val="0"/>
              </a:spcBef>
              <a:spcAft>
                <a:spcPts val="0"/>
              </a:spcAft>
              <a:buAutoNum type="arabicPeriod"/>
            </a:pPr>
            <a:r>
              <a:rPr lang="en-GB" dirty="0"/>
              <a:t>If required, click on the blue splats to hear the audio for each word.</a:t>
            </a:r>
          </a:p>
          <a:p>
            <a:pPr marL="0" lvl="0" indent="0" algn="l" rtl="0">
              <a:spcBef>
                <a:spcPts val="0"/>
              </a:spcBef>
              <a:spcAft>
                <a:spcPts val="0"/>
              </a:spcAft>
              <a:buNone/>
            </a:pPr>
            <a:endParaRPr lang="en-GB"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a:t>
            </a:r>
            <a:r>
              <a:rPr lang="en-GB" b="0" dirty="0" err="1"/>
              <a:t>tengo</a:t>
            </a:r>
            <a:r>
              <a:rPr lang="en-GB" b="0" dirty="0"/>
              <a:t>’ &amp; ‘</a:t>
            </a:r>
            <a:r>
              <a:rPr lang="en-GB" b="0" dirty="0" err="1"/>
              <a:t>tiene</a:t>
            </a:r>
            <a:r>
              <a:rPr lang="en-GB" b="0" dirty="0"/>
              <a:t>’ and process the person of the verb they refer to. Then, to practise aural recognition of postnominal adjectives and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Explain instructions to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pupils to write ‘I have’ / ‘s/he has’. </a:t>
            </a:r>
          </a:p>
          <a:p>
            <a:pPr marL="0" lvl="0" indent="0" algn="l" rtl="0">
              <a:spcBef>
                <a:spcPts val="0"/>
              </a:spcBef>
              <a:spcAft>
                <a:spcPts val="0"/>
              </a:spcAft>
              <a:buNone/>
            </a:pPr>
            <a:r>
              <a:rPr lang="en-GB" b="0" dirty="0"/>
              <a:t>3. Do the example with them and click to bring answer.</a:t>
            </a:r>
          </a:p>
          <a:p>
            <a:pPr marL="0" lvl="0" indent="0" algn="l" rtl="0">
              <a:spcBef>
                <a:spcPts val="0"/>
              </a:spcBef>
              <a:spcAft>
                <a:spcPts val="0"/>
              </a:spcAft>
              <a:buNone/>
            </a:pPr>
            <a:r>
              <a:rPr lang="en-GB" b="0" dirty="0"/>
              <a:t>5. Do 1-5. They should identify whether they hear ‘I have’ or ‘s/he has and the correct adjective. Some students might also write down the object /  person / animal. </a:t>
            </a:r>
          </a:p>
          <a:p>
            <a:pPr marL="0" lvl="0" indent="0" algn="l" rtl="0">
              <a:spcBef>
                <a:spcPts val="0"/>
              </a:spcBef>
              <a:spcAft>
                <a:spcPts val="0"/>
              </a:spcAft>
              <a:buNone/>
            </a:pPr>
            <a:r>
              <a:rPr lang="en-GB" b="0" dirty="0"/>
              <a:t>7. Go through answers 1-5 (use of </a:t>
            </a:r>
            <a:r>
              <a:rPr lang="en-GB" b="0" i="1" dirty="0" err="1"/>
              <a:t>tener</a:t>
            </a:r>
            <a:r>
              <a:rPr lang="en-GB" b="0" dirty="0"/>
              <a:t> &amp; adjective). </a:t>
            </a:r>
          </a:p>
          <a:p>
            <a:pPr marL="0" lvl="0" indent="0" algn="l" rtl="0">
              <a:spcBef>
                <a:spcPts val="0"/>
              </a:spcBef>
              <a:spcAft>
                <a:spcPts val="0"/>
              </a:spcAft>
              <a:buNone/>
            </a:pPr>
            <a:r>
              <a:rPr lang="en-GB" b="0" dirty="0"/>
              <a:t>8. Play one more time. This time students listen out for the object &amp; description (adjective) and write it down in English.</a:t>
            </a:r>
          </a:p>
          <a:p>
            <a:pPr marL="0" lvl="0" indent="0" algn="l" rtl="0">
              <a:spcBef>
                <a:spcPts val="0"/>
              </a:spcBef>
              <a:spcAft>
                <a:spcPts val="0"/>
              </a:spcAft>
              <a:buNone/>
            </a:pPr>
            <a:endParaRPr lang="en-GB" b="0" dirty="0"/>
          </a:p>
          <a:p>
            <a:r>
              <a:rPr lang="en-GB" b="1" dirty="0"/>
              <a:t>Transcript</a:t>
            </a:r>
            <a:r>
              <a:rPr lang="en-GB" dirty="0"/>
              <a:t>:</a:t>
            </a:r>
          </a:p>
          <a:p>
            <a:r>
              <a:rPr lang="en-GB" dirty="0"/>
              <a:t>E. Tiene una </a:t>
            </a:r>
            <a:r>
              <a:rPr lang="en-GB" dirty="0" err="1"/>
              <a:t>hermana</a:t>
            </a:r>
            <a:r>
              <a:rPr lang="en-GB" dirty="0"/>
              <a:t> curiosa</a:t>
            </a:r>
          </a:p>
          <a:p>
            <a:pPr marL="228600" lvl="0" indent="-228600" algn="l" rtl="0">
              <a:spcBef>
                <a:spcPts val="0"/>
              </a:spcBef>
              <a:spcAft>
                <a:spcPts val="0"/>
              </a:spcAft>
              <a:buAutoNum type="arabicPeriod"/>
            </a:pPr>
            <a:r>
              <a:rPr lang="en-GB" dirty="0"/>
              <a:t>Tengo un </a:t>
            </a:r>
            <a:r>
              <a:rPr lang="en-GB" dirty="0" err="1"/>
              <a:t>compañero</a:t>
            </a:r>
            <a:r>
              <a:rPr lang="en-GB" dirty="0"/>
              <a:t> </a:t>
            </a:r>
            <a:r>
              <a:rPr lang="en-GB" dirty="0" err="1"/>
              <a:t>diferente</a:t>
            </a:r>
            <a:r>
              <a:rPr lang="en-GB" dirty="0"/>
              <a:t>.</a:t>
            </a:r>
          </a:p>
          <a:p>
            <a:pPr marL="228600" lvl="0" indent="-228600" algn="l" rtl="0">
              <a:spcBef>
                <a:spcPts val="0"/>
              </a:spcBef>
              <a:spcAft>
                <a:spcPts val="0"/>
              </a:spcAft>
              <a:buAutoNum type="arabicPeriod"/>
            </a:pPr>
            <a:r>
              <a:rPr lang="en-GB" dirty="0"/>
              <a:t>Tiene una </a:t>
            </a:r>
            <a:r>
              <a:rPr lang="en-GB" dirty="0" err="1"/>
              <a:t>escuela</a:t>
            </a:r>
            <a:r>
              <a:rPr lang="en-GB" dirty="0"/>
              <a:t> </a:t>
            </a:r>
            <a:r>
              <a:rPr lang="en-GB" dirty="0" err="1"/>
              <a:t>divertida</a:t>
            </a:r>
            <a:r>
              <a:rPr lang="en-GB" dirty="0"/>
              <a:t>.</a:t>
            </a:r>
          </a:p>
          <a:p>
            <a:pPr marL="228600" lvl="0" indent="-228600" algn="l" rtl="0">
              <a:spcBef>
                <a:spcPts val="0"/>
              </a:spcBef>
              <a:spcAft>
                <a:spcPts val="0"/>
              </a:spcAft>
              <a:buAutoNum type="arabicPeriod"/>
            </a:pPr>
            <a:r>
              <a:rPr lang="en-GB" dirty="0"/>
              <a:t>Tiene un hotel </a:t>
            </a:r>
            <a:r>
              <a:rPr lang="en-GB" dirty="0" err="1"/>
              <a:t>bastante</a:t>
            </a:r>
            <a:r>
              <a:rPr lang="en-GB" dirty="0"/>
              <a:t> </a:t>
            </a:r>
            <a:r>
              <a:rPr lang="en-GB" dirty="0" err="1"/>
              <a:t>pequeño</a:t>
            </a:r>
            <a:r>
              <a:rPr lang="en-GB" dirty="0"/>
              <a:t>.</a:t>
            </a:r>
          </a:p>
          <a:p>
            <a:pPr marL="228600" lvl="0" indent="-228600" algn="l" rtl="0">
              <a:spcBef>
                <a:spcPts val="0"/>
              </a:spcBef>
              <a:spcAft>
                <a:spcPts val="0"/>
              </a:spcAft>
              <a:buAutoNum type="arabicPeriod"/>
            </a:pPr>
            <a:r>
              <a:rPr lang="en-GB" dirty="0"/>
              <a:t>Tengo una </a:t>
            </a:r>
            <a:r>
              <a:rPr lang="en-GB" dirty="0" err="1"/>
              <a:t>compañera</a:t>
            </a:r>
            <a:r>
              <a:rPr lang="en-GB" dirty="0"/>
              <a:t> </a:t>
            </a:r>
            <a:r>
              <a:rPr lang="en-GB" dirty="0" err="1"/>
              <a:t>bastante</a:t>
            </a:r>
            <a:r>
              <a:rPr lang="en-GB" dirty="0"/>
              <a:t> </a:t>
            </a:r>
            <a:r>
              <a:rPr lang="en-GB" dirty="0" err="1"/>
              <a:t>pesada</a:t>
            </a:r>
            <a:r>
              <a:rPr lang="en-GB" dirty="0"/>
              <a:t>.</a:t>
            </a:r>
          </a:p>
          <a:p>
            <a:pPr marL="228600" lvl="0" indent="-228600" algn="l" rtl="0">
              <a:spcBef>
                <a:spcPts val="0"/>
              </a:spcBef>
              <a:spcAft>
                <a:spcPts val="0"/>
              </a:spcAft>
              <a:buAutoNum type="arabicPeriod"/>
            </a:pPr>
            <a:r>
              <a:rPr lang="en-GB" dirty="0"/>
              <a:t>Tiene una </a:t>
            </a:r>
            <a:r>
              <a:rPr lang="en-GB" dirty="0" err="1"/>
              <a:t>profesora</a:t>
            </a:r>
            <a:r>
              <a:rPr lang="en-GB" dirty="0"/>
              <a:t> muy </a:t>
            </a:r>
            <a:r>
              <a:rPr lang="en-GB" dirty="0" err="1"/>
              <a:t>capaz</a:t>
            </a:r>
            <a:r>
              <a:rPr lang="en-GB" dirty="0"/>
              <a:t>.</a:t>
            </a:r>
          </a:p>
          <a:p>
            <a:pPr marL="228600" lvl="0" indent="-228600" algn="l" rtl="0">
              <a:spcBef>
                <a:spcPts val="0"/>
              </a:spcBef>
              <a:spcAft>
                <a:spcPts val="0"/>
              </a:spcAft>
              <a:buAutoNum type="arabicPeriod"/>
            </a:pPr>
            <a:endParaRPr lang="en-GB" dirty="0"/>
          </a:p>
          <a:p>
            <a:pPr marL="228600" lvl="0" indent="-228600" algn="l" rtl="0">
              <a:spcBef>
                <a:spcPts val="0"/>
              </a:spcBef>
              <a:spcAft>
                <a:spcPts val="0"/>
              </a:spcAft>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1155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differentiating aurally between ‘</a:t>
            </a:r>
            <a:r>
              <a:rPr lang="en-GB" b="0" dirty="0" err="1"/>
              <a:t>tengo</a:t>
            </a:r>
            <a:r>
              <a:rPr lang="en-GB" b="0" dirty="0"/>
              <a:t>’, ‘</a:t>
            </a:r>
            <a:r>
              <a:rPr lang="en-GB" b="0" dirty="0" err="1"/>
              <a:t>tienes</a:t>
            </a:r>
            <a:r>
              <a:rPr lang="en-GB" b="0" dirty="0"/>
              <a:t>’ &amp; ‘</a:t>
            </a:r>
            <a:r>
              <a:rPr lang="en-GB" b="0" dirty="0" err="1"/>
              <a:t>tiene</a:t>
            </a:r>
            <a:r>
              <a:rPr lang="en-GB" b="0" dirty="0"/>
              <a:t>’ and connect the verbs forms with their meaning. In addition, to recognise questions and statements from the intonation. Finally, pupils will practise aural comprehension of nouns and adjectives from this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u="sng" dirty="0"/>
              <a:t>Part 1</a:t>
            </a:r>
          </a:p>
          <a:p>
            <a:pPr marL="228600" lvl="0" indent="-228600" algn="l" rtl="0">
              <a:spcBef>
                <a:spcPts val="0"/>
              </a:spcBef>
              <a:spcAft>
                <a:spcPts val="0"/>
              </a:spcAft>
              <a:buAutoNum type="arabicPeriod"/>
            </a:pPr>
            <a:r>
              <a:rPr lang="en-GB" b="0" dirty="0"/>
              <a:t>Read the instruction in Spanish from the board.</a:t>
            </a:r>
          </a:p>
          <a:p>
            <a:pPr marL="228600" lvl="0" indent="-228600" algn="l" rtl="0">
              <a:spcBef>
                <a:spcPts val="0"/>
              </a:spcBef>
              <a:spcAft>
                <a:spcPts val="0"/>
              </a:spcAft>
              <a:buAutoNum type="arabicPeriod"/>
            </a:pPr>
            <a:r>
              <a:rPr lang="en-GB" b="0" dirty="0"/>
              <a:t>Click to bring up speech bubbles and elicit translations from pupils. This will provide support when doing the activity. </a:t>
            </a:r>
          </a:p>
          <a:p>
            <a:pPr marL="228600" lvl="0" indent="-228600" algn="l" rtl="0">
              <a:spcBef>
                <a:spcPts val="0"/>
              </a:spcBef>
              <a:spcAft>
                <a:spcPts val="0"/>
              </a:spcAft>
              <a:buAutoNum type="arabicPeriod"/>
            </a:pPr>
            <a:r>
              <a:rPr lang="en-GB" b="0" dirty="0"/>
              <a:t>Click to bring up further instruction (Marca).</a:t>
            </a:r>
          </a:p>
          <a:p>
            <a:pPr marL="228600" lvl="0" indent="-228600" algn="l" rtl="0">
              <a:spcBef>
                <a:spcPts val="0"/>
              </a:spcBef>
              <a:spcAft>
                <a:spcPts val="0"/>
              </a:spcAft>
              <a:buAutoNum type="arabicPeriod"/>
            </a:pPr>
            <a:r>
              <a:rPr lang="en-GB" b="0" dirty="0"/>
              <a:t>Tell them that they will hear Sofía talking about what she has, talking to her grandad Miguel or talking about </a:t>
            </a:r>
            <a:r>
              <a:rPr lang="en-GB" b="0" dirty="0" err="1"/>
              <a:t>Krina</a:t>
            </a:r>
            <a:r>
              <a:rPr lang="en-GB" b="0" dirty="0"/>
              <a:t>. Tell pupils they need to pay attention to whether they hear “</a:t>
            </a:r>
            <a:r>
              <a:rPr lang="en-GB" b="0" dirty="0" err="1"/>
              <a:t>tengo</a:t>
            </a:r>
            <a:r>
              <a:rPr lang="en-GB" b="0" dirty="0"/>
              <a:t>”, ‘</a:t>
            </a:r>
            <a:r>
              <a:rPr lang="en-GB" b="0" dirty="0" err="1"/>
              <a:t>tienes</a:t>
            </a:r>
            <a:r>
              <a:rPr lang="en-GB" b="0" dirty="0"/>
              <a:t>’ or “</a:t>
            </a:r>
            <a:r>
              <a:rPr lang="en-GB" b="0" dirty="0" err="1"/>
              <a:t>tiene</a:t>
            </a:r>
            <a:r>
              <a:rPr lang="en-GB" b="0" dirty="0"/>
              <a:t>”. They can write the verb down for support or tick directly. </a:t>
            </a:r>
          </a:p>
          <a:p>
            <a:pPr marL="0" lvl="0" indent="0" algn="l" rtl="0">
              <a:spcBef>
                <a:spcPts val="0"/>
              </a:spcBef>
              <a:spcAft>
                <a:spcPts val="0"/>
              </a:spcAft>
              <a:buNone/>
            </a:pPr>
            <a:r>
              <a:rPr lang="en-GB" b="0" dirty="0"/>
              <a:t>5. Click to bring up further instructions and clarify. They need to pay attention to whether it’s a statement or a question. </a:t>
            </a:r>
          </a:p>
          <a:p>
            <a:pPr marL="0" lvl="0" indent="0" algn="l" rtl="0">
              <a:spcBef>
                <a:spcPts val="0"/>
              </a:spcBef>
              <a:spcAft>
                <a:spcPts val="0"/>
              </a:spcAft>
              <a:buNone/>
            </a:pPr>
            <a:r>
              <a:rPr lang="en-GB" b="0" dirty="0"/>
              <a:t>6. Do the example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Ask pupils to write 1-5 in their books.</a:t>
            </a:r>
          </a:p>
          <a:p>
            <a:pPr marL="0" lvl="0" indent="0" algn="l" rtl="0">
              <a:spcBef>
                <a:spcPts val="0"/>
              </a:spcBef>
              <a:spcAft>
                <a:spcPts val="0"/>
              </a:spcAft>
              <a:buNone/>
            </a:pPr>
            <a:r>
              <a:rPr lang="en-GB" b="0" dirty="0"/>
              <a:t>8. Do 1-5 and click to provide feedback. </a:t>
            </a:r>
          </a:p>
          <a:p>
            <a:pPr marL="0" lvl="0" indent="0" algn="l" rtl="0">
              <a:spcBef>
                <a:spcPts val="0"/>
              </a:spcBef>
              <a:spcAft>
                <a:spcPts val="0"/>
              </a:spcAft>
              <a:buNone/>
            </a:pPr>
            <a:endParaRPr lang="en-GB" b="0" u="sng" dirty="0"/>
          </a:p>
          <a:p>
            <a:pPr marL="0" lvl="0" indent="0" algn="l" rtl="0">
              <a:spcBef>
                <a:spcPts val="0"/>
              </a:spcBef>
              <a:spcAft>
                <a:spcPts val="0"/>
              </a:spcAft>
              <a:buNone/>
            </a:pPr>
            <a:r>
              <a:rPr lang="en-GB" b="0" u="sng" dirty="0"/>
              <a:t>Part 2</a:t>
            </a:r>
            <a:r>
              <a:rPr lang="en-GB" b="0" dirty="0"/>
              <a:t> </a:t>
            </a:r>
          </a:p>
          <a:p>
            <a:pPr marL="0" lvl="0" indent="0" algn="l" rtl="0">
              <a:spcBef>
                <a:spcPts val="0"/>
              </a:spcBef>
              <a:spcAft>
                <a:spcPts val="0"/>
              </a:spcAft>
              <a:buNone/>
            </a:pPr>
            <a:r>
              <a:rPr lang="en-GB" b="0" dirty="0"/>
              <a:t> 9. Click x3 to bring up the instructions and the table. Pupils need now to concentrate understanding the vocabulary. </a:t>
            </a:r>
          </a:p>
          <a:p>
            <a:pPr marL="0" lvl="0" indent="0" algn="l" rtl="0">
              <a:spcBef>
                <a:spcPts val="0"/>
              </a:spcBef>
              <a:spcAft>
                <a:spcPts val="0"/>
              </a:spcAft>
              <a:buNone/>
            </a:pPr>
            <a:r>
              <a:rPr lang="en-GB" b="0" dirty="0"/>
              <a:t>10. Play all items again.</a:t>
            </a:r>
          </a:p>
          <a:p>
            <a:pPr marL="0" lvl="0" indent="0" algn="l" rtl="0">
              <a:spcBef>
                <a:spcPts val="0"/>
              </a:spcBef>
              <a:spcAft>
                <a:spcPts val="0"/>
              </a:spcAft>
              <a:buNone/>
            </a:pPr>
            <a:r>
              <a:rPr lang="en-GB" b="0" dirty="0"/>
              <a:t>11. Go through answers 1-6.</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Note</a:t>
            </a:r>
            <a:r>
              <a:rPr lang="en-GB" b="0" dirty="0"/>
              <a:t>: the table is in the English word order of adjective + noun.  Pupils will hear these words in Spanish (noun + adjectives).  The structure of the task supports pupils but also makes the syntax difference more salient.  Teachers can draw their pupils’ attention to this, too.</a:t>
            </a:r>
          </a:p>
          <a:p>
            <a:pPr marL="0" lvl="0" indent="0" algn="l" rtl="0">
              <a:spcBef>
                <a:spcPts val="0"/>
              </a:spcBef>
              <a:spcAft>
                <a:spcPts val="0"/>
              </a:spcAft>
              <a:buNone/>
            </a:pPr>
            <a:endParaRPr lang="en-GB" b="0" dirty="0"/>
          </a:p>
          <a:p>
            <a:r>
              <a:rPr lang="en-GB" b="1" dirty="0"/>
              <a:t>Transcript</a:t>
            </a:r>
            <a:r>
              <a:rPr lang="en-GB" dirty="0"/>
              <a:t>:</a:t>
            </a:r>
          </a:p>
          <a:p>
            <a:r>
              <a:rPr lang="en-GB" dirty="0" err="1"/>
              <a:t>Ej</a:t>
            </a:r>
            <a:r>
              <a:rPr lang="en-GB" dirty="0"/>
              <a:t>. ¿</a:t>
            </a:r>
            <a:r>
              <a:rPr lang="en-GB" dirty="0" err="1"/>
              <a:t>Tienes</a:t>
            </a:r>
            <a:r>
              <a:rPr lang="en-GB" dirty="0"/>
              <a:t> </a:t>
            </a:r>
            <a:r>
              <a:rPr lang="en-GB" dirty="0" err="1"/>
              <a:t>unas</a:t>
            </a:r>
            <a:r>
              <a:rPr lang="en-GB" dirty="0"/>
              <a:t> </a:t>
            </a:r>
            <a:r>
              <a:rPr lang="en-GB" dirty="0" err="1"/>
              <a:t>iglesias</a:t>
            </a:r>
            <a:r>
              <a:rPr lang="en-GB" dirty="0"/>
              <a:t> </a:t>
            </a:r>
            <a:r>
              <a:rPr lang="en-GB" dirty="0" err="1"/>
              <a:t>bonitas</a:t>
            </a:r>
            <a:r>
              <a:rPr lang="en-GB" dirty="0"/>
              <a:t>?</a:t>
            </a:r>
          </a:p>
          <a:p>
            <a:pPr marL="228600" indent="-228600">
              <a:buAutoNum type="arabicPeriod"/>
            </a:pPr>
            <a:r>
              <a:rPr lang="en-GB" dirty="0"/>
              <a:t>Tiene </a:t>
            </a:r>
            <a:r>
              <a:rPr lang="en-GB" dirty="0" err="1"/>
              <a:t>unos</a:t>
            </a:r>
            <a:r>
              <a:rPr lang="en-GB" dirty="0"/>
              <a:t> </a:t>
            </a:r>
            <a:r>
              <a:rPr lang="en-GB" dirty="0" err="1"/>
              <a:t>museos</a:t>
            </a:r>
            <a:r>
              <a:rPr lang="en-GB" dirty="0"/>
              <a:t> </a:t>
            </a:r>
            <a:r>
              <a:rPr lang="en-GB" dirty="0" err="1"/>
              <a:t>interesantes</a:t>
            </a:r>
            <a:r>
              <a:rPr lang="en-GB" dirty="0"/>
              <a:t>.</a:t>
            </a:r>
          </a:p>
          <a:p>
            <a:pPr marL="228600" indent="-228600">
              <a:buAutoNum type="arabicPeriod"/>
            </a:pPr>
            <a:r>
              <a:rPr lang="en-GB" dirty="0"/>
              <a:t>Tengo un </a:t>
            </a:r>
            <a:r>
              <a:rPr lang="en-GB" dirty="0" err="1"/>
              <a:t>parque</a:t>
            </a:r>
            <a:r>
              <a:rPr lang="en-GB" dirty="0"/>
              <a:t> </a:t>
            </a:r>
            <a:r>
              <a:rPr lang="en-GB" dirty="0" err="1"/>
              <a:t>pequeño</a:t>
            </a:r>
            <a:r>
              <a:rPr lang="en-GB" dirty="0"/>
              <a:t>. </a:t>
            </a:r>
          </a:p>
          <a:p>
            <a:pPr marL="228600" indent="-228600">
              <a:buAutoNum type="arabicPeriod"/>
            </a:pPr>
            <a:r>
              <a:rPr lang="en-GB" dirty="0"/>
              <a:t>Tiene </a:t>
            </a:r>
            <a:r>
              <a:rPr lang="en-GB" dirty="0" err="1"/>
              <a:t>unas</a:t>
            </a:r>
            <a:r>
              <a:rPr lang="en-GB" dirty="0"/>
              <a:t> </a:t>
            </a:r>
            <a:r>
              <a:rPr lang="en-GB" dirty="0" err="1"/>
              <a:t>universidades</a:t>
            </a:r>
            <a:r>
              <a:rPr lang="en-GB" dirty="0"/>
              <a:t> muy </a:t>
            </a:r>
            <a:r>
              <a:rPr lang="en-GB" dirty="0" err="1"/>
              <a:t>importantes</a:t>
            </a:r>
            <a:r>
              <a:rPr lang="en-GB" dirty="0"/>
              <a:t>.</a:t>
            </a:r>
          </a:p>
          <a:p>
            <a:pPr marL="228600" indent="-228600">
              <a:buAutoNum type="arabicPeriod"/>
            </a:pPr>
            <a:r>
              <a:rPr lang="en-GB" dirty="0"/>
              <a:t>¿Tiene </a:t>
            </a:r>
            <a:r>
              <a:rPr lang="en-GB" dirty="0" err="1"/>
              <a:t>unos</a:t>
            </a:r>
            <a:r>
              <a:rPr lang="en-GB" dirty="0"/>
              <a:t> </a:t>
            </a:r>
            <a:r>
              <a:rPr lang="en-GB" dirty="0" err="1"/>
              <a:t>árboles</a:t>
            </a:r>
            <a:r>
              <a:rPr lang="en-GB" dirty="0"/>
              <a:t> </a:t>
            </a:r>
            <a:r>
              <a:rPr lang="en-GB" dirty="0" err="1"/>
              <a:t>increíbles</a:t>
            </a:r>
            <a:r>
              <a:rPr lang="en-GB" dirty="0"/>
              <a:t>?</a:t>
            </a:r>
          </a:p>
          <a:p>
            <a:pPr marL="228600" indent="-228600">
              <a:buAutoNum type="arabicPeriod"/>
            </a:pPr>
            <a:r>
              <a:rPr lang="en-GB" dirty="0" err="1"/>
              <a:t>Tienes</a:t>
            </a:r>
            <a:r>
              <a:rPr lang="en-GB" dirty="0"/>
              <a:t> </a:t>
            </a:r>
            <a:r>
              <a:rPr lang="en-GB" dirty="0" err="1"/>
              <a:t>unas</a:t>
            </a:r>
            <a:r>
              <a:rPr lang="en-GB" dirty="0"/>
              <a:t> </a:t>
            </a:r>
            <a:r>
              <a:rPr lang="en-GB" dirty="0" err="1"/>
              <a:t>calles</a:t>
            </a:r>
            <a:r>
              <a:rPr lang="en-GB" dirty="0"/>
              <a:t> </a:t>
            </a:r>
            <a:r>
              <a:rPr lang="en-GB" dirty="0" err="1"/>
              <a:t>diferentes</a:t>
            </a:r>
            <a:r>
              <a:rPr lang="en-GB"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825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Use before Follow up 4 and/or 5.</a:t>
            </a:r>
            <a:br>
              <a:rPr lang="en-GB" b="1" dirty="0"/>
            </a:br>
            <a:r>
              <a:rPr lang="en-GB" b="1" dirty="0"/>
              <a:t>Timing: </a:t>
            </a:r>
            <a:r>
              <a:rPr lang="en-GB" b="0" dirty="0"/>
              <a:t>1 minute</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regular adjectival agreement (gender and number) in order use the masculine and feminine plural form of regular adjectives ending in –o, when describing any noun.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 in stages.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br>
              <a:rPr lang="en-GB" dirty="0"/>
            </a:br>
            <a:endParaRPr lang="en-GB" dirty="0"/>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2475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identify nouns from the indefinite articles; to understand new and previously taught nouns and adjectives (in singular and plural forms). To practise written comprehension of two parts of the verb </a:t>
            </a:r>
            <a:r>
              <a:rPr lang="en-GB" b="0" dirty="0" err="1"/>
              <a:t>tener</a:t>
            </a:r>
            <a:r>
              <a:rPr lang="en-GB" b="0" dirty="0"/>
              <a:t> (</a:t>
            </a:r>
            <a:r>
              <a:rPr lang="en-GB" b="0" dirty="0" err="1"/>
              <a:t>tengo</a:t>
            </a:r>
            <a:r>
              <a:rPr lang="en-GB" b="0" dirty="0"/>
              <a:t>, </a:t>
            </a:r>
            <a:r>
              <a:rPr lang="en-GB" b="0" dirty="0" err="1"/>
              <a:t>tiene</a:t>
            </a:r>
            <a:r>
              <a:rPr lang="en-GB" b="0" dirty="0"/>
              <a:t>) and connect these to their meaning.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scenario with pupils.  They should understand that Sofía is writing a list of what she has in her town (</a:t>
            </a:r>
            <a:r>
              <a:rPr lang="en-GB" dirty="0" err="1"/>
              <a:t>tengo</a:t>
            </a:r>
            <a:r>
              <a:rPr lang="en-GB" dirty="0"/>
              <a:t> – I have) and what </a:t>
            </a:r>
            <a:r>
              <a:rPr lang="en-GB" dirty="0" err="1"/>
              <a:t>Krina</a:t>
            </a:r>
            <a:r>
              <a:rPr lang="en-GB" dirty="0"/>
              <a:t> has (</a:t>
            </a:r>
            <a:r>
              <a:rPr lang="en-GB" dirty="0" err="1"/>
              <a:t>tiene</a:t>
            </a:r>
            <a:r>
              <a:rPr lang="en-GB" dirty="0"/>
              <a:t> – she has). She has smudged some of his writing, though. Can they still work out who has what, and what it is like?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first one with pupils. They work out ‘</a:t>
            </a:r>
            <a:r>
              <a:rPr lang="en-GB" dirty="0" err="1"/>
              <a:t>quién</a:t>
            </a:r>
            <a:r>
              <a:rPr lang="en-GB" dirty="0"/>
              <a:t>’ by looking at the part of </a:t>
            </a:r>
            <a:r>
              <a:rPr lang="en-GB" dirty="0" err="1"/>
              <a:t>tener</a:t>
            </a:r>
            <a:r>
              <a:rPr lang="en-GB" dirty="0"/>
              <a:t>, they work out ‘</a:t>
            </a:r>
            <a:r>
              <a:rPr lang="en-GB" dirty="0" err="1"/>
              <a:t>qué</a:t>
            </a:r>
            <a:r>
              <a:rPr lang="en-GB" dirty="0"/>
              <a:t>’ by looking at the article, they work out ‘</a:t>
            </a:r>
            <a:r>
              <a:rPr lang="en-GB" dirty="0" err="1"/>
              <a:t>cómo</a:t>
            </a:r>
            <a:r>
              <a:rPr lang="en-GB" dirty="0"/>
              <a:t>’ by understanding the adjective. Click to work through the task in small steps, highlighting in pink the relevant parts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 – 6 and complete the tasks.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a:t>
            </a:r>
            <a:br>
              <a:rPr lang="en-GB" dirty="0"/>
            </a:b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1610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use the correct form of the adjective in oral production.</a:t>
            </a:r>
            <a:endParaRPr lang="en-GB" b="1" dirty="0"/>
          </a:p>
          <a:p>
            <a:endParaRPr lang="en-GB" sz="1200" b="0" kern="1200" dirty="0">
              <a:solidFill>
                <a:schemeClr val="tx1"/>
              </a:solidFill>
              <a:latin typeface="+mn-lt"/>
              <a:ea typeface="+mn-ea"/>
              <a:cs typeface="+mn-cs"/>
            </a:endParaRPr>
          </a:p>
          <a:p>
            <a:r>
              <a:rPr lang="en-GB" b="1" dirty="0"/>
              <a:t>Procedure:</a:t>
            </a:r>
          </a:p>
          <a:p>
            <a:pPr>
              <a:buAutoNum type="arabicPeriod"/>
            </a:pPr>
            <a:r>
              <a:rPr lang="en-GB" b="0" dirty="0"/>
              <a:t>Tell students they need to use the words, starting from the bottom, to climb up the mountain (And translate the sentence!). </a:t>
            </a:r>
          </a:p>
          <a:p>
            <a:pPr>
              <a:buAutoNum type="arabicPeriod"/>
            </a:pPr>
            <a:r>
              <a:rPr lang="en-GB" b="0" dirty="0"/>
              <a:t>Ask students to work in pairs to practise first.</a:t>
            </a:r>
          </a:p>
          <a:p>
            <a:pPr>
              <a:buAutoNum type="arabicPeriod"/>
            </a:pPr>
            <a:r>
              <a:rPr lang="en-GB" b="0" dirty="0"/>
              <a:t>Click to trigger the timer (6 seconds per sentence).</a:t>
            </a:r>
          </a:p>
          <a:p>
            <a:pPr>
              <a:buAutoNum type="arabicPeriod"/>
            </a:pPr>
            <a:r>
              <a:rPr lang="en-GB" b="0" dirty="0"/>
              <a:t>Ask a volunteer from a pair to say the Spanish sentence out loud – next slide reveals the answer.</a:t>
            </a:r>
          </a:p>
          <a:p>
            <a:pPr>
              <a:buAutoNum type="arabicPeriod"/>
            </a:pPr>
            <a:r>
              <a:rPr lang="en-GB" b="0" dirty="0"/>
              <a:t>Repeat with the next 3 sentences (there are 4 in total).</a:t>
            </a:r>
          </a:p>
          <a:p>
            <a:pPr>
              <a:buAutoNum type="arabicPeriod"/>
            </a:pPr>
            <a:endParaRPr lang="en-GB" b="1" dirty="0"/>
          </a:p>
          <a:p>
            <a:pPr>
              <a:buNone/>
            </a:pPr>
            <a:r>
              <a:rPr lang="en-GB" b="1" dirty="0" err="1"/>
              <a:t>traducir</a:t>
            </a:r>
            <a:r>
              <a:rPr lang="en-GB" b="1" dirty="0"/>
              <a:t> </a:t>
            </a:r>
            <a:r>
              <a:rPr lang="en-GB" b="0" dirty="0"/>
              <a:t>[2037]</a:t>
            </a:r>
          </a:p>
          <a:p>
            <a:pPr>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0181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use the correct form of the adjective in oral production.</a:t>
            </a:r>
            <a:endParaRPr lang="en-GB" b="1" dirty="0"/>
          </a:p>
          <a:p>
            <a:endParaRPr lang="en-GB" sz="1200" b="0" kern="1200" dirty="0">
              <a:solidFill>
                <a:schemeClr val="tx1"/>
              </a:solidFill>
              <a:latin typeface="+mn-lt"/>
              <a:ea typeface="+mn-ea"/>
              <a:cs typeface="+mn-cs"/>
            </a:endParaRPr>
          </a:p>
          <a:p>
            <a:r>
              <a:rPr lang="en-GB" b="1" dirty="0"/>
              <a:t>Procedure:</a:t>
            </a:r>
          </a:p>
          <a:p>
            <a:pPr>
              <a:buAutoNum type="arabicPeriod"/>
            </a:pPr>
            <a:r>
              <a:rPr lang="en-GB" b="0" dirty="0"/>
              <a:t>Tell students they need to use the words, starting from the bottom, to climb up the mountain (And translate the sentence!). </a:t>
            </a:r>
          </a:p>
          <a:p>
            <a:pPr>
              <a:buAutoNum type="arabicPeriod"/>
            </a:pPr>
            <a:r>
              <a:rPr lang="en-GB" b="0" dirty="0"/>
              <a:t>Ask students to work in pairs to practise first.</a:t>
            </a:r>
          </a:p>
          <a:p>
            <a:pPr>
              <a:buAutoNum type="arabicPeriod"/>
            </a:pPr>
            <a:r>
              <a:rPr lang="en-GB" b="0" dirty="0"/>
              <a:t>Click to trigger the timer (6 seconds per sentence).</a:t>
            </a:r>
          </a:p>
          <a:p>
            <a:pPr>
              <a:buAutoNum type="arabicPeriod"/>
            </a:pPr>
            <a:r>
              <a:rPr lang="en-GB" b="0" dirty="0"/>
              <a:t>Ask a volunteer from a pair to say the Spanish sentence out loud – next slide reveals the answer.</a:t>
            </a:r>
          </a:p>
          <a:p>
            <a:pPr>
              <a:buAutoNum type="arabicPeriod"/>
            </a:pPr>
            <a:r>
              <a:rPr lang="en-GB" b="0" dirty="0"/>
              <a:t>Repeat with the next 3 sentences (there are 4 in total). </a:t>
            </a:r>
          </a:p>
          <a:p>
            <a:pPr>
              <a:buNone/>
            </a:pPr>
            <a:endParaRPr lang="en-GB" b="0" dirty="0"/>
          </a:p>
          <a:p>
            <a:pPr>
              <a:buAutoNum type="arabicPeriod"/>
            </a:pPr>
            <a:endParaRPr lang="en-GB" b="1" dirty="0"/>
          </a:p>
          <a:p>
            <a:pPr>
              <a:buNone/>
            </a:pPr>
            <a:r>
              <a:rPr lang="en-GB" b="1" dirty="0" err="1"/>
              <a:t>traducir</a:t>
            </a:r>
            <a:r>
              <a:rPr lang="en-GB" b="1" dirty="0"/>
              <a:t> </a:t>
            </a:r>
            <a:r>
              <a:rPr lang="en-GB" b="0" dirty="0"/>
              <a:t>[2037]</a:t>
            </a:r>
          </a:p>
          <a:p>
            <a:pPr>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907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use the correct form of the adjective in oral production.</a:t>
            </a:r>
            <a:endParaRPr lang="en-GB" b="1" dirty="0"/>
          </a:p>
          <a:p>
            <a:endParaRPr lang="en-GB" sz="1200" b="0" kern="1200" dirty="0">
              <a:solidFill>
                <a:schemeClr val="tx1"/>
              </a:solidFill>
              <a:latin typeface="+mn-lt"/>
              <a:ea typeface="+mn-ea"/>
              <a:cs typeface="+mn-cs"/>
            </a:endParaRPr>
          </a:p>
          <a:p>
            <a:r>
              <a:rPr lang="en-GB" b="1" dirty="0"/>
              <a:t>Procedure:</a:t>
            </a:r>
          </a:p>
          <a:p>
            <a:pPr>
              <a:buAutoNum type="arabicPeriod"/>
            </a:pPr>
            <a:r>
              <a:rPr lang="en-GB" b="0" dirty="0"/>
              <a:t>Tell students they need to use the words, starting from the bottom, to climb up the mountain (And translate the sentence!). </a:t>
            </a:r>
          </a:p>
          <a:p>
            <a:pPr>
              <a:buAutoNum type="arabicPeriod"/>
            </a:pPr>
            <a:r>
              <a:rPr lang="en-GB" b="0" dirty="0"/>
              <a:t>Ask students to work in pairs to practise first.</a:t>
            </a:r>
          </a:p>
          <a:p>
            <a:pPr>
              <a:buAutoNum type="arabicPeriod"/>
            </a:pPr>
            <a:r>
              <a:rPr lang="en-GB" b="0" dirty="0"/>
              <a:t>Click to trigger the timer (6 seconds per sentence).</a:t>
            </a:r>
          </a:p>
          <a:p>
            <a:pPr>
              <a:buAutoNum type="arabicPeriod"/>
            </a:pPr>
            <a:r>
              <a:rPr lang="en-GB" b="0" dirty="0"/>
              <a:t>Ask a volunteer from a pair to say the Spanish sentence out loud – next slide reveals the answer.</a:t>
            </a:r>
          </a:p>
          <a:p>
            <a:pPr>
              <a:buAutoNum type="arabicPeriod"/>
            </a:pPr>
            <a:r>
              <a:rPr lang="en-GB" b="0" dirty="0"/>
              <a:t>Repeat with the next 3 sentences (there are 4 in total). </a:t>
            </a:r>
          </a:p>
          <a:p>
            <a:pPr>
              <a:buAutoNum type="arabicPeriod"/>
            </a:pPr>
            <a:endParaRPr lang="en-GB" b="0" dirty="0"/>
          </a:p>
          <a:p>
            <a:pPr>
              <a:buAutoNum type="arabicPeriod"/>
            </a:pPr>
            <a:endParaRPr lang="en-GB" b="1" dirty="0"/>
          </a:p>
          <a:p>
            <a:pPr>
              <a:buNone/>
            </a:pPr>
            <a:r>
              <a:rPr lang="en-GB" b="1" dirty="0" err="1"/>
              <a:t>traducir</a:t>
            </a:r>
            <a:r>
              <a:rPr lang="en-GB" b="1" dirty="0"/>
              <a:t> </a:t>
            </a:r>
            <a:r>
              <a:rPr lang="en-GB" b="0" dirty="0"/>
              <a:t>[2037]</a:t>
            </a:r>
          </a:p>
          <a:p>
            <a:pPr>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3499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9648-DF97-478E-BE31-750859F477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89F69C8-BC3F-4133-A017-D1DD8D8FFB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47B8FB-AC31-4B51-992F-89AA71405338}"/>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B3B2BAFC-DE3F-4BBA-8D60-BA0E79509B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D75946-FBB1-4928-88A1-0C1208EC27B7}"/>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39784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8FA4-2723-47C6-A4AD-572CF0FC9F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AC1F27-9556-494D-ADB5-19E5DFB60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32339-A5BC-4141-A052-584EF3004011}"/>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C45947FC-A1AC-4212-A61E-BF9D6E995E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A81CEA-138B-48CD-97AE-6BDB64ECB98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593829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CD926F-E003-40BB-941C-D8BDFEE41E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DA4895-E5A9-4F92-9114-4C365ABA44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6B0651-A0C5-4144-BE6C-5051EFF7D050}"/>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4F342C14-CBE4-4F24-800C-EEA9DA4775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3A9FF9-251F-472F-85C6-7425280EFDFA}"/>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40274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BF2F-7D8E-4582-A2D9-325EE4B6C4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4C83CD-776C-4094-A740-312FC4DBF8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DCE02C-0066-48C7-B8CB-AE487075BDCC}"/>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899B8BAE-2F25-4CB9-9BA5-A62B67FBC1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5B9422-3043-46BB-BDA7-E781EF9945D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101243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75C7-AACD-471B-92CA-BE3BB74995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3A9567-07F7-43AE-92E7-8C2BB40532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C41C65-8888-4483-9782-A39AD4A00632}"/>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AC227BCD-D725-43D2-A6D7-C4FCE9630A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2527EC-449F-4C02-877E-0D56E87AE0DF}"/>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742158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8CBB-690E-4FCC-82B2-842538E877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8501D0-4CD9-4FAB-AADF-5D4127B74E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0FC783-7D55-4544-B197-50C90BD801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723F773-16B9-4A1D-852C-3830DE6EE1FF}"/>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6" name="Footer Placeholder 5">
            <a:extLst>
              <a:ext uri="{FF2B5EF4-FFF2-40B4-BE49-F238E27FC236}">
                <a16:creationId xmlns:a16="http://schemas.microsoft.com/office/drawing/2014/main" id="{F6E21879-064B-46A1-89C0-7B44146C27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84D1AB-0C8F-4F48-A8D7-84310523BCE7}"/>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085333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FA85-93BC-4447-8A1B-A41F648952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4FDEC6-C58A-4792-BFEE-7CAF25EF73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1E0744-79E3-41E6-A44D-AD7BB0BD66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4BCFB1-CBFF-4D00-9743-74E8196BFE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D05F9E-302E-459A-B417-A5C8CBD3C0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74EA6F-BA2D-44B7-8140-C85111C985D8}"/>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8" name="Footer Placeholder 7">
            <a:extLst>
              <a:ext uri="{FF2B5EF4-FFF2-40B4-BE49-F238E27FC236}">
                <a16:creationId xmlns:a16="http://schemas.microsoft.com/office/drawing/2014/main" id="{03A8894D-6654-490D-9E69-FBEF526F43B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958F98-5DDD-43E4-8D5B-96D2DF5B55F1}"/>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624836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C006-70FF-473D-9979-FB956A249AB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8F9CC4-485B-4B7B-BA58-35A8ACF15949}"/>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4" name="Footer Placeholder 3">
            <a:extLst>
              <a:ext uri="{FF2B5EF4-FFF2-40B4-BE49-F238E27FC236}">
                <a16:creationId xmlns:a16="http://schemas.microsoft.com/office/drawing/2014/main" id="{68C9C0C5-92AA-4BE6-B2ED-0AF3B50CF0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DF983-3557-4F76-A197-AC893D8D6DAB}"/>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92244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356C8-8F50-40F7-BFBE-37B2D0DAEAC7}"/>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3" name="Footer Placeholder 2">
            <a:extLst>
              <a:ext uri="{FF2B5EF4-FFF2-40B4-BE49-F238E27FC236}">
                <a16:creationId xmlns:a16="http://schemas.microsoft.com/office/drawing/2014/main" id="{B395587A-9E1C-4C42-BA30-EA75386B79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229B7C-5539-4363-8D23-B8F8402A5D8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93741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8246-D715-467E-88AD-4FC0C5A82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7FA947-6D76-4A25-95D8-DDCF84EB90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7C77AD-FC46-4F99-9882-1E35B4630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03508-5A44-48D9-A9C3-ED8E8571A3EE}"/>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6" name="Footer Placeholder 5">
            <a:extLst>
              <a:ext uri="{FF2B5EF4-FFF2-40B4-BE49-F238E27FC236}">
                <a16:creationId xmlns:a16="http://schemas.microsoft.com/office/drawing/2014/main" id="{FBF6192F-AD4E-45ED-AB42-04E8A54A45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B93219-D6E0-4A80-8137-F13D8CD91F0F}"/>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197172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9C23-0AE8-405A-B19A-CEFBD94E5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299A14-06AA-4B7B-A9A7-800759C27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24ADE2-C099-4BF3-B2A7-7E9DC567F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DEB82-00AB-48C7-AB97-7ADDE92BBE6B}"/>
              </a:ext>
            </a:extLst>
          </p:cNvPr>
          <p:cNvSpPr>
            <a:spLocks noGrp="1"/>
          </p:cNvSpPr>
          <p:nvPr>
            <p:ph type="dt" sz="half" idx="10"/>
          </p:nvPr>
        </p:nvSpPr>
        <p:spPr/>
        <p:txBody>
          <a:bodyPr/>
          <a:lstStyle/>
          <a:p>
            <a:fld id="{68973AAE-CCB8-49DF-BB76-4551D6156287}" type="datetimeFigureOut">
              <a:rPr lang="en-GB" smtClean="0"/>
              <a:t>03/10/2022</a:t>
            </a:fld>
            <a:endParaRPr lang="en-GB"/>
          </a:p>
        </p:txBody>
      </p:sp>
      <p:sp>
        <p:nvSpPr>
          <p:cNvPr id="6" name="Footer Placeholder 5">
            <a:extLst>
              <a:ext uri="{FF2B5EF4-FFF2-40B4-BE49-F238E27FC236}">
                <a16:creationId xmlns:a16="http://schemas.microsoft.com/office/drawing/2014/main" id="{73B679E8-F83A-417D-ADA8-D1699D7471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5AF86F-6AD8-4F2E-BCFF-04A87A5A9545}"/>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10215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A322A-96FD-4E51-8EA6-0694EB8EEB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B786D0-9057-4AF2-8820-3FBDEDFDB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150AF-5542-4840-88CB-45FB4C0B6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73AAE-CCB8-49DF-BB76-4551D6156287}" type="datetimeFigureOut">
              <a:rPr lang="en-GB" smtClean="0"/>
              <a:t>03/10/2022</a:t>
            </a:fld>
            <a:endParaRPr lang="en-GB"/>
          </a:p>
        </p:txBody>
      </p:sp>
      <p:sp>
        <p:nvSpPr>
          <p:cNvPr id="5" name="Footer Placeholder 4">
            <a:extLst>
              <a:ext uri="{FF2B5EF4-FFF2-40B4-BE49-F238E27FC236}">
                <a16:creationId xmlns:a16="http://schemas.microsoft.com/office/drawing/2014/main" id="{CAA7E8FF-FF16-43B9-830D-331AFF843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B4F2204-90A9-48E3-8B0E-75548D509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D0504-6A58-4B6C-996F-B0BBF5E0D6A1}" type="slidenum">
              <a:rPr lang="en-GB" smtClean="0"/>
              <a:t>‹#›</a:t>
            </a:fld>
            <a:endParaRPr lang="en-GB"/>
          </a:p>
        </p:txBody>
      </p:sp>
    </p:spTree>
    <p:extLst>
      <p:ext uri="{BB962C8B-B14F-4D97-AF65-F5344CB8AC3E}">
        <p14:creationId xmlns:p14="http://schemas.microsoft.com/office/powerpoint/2010/main" val="1581671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51.wav"/><Relationship Id="rId7"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2.wav"/><Relationship Id="rId18" Type="http://schemas.openxmlformats.org/officeDocument/2006/relationships/audio" Target="../media/audio67.wav"/><Relationship Id="rId3" Type="http://schemas.openxmlformats.org/officeDocument/2006/relationships/audio" Target="../media/audio52.wav"/><Relationship Id="rId21" Type="http://schemas.openxmlformats.org/officeDocument/2006/relationships/image" Target="../media/image35.png"/><Relationship Id="rId7" Type="http://schemas.openxmlformats.org/officeDocument/2006/relationships/audio" Target="../media/audio56.wav"/><Relationship Id="rId12" Type="http://schemas.openxmlformats.org/officeDocument/2006/relationships/audio" Target="../media/audio61.wav"/><Relationship Id="rId17" Type="http://schemas.openxmlformats.org/officeDocument/2006/relationships/audio" Target="../media/audio66.wav"/><Relationship Id="rId2" Type="http://schemas.openxmlformats.org/officeDocument/2006/relationships/notesSlide" Target="../notesSlides/notesSlide12.xml"/><Relationship Id="rId16" Type="http://schemas.openxmlformats.org/officeDocument/2006/relationships/audio" Target="../media/audio65.wav"/><Relationship Id="rId20" Type="http://schemas.openxmlformats.org/officeDocument/2006/relationships/audio" Target="../media/audio69.wav"/><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audio" Target="../media/audio60.wav"/><Relationship Id="rId24" Type="http://schemas.openxmlformats.org/officeDocument/2006/relationships/image" Target="../media/image38.png"/><Relationship Id="rId5" Type="http://schemas.openxmlformats.org/officeDocument/2006/relationships/audio" Target="../media/audio54.wav"/><Relationship Id="rId15" Type="http://schemas.openxmlformats.org/officeDocument/2006/relationships/audio" Target="../media/audio64.wav"/><Relationship Id="rId23" Type="http://schemas.openxmlformats.org/officeDocument/2006/relationships/image" Target="../media/image37.png"/><Relationship Id="rId10" Type="http://schemas.openxmlformats.org/officeDocument/2006/relationships/audio" Target="../media/audio59.wav"/><Relationship Id="rId19" Type="http://schemas.openxmlformats.org/officeDocument/2006/relationships/audio" Target="../media/audio68.wav"/><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3" Type="http://schemas.openxmlformats.org/officeDocument/2006/relationships/audio" Target="../media/audio11.wav"/><Relationship Id="rId18" Type="http://schemas.openxmlformats.org/officeDocument/2006/relationships/image" Target="../media/image5.png"/><Relationship Id="rId26" Type="http://schemas.openxmlformats.org/officeDocument/2006/relationships/image" Target="../media/image13.png"/><Relationship Id="rId3" Type="http://schemas.openxmlformats.org/officeDocument/2006/relationships/audio" Target="../media/audio1.wav"/><Relationship Id="rId21" Type="http://schemas.openxmlformats.org/officeDocument/2006/relationships/image" Target="../media/image8.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4.png"/><Relationship Id="rId25" Type="http://schemas.openxmlformats.org/officeDocument/2006/relationships/image" Target="../media/image12.png"/><Relationship Id="rId33" Type="http://schemas.openxmlformats.org/officeDocument/2006/relationships/image" Target="../media/image19.svg"/><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image" Target="../media/image7.jpeg"/><Relationship Id="rId29"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11.gif"/><Relationship Id="rId32" Type="http://schemas.openxmlformats.org/officeDocument/2006/relationships/image" Target="../media/image18.png"/><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10.gif"/><Relationship Id="rId28" Type="http://schemas.openxmlformats.org/officeDocument/2006/relationships/image" Target="../media/image15.jpeg"/><Relationship Id="rId10" Type="http://schemas.openxmlformats.org/officeDocument/2006/relationships/audio" Target="../media/audio8.wav"/><Relationship Id="rId19" Type="http://schemas.openxmlformats.org/officeDocument/2006/relationships/image" Target="../media/image6.png"/><Relationship Id="rId31"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9.png"/><Relationship Id="rId27" Type="http://schemas.openxmlformats.org/officeDocument/2006/relationships/image" Target="../media/image14.png"/><Relationship Id="rId30" Type="http://schemas.microsoft.com/office/2007/relationships/hdphoto" Target="../media/hdphoto1.wdp"/><Relationship Id="rId8"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2.wav"/><Relationship Id="rId3" Type="http://schemas.openxmlformats.org/officeDocument/2006/relationships/audio" Target="../media/audio15.wav"/><Relationship Id="rId7" Type="http://schemas.openxmlformats.org/officeDocument/2006/relationships/image" Target="../media/image21.png"/><Relationship Id="rId12" Type="http://schemas.openxmlformats.org/officeDocument/2006/relationships/audio" Target="../media/audio21.wav"/><Relationship Id="rId2" Type="http://schemas.openxmlformats.org/officeDocument/2006/relationships/notesSlide" Target="../notesSlides/notesSlide3.xml"/><Relationship Id="rId16" Type="http://schemas.openxmlformats.org/officeDocument/2006/relationships/audio" Target="../media/audio25.wav"/><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20.wav"/><Relationship Id="rId5" Type="http://schemas.openxmlformats.org/officeDocument/2006/relationships/audio" Target="../media/audio17.wav"/><Relationship Id="rId15" Type="http://schemas.openxmlformats.org/officeDocument/2006/relationships/audio" Target="../media/audio24.wav"/><Relationship Id="rId10" Type="http://schemas.openxmlformats.org/officeDocument/2006/relationships/audio" Target="../media/audio19.wav"/><Relationship Id="rId4" Type="http://schemas.openxmlformats.org/officeDocument/2006/relationships/audio" Target="../media/audio16.wav"/><Relationship Id="rId9" Type="http://schemas.openxmlformats.org/officeDocument/2006/relationships/image" Target="../media/image22.png"/><Relationship Id="rId14" Type="http://schemas.openxmlformats.org/officeDocument/2006/relationships/audio" Target="../media/audio23.wav"/></Relationships>
</file>

<file path=ppt/slides/_rels/slide4.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image" Target="../media/image18.png"/><Relationship Id="rId3" Type="http://schemas.openxmlformats.org/officeDocument/2006/relationships/audio" Target="../media/audio26.wav"/><Relationship Id="rId7" Type="http://schemas.openxmlformats.org/officeDocument/2006/relationships/image" Target="../media/image20.png"/><Relationship Id="rId12" Type="http://schemas.openxmlformats.org/officeDocument/2006/relationships/audio" Target="../media/audio34.wav"/><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audio" Target="../media/audio33.wav"/><Relationship Id="rId5" Type="http://schemas.openxmlformats.org/officeDocument/2006/relationships/audio" Target="../media/audio28.wav"/><Relationship Id="rId15" Type="http://schemas.openxmlformats.org/officeDocument/2006/relationships/image" Target="../media/image23.png"/><Relationship Id="rId10" Type="http://schemas.openxmlformats.org/officeDocument/2006/relationships/audio" Target="../media/audio32.wav"/><Relationship Id="rId19" Type="http://schemas.openxmlformats.org/officeDocument/2006/relationships/image" Target="../media/image19.svg"/><Relationship Id="rId4" Type="http://schemas.openxmlformats.org/officeDocument/2006/relationships/audio" Target="../media/audio27.wav"/><Relationship Id="rId9" Type="http://schemas.openxmlformats.org/officeDocument/2006/relationships/audio" Target="../media/audio31.wav"/><Relationship Id="rId14" Type="http://schemas.openxmlformats.org/officeDocument/2006/relationships/audio" Target="../media/audio36.wav"/></Relationships>
</file>

<file path=ppt/slides/_rels/slide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7.wav"/><Relationship Id="rId7"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38.wav"/></Relationships>
</file>

<file path=ppt/slides/_rels/slide6.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18" Type="http://schemas.openxmlformats.org/officeDocument/2006/relationships/audio" Target="../media/audio46.wav"/><Relationship Id="rId3" Type="http://schemas.openxmlformats.org/officeDocument/2006/relationships/audio" Target="../media/audio39.wav"/><Relationship Id="rId7" Type="http://schemas.microsoft.com/office/2007/relationships/hdphoto" Target="../media/hdphoto3.wdp"/><Relationship Id="rId12" Type="http://schemas.openxmlformats.org/officeDocument/2006/relationships/audio" Target="../media/audio44.wav"/><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20"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audio" Target="../media/audio43.wav"/><Relationship Id="rId5" Type="http://schemas.microsoft.com/office/2007/relationships/hdphoto" Target="../media/hdphoto2.wdp"/><Relationship Id="rId15" Type="http://schemas.openxmlformats.org/officeDocument/2006/relationships/image" Target="../media/image2.png"/><Relationship Id="rId10" Type="http://schemas.openxmlformats.org/officeDocument/2006/relationships/audio" Target="../media/audio42.wav"/><Relationship Id="rId19"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audio" Target="../media/audio41.wav"/><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47.wav"/><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49.wav"/><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audio" Target="../media/audio48.wav"/></Relationships>
</file>

<file path=ppt/slides/_rels/slide9.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50.wav"/><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7" name="Picture 6">
            <a:extLst>
              <a:ext uri="{FF2B5EF4-FFF2-40B4-BE49-F238E27FC236}">
                <a16:creationId xmlns:a16="http://schemas.microsoft.com/office/drawing/2014/main" id="{6DCD830C-1E1F-3D1E-A3C7-6A2C6F262EF9}"/>
              </a:ext>
            </a:extLst>
          </p:cNvPr>
          <p:cNvPicPr>
            <a:picLocks noChangeAspect="1"/>
          </p:cNvPicPr>
          <p:nvPr/>
        </p:nvPicPr>
        <p:blipFill>
          <a:blip r:embed="rId4"/>
          <a:stretch>
            <a:fillRect/>
          </a:stretch>
        </p:blipFill>
        <p:spPr>
          <a:xfrm>
            <a:off x="5337610" y="5145740"/>
            <a:ext cx="1129448" cy="1712259"/>
          </a:xfrm>
          <a:prstGeom prst="rect">
            <a:avLst/>
          </a:prstGeom>
        </p:spPr>
      </p:pic>
      <p:pic>
        <p:nvPicPr>
          <p:cNvPr id="8" name="Picture 7" descr="A picture containing text, toy, doll, vector graphics&#10;&#10;Description automatically generated">
            <a:extLst>
              <a:ext uri="{FF2B5EF4-FFF2-40B4-BE49-F238E27FC236}">
                <a16:creationId xmlns:a16="http://schemas.microsoft.com/office/drawing/2014/main" id="{42C2DCF1-012C-8F4C-6B40-BB3663673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061857" y="4185362"/>
            <a:ext cx="1401286" cy="26618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TextBox 50">
            <a:extLst>
              <a:ext uri="{FF2B5EF4-FFF2-40B4-BE49-F238E27FC236}">
                <a16:creationId xmlns:a16="http://schemas.microsoft.com/office/drawing/2014/main" id="{C555E036-5847-6DB6-2715-0D3A8B1B6356}"/>
              </a:ext>
            </a:extLst>
          </p:cNvPr>
          <p:cNvSpPr txBox="1"/>
          <p:nvPr/>
        </p:nvSpPr>
        <p:spPr>
          <a:xfrm>
            <a:off x="8235983" y="-1068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4</a:t>
            </a:r>
            <a:r>
              <a:rPr lang="es-AR" sz="4400" dirty="0">
                <a:solidFill>
                  <a:srgbClr val="002060"/>
                </a:solidFill>
                <a:latin typeface="Century Gothic" panose="020B0502020202020204" pitchFamily="34" charset="0"/>
              </a:rPr>
              <a:t>/4]</a:t>
            </a:r>
          </a:p>
        </p:txBody>
      </p:sp>
      <p:pic>
        <p:nvPicPr>
          <p:cNvPr id="68" name="Google Shape;319;p15" descr="Speech Icon, Voice, Talking, Audio, Speech">
            <a:extLst>
              <a:ext uri="{FF2B5EF4-FFF2-40B4-BE49-F238E27FC236}">
                <a16:creationId xmlns:a16="http://schemas.microsoft.com/office/drawing/2014/main" id="{2C908DD2-557E-E407-FB18-6D1664D717D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pic>
        <p:nvPicPr>
          <p:cNvPr id="36" name="Picture 35">
            <a:extLst>
              <a:ext uri="{FF2B5EF4-FFF2-40B4-BE49-F238E27FC236}">
                <a16:creationId xmlns:a16="http://schemas.microsoft.com/office/drawing/2014/main" id="{B497694C-0297-7C79-FBF8-8830BE5687B3}"/>
              </a:ext>
            </a:extLst>
          </p:cNvPr>
          <p:cNvPicPr>
            <a:picLocks noChangeAspect="1"/>
          </p:cNvPicPr>
          <p:nvPr/>
        </p:nvPicPr>
        <p:blipFill>
          <a:blip r:embed="rId5"/>
          <a:stretch>
            <a:fillRect/>
          </a:stretch>
        </p:blipFill>
        <p:spPr>
          <a:xfrm>
            <a:off x="-254032" y="2093904"/>
            <a:ext cx="6066046" cy="4773582"/>
          </a:xfrm>
          <a:prstGeom prst="rect">
            <a:avLst/>
          </a:prstGeom>
        </p:spPr>
      </p:pic>
      <p:sp>
        <p:nvSpPr>
          <p:cNvPr id="37" name="Google Shape;696;p62">
            <a:extLst>
              <a:ext uri="{FF2B5EF4-FFF2-40B4-BE49-F238E27FC236}">
                <a16:creationId xmlns:a16="http://schemas.microsoft.com/office/drawing/2014/main" id="{1909AAA5-A165-5E81-496F-3B3CDD5DB869}"/>
              </a:ext>
            </a:extLst>
          </p:cNvPr>
          <p:cNvSpPr/>
          <p:nvPr/>
        </p:nvSpPr>
        <p:spPr>
          <a:xfrm>
            <a:off x="3461067" y="249073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8" name="Google Shape;699;p62">
            <a:extLst>
              <a:ext uri="{FF2B5EF4-FFF2-40B4-BE49-F238E27FC236}">
                <a16:creationId xmlns:a16="http://schemas.microsoft.com/office/drawing/2014/main" id="{23DF9AF4-7B0F-E44F-591F-6D62BA71C4B5}"/>
              </a:ext>
            </a:extLst>
          </p:cNvPr>
          <p:cNvSpPr/>
          <p:nvPr/>
        </p:nvSpPr>
        <p:spPr>
          <a:xfrm>
            <a:off x="4565580" y="5485194"/>
            <a:ext cx="1548969" cy="489178"/>
          </a:xfrm>
          <a:custGeom>
            <a:avLst/>
            <a:gdLst>
              <a:gd name="connsiteX0" fmla="*/ 0 w 1548969"/>
              <a:gd name="connsiteY0" fmla="*/ 0 h 489178"/>
              <a:gd name="connsiteX1" fmla="*/ 469854 w 1548969"/>
              <a:gd name="connsiteY1" fmla="*/ 0 h 489178"/>
              <a:gd name="connsiteX2" fmla="*/ 1001666 w 1548969"/>
              <a:gd name="connsiteY2" fmla="*/ 0 h 489178"/>
              <a:gd name="connsiteX3" fmla="*/ 1548968 w 1548969"/>
              <a:gd name="connsiteY3" fmla="*/ 0 h 489178"/>
              <a:gd name="connsiteX4" fmla="*/ 1548968 w 1548969"/>
              <a:gd name="connsiteY4" fmla="*/ 489178 h 489178"/>
              <a:gd name="connsiteX5" fmla="*/ 1001666 w 1548969"/>
              <a:gd name="connsiteY5" fmla="*/ 489178 h 489178"/>
              <a:gd name="connsiteX6" fmla="*/ 516323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580031" y="230242"/>
                  <a:pt x="1530333" y="344351"/>
                  <a:pt x="1548968" y="489178"/>
                </a:cubicBezTo>
                <a:cubicBezTo>
                  <a:pt x="1309422" y="548157"/>
                  <a:pt x="1118978" y="450084"/>
                  <a:pt x="1001666" y="489178"/>
                </a:cubicBezTo>
                <a:cubicBezTo>
                  <a:pt x="884354" y="528272"/>
                  <a:pt x="675370" y="431139"/>
                  <a:pt x="516323" y="489178"/>
                </a:cubicBezTo>
                <a:cubicBezTo>
                  <a:pt x="357276" y="547217"/>
                  <a:pt x="147833" y="452024"/>
                  <a:pt x="0" y="489178"/>
                </a:cubicBezTo>
                <a:cubicBezTo>
                  <a:pt x="-4259" y="270424"/>
                  <a:pt x="21508" y="223223"/>
                  <a:pt x="0" y="0"/>
                </a:cubicBezTo>
                <a:close/>
              </a:path>
              <a:path w="1548969" h="489178"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6678" y="219537"/>
                  <a:pt x="1539102" y="294927"/>
                  <a:pt x="1548968" y="489178"/>
                </a:cubicBezTo>
                <a:cubicBezTo>
                  <a:pt x="1335580" y="516767"/>
                  <a:pt x="1263612" y="456108"/>
                  <a:pt x="1048135" y="489178"/>
                </a:cubicBezTo>
                <a:cubicBezTo>
                  <a:pt x="832658" y="522248"/>
                  <a:pt x="698679" y="465126"/>
                  <a:pt x="531812" y="489178"/>
                </a:cubicBezTo>
                <a:cubicBezTo>
                  <a:pt x="364945" y="513230"/>
                  <a:pt x="221289" y="477339"/>
                  <a:pt x="0" y="489178"/>
                </a:cubicBezTo>
                <a:cubicBezTo>
                  <a:pt x="-10625" y="249706"/>
                  <a:pt x="34656" y="14434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701;p62">
            <a:extLst>
              <a:ext uri="{FF2B5EF4-FFF2-40B4-BE49-F238E27FC236}">
                <a16:creationId xmlns:a16="http://schemas.microsoft.com/office/drawing/2014/main" id="{A28BEB86-7552-5B4E-CD0B-E91E4367842F}"/>
              </a:ext>
            </a:extLst>
          </p:cNvPr>
          <p:cNvSpPr/>
          <p:nvPr/>
        </p:nvSpPr>
        <p:spPr>
          <a:xfrm>
            <a:off x="7854990" y="5461882"/>
            <a:ext cx="1548969" cy="489178"/>
          </a:xfrm>
          <a:custGeom>
            <a:avLst/>
            <a:gdLst>
              <a:gd name="connsiteX0" fmla="*/ 0 w 1548969"/>
              <a:gd name="connsiteY0" fmla="*/ 0 h 489178"/>
              <a:gd name="connsiteX1" fmla="*/ 531812 w 1548969"/>
              <a:gd name="connsiteY1" fmla="*/ 0 h 489178"/>
              <a:gd name="connsiteX2" fmla="*/ 1048135 w 1548969"/>
              <a:gd name="connsiteY2" fmla="*/ 0 h 489178"/>
              <a:gd name="connsiteX3" fmla="*/ 1548968 w 1548969"/>
              <a:gd name="connsiteY3" fmla="*/ 0 h 489178"/>
              <a:gd name="connsiteX4" fmla="*/ 1548968 w 1548969"/>
              <a:gd name="connsiteY4" fmla="*/ 489178 h 489178"/>
              <a:gd name="connsiteX5" fmla="*/ 1017156 w 1548969"/>
              <a:gd name="connsiteY5" fmla="*/ 489178 h 489178"/>
              <a:gd name="connsiteX6" fmla="*/ 54730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571081" y="233701"/>
                  <a:pt x="1500948" y="286526"/>
                  <a:pt x="1548968" y="489178"/>
                </a:cubicBezTo>
                <a:cubicBezTo>
                  <a:pt x="1370795" y="523154"/>
                  <a:pt x="1269110" y="433171"/>
                  <a:pt x="1017156" y="489178"/>
                </a:cubicBezTo>
                <a:cubicBezTo>
                  <a:pt x="765202" y="545185"/>
                  <a:pt x="684921" y="447387"/>
                  <a:pt x="547302" y="489178"/>
                </a:cubicBezTo>
                <a:cubicBezTo>
                  <a:pt x="409683" y="530969"/>
                  <a:pt x="235148" y="437859"/>
                  <a:pt x="0" y="489178"/>
                </a:cubicBezTo>
                <a:cubicBezTo>
                  <a:pt x="-50754" y="290875"/>
                  <a:pt x="8595" y="186832"/>
                  <a:pt x="0" y="0"/>
                </a:cubicBezTo>
                <a:close/>
              </a:path>
              <a:path w="1548969" h="489178"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604287" y="107934"/>
                  <a:pt x="1539491" y="387005"/>
                  <a:pt x="1548968" y="489178"/>
                </a:cubicBezTo>
                <a:cubicBezTo>
                  <a:pt x="1295638" y="497841"/>
                  <a:pt x="1165401" y="456959"/>
                  <a:pt x="1032645" y="489178"/>
                </a:cubicBezTo>
                <a:cubicBezTo>
                  <a:pt x="899889" y="521397"/>
                  <a:pt x="696618" y="488895"/>
                  <a:pt x="500833" y="489178"/>
                </a:cubicBezTo>
                <a:cubicBezTo>
                  <a:pt x="305048" y="489461"/>
                  <a:pt x="154212" y="445955"/>
                  <a:pt x="0" y="489178"/>
                </a:cubicBezTo>
                <a:cubicBezTo>
                  <a:pt x="-35674" y="254979"/>
                  <a:pt x="29401" y="174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2;p62">
            <a:extLst>
              <a:ext uri="{FF2B5EF4-FFF2-40B4-BE49-F238E27FC236}">
                <a16:creationId xmlns:a16="http://schemas.microsoft.com/office/drawing/2014/main" id="{73C8990D-7184-E0C4-2EFD-A49BE4C2464E}"/>
              </a:ext>
            </a:extLst>
          </p:cNvPr>
          <p:cNvSpPr/>
          <p:nvPr/>
        </p:nvSpPr>
        <p:spPr>
          <a:xfrm>
            <a:off x="4565581" y="4634498"/>
            <a:ext cx="1246433" cy="793650"/>
          </a:xfrm>
          <a:custGeom>
            <a:avLst/>
            <a:gdLst>
              <a:gd name="connsiteX0" fmla="*/ 0 w 1246433"/>
              <a:gd name="connsiteY0" fmla="*/ 0 h 793650"/>
              <a:gd name="connsiteX1" fmla="*/ 415478 w 1246433"/>
              <a:gd name="connsiteY1" fmla="*/ 0 h 793650"/>
              <a:gd name="connsiteX2" fmla="*/ 855884 w 1246433"/>
              <a:gd name="connsiteY2" fmla="*/ 0 h 793650"/>
              <a:gd name="connsiteX3" fmla="*/ 1246433 w 1246433"/>
              <a:gd name="connsiteY3" fmla="*/ 0 h 793650"/>
              <a:gd name="connsiteX4" fmla="*/ 1246433 w 1246433"/>
              <a:gd name="connsiteY4" fmla="*/ 396825 h 793650"/>
              <a:gd name="connsiteX5" fmla="*/ 1246433 w 1246433"/>
              <a:gd name="connsiteY5" fmla="*/ 793650 h 793650"/>
              <a:gd name="connsiteX6" fmla="*/ 830955 w 1246433"/>
              <a:gd name="connsiteY6" fmla="*/ 793650 h 793650"/>
              <a:gd name="connsiteX7" fmla="*/ 390549 w 1246433"/>
              <a:gd name="connsiteY7" fmla="*/ 793650 h 793650"/>
              <a:gd name="connsiteX8" fmla="*/ 0 w 1246433"/>
              <a:gd name="connsiteY8" fmla="*/ 793650 h 793650"/>
              <a:gd name="connsiteX9" fmla="*/ 0 w 1246433"/>
              <a:gd name="connsiteY9" fmla="*/ 388889 h 793650"/>
              <a:gd name="connsiteX10" fmla="*/ 0 w 12464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6433" h="793650" fill="none" extrusionOk="0">
                <a:moveTo>
                  <a:pt x="0" y="0"/>
                </a:moveTo>
                <a:cubicBezTo>
                  <a:pt x="131793" y="-40925"/>
                  <a:pt x="239015" y="32335"/>
                  <a:pt x="415478" y="0"/>
                </a:cubicBezTo>
                <a:cubicBezTo>
                  <a:pt x="591941" y="-32335"/>
                  <a:pt x="695867" y="12809"/>
                  <a:pt x="855884" y="0"/>
                </a:cubicBezTo>
                <a:cubicBezTo>
                  <a:pt x="1015901" y="-12809"/>
                  <a:pt x="1096345" y="18193"/>
                  <a:pt x="1246433" y="0"/>
                </a:cubicBezTo>
                <a:cubicBezTo>
                  <a:pt x="1277892" y="147357"/>
                  <a:pt x="1219199" y="242389"/>
                  <a:pt x="1246433" y="396825"/>
                </a:cubicBezTo>
                <a:cubicBezTo>
                  <a:pt x="1273667" y="551262"/>
                  <a:pt x="1212337" y="687806"/>
                  <a:pt x="1246433" y="793650"/>
                </a:cubicBezTo>
                <a:cubicBezTo>
                  <a:pt x="1068657" y="822512"/>
                  <a:pt x="937103" y="774166"/>
                  <a:pt x="830955" y="793650"/>
                </a:cubicBezTo>
                <a:cubicBezTo>
                  <a:pt x="724807" y="813134"/>
                  <a:pt x="556460" y="756830"/>
                  <a:pt x="390549" y="793650"/>
                </a:cubicBezTo>
                <a:cubicBezTo>
                  <a:pt x="224638" y="830470"/>
                  <a:pt x="138759" y="780181"/>
                  <a:pt x="0" y="793650"/>
                </a:cubicBezTo>
                <a:cubicBezTo>
                  <a:pt x="-3588" y="679834"/>
                  <a:pt x="42863" y="503887"/>
                  <a:pt x="0" y="388889"/>
                </a:cubicBezTo>
                <a:cubicBezTo>
                  <a:pt x="-42863" y="273891"/>
                  <a:pt x="22479" y="167721"/>
                  <a:pt x="0" y="0"/>
                </a:cubicBezTo>
                <a:close/>
              </a:path>
              <a:path w="1246433" h="793650" stroke="0" extrusionOk="0">
                <a:moveTo>
                  <a:pt x="0" y="0"/>
                </a:moveTo>
                <a:cubicBezTo>
                  <a:pt x="127756" y="-3368"/>
                  <a:pt x="229881" y="8736"/>
                  <a:pt x="403013" y="0"/>
                </a:cubicBezTo>
                <a:cubicBezTo>
                  <a:pt x="576145" y="-8736"/>
                  <a:pt x="665603" y="7833"/>
                  <a:pt x="806027" y="0"/>
                </a:cubicBezTo>
                <a:cubicBezTo>
                  <a:pt x="946451" y="-7833"/>
                  <a:pt x="1133206" y="25525"/>
                  <a:pt x="1246433" y="0"/>
                </a:cubicBezTo>
                <a:cubicBezTo>
                  <a:pt x="1270776" y="168992"/>
                  <a:pt x="1204339" y="260866"/>
                  <a:pt x="1246433" y="388889"/>
                </a:cubicBezTo>
                <a:cubicBezTo>
                  <a:pt x="1288527" y="516912"/>
                  <a:pt x="1228102" y="597580"/>
                  <a:pt x="1246433" y="793650"/>
                </a:cubicBezTo>
                <a:cubicBezTo>
                  <a:pt x="1100648" y="825397"/>
                  <a:pt x="1011706" y="744466"/>
                  <a:pt x="806027" y="793650"/>
                </a:cubicBezTo>
                <a:cubicBezTo>
                  <a:pt x="600348" y="842834"/>
                  <a:pt x="572000" y="785227"/>
                  <a:pt x="365620" y="793650"/>
                </a:cubicBezTo>
                <a:cubicBezTo>
                  <a:pt x="159240" y="802073"/>
                  <a:pt x="148293" y="765904"/>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hotel</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Google Shape;703;p62">
            <a:extLst>
              <a:ext uri="{FF2B5EF4-FFF2-40B4-BE49-F238E27FC236}">
                <a16:creationId xmlns:a16="http://schemas.microsoft.com/office/drawing/2014/main" id="{60A23973-E005-D06C-D2D3-E4128F78E7EC}"/>
              </a:ext>
            </a:extLst>
          </p:cNvPr>
          <p:cNvSpPr/>
          <p:nvPr/>
        </p:nvSpPr>
        <p:spPr>
          <a:xfrm>
            <a:off x="5886764" y="4634498"/>
            <a:ext cx="1924088" cy="793650"/>
          </a:xfrm>
          <a:custGeom>
            <a:avLst/>
            <a:gdLst>
              <a:gd name="connsiteX0" fmla="*/ 0 w 1924088"/>
              <a:gd name="connsiteY0" fmla="*/ 0 h 793650"/>
              <a:gd name="connsiteX1" fmla="*/ 423299 w 1924088"/>
              <a:gd name="connsiteY1" fmla="*/ 0 h 793650"/>
              <a:gd name="connsiteX2" fmla="*/ 865840 w 1924088"/>
              <a:gd name="connsiteY2" fmla="*/ 0 h 793650"/>
              <a:gd name="connsiteX3" fmla="*/ 1346862 w 1924088"/>
              <a:gd name="connsiteY3" fmla="*/ 0 h 793650"/>
              <a:gd name="connsiteX4" fmla="*/ 1924088 w 1924088"/>
              <a:gd name="connsiteY4" fmla="*/ 0 h 793650"/>
              <a:gd name="connsiteX5" fmla="*/ 1924088 w 1924088"/>
              <a:gd name="connsiteY5" fmla="*/ 380952 h 793650"/>
              <a:gd name="connsiteX6" fmla="*/ 1924088 w 1924088"/>
              <a:gd name="connsiteY6" fmla="*/ 793650 h 793650"/>
              <a:gd name="connsiteX7" fmla="*/ 1443066 w 1924088"/>
              <a:gd name="connsiteY7" fmla="*/ 793650 h 793650"/>
              <a:gd name="connsiteX8" fmla="*/ 923562 w 1924088"/>
              <a:gd name="connsiteY8" fmla="*/ 793650 h 793650"/>
              <a:gd name="connsiteX9" fmla="*/ 461781 w 1924088"/>
              <a:gd name="connsiteY9" fmla="*/ 793650 h 793650"/>
              <a:gd name="connsiteX10" fmla="*/ 0 w 1924088"/>
              <a:gd name="connsiteY10" fmla="*/ 793650 h 793650"/>
              <a:gd name="connsiteX11" fmla="*/ 0 w 1924088"/>
              <a:gd name="connsiteY11" fmla="*/ 388889 h 793650"/>
              <a:gd name="connsiteX12" fmla="*/ 0 w 192408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4088" h="793650" fill="none" extrusionOk="0">
                <a:moveTo>
                  <a:pt x="0" y="0"/>
                </a:moveTo>
                <a:cubicBezTo>
                  <a:pt x="84968" y="-26254"/>
                  <a:pt x="258394" y="48416"/>
                  <a:pt x="423299" y="0"/>
                </a:cubicBezTo>
                <a:cubicBezTo>
                  <a:pt x="588204" y="-48416"/>
                  <a:pt x="681621" y="52916"/>
                  <a:pt x="865840" y="0"/>
                </a:cubicBezTo>
                <a:cubicBezTo>
                  <a:pt x="1050059" y="-52916"/>
                  <a:pt x="1121779" y="16355"/>
                  <a:pt x="1346862" y="0"/>
                </a:cubicBezTo>
                <a:cubicBezTo>
                  <a:pt x="1571945" y="-16355"/>
                  <a:pt x="1711246" y="66757"/>
                  <a:pt x="1924088" y="0"/>
                </a:cubicBezTo>
                <a:cubicBezTo>
                  <a:pt x="1951076" y="82190"/>
                  <a:pt x="1898395" y="271798"/>
                  <a:pt x="1924088" y="380952"/>
                </a:cubicBezTo>
                <a:cubicBezTo>
                  <a:pt x="1949781" y="490106"/>
                  <a:pt x="1883889" y="638804"/>
                  <a:pt x="1924088" y="793650"/>
                </a:cubicBezTo>
                <a:cubicBezTo>
                  <a:pt x="1745985" y="801458"/>
                  <a:pt x="1683116" y="766098"/>
                  <a:pt x="1443066" y="793650"/>
                </a:cubicBezTo>
                <a:cubicBezTo>
                  <a:pt x="1203016" y="821202"/>
                  <a:pt x="1038414" y="766368"/>
                  <a:pt x="923562" y="793650"/>
                </a:cubicBezTo>
                <a:cubicBezTo>
                  <a:pt x="808710" y="820932"/>
                  <a:pt x="589449" y="739707"/>
                  <a:pt x="461781" y="793650"/>
                </a:cubicBezTo>
                <a:cubicBezTo>
                  <a:pt x="334113" y="847593"/>
                  <a:pt x="230769" y="790871"/>
                  <a:pt x="0" y="793650"/>
                </a:cubicBezTo>
                <a:cubicBezTo>
                  <a:pt x="-14308" y="697863"/>
                  <a:pt x="34969" y="586389"/>
                  <a:pt x="0" y="388889"/>
                </a:cubicBezTo>
                <a:cubicBezTo>
                  <a:pt x="-34969" y="191389"/>
                  <a:pt x="8433" y="110906"/>
                  <a:pt x="0" y="0"/>
                </a:cubicBezTo>
                <a:close/>
              </a:path>
              <a:path w="1924088" h="793650" stroke="0" extrusionOk="0">
                <a:moveTo>
                  <a:pt x="0" y="0"/>
                </a:moveTo>
                <a:cubicBezTo>
                  <a:pt x="224372" y="-23305"/>
                  <a:pt x="339617" y="28259"/>
                  <a:pt x="461781" y="0"/>
                </a:cubicBezTo>
                <a:cubicBezTo>
                  <a:pt x="583945" y="-28259"/>
                  <a:pt x="790779" y="14410"/>
                  <a:pt x="962044" y="0"/>
                </a:cubicBezTo>
                <a:cubicBezTo>
                  <a:pt x="1133309" y="-14410"/>
                  <a:pt x="1308065" y="47119"/>
                  <a:pt x="1423825" y="0"/>
                </a:cubicBezTo>
                <a:cubicBezTo>
                  <a:pt x="1539585" y="-47119"/>
                  <a:pt x="1770678" y="4623"/>
                  <a:pt x="1924088" y="0"/>
                </a:cubicBezTo>
                <a:cubicBezTo>
                  <a:pt x="1950197" y="105041"/>
                  <a:pt x="1895471" y="229912"/>
                  <a:pt x="1924088" y="373016"/>
                </a:cubicBezTo>
                <a:cubicBezTo>
                  <a:pt x="1952705" y="516120"/>
                  <a:pt x="1890018" y="620362"/>
                  <a:pt x="1924088" y="793650"/>
                </a:cubicBezTo>
                <a:cubicBezTo>
                  <a:pt x="1781253" y="838726"/>
                  <a:pt x="1651339" y="740855"/>
                  <a:pt x="1462307" y="793650"/>
                </a:cubicBezTo>
                <a:cubicBezTo>
                  <a:pt x="1273275" y="846445"/>
                  <a:pt x="1207080" y="787650"/>
                  <a:pt x="1019767" y="793650"/>
                </a:cubicBezTo>
                <a:cubicBezTo>
                  <a:pt x="832454" y="799650"/>
                  <a:pt x="669868" y="753399"/>
                  <a:pt x="519504" y="793650"/>
                </a:cubicBezTo>
                <a:cubicBezTo>
                  <a:pt x="369140" y="833901"/>
                  <a:pt x="168384" y="750910"/>
                  <a:pt x="0" y="793650"/>
                </a:cubicBezTo>
                <a:cubicBezTo>
                  <a:pt x="-29561" y="603017"/>
                  <a:pt x="6467" y="527356"/>
                  <a:pt x="0" y="396825"/>
                </a:cubicBezTo>
                <a:cubicBezTo>
                  <a:pt x="-6467" y="266295"/>
                  <a:pt x="16448" y="8138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escuela</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1;p62">
            <a:extLst>
              <a:ext uri="{FF2B5EF4-FFF2-40B4-BE49-F238E27FC236}">
                <a16:creationId xmlns:a16="http://schemas.microsoft.com/office/drawing/2014/main" id="{B832D315-843D-CB46-23F7-1A218687984F}"/>
              </a:ext>
            </a:extLst>
          </p:cNvPr>
          <p:cNvSpPr/>
          <p:nvPr/>
        </p:nvSpPr>
        <p:spPr>
          <a:xfrm>
            <a:off x="9499695" y="5472224"/>
            <a:ext cx="1548969" cy="489178"/>
          </a:xfrm>
          <a:custGeom>
            <a:avLst/>
            <a:gdLst>
              <a:gd name="connsiteX0" fmla="*/ 0 w 1548969"/>
              <a:gd name="connsiteY0" fmla="*/ 0 h 489178"/>
              <a:gd name="connsiteX1" fmla="*/ 469854 w 1548969"/>
              <a:gd name="connsiteY1" fmla="*/ 0 h 489178"/>
              <a:gd name="connsiteX2" fmla="*/ 955197 w 1548969"/>
              <a:gd name="connsiteY2" fmla="*/ 0 h 489178"/>
              <a:gd name="connsiteX3" fmla="*/ 1548968 w 1548969"/>
              <a:gd name="connsiteY3" fmla="*/ 0 h 489178"/>
              <a:gd name="connsiteX4" fmla="*/ 1548968 w 1548969"/>
              <a:gd name="connsiteY4" fmla="*/ 489178 h 489178"/>
              <a:gd name="connsiteX5" fmla="*/ 1048135 w 1548969"/>
              <a:gd name="connsiteY5" fmla="*/ 489178 h 489178"/>
              <a:gd name="connsiteX6" fmla="*/ 53181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74736" y="-41023"/>
                  <a:pt x="353800" y="35249"/>
                  <a:pt x="469854" y="0"/>
                </a:cubicBezTo>
                <a:cubicBezTo>
                  <a:pt x="585908" y="-35249"/>
                  <a:pt x="721619" y="23394"/>
                  <a:pt x="955197" y="0"/>
                </a:cubicBezTo>
                <a:cubicBezTo>
                  <a:pt x="1188775" y="-23394"/>
                  <a:pt x="1398326" y="45643"/>
                  <a:pt x="1548968" y="0"/>
                </a:cubicBezTo>
                <a:cubicBezTo>
                  <a:pt x="1571502" y="189905"/>
                  <a:pt x="1515160" y="310989"/>
                  <a:pt x="1548968" y="489178"/>
                </a:cubicBezTo>
                <a:cubicBezTo>
                  <a:pt x="1313472" y="491414"/>
                  <a:pt x="1297722" y="487021"/>
                  <a:pt x="1048135" y="489178"/>
                </a:cubicBezTo>
                <a:cubicBezTo>
                  <a:pt x="798548" y="491335"/>
                  <a:pt x="640479" y="483012"/>
                  <a:pt x="531812" y="489178"/>
                </a:cubicBezTo>
                <a:cubicBezTo>
                  <a:pt x="423145" y="495344"/>
                  <a:pt x="219223" y="486114"/>
                  <a:pt x="0" y="489178"/>
                </a:cubicBezTo>
                <a:cubicBezTo>
                  <a:pt x="-16480" y="292297"/>
                  <a:pt x="51339" y="181252"/>
                  <a:pt x="0" y="0"/>
                </a:cubicBezTo>
                <a:close/>
              </a:path>
              <a:path w="1548969" h="489178"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88799" y="236081"/>
                  <a:pt x="1524359" y="316276"/>
                  <a:pt x="1548968" y="489178"/>
                </a:cubicBezTo>
                <a:cubicBezTo>
                  <a:pt x="1327522" y="493194"/>
                  <a:pt x="1254135" y="469811"/>
                  <a:pt x="1079114" y="489178"/>
                </a:cubicBezTo>
                <a:cubicBezTo>
                  <a:pt x="904093" y="508545"/>
                  <a:pt x="734695" y="452710"/>
                  <a:pt x="562792" y="489178"/>
                </a:cubicBezTo>
                <a:cubicBezTo>
                  <a:pt x="390889" y="525646"/>
                  <a:pt x="226124" y="432878"/>
                  <a:pt x="0" y="489178"/>
                </a:cubicBezTo>
                <a:cubicBezTo>
                  <a:pt x="-28139" y="369782"/>
                  <a:pt x="15613" y="2403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703;p62">
            <a:extLst>
              <a:ext uri="{FF2B5EF4-FFF2-40B4-BE49-F238E27FC236}">
                <a16:creationId xmlns:a16="http://schemas.microsoft.com/office/drawing/2014/main" id="{B5B54071-CBBC-8CFF-6259-E120285BECC9}"/>
              </a:ext>
            </a:extLst>
          </p:cNvPr>
          <p:cNvSpPr/>
          <p:nvPr/>
        </p:nvSpPr>
        <p:spPr>
          <a:xfrm>
            <a:off x="10397717" y="4661254"/>
            <a:ext cx="994183" cy="793650"/>
          </a:xfrm>
          <a:custGeom>
            <a:avLst/>
            <a:gdLst>
              <a:gd name="connsiteX0" fmla="*/ 0 w 994183"/>
              <a:gd name="connsiteY0" fmla="*/ 0 h 793650"/>
              <a:gd name="connsiteX1" fmla="*/ 477208 w 994183"/>
              <a:gd name="connsiteY1" fmla="*/ 0 h 793650"/>
              <a:gd name="connsiteX2" fmla="*/ 994183 w 994183"/>
              <a:gd name="connsiteY2" fmla="*/ 0 h 793650"/>
              <a:gd name="connsiteX3" fmla="*/ 994183 w 994183"/>
              <a:gd name="connsiteY3" fmla="*/ 396825 h 793650"/>
              <a:gd name="connsiteX4" fmla="*/ 994183 w 994183"/>
              <a:gd name="connsiteY4" fmla="*/ 793650 h 793650"/>
              <a:gd name="connsiteX5" fmla="*/ 487150 w 994183"/>
              <a:gd name="connsiteY5" fmla="*/ 793650 h 793650"/>
              <a:gd name="connsiteX6" fmla="*/ 0 w 994183"/>
              <a:gd name="connsiteY6" fmla="*/ 793650 h 793650"/>
              <a:gd name="connsiteX7" fmla="*/ 0 w 994183"/>
              <a:gd name="connsiteY7" fmla="*/ 396825 h 793650"/>
              <a:gd name="connsiteX8" fmla="*/ 0 w 994183"/>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183" h="793650" fill="none" extrusionOk="0">
                <a:moveTo>
                  <a:pt x="0" y="0"/>
                </a:moveTo>
                <a:cubicBezTo>
                  <a:pt x="182762" y="-19813"/>
                  <a:pt x="313611" y="27626"/>
                  <a:pt x="477208" y="0"/>
                </a:cubicBezTo>
                <a:cubicBezTo>
                  <a:pt x="640805" y="-27626"/>
                  <a:pt x="778055" y="42670"/>
                  <a:pt x="994183" y="0"/>
                </a:cubicBezTo>
                <a:cubicBezTo>
                  <a:pt x="1017232" y="107983"/>
                  <a:pt x="957440" y="207899"/>
                  <a:pt x="994183" y="396825"/>
                </a:cubicBezTo>
                <a:cubicBezTo>
                  <a:pt x="1030926" y="585752"/>
                  <a:pt x="981077" y="654698"/>
                  <a:pt x="994183" y="793650"/>
                </a:cubicBezTo>
                <a:cubicBezTo>
                  <a:pt x="785585" y="831080"/>
                  <a:pt x="625742" y="761387"/>
                  <a:pt x="487150" y="793650"/>
                </a:cubicBezTo>
                <a:cubicBezTo>
                  <a:pt x="348558" y="825913"/>
                  <a:pt x="119410" y="782526"/>
                  <a:pt x="0" y="793650"/>
                </a:cubicBezTo>
                <a:cubicBezTo>
                  <a:pt x="-1209" y="688752"/>
                  <a:pt x="12696" y="590371"/>
                  <a:pt x="0" y="396825"/>
                </a:cubicBezTo>
                <a:cubicBezTo>
                  <a:pt x="-12696" y="203279"/>
                  <a:pt x="12993" y="81584"/>
                  <a:pt x="0" y="0"/>
                </a:cubicBezTo>
                <a:close/>
              </a:path>
              <a:path w="994183" h="793650" stroke="0" extrusionOk="0">
                <a:moveTo>
                  <a:pt x="0" y="0"/>
                </a:moveTo>
                <a:cubicBezTo>
                  <a:pt x="205769" y="-3992"/>
                  <a:pt x="328025" y="36949"/>
                  <a:pt x="497092" y="0"/>
                </a:cubicBezTo>
                <a:cubicBezTo>
                  <a:pt x="666159" y="-36949"/>
                  <a:pt x="795567" y="21997"/>
                  <a:pt x="994183" y="0"/>
                </a:cubicBezTo>
                <a:cubicBezTo>
                  <a:pt x="1024636" y="90781"/>
                  <a:pt x="971608" y="293178"/>
                  <a:pt x="994183" y="373016"/>
                </a:cubicBezTo>
                <a:cubicBezTo>
                  <a:pt x="1016758" y="452854"/>
                  <a:pt x="958576" y="652869"/>
                  <a:pt x="994183" y="793650"/>
                </a:cubicBezTo>
                <a:cubicBezTo>
                  <a:pt x="875268" y="853099"/>
                  <a:pt x="713958" y="753078"/>
                  <a:pt x="477208" y="793650"/>
                </a:cubicBezTo>
                <a:cubicBezTo>
                  <a:pt x="240458" y="834222"/>
                  <a:pt x="137984" y="784352"/>
                  <a:pt x="0" y="793650"/>
                </a:cubicBezTo>
                <a:cubicBezTo>
                  <a:pt x="-27462" y="698415"/>
                  <a:pt x="20229" y="533155"/>
                  <a:pt x="0" y="396825"/>
                </a:cubicBezTo>
                <a:cubicBezTo>
                  <a:pt x="-20229" y="260495"/>
                  <a:pt x="44463" y="116036"/>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plaza</a:t>
            </a:r>
            <a:endParaRPr sz="2500" b="1" dirty="0">
              <a:solidFill>
                <a:srgbClr val="002060"/>
              </a:solidFill>
              <a:latin typeface="Century Gothic" panose="020B0502020202020204" pitchFamily="34" charset="0"/>
              <a:ea typeface="Montserrat"/>
              <a:cs typeface="Montserrat"/>
              <a:sym typeface="Montserrat"/>
            </a:endParaRPr>
          </a:p>
        </p:txBody>
      </p:sp>
      <p:sp>
        <p:nvSpPr>
          <p:cNvPr id="57" name="TextBox 56">
            <a:extLst>
              <a:ext uri="{FF2B5EF4-FFF2-40B4-BE49-F238E27FC236}">
                <a16:creationId xmlns:a16="http://schemas.microsoft.com/office/drawing/2014/main" id="{DE514FDA-B53F-8586-5A26-D0619A43C401}"/>
              </a:ext>
            </a:extLst>
          </p:cNvPr>
          <p:cNvSpPr txBox="1"/>
          <p:nvPr/>
        </p:nvSpPr>
        <p:spPr>
          <a:xfrm>
            <a:off x="170164" y="664475"/>
            <a:ext cx="6198563" cy="1200329"/>
          </a:xfrm>
          <a:prstGeom prst="rect">
            <a:avLst/>
          </a:prstGeom>
          <a:noFill/>
        </p:spPr>
        <p:txBody>
          <a:bodyPr wrap="square" rtlCol="0">
            <a:spAutoFit/>
          </a:bodyPr>
          <a:lstStyle/>
          <a:p>
            <a:r>
              <a:rPr lang="es-AR" sz="3600" b="1" dirty="0">
                <a:solidFill>
                  <a:srgbClr val="002060"/>
                </a:solidFill>
                <a:latin typeface="Century Gothic" panose="020B0502020202020204" pitchFamily="34" charset="0"/>
              </a:rPr>
              <a:t>I </a:t>
            </a:r>
            <a:r>
              <a:rPr lang="es-AR" sz="3600" b="1" dirty="0" err="1">
                <a:solidFill>
                  <a:srgbClr val="002060"/>
                </a:solidFill>
                <a:latin typeface="Century Gothic" panose="020B0502020202020204" pitchFamily="34" charset="0"/>
              </a:rPr>
              <a:t>have</a:t>
            </a:r>
            <a:r>
              <a:rPr lang="es-AR" sz="3600" b="1" dirty="0">
                <a:solidFill>
                  <a:srgbClr val="002060"/>
                </a:solidFill>
                <a:latin typeface="Century Gothic" panose="020B0502020202020204" pitchFamily="34" charset="0"/>
              </a:rPr>
              <a:t> a </a:t>
            </a:r>
            <a:r>
              <a:rPr lang="es-AR" sz="3600" b="1" dirty="0" err="1">
                <a:solidFill>
                  <a:srgbClr val="002060"/>
                </a:solidFill>
                <a:latin typeface="Century Gothic" panose="020B0502020202020204" pitchFamily="34" charset="0"/>
              </a:rPr>
              <a:t>small</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university</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but</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some</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pretty</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parks</a:t>
            </a:r>
            <a:r>
              <a:rPr lang="es-AR" sz="3600" b="1" dirty="0">
                <a:solidFill>
                  <a:srgbClr val="002060"/>
                </a:solidFill>
                <a:latin typeface="Century Gothic" panose="020B0502020202020204" pitchFamily="34" charset="0"/>
              </a:rPr>
              <a:t>.</a:t>
            </a:r>
          </a:p>
        </p:txBody>
      </p:sp>
      <p:pic>
        <p:nvPicPr>
          <p:cNvPr id="58" name="Google Shape;319;p15" descr="Speech Icon, Voice, Talking, Audio, Speech">
            <a:extLst>
              <a:ext uri="{FF2B5EF4-FFF2-40B4-BE49-F238E27FC236}">
                <a16:creationId xmlns:a16="http://schemas.microsoft.com/office/drawing/2014/main" id="{9D19CEC6-AA4B-FC8D-6844-F9655EC1E2B1}"/>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59" name="Google Shape;307;p14">
            <a:extLst>
              <a:ext uri="{FF2B5EF4-FFF2-40B4-BE49-F238E27FC236}">
                <a16:creationId xmlns:a16="http://schemas.microsoft.com/office/drawing/2014/main" id="{48B44A15-3C5D-988D-D704-4065FE8AA234}"/>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61" name="Google Shape;470;p55">
            <a:extLst>
              <a:ext uri="{FF2B5EF4-FFF2-40B4-BE49-F238E27FC236}">
                <a16:creationId xmlns:a16="http://schemas.microsoft.com/office/drawing/2014/main" id="{7B5BED66-24C7-1FE2-3018-91569D57DCCA}"/>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1;p55">
            <a:extLst>
              <a:ext uri="{FF2B5EF4-FFF2-40B4-BE49-F238E27FC236}">
                <a16:creationId xmlns:a16="http://schemas.microsoft.com/office/drawing/2014/main" id="{857F60C9-C9CD-C150-A365-A838CEF98FAF}"/>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3" name="Google Shape;472;p55">
            <a:extLst>
              <a:ext uri="{FF2B5EF4-FFF2-40B4-BE49-F238E27FC236}">
                <a16:creationId xmlns:a16="http://schemas.microsoft.com/office/drawing/2014/main" id="{F6BBFD1A-8B69-8785-F6F7-0A2D11125593}"/>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4" name="Google Shape;473;p55">
            <a:extLst>
              <a:ext uri="{FF2B5EF4-FFF2-40B4-BE49-F238E27FC236}">
                <a16:creationId xmlns:a16="http://schemas.microsoft.com/office/drawing/2014/main" id="{CD620824-BA6C-2914-98EC-72608FBB6D76}"/>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5" name="Google Shape;474;p55">
            <a:extLst>
              <a:ext uri="{FF2B5EF4-FFF2-40B4-BE49-F238E27FC236}">
                <a16:creationId xmlns:a16="http://schemas.microsoft.com/office/drawing/2014/main" id="{DEA25C3A-F4E2-5F62-D762-84068169ADB2}"/>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6" name="Google Shape;702;p62">
            <a:extLst>
              <a:ext uri="{FF2B5EF4-FFF2-40B4-BE49-F238E27FC236}">
                <a16:creationId xmlns:a16="http://schemas.microsoft.com/office/drawing/2014/main" id="{9965AE84-98EB-61AB-BFB9-6BDCA73D89CA}"/>
              </a:ext>
            </a:extLst>
          </p:cNvPr>
          <p:cNvSpPr/>
          <p:nvPr/>
        </p:nvSpPr>
        <p:spPr>
          <a:xfrm>
            <a:off x="4549802" y="3960607"/>
            <a:ext cx="1300584" cy="606864"/>
          </a:xfrm>
          <a:custGeom>
            <a:avLst/>
            <a:gdLst>
              <a:gd name="connsiteX0" fmla="*/ 0 w 1300584"/>
              <a:gd name="connsiteY0" fmla="*/ 0 h 606864"/>
              <a:gd name="connsiteX1" fmla="*/ 433528 w 1300584"/>
              <a:gd name="connsiteY1" fmla="*/ 0 h 606864"/>
              <a:gd name="connsiteX2" fmla="*/ 893068 w 1300584"/>
              <a:gd name="connsiteY2" fmla="*/ 0 h 606864"/>
              <a:gd name="connsiteX3" fmla="*/ 1300584 w 1300584"/>
              <a:gd name="connsiteY3" fmla="*/ 0 h 606864"/>
              <a:gd name="connsiteX4" fmla="*/ 1300584 w 1300584"/>
              <a:gd name="connsiteY4" fmla="*/ 303432 h 606864"/>
              <a:gd name="connsiteX5" fmla="*/ 1300584 w 1300584"/>
              <a:gd name="connsiteY5" fmla="*/ 606864 h 606864"/>
              <a:gd name="connsiteX6" fmla="*/ 867056 w 1300584"/>
              <a:gd name="connsiteY6" fmla="*/ 606864 h 606864"/>
              <a:gd name="connsiteX7" fmla="*/ 407516 w 1300584"/>
              <a:gd name="connsiteY7" fmla="*/ 606864 h 606864"/>
              <a:gd name="connsiteX8" fmla="*/ 0 w 1300584"/>
              <a:gd name="connsiteY8" fmla="*/ 606864 h 606864"/>
              <a:gd name="connsiteX9" fmla="*/ 0 w 1300584"/>
              <a:gd name="connsiteY9" fmla="*/ 297363 h 606864"/>
              <a:gd name="connsiteX10" fmla="*/ 0 w 1300584"/>
              <a:gd name="connsiteY10" fmla="*/ 0 h 60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584" h="606864" fill="none" extrusionOk="0">
                <a:moveTo>
                  <a:pt x="0" y="0"/>
                </a:moveTo>
                <a:cubicBezTo>
                  <a:pt x="143416" y="-44886"/>
                  <a:pt x="284283" y="7483"/>
                  <a:pt x="433528" y="0"/>
                </a:cubicBezTo>
                <a:cubicBezTo>
                  <a:pt x="582773" y="-7483"/>
                  <a:pt x="775164" y="7914"/>
                  <a:pt x="893068" y="0"/>
                </a:cubicBezTo>
                <a:cubicBezTo>
                  <a:pt x="1010972" y="-7914"/>
                  <a:pt x="1206926" y="3352"/>
                  <a:pt x="1300584" y="0"/>
                </a:cubicBezTo>
                <a:cubicBezTo>
                  <a:pt x="1300891" y="141390"/>
                  <a:pt x="1299334" y="203617"/>
                  <a:pt x="1300584" y="303432"/>
                </a:cubicBezTo>
                <a:cubicBezTo>
                  <a:pt x="1301834" y="403247"/>
                  <a:pt x="1293493" y="503726"/>
                  <a:pt x="1300584" y="606864"/>
                </a:cubicBezTo>
                <a:cubicBezTo>
                  <a:pt x="1090433" y="627066"/>
                  <a:pt x="1071440" y="580127"/>
                  <a:pt x="867056" y="606864"/>
                </a:cubicBezTo>
                <a:cubicBezTo>
                  <a:pt x="662672" y="633601"/>
                  <a:pt x="546543" y="569638"/>
                  <a:pt x="407516" y="606864"/>
                </a:cubicBezTo>
                <a:cubicBezTo>
                  <a:pt x="268489" y="644090"/>
                  <a:pt x="96294" y="576422"/>
                  <a:pt x="0" y="606864"/>
                </a:cubicBezTo>
                <a:cubicBezTo>
                  <a:pt x="-28823" y="463393"/>
                  <a:pt x="4934" y="430807"/>
                  <a:pt x="0" y="297363"/>
                </a:cubicBezTo>
                <a:cubicBezTo>
                  <a:pt x="-4934" y="163919"/>
                  <a:pt x="6660" y="140760"/>
                  <a:pt x="0" y="0"/>
                </a:cubicBezTo>
                <a:close/>
              </a:path>
              <a:path w="1300584" h="606864" stroke="0" extrusionOk="0">
                <a:moveTo>
                  <a:pt x="0" y="0"/>
                </a:moveTo>
                <a:cubicBezTo>
                  <a:pt x="202678" y="-36058"/>
                  <a:pt x="254003" y="8968"/>
                  <a:pt x="420522" y="0"/>
                </a:cubicBezTo>
                <a:cubicBezTo>
                  <a:pt x="587041" y="-8968"/>
                  <a:pt x="665565" y="33619"/>
                  <a:pt x="841044" y="0"/>
                </a:cubicBezTo>
                <a:cubicBezTo>
                  <a:pt x="1016523" y="-33619"/>
                  <a:pt x="1126084" y="26592"/>
                  <a:pt x="1300584" y="0"/>
                </a:cubicBezTo>
                <a:cubicBezTo>
                  <a:pt x="1330492" y="98546"/>
                  <a:pt x="1265693" y="214837"/>
                  <a:pt x="1300584" y="297363"/>
                </a:cubicBezTo>
                <a:cubicBezTo>
                  <a:pt x="1335475" y="379889"/>
                  <a:pt x="1298146" y="466095"/>
                  <a:pt x="1300584" y="606864"/>
                </a:cubicBezTo>
                <a:cubicBezTo>
                  <a:pt x="1172004" y="654345"/>
                  <a:pt x="1056790" y="572087"/>
                  <a:pt x="841044" y="606864"/>
                </a:cubicBezTo>
                <a:cubicBezTo>
                  <a:pt x="625298" y="641641"/>
                  <a:pt x="585970" y="601043"/>
                  <a:pt x="381505" y="606864"/>
                </a:cubicBezTo>
                <a:cubicBezTo>
                  <a:pt x="177040" y="612685"/>
                  <a:pt x="115565" y="568528"/>
                  <a:pt x="0" y="606864"/>
                </a:cubicBezTo>
                <a:cubicBezTo>
                  <a:pt x="-30825" y="474787"/>
                  <a:pt x="8884" y="410440"/>
                  <a:pt x="0" y="297363"/>
                </a:cubicBezTo>
                <a:cubicBezTo>
                  <a:pt x="-8884" y="184286"/>
                  <a:pt x="29678" y="8074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grande</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Google Shape;703;p62">
            <a:extLst>
              <a:ext uri="{FF2B5EF4-FFF2-40B4-BE49-F238E27FC236}">
                <a16:creationId xmlns:a16="http://schemas.microsoft.com/office/drawing/2014/main" id="{48AAF0CD-0245-7E37-6089-9231ED215F90}"/>
              </a:ext>
            </a:extLst>
          </p:cNvPr>
          <p:cNvSpPr/>
          <p:nvPr/>
        </p:nvSpPr>
        <p:spPr>
          <a:xfrm>
            <a:off x="5964703" y="3960607"/>
            <a:ext cx="1637120" cy="606864"/>
          </a:xfrm>
          <a:custGeom>
            <a:avLst/>
            <a:gdLst>
              <a:gd name="connsiteX0" fmla="*/ 0 w 1637120"/>
              <a:gd name="connsiteY0" fmla="*/ 0 h 606864"/>
              <a:gd name="connsiteX1" fmla="*/ 562078 w 1637120"/>
              <a:gd name="connsiteY1" fmla="*/ 0 h 606864"/>
              <a:gd name="connsiteX2" fmla="*/ 1091413 w 1637120"/>
              <a:gd name="connsiteY2" fmla="*/ 0 h 606864"/>
              <a:gd name="connsiteX3" fmla="*/ 1637120 w 1637120"/>
              <a:gd name="connsiteY3" fmla="*/ 0 h 606864"/>
              <a:gd name="connsiteX4" fmla="*/ 1637120 w 1637120"/>
              <a:gd name="connsiteY4" fmla="*/ 291295 h 606864"/>
              <a:gd name="connsiteX5" fmla="*/ 1637120 w 1637120"/>
              <a:gd name="connsiteY5" fmla="*/ 606864 h 606864"/>
              <a:gd name="connsiteX6" fmla="*/ 1058671 w 1637120"/>
              <a:gd name="connsiteY6" fmla="*/ 606864 h 606864"/>
              <a:gd name="connsiteX7" fmla="*/ 562078 w 1637120"/>
              <a:gd name="connsiteY7" fmla="*/ 606864 h 606864"/>
              <a:gd name="connsiteX8" fmla="*/ 0 w 1637120"/>
              <a:gd name="connsiteY8" fmla="*/ 606864 h 606864"/>
              <a:gd name="connsiteX9" fmla="*/ 0 w 1637120"/>
              <a:gd name="connsiteY9" fmla="*/ 303432 h 606864"/>
              <a:gd name="connsiteX10" fmla="*/ 0 w 1637120"/>
              <a:gd name="connsiteY10" fmla="*/ 0 h 60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7120" h="606864" fill="none" extrusionOk="0">
                <a:moveTo>
                  <a:pt x="0" y="0"/>
                </a:moveTo>
                <a:cubicBezTo>
                  <a:pt x="262992" y="-33009"/>
                  <a:pt x="344020" y="39837"/>
                  <a:pt x="562078" y="0"/>
                </a:cubicBezTo>
                <a:cubicBezTo>
                  <a:pt x="780136" y="-39837"/>
                  <a:pt x="939988" y="48170"/>
                  <a:pt x="1091413" y="0"/>
                </a:cubicBezTo>
                <a:cubicBezTo>
                  <a:pt x="1242839" y="-48170"/>
                  <a:pt x="1468189" y="43321"/>
                  <a:pt x="1637120" y="0"/>
                </a:cubicBezTo>
                <a:cubicBezTo>
                  <a:pt x="1661217" y="120545"/>
                  <a:pt x="1624904" y="181050"/>
                  <a:pt x="1637120" y="291295"/>
                </a:cubicBezTo>
                <a:cubicBezTo>
                  <a:pt x="1649336" y="401540"/>
                  <a:pt x="1604070" y="472788"/>
                  <a:pt x="1637120" y="606864"/>
                </a:cubicBezTo>
                <a:cubicBezTo>
                  <a:pt x="1447955" y="625474"/>
                  <a:pt x="1283436" y="548524"/>
                  <a:pt x="1058671" y="606864"/>
                </a:cubicBezTo>
                <a:cubicBezTo>
                  <a:pt x="833906" y="665204"/>
                  <a:pt x="729681" y="560586"/>
                  <a:pt x="562078" y="606864"/>
                </a:cubicBezTo>
                <a:cubicBezTo>
                  <a:pt x="394475" y="653142"/>
                  <a:pt x="273207" y="545827"/>
                  <a:pt x="0" y="606864"/>
                </a:cubicBezTo>
                <a:cubicBezTo>
                  <a:pt x="-35793" y="476007"/>
                  <a:pt x="31555" y="405077"/>
                  <a:pt x="0" y="303432"/>
                </a:cubicBezTo>
                <a:cubicBezTo>
                  <a:pt x="-31555" y="201787"/>
                  <a:pt x="20788" y="109651"/>
                  <a:pt x="0" y="0"/>
                </a:cubicBezTo>
                <a:close/>
              </a:path>
              <a:path w="1637120" h="606864" stroke="0" extrusionOk="0">
                <a:moveTo>
                  <a:pt x="0" y="0"/>
                </a:moveTo>
                <a:cubicBezTo>
                  <a:pt x="219582" y="-59435"/>
                  <a:pt x="373650" y="44520"/>
                  <a:pt x="529335" y="0"/>
                </a:cubicBezTo>
                <a:cubicBezTo>
                  <a:pt x="685021" y="-44520"/>
                  <a:pt x="889506" y="33196"/>
                  <a:pt x="1091413" y="0"/>
                </a:cubicBezTo>
                <a:cubicBezTo>
                  <a:pt x="1293320" y="-33196"/>
                  <a:pt x="1501848" y="57620"/>
                  <a:pt x="1637120" y="0"/>
                </a:cubicBezTo>
                <a:cubicBezTo>
                  <a:pt x="1663120" y="79433"/>
                  <a:pt x="1630446" y="143721"/>
                  <a:pt x="1637120" y="285226"/>
                </a:cubicBezTo>
                <a:cubicBezTo>
                  <a:pt x="1643794" y="426731"/>
                  <a:pt x="1624052" y="529889"/>
                  <a:pt x="1637120" y="606864"/>
                </a:cubicBezTo>
                <a:cubicBezTo>
                  <a:pt x="1439676" y="644769"/>
                  <a:pt x="1221958" y="591036"/>
                  <a:pt x="1058671" y="606864"/>
                </a:cubicBezTo>
                <a:cubicBezTo>
                  <a:pt x="895384" y="622692"/>
                  <a:pt x="680277" y="591930"/>
                  <a:pt x="512964" y="606864"/>
                </a:cubicBezTo>
                <a:cubicBezTo>
                  <a:pt x="345651" y="621798"/>
                  <a:pt x="202862" y="563755"/>
                  <a:pt x="0" y="606864"/>
                </a:cubicBezTo>
                <a:cubicBezTo>
                  <a:pt x="-33993" y="467147"/>
                  <a:pt x="35812" y="448470"/>
                  <a:pt x="0" y="297363"/>
                </a:cubicBezTo>
                <a:cubicBezTo>
                  <a:pt x="-35812" y="146256"/>
                  <a:pt x="31099" y="147984"/>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pequeño</a:t>
            </a:r>
            <a:endParaRPr sz="2500" b="1" dirty="0">
              <a:solidFill>
                <a:srgbClr val="002060"/>
              </a:solidFill>
              <a:latin typeface="Century Gothic" panose="020B0502020202020204" pitchFamily="34" charset="0"/>
              <a:ea typeface="Montserrat"/>
              <a:cs typeface="Montserrat"/>
              <a:sym typeface="Montserrat"/>
            </a:endParaRPr>
          </a:p>
        </p:txBody>
      </p:sp>
      <p:sp>
        <p:nvSpPr>
          <p:cNvPr id="70" name="Google Shape;699;p62">
            <a:extLst>
              <a:ext uri="{FF2B5EF4-FFF2-40B4-BE49-F238E27FC236}">
                <a16:creationId xmlns:a16="http://schemas.microsoft.com/office/drawing/2014/main" id="{1CE42739-180B-E6B5-E2DD-54217C0E5A69}"/>
              </a:ext>
            </a:extLst>
          </p:cNvPr>
          <p:cNvSpPr/>
          <p:nvPr/>
        </p:nvSpPr>
        <p:spPr>
          <a:xfrm>
            <a:off x="5130580" y="3334092"/>
            <a:ext cx="1548969" cy="573652"/>
          </a:xfrm>
          <a:custGeom>
            <a:avLst/>
            <a:gdLst>
              <a:gd name="connsiteX0" fmla="*/ 0 w 1548969"/>
              <a:gd name="connsiteY0" fmla="*/ 0 h 573652"/>
              <a:gd name="connsiteX1" fmla="*/ 469854 w 1548969"/>
              <a:gd name="connsiteY1" fmla="*/ 0 h 573652"/>
              <a:gd name="connsiteX2" fmla="*/ 1001666 w 1548969"/>
              <a:gd name="connsiteY2" fmla="*/ 0 h 573652"/>
              <a:gd name="connsiteX3" fmla="*/ 1548968 w 1548969"/>
              <a:gd name="connsiteY3" fmla="*/ 0 h 573652"/>
              <a:gd name="connsiteX4" fmla="*/ 1548968 w 1548969"/>
              <a:gd name="connsiteY4" fmla="*/ 573652 h 573652"/>
              <a:gd name="connsiteX5" fmla="*/ 1001666 w 1548969"/>
              <a:gd name="connsiteY5" fmla="*/ 573652 h 573652"/>
              <a:gd name="connsiteX6" fmla="*/ 516323 w 1548969"/>
              <a:gd name="connsiteY6" fmla="*/ 573652 h 573652"/>
              <a:gd name="connsiteX7" fmla="*/ 0 w 1548969"/>
              <a:gd name="connsiteY7" fmla="*/ 573652 h 573652"/>
              <a:gd name="connsiteX8" fmla="*/ 0 w 1548969"/>
              <a:gd name="connsiteY8" fmla="*/ 0 h 57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73652"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586655" y="210068"/>
                  <a:pt x="1517026" y="331835"/>
                  <a:pt x="1548968" y="573652"/>
                </a:cubicBezTo>
                <a:cubicBezTo>
                  <a:pt x="1309422" y="632631"/>
                  <a:pt x="1118978" y="534558"/>
                  <a:pt x="1001666" y="573652"/>
                </a:cubicBezTo>
                <a:cubicBezTo>
                  <a:pt x="884354" y="612746"/>
                  <a:pt x="675370" y="515613"/>
                  <a:pt x="516323" y="573652"/>
                </a:cubicBezTo>
                <a:cubicBezTo>
                  <a:pt x="357276" y="631691"/>
                  <a:pt x="147833" y="536498"/>
                  <a:pt x="0" y="573652"/>
                </a:cubicBezTo>
                <a:cubicBezTo>
                  <a:pt x="-10583" y="400200"/>
                  <a:pt x="16195" y="216536"/>
                  <a:pt x="0" y="0"/>
                </a:cubicBezTo>
                <a:close/>
              </a:path>
              <a:path w="1548969" h="573652"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49834" y="247082"/>
                  <a:pt x="1544168" y="400323"/>
                  <a:pt x="1548968" y="573652"/>
                </a:cubicBezTo>
                <a:cubicBezTo>
                  <a:pt x="1335580" y="601241"/>
                  <a:pt x="1263612" y="540582"/>
                  <a:pt x="1048135" y="573652"/>
                </a:cubicBezTo>
                <a:cubicBezTo>
                  <a:pt x="832658" y="606722"/>
                  <a:pt x="698679" y="549600"/>
                  <a:pt x="531812" y="573652"/>
                </a:cubicBezTo>
                <a:cubicBezTo>
                  <a:pt x="364945" y="597704"/>
                  <a:pt x="221289" y="561813"/>
                  <a:pt x="0" y="573652"/>
                </a:cubicBezTo>
                <a:cubicBezTo>
                  <a:pt x="-52283" y="323681"/>
                  <a:pt x="13389" y="189096"/>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a:t>
            </a:r>
            <a:endParaRPr sz="2500" b="1" dirty="0">
              <a:solidFill>
                <a:srgbClr val="002060"/>
              </a:solidFill>
              <a:latin typeface="Century Gothic" panose="020B0502020202020204" pitchFamily="34" charset="0"/>
              <a:ea typeface="Montserrat"/>
              <a:cs typeface="Montserrat"/>
              <a:sym typeface="Montserrat"/>
            </a:endParaRPr>
          </a:p>
        </p:txBody>
      </p:sp>
      <p:sp>
        <p:nvSpPr>
          <p:cNvPr id="72" name="Google Shape;701;p62">
            <a:extLst>
              <a:ext uri="{FF2B5EF4-FFF2-40B4-BE49-F238E27FC236}">
                <a16:creationId xmlns:a16="http://schemas.microsoft.com/office/drawing/2014/main" id="{368F5C31-BD81-D283-234B-FA6B7EB9D4C8}"/>
              </a:ext>
            </a:extLst>
          </p:cNvPr>
          <p:cNvSpPr/>
          <p:nvPr/>
        </p:nvSpPr>
        <p:spPr>
          <a:xfrm>
            <a:off x="8419990" y="3310780"/>
            <a:ext cx="1548969" cy="573652"/>
          </a:xfrm>
          <a:custGeom>
            <a:avLst/>
            <a:gdLst>
              <a:gd name="connsiteX0" fmla="*/ 0 w 1548969"/>
              <a:gd name="connsiteY0" fmla="*/ 0 h 573652"/>
              <a:gd name="connsiteX1" fmla="*/ 531812 w 1548969"/>
              <a:gd name="connsiteY1" fmla="*/ 0 h 573652"/>
              <a:gd name="connsiteX2" fmla="*/ 1048135 w 1548969"/>
              <a:gd name="connsiteY2" fmla="*/ 0 h 573652"/>
              <a:gd name="connsiteX3" fmla="*/ 1548968 w 1548969"/>
              <a:gd name="connsiteY3" fmla="*/ 0 h 573652"/>
              <a:gd name="connsiteX4" fmla="*/ 1548968 w 1548969"/>
              <a:gd name="connsiteY4" fmla="*/ 573652 h 573652"/>
              <a:gd name="connsiteX5" fmla="*/ 1017156 w 1548969"/>
              <a:gd name="connsiteY5" fmla="*/ 573652 h 573652"/>
              <a:gd name="connsiteX6" fmla="*/ 547302 w 1548969"/>
              <a:gd name="connsiteY6" fmla="*/ 573652 h 573652"/>
              <a:gd name="connsiteX7" fmla="*/ 0 w 1548969"/>
              <a:gd name="connsiteY7" fmla="*/ 573652 h 573652"/>
              <a:gd name="connsiteX8" fmla="*/ 0 w 1548969"/>
              <a:gd name="connsiteY8" fmla="*/ 0 h 57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73652"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606932" y="245130"/>
                  <a:pt x="1544405" y="309905"/>
                  <a:pt x="1548968" y="573652"/>
                </a:cubicBezTo>
                <a:cubicBezTo>
                  <a:pt x="1370795" y="607628"/>
                  <a:pt x="1269110" y="517645"/>
                  <a:pt x="1017156" y="573652"/>
                </a:cubicBezTo>
                <a:cubicBezTo>
                  <a:pt x="765202" y="629659"/>
                  <a:pt x="684921" y="531861"/>
                  <a:pt x="547302" y="573652"/>
                </a:cubicBezTo>
                <a:cubicBezTo>
                  <a:pt x="409683" y="615443"/>
                  <a:pt x="235148" y="522333"/>
                  <a:pt x="0" y="573652"/>
                </a:cubicBezTo>
                <a:cubicBezTo>
                  <a:pt x="-52817" y="400101"/>
                  <a:pt x="5722" y="149314"/>
                  <a:pt x="0" y="0"/>
                </a:cubicBezTo>
                <a:close/>
              </a:path>
              <a:path w="1548969" h="573652"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90494" y="163130"/>
                  <a:pt x="1547039" y="293811"/>
                  <a:pt x="1548968" y="573652"/>
                </a:cubicBezTo>
                <a:cubicBezTo>
                  <a:pt x="1295638" y="582315"/>
                  <a:pt x="1165401" y="541433"/>
                  <a:pt x="1032645" y="573652"/>
                </a:cubicBezTo>
                <a:cubicBezTo>
                  <a:pt x="899889" y="605871"/>
                  <a:pt x="696618" y="573369"/>
                  <a:pt x="500833" y="573652"/>
                </a:cubicBezTo>
                <a:cubicBezTo>
                  <a:pt x="305048" y="573935"/>
                  <a:pt x="154212" y="530429"/>
                  <a:pt x="0" y="573652"/>
                </a:cubicBezTo>
                <a:cubicBezTo>
                  <a:pt x="-16143" y="442506"/>
                  <a:pt x="17370" y="145766"/>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también</a:t>
            </a:r>
            <a:endParaRPr sz="2500" b="1" dirty="0">
              <a:solidFill>
                <a:srgbClr val="002060"/>
              </a:solidFill>
              <a:latin typeface="Century Gothic" panose="020B0502020202020204" pitchFamily="34" charset="0"/>
              <a:ea typeface="Montserrat"/>
              <a:cs typeface="Montserrat"/>
              <a:sym typeface="Montserrat"/>
            </a:endParaRPr>
          </a:p>
        </p:txBody>
      </p:sp>
      <p:sp>
        <p:nvSpPr>
          <p:cNvPr id="74" name="Google Shape;695;p62">
            <a:extLst>
              <a:ext uri="{FF2B5EF4-FFF2-40B4-BE49-F238E27FC236}">
                <a16:creationId xmlns:a16="http://schemas.microsoft.com/office/drawing/2014/main" id="{60196A9A-0057-2F3F-7A81-DED4898D25E2}"/>
              </a:ext>
            </a:extLst>
          </p:cNvPr>
          <p:cNvSpPr/>
          <p:nvPr/>
        </p:nvSpPr>
        <p:spPr>
          <a:xfrm>
            <a:off x="4549802" y="60337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Tienes</a:t>
            </a:r>
            <a:endParaRPr sz="2500" b="1" dirty="0">
              <a:solidFill>
                <a:srgbClr val="002060"/>
              </a:solidFill>
              <a:latin typeface="Century Gothic" panose="020B0502020202020204" pitchFamily="34" charset="0"/>
              <a:ea typeface="Montserrat"/>
              <a:cs typeface="Montserrat"/>
              <a:sym typeface="Montserrat"/>
            </a:endParaRPr>
          </a:p>
        </p:txBody>
      </p:sp>
      <p:sp>
        <p:nvSpPr>
          <p:cNvPr id="76" name="Google Shape;698;p62">
            <a:extLst>
              <a:ext uri="{FF2B5EF4-FFF2-40B4-BE49-F238E27FC236}">
                <a16:creationId xmlns:a16="http://schemas.microsoft.com/office/drawing/2014/main" id="{885E6EF7-3982-95CC-0047-D4B1C37FBF20}"/>
              </a:ext>
            </a:extLst>
          </p:cNvPr>
          <p:cNvSpPr/>
          <p:nvPr/>
        </p:nvSpPr>
        <p:spPr>
          <a:xfrm>
            <a:off x="7870764" y="60337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Tiene</a:t>
            </a:r>
            <a:endParaRPr sz="2500" b="1" dirty="0">
              <a:solidFill>
                <a:srgbClr val="002060"/>
              </a:solidFill>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3AF37DC4-95B0-19AB-F1C7-12F300D69C9F}"/>
              </a:ext>
            </a:extLst>
          </p:cNvPr>
          <p:cNvSpPr/>
          <p:nvPr/>
        </p:nvSpPr>
        <p:spPr>
          <a:xfrm>
            <a:off x="4806113" y="1958039"/>
            <a:ext cx="1496650" cy="656302"/>
          </a:xfrm>
          <a:custGeom>
            <a:avLst/>
            <a:gdLst>
              <a:gd name="connsiteX0" fmla="*/ 0 w 1496650"/>
              <a:gd name="connsiteY0" fmla="*/ 0 h 656302"/>
              <a:gd name="connsiteX1" fmla="*/ 498883 w 1496650"/>
              <a:gd name="connsiteY1" fmla="*/ 0 h 656302"/>
              <a:gd name="connsiteX2" fmla="*/ 1027700 w 1496650"/>
              <a:gd name="connsiteY2" fmla="*/ 0 h 656302"/>
              <a:gd name="connsiteX3" fmla="*/ 1496650 w 1496650"/>
              <a:gd name="connsiteY3" fmla="*/ 0 h 656302"/>
              <a:gd name="connsiteX4" fmla="*/ 1496650 w 1496650"/>
              <a:gd name="connsiteY4" fmla="*/ 328151 h 656302"/>
              <a:gd name="connsiteX5" fmla="*/ 1496650 w 1496650"/>
              <a:gd name="connsiteY5" fmla="*/ 656302 h 656302"/>
              <a:gd name="connsiteX6" fmla="*/ 997767 w 1496650"/>
              <a:gd name="connsiteY6" fmla="*/ 656302 h 656302"/>
              <a:gd name="connsiteX7" fmla="*/ 468950 w 1496650"/>
              <a:gd name="connsiteY7" fmla="*/ 656302 h 656302"/>
              <a:gd name="connsiteX8" fmla="*/ 0 w 1496650"/>
              <a:gd name="connsiteY8" fmla="*/ 656302 h 656302"/>
              <a:gd name="connsiteX9" fmla="*/ 0 w 1496650"/>
              <a:gd name="connsiteY9" fmla="*/ 321588 h 656302"/>
              <a:gd name="connsiteX10" fmla="*/ 0 w 1496650"/>
              <a:gd name="connsiteY10" fmla="*/ 0 h 6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6650" h="656302" fill="none" extrusionOk="0">
                <a:moveTo>
                  <a:pt x="0" y="0"/>
                </a:moveTo>
                <a:cubicBezTo>
                  <a:pt x="117799" y="-19311"/>
                  <a:pt x="322624" y="16921"/>
                  <a:pt x="498883" y="0"/>
                </a:cubicBezTo>
                <a:cubicBezTo>
                  <a:pt x="675142" y="-16921"/>
                  <a:pt x="836191" y="49168"/>
                  <a:pt x="1027700" y="0"/>
                </a:cubicBezTo>
                <a:cubicBezTo>
                  <a:pt x="1219209" y="-49168"/>
                  <a:pt x="1354293" y="34977"/>
                  <a:pt x="1496650" y="0"/>
                </a:cubicBezTo>
                <a:cubicBezTo>
                  <a:pt x="1523966" y="117974"/>
                  <a:pt x="1496174" y="207817"/>
                  <a:pt x="1496650" y="328151"/>
                </a:cubicBezTo>
                <a:cubicBezTo>
                  <a:pt x="1497126" y="448485"/>
                  <a:pt x="1474747" y="538965"/>
                  <a:pt x="1496650" y="656302"/>
                </a:cubicBezTo>
                <a:cubicBezTo>
                  <a:pt x="1358242" y="677946"/>
                  <a:pt x="1206002" y="617660"/>
                  <a:pt x="997767" y="656302"/>
                </a:cubicBezTo>
                <a:cubicBezTo>
                  <a:pt x="789532" y="694944"/>
                  <a:pt x="685836" y="630157"/>
                  <a:pt x="468950" y="656302"/>
                </a:cubicBezTo>
                <a:cubicBezTo>
                  <a:pt x="252064" y="682447"/>
                  <a:pt x="114194" y="607100"/>
                  <a:pt x="0" y="656302"/>
                </a:cubicBezTo>
                <a:cubicBezTo>
                  <a:pt x="-33571" y="489792"/>
                  <a:pt x="37579" y="405158"/>
                  <a:pt x="0" y="321588"/>
                </a:cubicBezTo>
                <a:cubicBezTo>
                  <a:pt x="-37579" y="238018"/>
                  <a:pt x="16887" y="120057"/>
                  <a:pt x="0" y="0"/>
                </a:cubicBezTo>
                <a:close/>
              </a:path>
              <a:path w="1496650" h="656302" stroke="0" extrusionOk="0">
                <a:moveTo>
                  <a:pt x="0" y="0"/>
                </a:moveTo>
                <a:cubicBezTo>
                  <a:pt x="239553" y="-14236"/>
                  <a:pt x="243101" y="11227"/>
                  <a:pt x="483917" y="0"/>
                </a:cubicBezTo>
                <a:cubicBezTo>
                  <a:pt x="724733" y="-11227"/>
                  <a:pt x="800087" y="57562"/>
                  <a:pt x="967834" y="0"/>
                </a:cubicBezTo>
                <a:cubicBezTo>
                  <a:pt x="1135581" y="-57562"/>
                  <a:pt x="1334622" y="37389"/>
                  <a:pt x="1496650" y="0"/>
                </a:cubicBezTo>
                <a:cubicBezTo>
                  <a:pt x="1521663" y="135992"/>
                  <a:pt x="1458912" y="241087"/>
                  <a:pt x="1496650" y="321588"/>
                </a:cubicBezTo>
                <a:cubicBezTo>
                  <a:pt x="1534388" y="402089"/>
                  <a:pt x="1462730" y="564228"/>
                  <a:pt x="1496650" y="656302"/>
                </a:cubicBezTo>
                <a:cubicBezTo>
                  <a:pt x="1239410" y="688978"/>
                  <a:pt x="1213004" y="598474"/>
                  <a:pt x="967834" y="656302"/>
                </a:cubicBezTo>
                <a:cubicBezTo>
                  <a:pt x="722664" y="714130"/>
                  <a:pt x="669836" y="649175"/>
                  <a:pt x="439017" y="656302"/>
                </a:cubicBezTo>
                <a:cubicBezTo>
                  <a:pt x="208198" y="663429"/>
                  <a:pt x="105828" y="636009"/>
                  <a:pt x="0" y="656302"/>
                </a:cubicBezTo>
                <a:cubicBezTo>
                  <a:pt x="-35793" y="515772"/>
                  <a:pt x="32803" y="433120"/>
                  <a:pt x="0" y="321588"/>
                </a:cubicBezTo>
                <a:cubicBezTo>
                  <a:pt x="-32803" y="210056"/>
                  <a:pt x="27086" y="9171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árboles</a:t>
            </a:r>
            <a:endParaRPr sz="2500" b="1" dirty="0">
              <a:solidFill>
                <a:srgbClr val="002060"/>
              </a:solidFill>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65B0EB8A-8C5B-69F0-0728-99345B4E85C4}"/>
              </a:ext>
            </a:extLst>
          </p:cNvPr>
          <p:cNvSpPr/>
          <p:nvPr/>
        </p:nvSpPr>
        <p:spPr>
          <a:xfrm>
            <a:off x="6368727" y="1958039"/>
            <a:ext cx="1442125" cy="656302"/>
          </a:xfrm>
          <a:custGeom>
            <a:avLst/>
            <a:gdLst>
              <a:gd name="connsiteX0" fmla="*/ 0 w 1442125"/>
              <a:gd name="connsiteY0" fmla="*/ 0 h 656302"/>
              <a:gd name="connsiteX1" fmla="*/ 495130 w 1442125"/>
              <a:gd name="connsiteY1" fmla="*/ 0 h 656302"/>
              <a:gd name="connsiteX2" fmla="*/ 961417 w 1442125"/>
              <a:gd name="connsiteY2" fmla="*/ 0 h 656302"/>
              <a:gd name="connsiteX3" fmla="*/ 1442125 w 1442125"/>
              <a:gd name="connsiteY3" fmla="*/ 0 h 656302"/>
              <a:gd name="connsiteX4" fmla="*/ 1442125 w 1442125"/>
              <a:gd name="connsiteY4" fmla="*/ 315025 h 656302"/>
              <a:gd name="connsiteX5" fmla="*/ 1442125 w 1442125"/>
              <a:gd name="connsiteY5" fmla="*/ 656302 h 656302"/>
              <a:gd name="connsiteX6" fmla="*/ 932574 w 1442125"/>
              <a:gd name="connsiteY6" fmla="*/ 656302 h 656302"/>
              <a:gd name="connsiteX7" fmla="*/ 495130 w 1442125"/>
              <a:gd name="connsiteY7" fmla="*/ 656302 h 656302"/>
              <a:gd name="connsiteX8" fmla="*/ 0 w 1442125"/>
              <a:gd name="connsiteY8" fmla="*/ 656302 h 656302"/>
              <a:gd name="connsiteX9" fmla="*/ 0 w 1442125"/>
              <a:gd name="connsiteY9" fmla="*/ 328151 h 656302"/>
              <a:gd name="connsiteX10" fmla="*/ 0 w 1442125"/>
              <a:gd name="connsiteY10" fmla="*/ 0 h 6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25" h="656302" fill="none" extrusionOk="0">
                <a:moveTo>
                  <a:pt x="0" y="0"/>
                </a:moveTo>
                <a:cubicBezTo>
                  <a:pt x="186714" y="-24273"/>
                  <a:pt x="271430" y="15920"/>
                  <a:pt x="495130" y="0"/>
                </a:cubicBezTo>
                <a:cubicBezTo>
                  <a:pt x="718830" y="-15920"/>
                  <a:pt x="806586" y="15411"/>
                  <a:pt x="961417" y="0"/>
                </a:cubicBezTo>
                <a:cubicBezTo>
                  <a:pt x="1116248" y="-15411"/>
                  <a:pt x="1302869" y="29766"/>
                  <a:pt x="1442125" y="0"/>
                </a:cubicBezTo>
                <a:cubicBezTo>
                  <a:pt x="1454197" y="126308"/>
                  <a:pt x="1431537" y="219710"/>
                  <a:pt x="1442125" y="315025"/>
                </a:cubicBezTo>
                <a:cubicBezTo>
                  <a:pt x="1452713" y="410341"/>
                  <a:pt x="1433065" y="554799"/>
                  <a:pt x="1442125" y="656302"/>
                </a:cubicBezTo>
                <a:cubicBezTo>
                  <a:pt x="1325366" y="676739"/>
                  <a:pt x="1049753" y="631797"/>
                  <a:pt x="932574" y="656302"/>
                </a:cubicBezTo>
                <a:cubicBezTo>
                  <a:pt x="815395" y="680807"/>
                  <a:pt x="616084" y="632680"/>
                  <a:pt x="495130" y="656302"/>
                </a:cubicBezTo>
                <a:cubicBezTo>
                  <a:pt x="374176" y="679924"/>
                  <a:pt x="107058" y="640082"/>
                  <a:pt x="0" y="656302"/>
                </a:cubicBezTo>
                <a:cubicBezTo>
                  <a:pt x="-14382" y="556367"/>
                  <a:pt x="35567" y="461208"/>
                  <a:pt x="0" y="328151"/>
                </a:cubicBezTo>
                <a:cubicBezTo>
                  <a:pt x="-35567" y="195094"/>
                  <a:pt x="17647" y="153330"/>
                  <a:pt x="0" y="0"/>
                </a:cubicBezTo>
                <a:close/>
              </a:path>
              <a:path w="1442125" h="656302" stroke="0" extrusionOk="0">
                <a:moveTo>
                  <a:pt x="0" y="0"/>
                </a:moveTo>
                <a:cubicBezTo>
                  <a:pt x="118135" y="-8709"/>
                  <a:pt x="272796" y="8020"/>
                  <a:pt x="466287" y="0"/>
                </a:cubicBezTo>
                <a:cubicBezTo>
                  <a:pt x="659778" y="-8020"/>
                  <a:pt x="739784" y="58889"/>
                  <a:pt x="961417" y="0"/>
                </a:cubicBezTo>
                <a:cubicBezTo>
                  <a:pt x="1183050" y="-58889"/>
                  <a:pt x="1253865" y="44582"/>
                  <a:pt x="1442125" y="0"/>
                </a:cubicBezTo>
                <a:cubicBezTo>
                  <a:pt x="1456016" y="104773"/>
                  <a:pt x="1413938" y="213588"/>
                  <a:pt x="1442125" y="308462"/>
                </a:cubicBezTo>
                <a:cubicBezTo>
                  <a:pt x="1470312" y="403336"/>
                  <a:pt x="1416925" y="514134"/>
                  <a:pt x="1442125" y="656302"/>
                </a:cubicBezTo>
                <a:cubicBezTo>
                  <a:pt x="1297450" y="678215"/>
                  <a:pt x="1043031" y="651111"/>
                  <a:pt x="932574" y="656302"/>
                </a:cubicBezTo>
                <a:cubicBezTo>
                  <a:pt x="822117" y="661493"/>
                  <a:pt x="668162" y="651122"/>
                  <a:pt x="451866" y="656302"/>
                </a:cubicBezTo>
                <a:cubicBezTo>
                  <a:pt x="235570" y="661482"/>
                  <a:pt x="214797" y="614034"/>
                  <a:pt x="0" y="656302"/>
                </a:cubicBezTo>
                <a:cubicBezTo>
                  <a:pt x="-12184" y="514050"/>
                  <a:pt x="19666" y="480621"/>
                  <a:pt x="0" y="321588"/>
                </a:cubicBezTo>
                <a:cubicBezTo>
                  <a:pt x="-19666" y="162555"/>
                  <a:pt x="26624" y="13252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parque</a:t>
            </a:r>
            <a:endParaRPr sz="2500" b="1" dirty="0">
              <a:solidFill>
                <a:srgbClr val="002060"/>
              </a:solidFill>
              <a:latin typeface="Century Gothic" panose="020B0502020202020204" pitchFamily="34" charset="0"/>
              <a:ea typeface="Montserrat"/>
              <a:cs typeface="Montserrat"/>
              <a:sym typeface="Montserrat"/>
            </a:endParaRPr>
          </a:p>
        </p:txBody>
      </p:sp>
      <p:sp>
        <p:nvSpPr>
          <p:cNvPr id="81" name="Google Shape;702;p62">
            <a:extLst>
              <a:ext uri="{FF2B5EF4-FFF2-40B4-BE49-F238E27FC236}">
                <a16:creationId xmlns:a16="http://schemas.microsoft.com/office/drawing/2014/main" id="{F8CD2388-7773-37AC-7E76-159F1F964603}"/>
              </a:ext>
            </a:extLst>
          </p:cNvPr>
          <p:cNvSpPr/>
          <p:nvPr/>
        </p:nvSpPr>
        <p:spPr>
          <a:xfrm>
            <a:off x="7855080" y="1973926"/>
            <a:ext cx="1781577" cy="656302"/>
          </a:xfrm>
          <a:custGeom>
            <a:avLst/>
            <a:gdLst>
              <a:gd name="connsiteX0" fmla="*/ 0 w 1781577"/>
              <a:gd name="connsiteY0" fmla="*/ 0 h 656302"/>
              <a:gd name="connsiteX1" fmla="*/ 558227 w 1781577"/>
              <a:gd name="connsiteY1" fmla="*/ 0 h 656302"/>
              <a:gd name="connsiteX2" fmla="*/ 1152086 w 1781577"/>
              <a:gd name="connsiteY2" fmla="*/ 0 h 656302"/>
              <a:gd name="connsiteX3" fmla="*/ 1781577 w 1781577"/>
              <a:gd name="connsiteY3" fmla="*/ 0 h 656302"/>
              <a:gd name="connsiteX4" fmla="*/ 1781577 w 1781577"/>
              <a:gd name="connsiteY4" fmla="*/ 308462 h 656302"/>
              <a:gd name="connsiteX5" fmla="*/ 1781577 w 1781577"/>
              <a:gd name="connsiteY5" fmla="*/ 656302 h 656302"/>
              <a:gd name="connsiteX6" fmla="*/ 1169902 w 1781577"/>
              <a:gd name="connsiteY6" fmla="*/ 656302 h 656302"/>
              <a:gd name="connsiteX7" fmla="*/ 593859 w 1781577"/>
              <a:gd name="connsiteY7" fmla="*/ 656302 h 656302"/>
              <a:gd name="connsiteX8" fmla="*/ 0 w 1781577"/>
              <a:gd name="connsiteY8" fmla="*/ 656302 h 656302"/>
              <a:gd name="connsiteX9" fmla="*/ 0 w 1781577"/>
              <a:gd name="connsiteY9" fmla="*/ 347840 h 656302"/>
              <a:gd name="connsiteX10" fmla="*/ 0 w 1781577"/>
              <a:gd name="connsiteY10" fmla="*/ 0 h 6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577" h="656302" fill="none" extrusionOk="0">
                <a:moveTo>
                  <a:pt x="0" y="0"/>
                </a:moveTo>
                <a:cubicBezTo>
                  <a:pt x="276244" y="-65723"/>
                  <a:pt x="408125" y="45429"/>
                  <a:pt x="558227" y="0"/>
                </a:cubicBezTo>
                <a:cubicBezTo>
                  <a:pt x="708329" y="-45429"/>
                  <a:pt x="982253" y="37256"/>
                  <a:pt x="1152086" y="0"/>
                </a:cubicBezTo>
                <a:cubicBezTo>
                  <a:pt x="1321919" y="-37256"/>
                  <a:pt x="1590075" y="32004"/>
                  <a:pt x="1781577" y="0"/>
                </a:cubicBezTo>
                <a:cubicBezTo>
                  <a:pt x="1808690" y="72189"/>
                  <a:pt x="1749951" y="217437"/>
                  <a:pt x="1781577" y="308462"/>
                </a:cubicBezTo>
                <a:cubicBezTo>
                  <a:pt x="1813203" y="399487"/>
                  <a:pt x="1740666" y="546643"/>
                  <a:pt x="1781577" y="656302"/>
                </a:cubicBezTo>
                <a:cubicBezTo>
                  <a:pt x="1601281" y="704111"/>
                  <a:pt x="1389411" y="625074"/>
                  <a:pt x="1169902" y="656302"/>
                </a:cubicBezTo>
                <a:cubicBezTo>
                  <a:pt x="950393" y="687530"/>
                  <a:pt x="791930" y="631923"/>
                  <a:pt x="593859" y="656302"/>
                </a:cubicBezTo>
                <a:cubicBezTo>
                  <a:pt x="395788" y="680681"/>
                  <a:pt x="296050" y="647864"/>
                  <a:pt x="0" y="656302"/>
                </a:cubicBezTo>
                <a:cubicBezTo>
                  <a:pt x="-24033" y="523054"/>
                  <a:pt x="29263" y="460318"/>
                  <a:pt x="0" y="347840"/>
                </a:cubicBezTo>
                <a:cubicBezTo>
                  <a:pt x="-29263" y="235362"/>
                  <a:pt x="26766" y="142185"/>
                  <a:pt x="0" y="0"/>
                </a:cubicBezTo>
                <a:close/>
              </a:path>
              <a:path w="1781577" h="656302" stroke="0" extrusionOk="0">
                <a:moveTo>
                  <a:pt x="0" y="0"/>
                </a:moveTo>
                <a:cubicBezTo>
                  <a:pt x="215256" y="-14474"/>
                  <a:pt x="451074" y="43680"/>
                  <a:pt x="611675" y="0"/>
                </a:cubicBezTo>
                <a:cubicBezTo>
                  <a:pt x="772276" y="-43680"/>
                  <a:pt x="934030" y="60341"/>
                  <a:pt x="1205534" y="0"/>
                </a:cubicBezTo>
                <a:cubicBezTo>
                  <a:pt x="1477038" y="-60341"/>
                  <a:pt x="1513905" y="2810"/>
                  <a:pt x="1781577" y="0"/>
                </a:cubicBezTo>
                <a:cubicBezTo>
                  <a:pt x="1799559" y="113497"/>
                  <a:pt x="1742574" y="164503"/>
                  <a:pt x="1781577" y="328151"/>
                </a:cubicBezTo>
                <a:cubicBezTo>
                  <a:pt x="1820580" y="491799"/>
                  <a:pt x="1767792" y="494970"/>
                  <a:pt x="1781577" y="656302"/>
                </a:cubicBezTo>
                <a:cubicBezTo>
                  <a:pt x="1513969" y="692167"/>
                  <a:pt x="1426996" y="601868"/>
                  <a:pt x="1169902" y="656302"/>
                </a:cubicBezTo>
                <a:cubicBezTo>
                  <a:pt x="912808" y="710736"/>
                  <a:pt x="862469" y="635932"/>
                  <a:pt x="629491" y="656302"/>
                </a:cubicBezTo>
                <a:cubicBezTo>
                  <a:pt x="396513" y="676672"/>
                  <a:pt x="141256" y="643022"/>
                  <a:pt x="0" y="656302"/>
                </a:cubicBezTo>
                <a:cubicBezTo>
                  <a:pt x="-24020" y="566228"/>
                  <a:pt x="32236" y="389042"/>
                  <a:pt x="0" y="315025"/>
                </a:cubicBezTo>
                <a:cubicBezTo>
                  <a:pt x="-32236" y="241008"/>
                  <a:pt x="11588" y="14285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puentes</a:t>
            </a:r>
            <a:endParaRPr sz="2500" b="1" dirty="0">
              <a:solidFill>
                <a:srgbClr val="002060"/>
              </a:solidFill>
              <a:latin typeface="Century Gothic" panose="020B0502020202020204" pitchFamily="34" charset="0"/>
              <a:ea typeface="Montserrat"/>
              <a:cs typeface="Montserrat"/>
              <a:sym typeface="Montserrat"/>
            </a:endParaRPr>
          </a:p>
        </p:txBody>
      </p:sp>
      <p:sp>
        <p:nvSpPr>
          <p:cNvPr id="83" name="Google Shape;703;p62">
            <a:extLst>
              <a:ext uri="{FF2B5EF4-FFF2-40B4-BE49-F238E27FC236}">
                <a16:creationId xmlns:a16="http://schemas.microsoft.com/office/drawing/2014/main" id="{A1F5AC3A-452E-9689-D89F-5CE52DE2EA3E}"/>
              </a:ext>
            </a:extLst>
          </p:cNvPr>
          <p:cNvSpPr/>
          <p:nvPr/>
        </p:nvSpPr>
        <p:spPr>
          <a:xfrm>
            <a:off x="9626421" y="3971688"/>
            <a:ext cx="1548969" cy="606864"/>
          </a:xfrm>
          <a:custGeom>
            <a:avLst/>
            <a:gdLst>
              <a:gd name="connsiteX0" fmla="*/ 0 w 1548969"/>
              <a:gd name="connsiteY0" fmla="*/ 0 h 606864"/>
              <a:gd name="connsiteX1" fmla="*/ 531812 w 1548969"/>
              <a:gd name="connsiteY1" fmla="*/ 0 h 606864"/>
              <a:gd name="connsiteX2" fmla="*/ 1032645 w 1548969"/>
              <a:gd name="connsiteY2" fmla="*/ 0 h 606864"/>
              <a:gd name="connsiteX3" fmla="*/ 1548968 w 1548969"/>
              <a:gd name="connsiteY3" fmla="*/ 0 h 606864"/>
              <a:gd name="connsiteX4" fmla="*/ 1548968 w 1548969"/>
              <a:gd name="connsiteY4" fmla="*/ 291295 h 606864"/>
              <a:gd name="connsiteX5" fmla="*/ 1548968 w 1548969"/>
              <a:gd name="connsiteY5" fmla="*/ 606864 h 606864"/>
              <a:gd name="connsiteX6" fmla="*/ 1001666 w 1548969"/>
              <a:gd name="connsiteY6" fmla="*/ 606864 h 606864"/>
              <a:gd name="connsiteX7" fmla="*/ 531812 w 1548969"/>
              <a:gd name="connsiteY7" fmla="*/ 606864 h 606864"/>
              <a:gd name="connsiteX8" fmla="*/ 0 w 1548969"/>
              <a:gd name="connsiteY8" fmla="*/ 606864 h 606864"/>
              <a:gd name="connsiteX9" fmla="*/ 0 w 1548969"/>
              <a:gd name="connsiteY9" fmla="*/ 303432 h 606864"/>
              <a:gd name="connsiteX10" fmla="*/ 0 w 1548969"/>
              <a:gd name="connsiteY10" fmla="*/ 0 h 60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06864"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73065" y="120545"/>
                  <a:pt x="1536752" y="181050"/>
                  <a:pt x="1548968" y="291295"/>
                </a:cubicBezTo>
                <a:cubicBezTo>
                  <a:pt x="1561184" y="401540"/>
                  <a:pt x="1515918" y="472788"/>
                  <a:pt x="1548968" y="606864"/>
                </a:cubicBezTo>
                <a:cubicBezTo>
                  <a:pt x="1401068" y="659857"/>
                  <a:pt x="1254872" y="600680"/>
                  <a:pt x="1001666" y="606864"/>
                </a:cubicBezTo>
                <a:cubicBezTo>
                  <a:pt x="748460" y="613048"/>
                  <a:pt x="674882" y="604577"/>
                  <a:pt x="531812" y="606864"/>
                </a:cubicBezTo>
                <a:cubicBezTo>
                  <a:pt x="388742" y="609151"/>
                  <a:pt x="133268" y="573313"/>
                  <a:pt x="0" y="606864"/>
                </a:cubicBezTo>
                <a:cubicBezTo>
                  <a:pt x="-35793" y="476007"/>
                  <a:pt x="31555" y="405077"/>
                  <a:pt x="0" y="303432"/>
                </a:cubicBezTo>
                <a:cubicBezTo>
                  <a:pt x="-31555" y="201787"/>
                  <a:pt x="20788" y="109651"/>
                  <a:pt x="0" y="0"/>
                </a:cubicBezTo>
                <a:close/>
              </a:path>
              <a:path w="1548969" h="606864"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74968" y="79433"/>
                  <a:pt x="1542294" y="143721"/>
                  <a:pt x="1548968" y="285226"/>
                </a:cubicBezTo>
                <a:cubicBezTo>
                  <a:pt x="1555642" y="426731"/>
                  <a:pt x="1535900" y="529889"/>
                  <a:pt x="1548968" y="606864"/>
                </a:cubicBezTo>
                <a:cubicBezTo>
                  <a:pt x="1415351" y="631243"/>
                  <a:pt x="1117425" y="603569"/>
                  <a:pt x="1001666" y="606864"/>
                </a:cubicBezTo>
                <a:cubicBezTo>
                  <a:pt x="885907" y="610159"/>
                  <a:pt x="689089" y="559969"/>
                  <a:pt x="485343" y="606864"/>
                </a:cubicBezTo>
                <a:cubicBezTo>
                  <a:pt x="281597" y="653759"/>
                  <a:pt x="240502" y="575932"/>
                  <a:pt x="0" y="606864"/>
                </a:cubicBezTo>
                <a:cubicBezTo>
                  <a:pt x="-33993" y="467147"/>
                  <a:pt x="35812" y="448470"/>
                  <a:pt x="0" y="297363"/>
                </a:cubicBezTo>
                <a:cubicBezTo>
                  <a:pt x="-35812" y="146256"/>
                  <a:pt x="31099" y="147984"/>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útil</a:t>
            </a:r>
            <a:endParaRPr sz="2500" b="1" dirty="0">
              <a:solidFill>
                <a:srgbClr val="002060"/>
              </a:solidFill>
              <a:latin typeface="Century Gothic" panose="020B0502020202020204" pitchFamily="34" charset="0"/>
              <a:ea typeface="Montserrat"/>
              <a:cs typeface="Montserrat"/>
              <a:sym typeface="Montserrat"/>
            </a:endParaRPr>
          </a:p>
        </p:txBody>
      </p:sp>
      <p:sp>
        <p:nvSpPr>
          <p:cNvPr id="84" name="Google Shape;699;p62">
            <a:extLst>
              <a:ext uri="{FF2B5EF4-FFF2-40B4-BE49-F238E27FC236}">
                <a16:creationId xmlns:a16="http://schemas.microsoft.com/office/drawing/2014/main" id="{A00F7085-3E04-8F61-CC58-E07FD9FACA15}"/>
              </a:ext>
            </a:extLst>
          </p:cNvPr>
          <p:cNvSpPr/>
          <p:nvPr/>
        </p:nvSpPr>
        <p:spPr>
          <a:xfrm>
            <a:off x="7897942" y="2725915"/>
            <a:ext cx="1548969" cy="489178"/>
          </a:xfrm>
          <a:custGeom>
            <a:avLst/>
            <a:gdLst>
              <a:gd name="connsiteX0" fmla="*/ 0 w 1548969"/>
              <a:gd name="connsiteY0" fmla="*/ 0 h 489178"/>
              <a:gd name="connsiteX1" fmla="*/ 469854 w 1548969"/>
              <a:gd name="connsiteY1" fmla="*/ 0 h 489178"/>
              <a:gd name="connsiteX2" fmla="*/ 1001666 w 1548969"/>
              <a:gd name="connsiteY2" fmla="*/ 0 h 489178"/>
              <a:gd name="connsiteX3" fmla="*/ 1548968 w 1548969"/>
              <a:gd name="connsiteY3" fmla="*/ 0 h 489178"/>
              <a:gd name="connsiteX4" fmla="*/ 1548968 w 1548969"/>
              <a:gd name="connsiteY4" fmla="*/ 489178 h 489178"/>
              <a:gd name="connsiteX5" fmla="*/ 1001666 w 1548969"/>
              <a:gd name="connsiteY5" fmla="*/ 489178 h 489178"/>
              <a:gd name="connsiteX6" fmla="*/ 516323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580031" y="230242"/>
                  <a:pt x="1530333" y="344351"/>
                  <a:pt x="1548968" y="489178"/>
                </a:cubicBezTo>
                <a:cubicBezTo>
                  <a:pt x="1309422" y="548157"/>
                  <a:pt x="1118978" y="450084"/>
                  <a:pt x="1001666" y="489178"/>
                </a:cubicBezTo>
                <a:cubicBezTo>
                  <a:pt x="884354" y="528272"/>
                  <a:pt x="675370" y="431139"/>
                  <a:pt x="516323" y="489178"/>
                </a:cubicBezTo>
                <a:cubicBezTo>
                  <a:pt x="357276" y="547217"/>
                  <a:pt x="147833" y="452024"/>
                  <a:pt x="0" y="489178"/>
                </a:cubicBezTo>
                <a:cubicBezTo>
                  <a:pt x="-4259" y="270424"/>
                  <a:pt x="21508" y="223223"/>
                  <a:pt x="0" y="0"/>
                </a:cubicBezTo>
                <a:close/>
              </a:path>
              <a:path w="1548969" h="489178"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6678" y="219537"/>
                  <a:pt x="1539102" y="294927"/>
                  <a:pt x="1548968" y="489178"/>
                </a:cubicBezTo>
                <a:cubicBezTo>
                  <a:pt x="1335580" y="516767"/>
                  <a:pt x="1263612" y="456108"/>
                  <a:pt x="1048135" y="489178"/>
                </a:cubicBezTo>
                <a:cubicBezTo>
                  <a:pt x="832658" y="522248"/>
                  <a:pt x="698679" y="465126"/>
                  <a:pt x="531812" y="489178"/>
                </a:cubicBezTo>
                <a:cubicBezTo>
                  <a:pt x="364945" y="513230"/>
                  <a:pt x="221289" y="477339"/>
                  <a:pt x="0" y="489178"/>
                </a:cubicBezTo>
                <a:cubicBezTo>
                  <a:pt x="-10625" y="249706"/>
                  <a:pt x="34656" y="14434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86" name="Google Shape;700;p62">
            <a:extLst>
              <a:ext uri="{FF2B5EF4-FFF2-40B4-BE49-F238E27FC236}">
                <a16:creationId xmlns:a16="http://schemas.microsoft.com/office/drawing/2014/main" id="{D8999D23-FF0A-7A74-CEB7-9421EC6C45D5}"/>
              </a:ext>
            </a:extLst>
          </p:cNvPr>
          <p:cNvSpPr/>
          <p:nvPr/>
        </p:nvSpPr>
        <p:spPr>
          <a:xfrm>
            <a:off x="9542647" y="2722353"/>
            <a:ext cx="1548969" cy="489178"/>
          </a:xfrm>
          <a:custGeom>
            <a:avLst/>
            <a:gdLst>
              <a:gd name="connsiteX0" fmla="*/ 0 w 1548969"/>
              <a:gd name="connsiteY0" fmla="*/ 0 h 489178"/>
              <a:gd name="connsiteX1" fmla="*/ 531812 w 1548969"/>
              <a:gd name="connsiteY1" fmla="*/ 0 h 489178"/>
              <a:gd name="connsiteX2" fmla="*/ 1032645 w 1548969"/>
              <a:gd name="connsiteY2" fmla="*/ 0 h 489178"/>
              <a:gd name="connsiteX3" fmla="*/ 1548968 w 1548969"/>
              <a:gd name="connsiteY3" fmla="*/ 0 h 489178"/>
              <a:gd name="connsiteX4" fmla="*/ 1548968 w 1548969"/>
              <a:gd name="connsiteY4" fmla="*/ 489178 h 489178"/>
              <a:gd name="connsiteX5" fmla="*/ 1001666 w 1548969"/>
              <a:gd name="connsiteY5" fmla="*/ 489178 h 489178"/>
              <a:gd name="connsiteX6" fmla="*/ 516323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50191" y="159411"/>
                  <a:pt x="1507977" y="297951"/>
                  <a:pt x="1548968" y="489178"/>
                </a:cubicBezTo>
                <a:cubicBezTo>
                  <a:pt x="1355244" y="520808"/>
                  <a:pt x="1123304" y="459130"/>
                  <a:pt x="1001666" y="489178"/>
                </a:cubicBezTo>
                <a:cubicBezTo>
                  <a:pt x="880028" y="519226"/>
                  <a:pt x="697303" y="440478"/>
                  <a:pt x="516323" y="489178"/>
                </a:cubicBezTo>
                <a:cubicBezTo>
                  <a:pt x="335343" y="537878"/>
                  <a:pt x="219390" y="440987"/>
                  <a:pt x="0" y="489178"/>
                </a:cubicBezTo>
                <a:cubicBezTo>
                  <a:pt x="-24104" y="342779"/>
                  <a:pt x="43629" y="152086"/>
                  <a:pt x="0" y="0"/>
                </a:cubicBezTo>
                <a:close/>
              </a:path>
              <a:path w="1548969" h="489178"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382" y="103343"/>
                  <a:pt x="1491378" y="347289"/>
                  <a:pt x="1548968" y="489178"/>
                </a:cubicBezTo>
                <a:cubicBezTo>
                  <a:pt x="1291715" y="542282"/>
                  <a:pt x="1260716" y="465037"/>
                  <a:pt x="1032645" y="489178"/>
                </a:cubicBezTo>
                <a:cubicBezTo>
                  <a:pt x="804574" y="513319"/>
                  <a:pt x="721926" y="470247"/>
                  <a:pt x="500833" y="489178"/>
                </a:cubicBezTo>
                <a:cubicBezTo>
                  <a:pt x="279740" y="508109"/>
                  <a:pt x="212930" y="480059"/>
                  <a:pt x="0" y="489178"/>
                </a:cubicBezTo>
                <a:cubicBezTo>
                  <a:pt x="-14941" y="362675"/>
                  <a:pt x="55860" y="11949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88" name="Google Shape;701;p62">
            <a:extLst>
              <a:ext uri="{FF2B5EF4-FFF2-40B4-BE49-F238E27FC236}">
                <a16:creationId xmlns:a16="http://schemas.microsoft.com/office/drawing/2014/main" id="{20631774-37D8-55D6-0AFA-A85A2B0FE0E5}"/>
              </a:ext>
            </a:extLst>
          </p:cNvPr>
          <p:cNvSpPr/>
          <p:nvPr/>
        </p:nvSpPr>
        <p:spPr>
          <a:xfrm>
            <a:off x="6302763" y="2725076"/>
            <a:ext cx="1548969" cy="489178"/>
          </a:xfrm>
          <a:custGeom>
            <a:avLst/>
            <a:gdLst>
              <a:gd name="connsiteX0" fmla="*/ 0 w 1548969"/>
              <a:gd name="connsiteY0" fmla="*/ 0 h 489178"/>
              <a:gd name="connsiteX1" fmla="*/ 469854 w 1548969"/>
              <a:gd name="connsiteY1" fmla="*/ 0 h 489178"/>
              <a:gd name="connsiteX2" fmla="*/ 955197 w 1548969"/>
              <a:gd name="connsiteY2" fmla="*/ 0 h 489178"/>
              <a:gd name="connsiteX3" fmla="*/ 1548968 w 1548969"/>
              <a:gd name="connsiteY3" fmla="*/ 0 h 489178"/>
              <a:gd name="connsiteX4" fmla="*/ 1548968 w 1548969"/>
              <a:gd name="connsiteY4" fmla="*/ 489178 h 489178"/>
              <a:gd name="connsiteX5" fmla="*/ 1048135 w 1548969"/>
              <a:gd name="connsiteY5" fmla="*/ 489178 h 489178"/>
              <a:gd name="connsiteX6" fmla="*/ 53181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74736" y="-41023"/>
                  <a:pt x="353800" y="35249"/>
                  <a:pt x="469854" y="0"/>
                </a:cubicBezTo>
                <a:cubicBezTo>
                  <a:pt x="585908" y="-35249"/>
                  <a:pt x="721619" y="23394"/>
                  <a:pt x="955197" y="0"/>
                </a:cubicBezTo>
                <a:cubicBezTo>
                  <a:pt x="1188775" y="-23394"/>
                  <a:pt x="1398326" y="45643"/>
                  <a:pt x="1548968" y="0"/>
                </a:cubicBezTo>
                <a:cubicBezTo>
                  <a:pt x="1571502" y="189905"/>
                  <a:pt x="1515160" y="310989"/>
                  <a:pt x="1548968" y="489178"/>
                </a:cubicBezTo>
                <a:cubicBezTo>
                  <a:pt x="1313472" y="491414"/>
                  <a:pt x="1297722" y="487021"/>
                  <a:pt x="1048135" y="489178"/>
                </a:cubicBezTo>
                <a:cubicBezTo>
                  <a:pt x="798548" y="491335"/>
                  <a:pt x="640479" y="483012"/>
                  <a:pt x="531812" y="489178"/>
                </a:cubicBezTo>
                <a:cubicBezTo>
                  <a:pt x="423145" y="495344"/>
                  <a:pt x="219223" y="486114"/>
                  <a:pt x="0" y="489178"/>
                </a:cubicBezTo>
                <a:cubicBezTo>
                  <a:pt x="-16480" y="292297"/>
                  <a:pt x="51339" y="181252"/>
                  <a:pt x="0" y="0"/>
                </a:cubicBezTo>
                <a:close/>
              </a:path>
              <a:path w="1548969" h="489178"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88799" y="236081"/>
                  <a:pt x="1524359" y="316276"/>
                  <a:pt x="1548968" y="489178"/>
                </a:cubicBezTo>
                <a:cubicBezTo>
                  <a:pt x="1327522" y="493194"/>
                  <a:pt x="1254135" y="469811"/>
                  <a:pt x="1079114" y="489178"/>
                </a:cubicBezTo>
                <a:cubicBezTo>
                  <a:pt x="904093" y="508545"/>
                  <a:pt x="734695" y="452710"/>
                  <a:pt x="562792" y="489178"/>
                </a:cubicBezTo>
                <a:cubicBezTo>
                  <a:pt x="390889" y="525646"/>
                  <a:pt x="226124" y="432878"/>
                  <a:pt x="0" y="489178"/>
                </a:cubicBezTo>
                <a:cubicBezTo>
                  <a:pt x="-28139" y="369782"/>
                  <a:pt x="15613" y="2403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94" name="Google Shape;702;p62">
            <a:extLst>
              <a:ext uri="{FF2B5EF4-FFF2-40B4-BE49-F238E27FC236}">
                <a16:creationId xmlns:a16="http://schemas.microsoft.com/office/drawing/2014/main" id="{D5C19C1F-1B17-5E22-209F-99A759D1E7AD}"/>
              </a:ext>
            </a:extLst>
          </p:cNvPr>
          <p:cNvSpPr/>
          <p:nvPr/>
        </p:nvSpPr>
        <p:spPr>
          <a:xfrm>
            <a:off x="6147614" y="1222041"/>
            <a:ext cx="1442125" cy="656302"/>
          </a:xfrm>
          <a:custGeom>
            <a:avLst/>
            <a:gdLst>
              <a:gd name="connsiteX0" fmla="*/ 0 w 1442125"/>
              <a:gd name="connsiteY0" fmla="*/ 0 h 656302"/>
              <a:gd name="connsiteX1" fmla="*/ 480708 w 1442125"/>
              <a:gd name="connsiteY1" fmla="*/ 0 h 656302"/>
              <a:gd name="connsiteX2" fmla="*/ 990259 w 1442125"/>
              <a:gd name="connsiteY2" fmla="*/ 0 h 656302"/>
              <a:gd name="connsiteX3" fmla="*/ 1442125 w 1442125"/>
              <a:gd name="connsiteY3" fmla="*/ 0 h 656302"/>
              <a:gd name="connsiteX4" fmla="*/ 1442125 w 1442125"/>
              <a:gd name="connsiteY4" fmla="*/ 328151 h 656302"/>
              <a:gd name="connsiteX5" fmla="*/ 1442125 w 1442125"/>
              <a:gd name="connsiteY5" fmla="*/ 656302 h 656302"/>
              <a:gd name="connsiteX6" fmla="*/ 961417 w 1442125"/>
              <a:gd name="connsiteY6" fmla="*/ 656302 h 656302"/>
              <a:gd name="connsiteX7" fmla="*/ 451866 w 1442125"/>
              <a:gd name="connsiteY7" fmla="*/ 656302 h 656302"/>
              <a:gd name="connsiteX8" fmla="*/ 0 w 1442125"/>
              <a:gd name="connsiteY8" fmla="*/ 656302 h 656302"/>
              <a:gd name="connsiteX9" fmla="*/ 0 w 1442125"/>
              <a:gd name="connsiteY9" fmla="*/ 321588 h 656302"/>
              <a:gd name="connsiteX10" fmla="*/ 0 w 1442125"/>
              <a:gd name="connsiteY10" fmla="*/ 0 h 6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25" h="656302" fill="none" extrusionOk="0">
                <a:moveTo>
                  <a:pt x="0" y="0"/>
                </a:moveTo>
                <a:cubicBezTo>
                  <a:pt x="103836" y="-710"/>
                  <a:pt x="245718" y="34348"/>
                  <a:pt x="480708" y="0"/>
                </a:cubicBezTo>
                <a:cubicBezTo>
                  <a:pt x="715698" y="-34348"/>
                  <a:pt x="801039" y="1572"/>
                  <a:pt x="990259" y="0"/>
                </a:cubicBezTo>
                <a:cubicBezTo>
                  <a:pt x="1179479" y="-1572"/>
                  <a:pt x="1237898" y="18694"/>
                  <a:pt x="1442125" y="0"/>
                </a:cubicBezTo>
                <a:cubicBezTo>
                  <a:pt x="1469441" y="117974"/>
                  <a:pt x="1441649" y="207817"/>
                  <a:pt x="1442125" y="328151"/>
                </a:cubicBezTo>
                <a:cubicBezTo>
                  <a:pt x="1442601" y="448485"/>
                  <a:pt x="1420222" y="538965"/>
                  <a:pt x="1442125" y="656302"/>
                </a:cubicBezTo>
                <a:cubicBezTo>
                  <a:pt x="1205873" y="697809"/>
                  <a:pt x="1135382" y="612863"/>
                  <a:pt x="961417" y="656302"/>
                </a:cubicBezTo>
                <a:cubicBezTo>
                  <a:pt x="787452" y="699741"/>
                  <a:pt x="565571" y="598905"/>
                  <a:pt x="451866" y="656302"/>
                </a:cubicBezTo>
                <a:cubicBezTo>
                  <a:pt x="338161" y="713699"/>
                  <a:pt x="224147" y="610493"/>
                  <a:pt x="0" y="656302"/>
                </a:cubicBezTo>
                <a:cubicBezTo>
                  <a:pt x="-33571" y="489792"/>
                  <a:pt x="37579" y="405158"/>
                  <a:pt x="0" y="321588"/>
                </a:cubicBezTo>
                <a:cubicBezTo>
                  <a:pt x="-37579" y="238018"/>
                  <a:pt x="16887" y="120057"/>
                  <a:pt x="0" y="0"/>
                </a:cubicBezTo>
                <a:close/>
              </a:path>
              <a:path w="1442125" h="656302" stroke="0" extrusionOk="0">
                <a:moveTo>
                  <a:pt x="0" y="0"/>
                </a:moveTo>
                <a:cubicBezTo>
                  <a:pt x="199940" y="-42412"/>
                  <a:pt x="282986" y="3184"/>
                  <a:pt x="466287" y="0"/>
                </a:cubicBezTo>
                <a:cubicBezTo>
                  <a:pt x="649588" y="-3184"/>
                  <a:pt x="837556" y="19780"/>
                  <a:pt x="932574" y="0"/>
                </a:cubicBezTo>
                <a:cubicBezTo>
                  <a:pt x="1027592" y="-19780"/>
                  <a:pt x="1235457" y="40021"/>
                  <a:pt x="1442125" y="0"/>
                </a:cubicBezTo>
                <a:cubicBezTo>
                  <a:pt x="1467138" y="135992"/>
                  <a:pt x="1404387" y="241087"/>
                  <a:pt x="1442125" y="321588"/>
                </a:cubicBezTo>
                <a:cubicBezTo>
                  <a:pt x="1479863" y="402089"/>
                  <a:pt x="1408205" y="564228"/>
                  <a:pt x="1442125" y="656302"/>
                </a:cubicBezTo>
                <a:cubicBezTo>
                  <a:pt x="1218434" y="690960"/>
                  <a:pt x="1169264" y="642374"/>
                  <a:pt x="932574" y="656302"/>
                </a:cubicBezTo>
                <a:cubicBezTo>
                  <a:pt x="695884" y="670230"/>
                  <a:pt x="667522" y="651276"/>
                  <a:pt x="423023" y="656302"/>
                </a:cubicBezTo>
                <a:cubicBezTo>
                  <a:pt x="178524" y="661328"/>
                  <a:pt x="177943" y="653497"/>
                  <a:pt x="0" y="656302"/>
                </a:cubicBezTo>
                <a:cubicBezTo>
                  <a:pt x="-35793" y="515772"/>
                  <a:pt x="32803" y="433120"/>
                  <a:pt x="0" y="321588"/>
                </a:cubicBezTo>
                <a:cubicBezTo>
                  <a:pt x="-32803" y="210056"/>
                  <a:pt x="27086" y="9171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bonito</a:t>
            </a:r>
            <a:endParaRPr sz="2500" b="1" dirty="0">
              <a:solidFill>
                <a:srgbClr val="002060"/>
              </a:solidFill>
              <a:latin typeface="Century Gothic" panose="020B0502020202020204" pitchFamily="34" charset="0"/>
              <a:ea typeface="Montserrat"/>
              <a:cs typeface="Montserrat"/>
              <a:sym typeface="Montserrat"/>
            </a:endParaRPr>
          </a:p>
        </p:txBody>
      </p:sp>
      <p:sp>
        <p:nvSpPr>
          <p:cNvPr id="97" name="Google Shape;703;p62">
            <a:extLst>
              <a:ext uri="{FF2B5EF4-FFF2-40B4-BE49-F238E27FC236}">
                <a16:creationId xmlns:a16="http://schemas.microsoft.com/office/drawing/2014/main" id="{82D01C67-7ACD-1D3C-D635-0780BB5E4543}"/>
              </a:ext>
            </a:extLst>
          </p:cNvPr>
          <p:cNvSpPr/>
          <p:nvPr/>
        </p:nvSpPr>
        <p:spPr>
          <a:xfrm>
            <a:off x="7681923" y="1222041"/>
            <a:ext cx="1290627" cy="656302"/>
          </a:xfrm>
          <a:custGeom>
            <a:avLst/>
            <a:gdLst>
              <a:gd name="connsiteX0" fmla="*/ 0 w 1290627"/>
              <a:gd name="connsiteY0" fmla="*/ 0 h 656302"/>
              <a:gd name="connsiteX1" fmla="*/ 443115 w 1290627"/>
              <a:gd name="connsiteY1" fmla="*/ 0 h 656302"/>
              <a:gd name="connsiteX2" fmla="*/ 860418 w 1290627"/>
              <a:gd name="connsiteY2" fmla="*/ 0 h 656302"/>
              <a:gd name="connsiteX3" fmla="*/ 1290627 w 1290627"/>
              <a:gd name="connsiteY3" fmla="*/ 0 h 656302"/>
              <a:gd name="connsiteX4" fmla="*/ 1290627 w 1290627"/>
              <a:gd name="connsiteY4" fmla="*/ 315025 h 656302"/>
              <a:gd name="connsiteX5" fmla="*/ 1290627 w 1290627"/>
              <a:gd name="connsiteY5" fmla="*/ 656302 h 656302"/>
              <a:gd name="connsiteX6" fmla="*/ 834605 w 1290627"/>
              <a:gd name="connsiteY6" fmla="*/ 656302 h 656302"/>
              <a:gd name="connsiteX7" fmla="*/ 443115 w 1290627"/>
              <a:gd name="connsiteY7" fmla="*/ 656302 h 656302"/>
              <a:gd name="connsiteX8" fmla="*/ 0 w 1290627"/>
              <a:gd name="connsiteY8" fmla="*/ 656302 h 656302"/>
              <a:gd name="connsiteX9" fmla="*/ 0 w 1290627"/>
              <a:gd name="connsiteY9" fmla="*/ 328151 h 656302"/>
              <a:gd name="connsiteX10" fmla="*/ 0 w 1290627"/>
              <a:gd name="connsiteY10" fmla="*/ 0 h 6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0627" h="656302" fill="none" extrusionOk="0">
                <a:moveTo>
                  <a:pt x="0" y="0"/>
                </a:moveTo>
                <a:cubicBezTo>
                  <a:pt x="188599" y="-17142"/>
                  <a:pt x="282858" y="49785"/>
                  <a:pt x="443115" y="0"/>
                </a:cubicBezTo>
                <a:cubicBezTo>
                  <a:pt x="603372" y="-49785"/>
                  <a:pt x="765486" y="24495"/>
                  <a:pt x="860418" y="0"/>
                </a:cubicBezTo>
                <a:cubicBezTo>
                  <a:pt x="955350" y="-24495"/>
                  <a:pt x="1081293" y="1152"/>
                  <a:pt x="1290627" y="0"/>
                </a:cubicBezTo>
                <a:cubicBezTo>
                  <a:pt x="1302699" y="126308"/>
                  <a:pt x="1280039" y="219710"/>
                  <a:pt x="1290627" y="315025"/>
                </a:cubicBezTo>
                <a:cubicBezTo>
                  <a:pt x="1301215" y="410341"/>
                  <a:pt x="1281567" y="554799"/>
                  <a:pt x="1290627" y="656302"/>
                </a:cubicBezTo>
                <a:cubicBezTo>
                  <a:pt x="1186373" y="668424"/>
                  <a:pt x="942494" y="607747"/>
                  <a:pt x="834605" y="656302"/>
                </a:cubicBezTo>
                <a:cubicBezTo>
                  <a:pt x="726716" y="704857"/>
                  <a:pt x="618860" y="638280"/>
                  <a:pt x="443115" y="656302"/>
                </a:cubicBezTo>
                <a:cubicBezTo>
                  <a:pt x="267370" y="674324"/>
                  <a:pt x="154349" y="608556"/>
                  <a:pt x="0" y="656302"/>
                </a:cubicBezTo>
                <a:cubicBezTo>
                  <a:pt x="-14382" y="556367"/>
                  <a:pt x="35567" y="461208"/>
                  <a:pt x="0" y="328151"/>
                </a:cubicBezTo>
                <a:cubicBezTo>
                  <a:pt x="-35567" y="195094"/>
                  <a:pt x="17647" y="153330"/>
                  <a:pt x="0" y="0"/>
                </a:cubicBezTo>
                <a:close/>
              </a:path>
              <a:path w="1290627" h="656302" stroke="0" extrusionOk="0">
                <a:moveTo>
                  <a:pt x="0" y="0"/>
                </a:moveTo>
                <a:cubicBezTo>
                  <a:pt x="110729" y="-2338"/>
                  <a:pt x="239018" y="49173"/>
                  <a:pt x="417303" y="0"/>
                </a:cubicBezTo>
                <a:cubicBezTo>
                  <a:pt x="595588" y="-49173"/>
                  <a:pt x="654807" y="43320"/>
                  <a:pt x="860418" y="0"/>
                </a:cubicBezTo>
                <a:cubicBezTo>
                  <a:pt x="1066030" y="-43320"/>
                  <a:pt x="1122529" y="47074"/>
                  <a:pt x="1290627" y="0"/>
                </a:cubicBezTo>
                <a:cubicBezTo>
                  <a:pt x="1304518" y="104773"/>
                  <a:pt x="1262440" y="213588"/>
                  <a:pt x="1290627" y="308462"/>
                </a:cubicBezTo>
                <a:cubicBezTo>
                  <a:pt x="1318814" y="403336"/>
                  <a:pt x="1265427" y="514134"/>
                  <a:pt x="1290627" y="656302"/>
                </a:cubicBezTo>
                <a:cubicBezTo>
                  <a:pt x="1171932" y="677257"/>
                  <a:pt x="933195" y="621841"/>
                  <a:pt x="834605" y="656302"/>
                </a:cubicBezTo>
                <a:cubicBezTo>
                  <a:pt x="736015" y="690763"/>
                  <a:pt x="517465" y="614673"/>
                  <a:pt x="404396" y="656302"/>
                </a:cubicBezTo>
                <a:cubicBezTo>
                  <a:pt x="291327" y="697931"/>
                  <a:pt x="181260" y="653302"/>
                  <a:pt x="0" y="656302"/>
                </a:cubicBezTo>
                <a:cubicBezTo>
                  <a:pt x="-12184" y="514050"/>
                  <a:pt x="19666" y="480621"/>
                  <a:pt x="0" y="321588"/>
                </a:cubicBezTo>
                <a:cubicBezTo>
                  <a:pt x="-19666" y="162555"/>
                  <a:pt x="26624" y="13252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bonitas</a:t>
            </a:r>
            <a:endParaRPr sz="2500" b="1" dirty="0">
              <a:solidFill>
                <a:srgbClr val="002060"/>
              </a:solidFill>
              <a:latin typeface="Century Gothic" panose="020B0502020202020204" pitchFamily="34" charset="0"/>
              <a:ea typeface="Montserrat"/>
              <a:cs typeface="Montserrat"/>
              <a:sym typeface="Montserrat"/>
            </a:endParaRPr>
          </a:p>
        </p:txBody>
      </p:sp>
      <p:sp>
        <p:nvSpPr>
          <p:cNvPr id="100" name="Google Shape;697;p62">
            <a:extLst>
              <a:ext uri="{FF2B5EF4-FFF2-40B4-BE49-F238E27FC236}">
                <a16:creationId xmlns:a16="http://schemas.microsoft.com/office/drawing/2014/main" id="{4B68EA75-B2BC-CD56-58B1-18F924AD2DE4}"/>
              </a:ext>
            </a:extLst>
          </p:cNvPr>
          <p:cNvSpPr/>
          <p:nvPr/>
        </p:nvSpPr>
        <p:spPr>
          <a:xfrm>
            <a:off x="6207027" y="6019459"/>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Tengo</a:t>
            </a:r>
            <a:endParaRPr sz="2500" b="1" dirty="0">
              <a:solidFill>
                <a:srgbClr val="002060"/>
              </a:solidFill>
              <a:latin typeface="Century Gothic" panose="020B0502020202020204" pitchFamily="34" charset="0"/>
              <a:ea typeface="Montserrat"/>
              <a:cs typeface="Montserrat"/>
              <a:sym typeface="Montserrat"/>
            </a:endParaRPr>
          </a:p>
        </p:txBody>
      </p:sp>
      <p:sp>
        <p:nvSpPr>
          <p:cNvPr id="109" name="Google Shape;701;p62">
            <a:extLst>
              <a:ext uri="{FF2B5EF4-FFF2-40B4-BE49-F238E27FC236}">
                <a16:creationId xmlns:a16="http://schemas.microsoft.com/office/drawing/2014/main" id="{0F68A201-2DAB-35AF-DA61-B0626EB27261}"/>
              </a:ext>
            </a:extLst>
          </p:cNvPr>
          <p:cNvSpPr/>
          <p:nvPr/>
        </p:nvSpPr>
        <p:spPr>
          <a:xfrm>
            <a:off x="6207027" y="5495175"/>
            <a:ext cx="1548969" cy="489178"/>
          </a:xfrm>
          <a:custGeom>
            <a:avLst/>
            <a:gdLst>
              <a:gd name="connsiteX0" fmla="*/ 0 w 1548969"/>
              <a:gd name="connsiteY0" fmla="*/ 0 h 489178"/>
              <a:gd name="connsiteX1" fmla="*/ 531812 w 1548969"/>
              <a:gd name="connsiteY1" fmla="*/ 0 h 489178"/>
              <a:gd name="connsiteX2" fmla="*/ 1048135 w 1548969"/>
              <a:gd name="connsiteY2" fmla="*/ 0 h 489178"/>
              <a:gd name="connsiteX3" fmla="*/ 1548968 w 1548969"/>
              <a:gd name="connsiteY3" fmla="*/ 0 h 489178"/>
              <a:gd name="connsiteX4" fmla="*/ 1548968 w 1548969"/>
              <a:gd name="connsiteY4" fmla="*/ 489178 h 489178"/>
              <a:gd name="connsiteX5" fmla="*/ 1017156 w 1548969"/>
              <a:gd name="connsiteY5" fmla="*/ 489178 h 489178"/>
              <a:gd name="connsiteX6" fmla="*/ 54730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571081" y="233701"/>
                  <a:pt x="1500948" y="286526"/>
                  <a:pt x="1548968" y="489178"/>
                </a:cubicBezTo>
                <a:cubicBezTo>
                  <a:pt x="1370795" y="523154"/>
                  <a:pt x="1269110" y="433171"/>
                  <a:pt x="1017156" y="489178"/>
                </a:cubicBezTo>
                <a:cubicBezTo>
                  <a:pt x="765202" y="545185"/>
                  <a:pt x="684921" y="447387"/>
                  <a:pt x="547302" y="489178"/>
                </a:cubicBezTo>
                <a:cubicBezTo>
                  <a:pt x="409683" y="530969"/>
                  <a:pt x="235148" y="437859"/>
                  <a:pt x="0" y="489178"/>
                </a:cubicBezTo>
                <a:cubicBezTo>
                  <a:pt x="-50754" y="290875"/>
                  <a:pt x="8595" y="186832"/>
                  <a:pt x="0" y="0"/>
                </a:cubicBezTo>
                <a:close/>
              </a:path>
              <a:path w="1548969" h="489178"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604287" y="107934"/>
                  <a:pt x="1539491" y="387005"/>
                  <a:pt x="1548968" y="489178"/>
                </a:cubicBezTo>
                <a:cubicBezTo>
                  <a:pt x="1295638" y="497841"/>
                  <a:pt x="1165401" y="456959"/>
                  <a:pt x="1032645" y="489178"/>
                </a:cubicBezTo>
                <a:cubicBezTo>
                  <a:pt x="899889" y="521397"/>
                  <a:pt x="696618" y="488895"/>
                  <a:pt x="500833" y="489178"/>
                </a:cubicBezTo>
                <a:cubicBezTo>
                  <a:pt x="305048" y="489461"/>
                  <a:pt x="154212" y="445955"/>
                  <a:pt x="0" y="489178"/>
                </a:cubicBezTo>
                <a:cubicBezTo>
                  <a:pt x="-35674" y="254979"/>
                  <a:pt x="29401" y="174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110" name="Google Shape;701;p62">
            <a:extLst>
              <a:ext uri="{FF2B5EF4-FFF2-40B4-BE49-F238E27FC236}">
                <a16:creationId xmlns:a16="http://schemas.microsoft.com/office/drawing/2014/main" id="{0047B04E-884D-0416-2CD1-83596AA79E1B}"/>
              </a:ext>
            </a:extLst>
          </p:cNvPr>
          <p:cNvSpPr/>
          <p:nvPr/>
        </p:nvSpPr>
        <p:spPr>
          <a:xfrm>
            <a:off x="7876103" y="4666516"/>
            <a:ext cx="2361711" cy="737504"/>
          </a:xfrm>
          <a:custGeom>
            <a:avLst/>
            <a:gdLst>
              <a:gd name="connsiteX0" fmla="*/ 0 w 2361711"/>
              <a:gd name="connsiteY0" fmla="*/ 0 h 737504"/>
              <a:gd name="connsiteX1" fmla="*/ 543194 w 2361711"/>
              <a:gd name="connsiteY1" fmla="*/ 0 h 737504"/>
              <a:gd name="connsiteX2" fmla="*/ 1133621 w 2361711"/>
              <a:gd name="connsiteY2" fmla="*/ 0 h 737504"/>
              <a:gd name="connsiteX3" fmla="*/ 1653198 w 2361711"/>
              <a:gd name="connsiteY3" fmla="*/ 0 h 737504"/>
              <a:gd name="connsiteX4" fmla="*/ 2361711 w 2361711"/>
              <a:gd name="connsiteY4" fmla="*/ 0 h 737504"/>
              <a:gd name="connsiteX5" fmla="*/ 2361711 w 2361711"/>
              <a:gd name="connsiteY5" fmla="*/ 376127 h 737504"/>
              <a:gd name="connsiteX6" fmla="*/ 2361711 w 2361711"/>
              <a:gd name="connsiteY6" fmla="*/ 737504 h 737504"/>
              <a:gd name="connsiteX7" fmla="*/ 1747666 w 2361711"/>
              <a:gd name="connsiteY7" fmla="*/ 737504 h 737504"/>
              <a:gd name="connsiteX8" fmla="*/ 1110004 w 2361711"/>
              <a:gd name="connsiteY8" fmla="*/ 737504 h 737504"/>
              <a:gd name="connsiteX9" fmla="*/ 0 w 2361711"/>
              <a:gd name="connsiteY9" fmla="*/ 737504 h 737504"/>
              <a:gd name="connsiteX10" fmla="*/ 0 w 2361711"/>
              <a:gd name="connsiteY10" fmla="*/ 390877 h 737504"/>
              <a:gd name="connsiteX11" fmla="*/ 0 w 2361711"/>
              <a:gd name="connsiteY11" fmla="*/ 0 h 73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1711" h="737504" fill="none" extrusionOk="0">
                <a:moveTo>
                  <a:pt x="0" y="0"/>
                </a:moveTo>
                <a:cubicBezTo>
                  <a:pt x="170577" y="-62183"/>
                  <a:pt x="355044" y="10884"/>
                  <a:pt x="543194" y="0"/>
                </a:cubicBezTo>
                <a:cubicBezTo>
                  <a:pt x="731344" y="-10884"/>
                  <a:pt x="1008703" y="59016"/>
                  <a:pt x="1133621" y="0"/>
                </a:cubicBezTo>
                <a:cubicBezTo>
                  <a:pt x="1258539" y="-59016"/>
                  <a:pt x="1512402" y="24938"/>
                  <a:pt x="1653198" y="0"/>
                </a:cubicBezTo>
                <a:cubicBezTo>
                  <a:pt x="1793994" y="-24938"/>
                  <a:pt x="2142999" y="15858"/>
                  <a:pt x="2361711" y="0"/>
                </a:cubicBezTo>
                <a:cubicBezTo>
                  <a:pt x="2397182" y="182134"/>
                  <a:pt x="2340215" y="274305"/>
                  <a:pt x="2361711" y="376127"/>
                </a:cubicBezTo>
                <a:cubicBezTo>
                  <a:pt x="2383207" y="477949"/>
                  <a:pt x="2325772" y="664138"/>
                  <a:pt x="2361711" y="737504"/>
                </a:cubicBezTo>
                <a:cubicBezTo>
                  <a:pt x="2084501" y="781448"/>
                  <a:pt x="1960107" y="677366"/>
                  <a:pt x="1747666" y="737504"/>
                </a:cubicBezTo>
                <a:cubicBezTo>
                  <a:pt x="1535226" y="797642"/>
                  <a:pt x="1328053" y="701700"/>
                  <a:pt x="1110004" y="737504"/>
                </a:cubicBezTo>
                <a:cubicBezTo>
                  <a:pt x="891955" y="773308"/>
                  <a:pt x="345541" y="730398"/>
                  <a:pt x="0" y="737504"/>
                </a:cubicBezTo>
                <a:cubicBezTo>
                  <a:pt x="-2233" y="590491"/>
                  <a:pt x="26061" y="542428"/>
                  <a:pt x="0" y="390877"/>
                </a:cubicBezTo>
                <a:cubicBezTo>
                  <a:pt x="-26061" y="239326"/>
                  <a:pt x="6363" y="190156"/>
                  <a:pt x="0" y="0"/>
                </a:cubicBezTo>
                <a:close/>
              </a:path>
              <a:path w="2361711" h="737504" stroke="0" extrusionOk="0">
                <a:moveTo>
                  <a:pt x="0" y="0"/>
                </a:moveTo>
                <a:cubicBezTo>
                  <a:pt x="169331" y="-42031"/>
                  <a:pt x="403629" y="65955"/>
                  <a:pt x="590428" y="0"/>
                </a:cubicBezTo>
                <a:cubicBezTo>
                  <a:pt x="777227" y="-65955"/>
                  <a:pt x="953132" y="27253"/>
                  <a:pt x="1110004" y="0"/>
                </a:cubicBezTo>
                <a:cubicBezTo>
                  <a:pt x="1266876" y="-27253"/>
                  <a:pt x="1486659" y="61802"/>
                  <a:pt x="1747666" y="0"/>
                </a:cubicBezTo>
                <a:cubicBezTo>
                  <a:pt x="2008673" y="-61802"/>
                  <a:pt x="2067905" y="20365"/>
                  <a:pt x="2361711" y="0"/>
                </a:cubicBezTo>
                <a:cubicBezTo>
                  <a:pt x="2398068" y="82187"/>
                  <a:pt x="2342445" y="275093"/>
                  <a:pt x="2361711" y="346627"/>
                </a:cubicBezTo>
                <a:cubicBezTo>
                  <a:pt x="2380977" y="418161"/>
                  <a:pt x="2316757" y="572618"/>
                  <a:pt x="2361711" y="737504"/>
                </a:cubicBezTo>
                <a:cubicBezTo>
                  <a:pt x="2247498" y="759878"/>
                  <a:pt x="1978478" y="679166"/>
                  <a:pt x="1794900" y="737504"/>
                </a:cubicBezTo>
                <a:cubicBezTo>
                  <a:pt x="1611322" y="795842"/>
                  <a:pt x="1311054" y="719256"/>
                  <a:pt x="1157238" y="737504"/>
                </a:cubicBezTo>
                <a:cubicBezTo>
                  <a:pt x="1003422" y="755752"/>
                  <a:pt x="693003" y="681955"/>
                  <a:pt x="543194" y="737504"/>
                </a:cubicBezTo>
                <a:cubicBezTo>
                  <a:pt x="393385" y="793053"/>
                  <a:pt x="163647" y="677681"/>
                  <a:pt x="0" y="737504"/>
                </a:cubicBezTo>
                <a:cubicBezTo>
                  <a:pt x="-5799" y="625477"/>
                  <a:pt x="44623" y="502914"/>
                  <a:pt x="0" y="361377"/>
                </a:cubicBezTo>
                <a:cubicBezTo>
                  <a:pt x="-44623" y="219840"/>
                  <a:pt x="833" y="843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universidad</a:t>
            </a:r>
            <a:endParaRPr sz="2500" b="1" dirty="0">
              <a:solidFill>
                <a:srgbClr val="002060"/>
              </a:solidFill>
              <a:latin typeface="Century Gothic" panose="020B0502020202020204" pitchFamily="34" charset="0"/>
              <a:ea typeface="Montserrat"/>
              <a:cs typeface="Montserrat"/>
              <a:sym typeface="Montserrat"/>
            </a:endParaRPr>
          </a:p>
        </p:txBody>
      </p:sp>
      <p:sp>
        <p:nvSpPr>
          <p:cNvPr id="111" name="Google Shape;701;p62">
            <a:extLst>
              <a:ext uri="{FF2B5EF4-FFF2-40B4-BE49-F238E27FC236}">
                <a16:creationId xmlns:a16="http://schemas.microsoft.com/office/drawing/2014/main" id="{366FBCE2-F034-1759-D7DE-A1102785B623}"/>
              </a:ext>
            </a:extLst>
          </p:cNvPr>
          <p:cNvSpPr/>
          <p:nvPr/>
        </p:nvSpPr>
        <p:spPr>
          <a:xfrm>
            <a:off x="7715351" y="3997176"/>
            <a:ext cx="1811762" cy="538079"/>
          </a:xfrm>
          <a:custGeom>
            <a:avLst/>
            <a:gdLst>
              <a:gd name="connsiteX0" fmla="*/ 0 w 1811762"/>
              <a:gd name="connsiteY0" fmla="*/ 0 h 538079"/>
              <a:gd name="connsiteX1" fmla="*/ 434823 w 1811762"/>
              <a:gd name="connsiteY1" fmla="*/ 0 h 538079"/>
              <a:gd name="connsiteX2" fmla="*/ 905881 w 1811762"/>
              <a:gd name="connsiteY2" fmla="*/ 0 h 538079"/>
              <a:gd name="connsiteX3" fmla="*/ 1322586 w 1811762"/>
              <a:gd name="connsiteY3" fmla="*/ 0 h 538079"/>
              <a:gd name="connsiteX4" fmla="*/ 1811762 w 1811762"/>
              <a:gd name="connsiteY4" fmla="*/ 0 h 538079"/>
              <a:gd name="connsiteX5" fmla="*/ 1811762 w 1811762"/>
              <a:gd name="connsiteY5" fmla="*/ 538079 h 538079"/>
              <a:gd name="connsiteX6" fmla="*/ 1413174 w 1811762"/>
              <a:gd name="connsiteY6" fmla="*/ 538079 h 538079"/>
              <a:gd name="connsiteX7" fmla="*/ 996469 w 1811762"/>
              <a:gd name="connsiteY7" fmla="*/ 538079 h 538079"/>
              <a:gd name="connsiteX8" fmla="*/ 543529 w 1811762"/>
              <a:gd name="connsiteY8" fmla="*/ 538079 h 538079"/>
              <a:gd name="connsiteX9" fmla="*/ 0 w 1811762"/>
              <a:gd name="connsiteY9" fmla="*/ 538079 h 538079"/>
              <a:gd name="connsiteX10" fmla="*/ 0 w 1811762"/>
              <a:gd name="connsiteY10" fmla="*/ 0 h 53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762" h="538079" fill="none" extrusionOk="0">
                <a:moveTo>
                  <a:pt x="0" y="0"/>
                </a:moveTo>
                <a:cubicBezTo>
                  <a:pt x="174811" y="-39172"/>
                  <a:pt x="246807" y="12582"/>
                  <a:pt x="434823" y="0"/>
                </a:cubicBezTo>
                <a:cubicBezTo>
                  <a:pt x="622839" y="-12582"/>
                  <a:pt x="689843" y="42838"/>
                  <a:pt x="905881" y="0"/>
                </a:cubicBezTo>
                <a:cubicBezTo>
                  <a:pt x="1121919" y="-42838"/>
                  <a:pt x="1168652" y="44591"/>
                  <a:pt x="1322586" y="0"/>
                </a:cubicBezTo>
                <a:cubicBezTo>
                  <a:pt x="1476520" y="-44591"/>
                  <a:pt x="1665030" y="779"/>
                  <a:pt x="1811762" y="0"/>
                </a:cubicBezTo>
                <a:cubicBezTo>
                  <a:pt x="1850422" y="167486"/>
                  <a:pt x="1808141" y="330210"/>
                  <a:pt x="1811762" y="538079"/>
                </a:cubicBezTo>
                <a:cubicBezTo>
                  <a:pt x="1683360" y="569310"/>
                  <a:pt x="1588956" y="524022"/>
                  <a:pt x="1413174" y="538079"/>
                </a:cubicBezTo>
                <a:cubicBezTo>
                  <a:pt x="1237392" y="552136"/>
                  <a:pt x="1166005" y="514542"/>
                  <a:pt x="996469" y="538079"/>
                </a:cubicBezTo>
                <a:cubicBezTo>
                  <a:pt x="826934" y="561616"/>
                  <a:pt x="749781" y="534746"/>
                  <a:pt x="543529" y="538079"/>
                </a:cubicBezTo>
                <a:cubicBezTo>
                  <a:pt x="337277" y="541412"/>
                  <a:pt x="258831" y="536091"/>
                  <a:pt x="0" y="538079"/>
                </a:cubicBezTo>
                <a:cubicBezTo>
                  <a:pt x="-52692" y="327345"/>
                  <a:pt x="4256" y="155783"/>
                  <a:pt x="0" y="0"/>
                </a:cubicBezTo>
                <a:close/>
              </a:path>
              <a:path w="1811762" h="538079" stroke="0" extrusionOk="0">
                <a:moveTo>
                  <a:pt x="0" y="0"/>
                </a:moveTo>
                <a:cubicBezTo>
                  <a:pt x="155927" y="-34456"/>
                  <a:pt x="283019" y="41621"/>
                  <a:pt x="452941" y="0"/>
                </a:cubicBezTo>
                <a:cubicBezTo>
                  <a:pt x="622863" y="-41621"/>
                  <a:pt x="656882" y="32329"/>
                  <a:pt x="851528" y="0"/>
                </a:cubicBezTo>
                <a:cubicBezTo>
                  <a:pt x="1046174" y="-32329"/>
                  <a:pt x="1107510" y="9657"/>
                  <a:pt x="1340704" y="0"/>
                </a:cubicBezTo>
                <a:cubicBezTo>
                  <a:pt x="1573898" y="-9657"/>
                  <a:pt x="1581094" y="37553"/>
                  <a:pt x="1811762" y="0"/>
                </a:cubicBezTo>
                <a:cubicBezTo>
                  <a:pt x="1848019" y="177541"/>
                  <a:pt x="1786406" y="348529"/>
                  <a:pt x="1811762" y="538079"/>
                </a:cubicBezTo>
                <a:cubicBezTo>
                  <a:pt x="1589946" y="540442"/>
                  <a:pt x="1538644" y="502550"/>
                  <a:pt x="1322586" y="538079"/>
                </a:cubicBezTo>
                <a:cubicBezTo>
                  <a:pt x="1106528" y="573608"/>
                  <a:pt x="995097" y="500447"/>
                  <a:pt x="833411" y="538079"/>
                </a:cubicBezTo>
                <a:cubicBezTo>
                  <a:pt x="671725" y="575711"/>
                  <a:pt x="403529" y="536392"/>
                  <a:pt x="0" y="538079"/>
                </a:cubicBezTo>
                <a:cubicBezTo>
                  <a:pt x="-17256" y="326389"/>
                  <a:pt x="15448" y="226936"/>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pequeña</a:t>
            </a:r>
            <a:endParaRPr sz="2500" b="1" dirty="0">
              <a:solidFill>
                <a:srgbClr val="002060"/>
              </a:solidFill>
              <a:latin typeface="Century Gothic" panose="020B0502020202020204" pitchFamily="34" charset="0"/>
              <a:ea typeface="Montserrat"/>
              <a:cs typeface="Montserrat"/>
              <a:sym typeface="Montserrat"/>
            </a:endParaRPr>
          </a:p>
        </p:txBody>
      </p:sp>
      <p:sp>
        <p:nvSpPr>
          <p:cNvPr id="112" name="Google Shape;701;p62">
            <a:extLst>
              <a:ext uri="{FF2B5EF4-FFF2-40B4-BE49-F238E27FC236}">
                <a16:creationId xmlns:a16="http://schemas.microsoft.com/office/drawing/2014/main" id="{B15AEF4B-B40A-22BA-1977-BC56A6B2CEF9}"/>
              </a:ext>
            </a:extLst>
          </p:cNvPr>
          <p:cNvSpPr/>
          <p:nvPr/>
        </p:nvSpPr>
        <p:spPr>
          <a:xfrm>
            <a:off x="6738344" y="3350657"/>
            <a:ext cx="1548969" cy="489178"/>
          </a:xfrm>
          <a:custGeom>
            <a:avLst/>
            <a:gdLst>
              <a:gd name="connsiteX0" fmla="*/ 0 w 1548969"/>
              <a:gd name="connsiteY0" fmla="*/ 0 h 489178"/>
              <a:gd name="connsiteX1" fmla="*/ 531812 w 1548969"/>
              <a:gd name="connsiteY1" fmla="*/ 0 h 489178"/>
              <a:gd name="connsiteX2" fmla="*/ 1048135 w 1548969"/>
              <a:gd name="connsiteY2" fmla="*/ 0 h 489178"/>
              <a:gd name="connsiteX3" fmla="*/ 1548968 w 1548969"/>
              <a:gd name="connsiteY3" fmla="*/ 0 h 489178"/>
              <a:gd name="connsiteX4" fmla="*/ 1548968 w 1548969"/>
              <a:gd name="connsiteY4" fmla="*/ 489178 h 489178"/>
              <a:gd name="connsiteX5" fmla="*/ 1017156 w 1548969"/>
              <a:gd name="connsiteY5" fmla="*/ 489178 h 489178"/>
              <a:gd name="connsiteX6" fmla="*/ 54730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571081" y="233701"/>
                  <a:pt x="1500948" y="286526"/>
                  <a:pt x="1548968" y="489178"/>
                </a:cubicBezTo>
                <a:cubicBezTo>
                  <a:pt x="1370795" y="523154"/>
                  <a:pt x="1269110" y="433171"/>
                  <a:pt x="1017156" y="489178"/>
                </a:cubicBezTo>
                <a:cubicBezTo>
                  <a:pt x="765202" y="545185"/>
                  <a:pt x="684921" y="447387"/>
                  <a:pt x="547302" y="489178"/>
                </a:cubicBezTo>
                <a:cubicBezTo>
                  <a:pt x="409683" y="530969"/>
                  <a:pt x="235148" y="437859"/>
                  <a:pt x="0" y="489178"/>
                </a:cubicBezTo>
                <a:cubicBezTo>
                  <a:pt x="-50754" y="290875"/>
                  <a:pt x="8595" y="186832"/>
                  <a:pt x="0" y="0"/>
                </a:cubicBezTo>
                <a:close/>
              </a:path>
              <a:path w="1548969" h="489178"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604287" y="107934"/>
                  <a:pt x="1539491" y="387005"/>
                  <a:pt x="1548968" y="489178"/>
                </a:cubicBezTo>
                <a:cubicBezTo>
                  <a:pt x="1295638" y="497841"/>
                  <a:pt x="1165401" y="456959"/>
                  <a:pt x="1032645" y="489178"/>
                </a:cubicBezTo>
                <a:cubicBezTo>
                  <a:pt x="899889" y="521397"/>
                  <a:pt x="696618" y="488895"/>
                  <a:pt x="500833" y="489178"/>
                </a:cubicBezTo>
                <a:cubicBezTo>
                  <a:pt x="305048" y="489461"/>
                  <a:pt x="154212" y="445955"/>
                  <a:pt x="0" y="489178"/>
                </a:cubicBezTo>
                <a:cubicBezTo>
                  <a:pt x="-35674" y="254979"/>
                  <a:pt x="29401" y="174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pero</a:t>
            </a:r>
            <a:endParaRPr sz="2500" b="1" dirty="0">
              <a:solidFill>
                <a:srgbClr val="002060"/>
              </a:solidFill>
              <a:latin typeface="Century Gothic" panose="020B0502020202020204" pitchFamily="34" charset="0"/>
              <a:ea typeface="Montserrat"/>
              <a:cs typeface="Montserrat"/>
              <a:sym typeface="Montserrat"/>
            </a:endParaRPr>
          </a:p>
        </p:txBody>
      </p:sp>
      <p:sp>
        <p:nvSpPr>
          <p:cNvPr id="113" name="Google Shape;701;p62">
            <a:extLst>
              <a:ext uri="{FF2B5EF4-FFF2-40B4-BE49-F238E27FC236}">
                <a16:creationId xmlns:a16="http://schemas.microsoft.com/office/drawing/2014/main" id="{22D1B8F2-E6FC-DD48-D071-C14D57B5DB54}"/>
              </a:ext>
            </a:extLst>
          </p:cNvPr>
          <p:cNvSpPr/>
          <p:nvPr/>
        </p:nvSpPr>
        <p:spPr>
          <a:xfrm>
            <a:off x="4624038" y="2718393"/>
            <a:ext cx="1548969" cy="489178"/>
          </a:xfrm>
          <a:custGeom>
            <a:avLst/>
            <a:gdLst>
              <a:gd name="connsiteX0" fmla="*/ 0 w 1548969"/>
              <a:gd name="connsiteY0" fmla="*/ 0 h 489178"/>
              <a:gd name="connsiteX1" fmla="*/ 531812 w 1548969"/>
              <a:gd name="connsiteY1" fmla="*/ 0 h 489178"/>
              <a:gd name="connsiteX2" fmla="*/ 1048135 w 1548969"/>
              <a:gd name="connsiteY2" fmla="*/ 0 h 489178"/>
              <a:gd name="connsiteX3" fmla="*/ 1548968 w 1548969"/>
              <a:gd name="connsiteY3" fmla="*/ 0 h 489178"/>
              <a:gd name="connsiteX4" fmla="*/ 1548968 w 1548969"/>
              <a:gd name="connsiteY4" fmla="*/ 489178 h 489178"/>
              <a:gd name="connsiteX5" fmla="*/ 1017156 w 1548969"/>
              <a:gd name="connsiteY5" fmla="*/ 489178 h 489178"/>
              <a:gd name="connsiteX6" fmla="*/ 54730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571081" y="233701"/>
                  <a:pt x="1500948" y="286526"/>
                  <a:pt x="1548968" y="489178"/>
                </a:cubicBezTo>
                <a:cubicBezTo>
                  <a:pt x="1370795" y="523154"/>
                  <a:pt x="1269110" y="433171"/>
                  <a:pt x="1017156" y="489178"/>
                </a:cubicBezTo>
                <a:cubicBezTo>
                  <a:pt x="765202" y="545185"/>
                  <a:pt x="684921" y="447387"/>
                  <a:pt x="547302" y="489178"/>
                </a:cubicBezTo>
                <a:cubicBezTo>
                  <a:pt x="409683" y="530969"/>
                  <a:pt x="235148" y="437859"/>
                  <a:pt x="0" y="489178"/>
                </a:cubicBezTo>
                <a:cubicBezTo>
                  <a:pt x="-50754" y="290875"/>
                  <a:pt x="8595" y="186832"/>
                  <a:pt x="0" y="0"/>
                </a:cubicBezTo>
                <a:close/>
              </a:path>
              <a:path w="1548969" h="489178"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604287" y="107934"/>
                  <a:pt x="1539491" y="387005"/>
                  <a:pt x="1548968" y="489178"/>
                </a:cubicBezTo>
                <a:cubicBezTo>
                  <a:pt x="1295638" y="497841"/>
                  <a:pt x="1165401" y="456959"/>
                  <a:pt x="1032645" y="489178"/>
                </a:cubicBezTo>
                <a:cubicBezTo>
                  <a:pt x="899889" y="521397"/>
                  <a:pt x="696618" y="488895"/>
                  <a:pt x="500833" y="489178"/>
                </a:cubicBezTo>
                <a:cubicBezTo>
                  <a:pt x="305048" y="489461"/>
                  <a:pt x="154212" y="445955"/>
                  <a:pt x="0" y="489178"/>
                </a:cubicBezTo>
                <a:cubicBezTo>
                  <a:pt x="-35674" y="254979"/>
                  <a:pt x="29401" y="174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114" name="Google Shape;701;p62">
            <a:extLst>
              <a:ext uri="{FF2B5EF4-FFF2-40B4-BE49-F238E27FC236}">
                <a16:creationId xmlns:a16="http://schemas.microsoft.com/office/drawing/2014/main" id="{618C38AB-02A0-8F26-F60E-B291F1CD00B7}"/>
              </a:ext>
            </a:extLst>
          </p:cNvPr>
          <p:cNvSpPr/>
          <p:nvPr/>
        </p:nvSpPr>
        <p:spPr>
          <a:xfrm>
            <a:off x="9680885" y="1965598"/>
            <a:ext cx="1682023" cy="672901"/>
          </a:xfrm>
          <a:custGeom>
            <a:avLst/>
            <a:gdLst>
              <a:gd name="connsiteX0" fmla="*/ 0 w 1682023"/>
              <a:gd name="connsiteY0" fmla="*/ 0 h 672901"/>
              <a:gd name="connsiteX1" fmla="*/ 527034 w 1682023"/>
              <a:gd name="connsiteY1" fmla="*/ 0 h 672901"/>
              <a:gd name="connsiteX2" fmla="*/ 1054068 w 1682023"/>
              <a:gd name="connsiteY2" fmla="*/ 0 h 672901"/>
              <a:gd name="connsiteX3" fmla="*/ 1682023 w 1682023"/>
              <a:gd name="connsiteY3" fmla="*/ 0 h 672901"/>
              <a:gd name="connsiteX4" fmla="*/ 1682023 w 1682023"/>
              <a:gd name="connsiteY4" fmla="*/ 336451 h 672901"/>
              <a:gd name="connsiteX5" fmla="*/ 1682023 w 1682023"/>
              <a:gd name="connsiteY5" fmla="*/ 672901 h 672901"/>
              <a:gd name="connsiteX6" fmla="*/ 1121349 w 1682023"/>
              <a:gd name="connsiteY6" fmla="*/ 672901 h 672901"/>
              <a:gd name="connsiteX7" fmla="*/ 560674 w 1682023"/>
              <a:gd name="connsiteY7" fmla="*/ 672901 h 672901"/>
              <a:gd name="connsiteX8" fmla="*/ 0 w 1682023"/>
              <a:gd name="connsiteY8" fmla="*/ 672901 h 672901"/>
              <a:gd name="connsiteX9" fmla="*/ 0 w 1682023"/>
              <a:gd name="connsiteY9" fmla="*/ 336451 h 672901"/>
              <a:gd name="connsiteX10" fmla="*/ 0 w 1682023"/>
              <a:gd name="connsiteY10" fmla="*/ 0 h 67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2023" h="672901" fill="none" extrusionOk="0">
                <a:moveTo>
                  <a:pt x="0" y="0"/>
                </a:moveTo>
                <a:cubicBezTo>
                  <a:pt x="244153" y="-569"/>
                  <a:pt x="418863" y="30786"/>
                  <a:pt x="527034" y="0"/>
                </a:cubicBezTo>
                <a:cubicBezTo>
                  <a:pt x="635205" y="-30786"/>
                  <a:pt x="939759" y="38473"/>
                  <a:pt x="1054068" y="0"/>
                </a:cubicBezTo>
                <a:cubicBezTo>
                  <a:pt x="1168377" y="-38473"/>
                  <a:pt x="1418550" y="27038"/>
                  <a:pt x="1682023" y="0"/>
                </a:cubicBezTo>
                <a:cubicBezTo>
                  <a:pt x="1699635" y="109526"/>
                  <a:pt x="1681936" y="257118"/>
                  <a:pt x="1682023" y="336451"/>
                </a:cubicBezTo>
                <a:cubicBezTo>
                  <a:pt x="1682110" y="415784"/>
                  <a:pt x="1665698" y="506127"/>
                  <a:pt x="1682023" y="672901"/>
                </a:cubicBezTo>
                <a:cubicBezTo>
                  <a:pt x="1476844" y="724754"/>
                  <a:pt x="1250346" y="626188"/>
                  <a:pt x="1121349" y="672901"/>
                </a:cubicBezTo>
                <a:cubicBezTo>
                  <a:pt x="992352" y="719614"/>
                  <a:pt x="684131" y="657724"/>
                  <a:pt x="560674" y="672901"/>
                </a:cubicBezTo>
                <a:cubicBezTo>
                  <a:pt x="437217" y="688078"/>
                  <a:pt x="157491" y="653536"/>
                  <a:pt x="0" y="672901"/>
                </a:cubicBezTo>
                <a:cubicBezTo>
                  <a:pt x="-13358" y="583078"/>
                  <a:pt x="30354" y="474885"/>
                  <a:pt x="0" y="336451"/>
                </a:cubicBezTo>
                <a:cubicBezTo>
                  <a:pt x="-30354" y="198017"/>
                  <a:pt x="208" y="135964"/>
                  <a:pt x="0" y="0"/>
                </a:cubicBezTo>
                <a:close/>
              </a:path>
              <a:path w="1682023" h="672901" stroke="0" extrusionOk="0">
                <a:moveTo>
                  <a:pt x="0" y="0"/>
                </a:moveTo>
                <a:cubicBezTo>
                  <a:pt x="231978" y="-61573"/>
                  <a:pt x="397009" y="23160"/>
                  <a:pt x="560674" y="0"/>
                </a:cubicBezTo>
                <a:cubicBezTo>
                  <a:pt x="724339" y="-23160"/>
                  <a:pt x="819191" y="36352"/>
                  <a:pt x="1070888" y="0"/>
                </a:cubicBezTo>
                <a:cubicBezTo>
                  <a:pt x="1322585" y="-36352"/>
                  <a:pt x="1490811" y="51812"/>
                  <a:pt x="1682023" y="0"/>
                </a:cubicBezTo>
                <a:cubicBezTo>
                  <a:pt x="1704075" y="141875"/>
                  <a:pt x="1660488" y="177807"/>
                  <a:pt x="1682023" y="316263"/>
                </a:cubicBezTo>
                <a:cubicBezTo>
                  <a:pt x="1703558" y="454719"/>
                  <a:pt x="1656888" y="527177"/>
                  <a:pt x="1682023" y="672901"/>
                </a:cubicBezTo>
                <a:cubicBezTo>
                  <a:pt x="1544399" y="676375"/>
                  <a:pt x="1366392" y="665685"/>
                  <a:pt x="1087708" y="672901"/>
                </a:cubicBezTo>
                <a:cubicBezTo>
                  <a:pt x="809024" y="680117"/>
                  <a:pt x="766078" y="659696"/>
                  <a:pt x="493393" y="672901"/>
                </a:cubicBezTo>
                <a:cubicBezTo>
                  <a:pt x="220709" y="686106"/>
                  <a:pt x="112291" y="615557"/>
                  <a:pt x="0" y="672901"/>
                </a:cubicBezTo>
                <a:cubicBezTo>
                  <a:pt x="-9805" y="572182"/>
                  <a:pt x="17786" y="496144"/>
                  <a:pt x="0" y="329721"/>
                </a:cubicBezTo>
                <a:cubicBezTo>
                  <a:pt x="-17786" y="163298"/>
                  <a:pt x="11455" y="153072"/>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parques</a:t>
            </a:r>
            <a:endParaRPr sz="2500" b="1" dirty="0">
              <a:solidFill>
                <a:srgbClr val="002060"/>
              </a:solidFill>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780E8D42-4839-9992-7125-AAC4A0B56996}"/>
              </a:ext>
            </a:extLst>
          </p:cNvPr>
          <p:cNvSpPr/>
          <p:nvPr/>
        </p:nvSpPr>
        <p:spPr>
          <a:xfrm>
            <a:off x="9053543" y="1274172"/>
            <a:ext cx="1781577" cy="631549"/>
          </a:xfrm>
          <a:custGeom>
            <a:avLst/>
            <a:gdLst>
              <a:gd name="connsiteX0" fmla="*/ 0 w 1781577"/>
              <a:gd name="connsiteY0" fmla="*/ 0 h 631549"/>
              <a:gd name="connsiteX1" fmla="*/ 558227 w 1781577"/>
              <a:gd name="connsiteY1" fmla="*/ 0 h 631549"/>
              <a:gd name="connsiteX2" fmla="*/ 1116455 w 1781577"/>
              <a:gd name="connsiteY2" fmla="*/ 0 h 631549"/>
              <a:gd name="connsiteX3" fmla="*/ 1781577 w 1781577"/>
              <a:gd name="connsiteY3" fmla="*/ 0 h 631549"/>
              <a:gd name="connsiteX4" fmla="*/ 1781577 w 1781577"/>
              <a:gd name="connsiteY4" fmla="*/ 315775 h 631549"/>
              <a:gd name="connsiteX5" fmla="*/ 1781577 w 1781577"/>
              <a:gd name="connsiteY5" fmla="*/ 631549 h 631549"/>
              <a:gd name="connsiteX6" fmla="*/ 1187718 w 1781577"/>
              <a:gd name="connsiteY6" fmla="*/ 631549 h 631549"/>
              <a:gd name="connsiteX7" fmla="*/ 593859 w 1781577"/>
              <a:gd name="connsiteY7" fmla="*/ 631549 h 631549"/>
              <a:gd name="connsiteX8" fmla="*/ 0 w 1781577"/>
              <a:gd name="connsiteY8" fmla="*/ 631549 h 631549"/>
              <a:gd name="connsiteX9" fmla="*/ 0 w 1781577"/>
              <a:gd name="connsiteY9" fmla="*/ 315775 h 631549"/>
              <a:gd name="connsiteX10" fmla="*/ 0 w 1781577"/>
              <a:gd name="connsiteY10" fmla="*/ 0 h 63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577" h="631549" fill="none" extrusionOk="0">
                <a:moveTo>
                  <a:pt x="0" y="0"/>
                </a:moveTo>
                <a:cubicBezTo>
                  <a:pt x="266471" y="-18510"/>
                  <a:pt x="424059" y="48961"/>
                  <a:pt x="558227" y="0"/>
                </a:cubicBezTo>
                <a:cubicBezTo>
                  <a:pt x="692395" y="-48961"/>
                  <a:pt x="849772" y="35678"/>
                  <a:pt x="1116455" y="0"/>
                </a:cubicBezTo>
                <a:cubicBezTo>
                  <a:pt x="1383138" y="-35678"/>
                  <a:pt x="1535677" y="72481"/>
                  <a:pt x="1781577" y="0"/>
                </a:cubicBezTo>
                <a:cubicBezTo>
                  <a:pt x="1805289" y="143020"/>
                  <a:pt x="1765632" y="194744"/>
                  <a:pt x="1781577" y="315775"/>
                </a:cubicBezTo>
                <a:cubicBezTo>
                  <a:pt x="1797522" y="436806"/>
                  <a:pt x="1760550" y="564486"/>
                  <a:pt x="1781577" y="631549"/>
                </a:cubicBezTo>
                <a:cubicBezTo>
                  <a:pt x="1595855" y="686747"/>
                  <a:pt x="1403124" y="597575"/>
                  <a:pt x="1187718" y="631549"/>
                </a:cubicBezTo>
                <a:cubicBezTo>
                  <a:pt x="972312" y="665523"/>
                  <a:pt x="714684" y="582175"/>
                  <a:pt x="593859" y="631549"/>
                </a:cubicBezTo>
                <a:cubicBezTo>
                  <a:pt x="473034" y="680923"/>
                  <a:pt x="124567" y="618537"/>
                  <a:pt x="0" y="631549"/>
                </a:cubicBezTo>
                <a:cubicBezTo>
                  <a:pt x="-31886" y="565474"/>
                  <a:pt x="36984" y="463869"/>
                  <a:pt x="0" y="315775"/>
                </a:cubicBezTo>
                <a:cubicBezTo>
                  <a:pt x="-36984" y="167681"/>
                  <a:pt x="3413" y="75095"/>
                  <a:pt x="0" y="0"/>
                </a:cubicBezTo>
                <a:close/>
              </a:path>
              <a:path w="1781577" h="631549" stroke="0" extrusionOk="0">
                <a:moveTo>
                  <a:pt x="0" y="0"/>
                </a:moveTo>
                <a:cubicBezTo>
                  <a:pt x="218222" y="-12145"/>
                  <a:pt x="460822" y="69751"/>
                  <a:pt x="593859" y="0"/>
                </a:cubicBezTo>
                <a:cubicBezTo>
                  <a:pt x="726896" y="-69751"/>
                  <a:pt x="901477" y="53945"/>
                  <a:pt x="1134271" y="0"/>
                </a:cubicBezTo>
                <a:cubicBezTo>
                  <a:pt x="1367065" y="-53945"/>
                  <a:pt x="1636613" y="14460"/>
                  <a:pt x="1781577" y="0"/>
                </a:cubicBezTo>
                <a:cubicBezTo>
                  <a:pt x="1792109" y="125526"/>
                  <a:pt x="1769680" y="175876"/>
                  <a:pt x="1781577" y="296828"/>
                </a:cubicBezTo>
                <a:cubicBezTo>
                  <a:pt x="1793474" y="417780"/>
                  <a:pt x="1758945" y="501055"/>
                  <a:pt x="1781577" y="631549"/>
                </a:cubicBezTo>
                <a:cubicBezTo>
                  <a:pt x="1533297" y="658801"/>
                  <a:pt x="1405621" y="571581"/>
                  <a:pt x="1152086" y="631549"/>
                </a:cubicBezTo>
                <a:cubicBezTo>
                  <a:pt x="898551" y="691517"/>
                  <a:pt x="760523" y="578006"/>
                  <a:pt x="522596" y="631549"/>
                </a:cubicBezTo>
                <a:cubicBezTo>
                  <a:pt x="284669" y="685092"/>
                  <a:pt x="150264" y="604828"/>
                  <a:pt x="0" y="631549"/>
                </a:cubicBezTo>
                <a:cubicBezTo>
                  <a:pt x="-27951" y="534964"/>
                  <a:pt x="12835" y="434475"/>
                  <a:pt x="0" y="309459"/>
                </a:cubicBezTo>
                <a:cubicBezTo>
                  <a:pt x="-12835" y="184443"/>
                  <a:pt x="6234" y="8297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bonitos</a:t>
            </a:r>
            <a:endParaRPr sz="2500" b="1" dirty="0">
              <a:solidFill>
                <a:srgbClr val="002060"/>
              </a:solidFill>
              <a:latin typeface="Century Gothic" panose="020B0502020202020204" pitchFamily="34" charset="0"/>
              <a:ea typeface="Montserrat"/>
              <a:cs typeface="Montserrat"/>
              <a:sym typeface="Montserrat"/>
            </a:endParaRPr>
          </a:p>
        </p:txBody>
      </p:sp>
      <p:sp>
        <p:nvSpPr>
          <p:cNvPr id="116" name="TextBox 115">
            <a:extLst>
              <a:ext uri="{FF2B5EF4-FFF2-40B4-BE49-F238E27FC236}">
                <a16:creationId xmlns:a16="http://schemas.microsoft.com/office/drawing/2014/main" id="{F7202189-7DEC-58B9-7EDE-A6E80496D17A}"/>
              </a:ext>
            </a:extLst>
          </p:cNvPr>
          <p:cNvSpPr txBox="1"/>
          <p:nvPr/>
        </p:nvSpPr>
        <p:spPr>
          <a:xfrm>
            <a:off x="1362" y="6473133"/>
            <a:ext cx="2297479" cy="369332"/>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panose="020B0502020202020204" pitchFamily="34" charset="0"/>
              </a:rPr>
              <a:t>traduce </a:t>
            </a:r>
            <a:r>
              <a:rPr lang="en-GB" sz="1800" dirty="0">
                <a:solidFill>
                  <a:srgbClr val="002060"/>
                </a:solidFill>
                <a:latin typeface="Century Gothic" panose="020B0502020202020204" pitchFamily="34" charset="0"/>
              </a:rPr>
              <a:t>= translate</a:t>
            </a:r>
            <a:endParaRPr lang="en-GB" dirty="0">
              <a:solidFill>
                <a:srgbClr val="002060"/>
              </a:solidFill>
            </a:endParaRPr>
          </a:p>
        </p:txBody>
      </p:sp>
      <p:pic>
        <p:nvPicPr>
          <p:cNvPr id="50" name="Graphic 49" descr="Teacher">
            <a:extLst>
              <a:ext uri="{FF2B5EF4-FFF2-40B4-BE49-F238E27FC236}">
                <a16:creationId xmlns:a16="http://schemas.microsoft.com/office/drawing/2014/main" id="{023E7E7E-9686-F362-455A-C6AACA095E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1941" y="-89465"/>
            <a:ext cx="914400" cy="914400"/>
          </a:xfrm>
          <a:prstGeom prst="rect">
            <a:avLst/>
          </a:prstGeom>
        </p:spPr>
      </p:pic>
      <p:sp>
        <p:nvSpPr>
          <p:cNvPr id="53" name="Speech Bubble: Rectangle with Corners Rounded 52">
            <a:hlinkClick r:id="" action="ppaction://noaction">
              <a:snd r:embed="rId8" name="7_1.wav"/>
            </a:hlinkClick>
            <a:extLst>
              <a:ext uri="{FF2B5EF4-FFF2-40B4-BE49-F238E27FC236}">
                <a16:creationId xmlns:a16="http://schemas.microsoft.com/office/drawing/2014/main" id="{BF21C76A-ED67-C841-F055-0425541D75AE}"/>
              </a:ext>
            </a:extLst>
          </p:cNvPr>
          <p:cNvSpPr/>
          <p:nvPr/>
        </p:nvSpPr>
        <p:spPr>
          <a:xfrm>
            <a:off x="4499899" y="44891"/>
            <a:ext cx="3607782" cy="512606"/>
          </a:xfrm>
          <a:prstGeom prst="wedgeRoundRectCallout">
            <a:avLst>
              <a:gd name="adj1" fmla="val -56760"/>
              <a:gd name="adj2" fmla="val 1160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Traduce la </a:t>
            </a:r>
            <a:r>
              <a:rPr lang="en-GB" sz="3200" b="1" dirty="0" err="1">
                <a:solidFill>
                  <a:schemeClr val="bg1"/>
                </a:solidFill>
                <a:latin typeface="Century Gothic" panose="020B0502020202020204" pitchFamily="34" charset="0"/>
              </a:rPr>
              <a:t>frase</a:t>
            </a:r>
            <a:r>
              <a:rPr lang="en-GB" sz="3200" b="1" dirty="0">
                <a:solidFill>
                  <a:schemeClr val="bg1"/>
                </a:solidFill>
                <a:latin typeface="Century Gothic" panose="020B0502020202020204" pitchFamily="34" charset="0"/>
              </a:rPr>
              <a:t>. </a:t>
            </a:r>
          </a:p>
        </p:txBody>
      </p:sp>
      <p:sp>
        <p:nvSpPr>
          <p:cNvPr id="60" name="Rectangle 59">
            <a:extLst>
              <a:ext uri="{FF2B5EF4-FFF2-40B4-BE49-F238E27FC236}">
                <a16:creationId xmlns:a16="http://schemas.microsoft.com/office/drawing/2014/main" id="{950194FE-DC7B-5985-4E38-AA84DE2650E5}"/>
              </a:ext>
            </a:extLst>
          </p:cNvPr>
          <p:cNvSpPr/>
          <p:nvPr/>
        </p:nvSpPr>
        <p:spPr>
          <a:xfrm>
            <a:off x="5408823" y="2811878"/>
            <a:ext cx="5234014" cy="161043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latin typeface="Century Gothic" panose="020B0502020202020204" pitchFamily="34" charset="0"/>
              </a:rPr>
              <a:t>Tengo una universidad pequeña pero unos parques bonitos.</a:t>
            </a:r>
          </a:p>
        </p:txBody>
      </p:sp>
    </p:spTree>
    <p:extLst>
      <p:ext uri="{BB962C8B-B14F-4D97-AF65-F5344CB8AC3E}">
        <p14:creationId xmlns:p14="http://schemas.microsoft.com/office/powerpoint/2010/main" val="31299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500"/>
                                        <p:tgtEl>
                                          <p:spTgt spid="6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500"/>
                                        <p:tgtEl>
                                          <p:spTgt spid="6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1500"/>
                                        <p:tgtEl>
                                          <p:spTgt spid="61"/>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500"/>
                                        <p:tgtEl>
                                          <p:spTgt spid="62"/>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grpId="0" nodeType="clickEffect">
                                  <p:stCondLst>
                                    <p:cond delay="0"/>
                                  </p:stCondLst>
                                  <p:childTnLst>
                                    <p:animClr clrSpc="rgb" dir="cw">
                                      <p:cBhvr>
                                        <p:cTn id="27" dur="2000" fill="hold"/>
                                        <p:tgtEl>
                                          <p:spTgt spid="100"/>
                                        </p:tgtEl>
                                        <p:attrNameLst>
                                          <p:attrName>fillcolor</p:attrName>
                                        </p:attrNameLst>
                                      </p:cBhvr>
                                      <p:to>
                                        <a:srgbClr val="C5E0B3"/>
                                      </p:to>
                                    </p:animClr>
                                    <p:set>
                                      <p:cBhvr>
                                        <p:cTn id="28" dur="2000" fill="hold"/>
                                        <p:tgtEl>
                                          <p:spTgt spid="100"/>
                                        </p:tgtEl>
                                        <p:attrNameLst>
                                          <p:attrName>fill.type</p:attrName>
                                        </p:attrNameLst>
                                      </p:cBhvr>
                                      <p:to>
                                        <p:strVal val="solid"/>
                                      </p:to>
                                    </p:set>
                                    <p:set>
                                      <p:cBhvr>
                                        <p:cTn id="29" dur="2000" fill="hold"/>
                                        <p:tgtEl>
                                          <p:spTgt spid="100"/>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09"/>
                                        </p:tgtEl>
                                        <p:attrNameLst>
                                          <p:attrName>fillcolor</p:attrName>
                                        </p:attrNameLst>
                                      </p:cBhvr>
                                      <p:to>
                                        <a:srgbClr val="92D050"/>
                                      </p:to>
                                    </p:animClr>
                                    <p:set>
                                      <p:cBhvr>
                                        <p:cTn id="34" dur="2000" fill="hold"/>
                                        <p:tgtEl>
                                          <p:spTgt spid="109"/>
                                        </p:tgtEl>
                                        <p:attrNameLst>
                                          <p:attrName>fill.type</p:attrName>
                                        </p:attrNameLst>
                                      </p:cBhvr>
                                      <p:to>
                                        <p:strVal val="solid"/>
                                      </p:to>
                                    </p:set>
                                    <p:set>
                                      <p:cBhvr>
                                        <p:cTn id="35" dur="2000" fill="hold"/>
                                        <p:tgtEl>
                                          <p:spTgt spid="109"/>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10"/>
                                        </p:tgtEl>
                                        <p:attrNameLst>
                                          <p:attrName>fillcolor</p:attrName>
                                        </p:attrNameLst>
                                      </p:cBhvr>
                                      <p:to>
                                        <a:srgbClr val="92D050"/>
                                      </p:to>
                                    </p:animClr>
                                    <p:set>
                                      <p:cBhvr>
                                        <p:cTn id="40" dur="2000" fill="hold"/>
                                        <p:tgtEl>
                                          <p:spTgt spid="110"/>
                                        </p:tgtEl>
                                        <p:attrNameLst>
                                          <p:attrName>fill.type</p:attrName>
                                        </p:attrNameLst>
                                      </p:cBhvr>
                                      <p:to>
                                        <p:strVal val="solid"/>
                                      </p:to>
                                    </p:set>
                                    <p:set>
                                      <p:cBhvr>
                                        <p:cTn id="41" dur="2000" fill="hold"/>
                                        <p:tgtEl>
                                          <p:spTgt spid="11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1"/>
                                        </p:tgtEl>
                                        <p:attrNameLst>
                                          <p:attrName>fillcolor</p:attrName>
                                        </p:attrNameLst>
                                      </p:cBhvr>
                                      <p:to>
                                        <a:srgbClr val="92D050"/>
                                      </p:to>
                                    </p:animClr>
                                    <p:set>
                                      <p:cBhvr>
                                        <p:cTn id="46" dur="2000" fill="hold"/>
                                        <p:tgtEl>
                                          <p:spTgt spid="111"/>
                                        </p:tgtEl>
                                        <p:attrNameLst>
                                          <p:attrName>fill.type</p:attrName>
                                        </p:attrNameLst>
                                      </p:cBhvr>
                                      <p:to>
                                        <p:strVal val="solid"/>
                                      </p:to>
                                    </p:set>
                                    <p:set>
                                      <p:cBhvr>
                                        <p:cTn id="47" dur="2000" fill="hold"/>
                                        <p:tgtEl>
                                          <p:spTgt spid="111"/>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12"/>
                                        </p:tgtEl>
                                        <p:attrNameLst>
                                          <p:attrName>fillcolor</p:attrName>
                                        </p:attrNameLst>
                                      </p:cBhvr>
                                      <p:to>
                                        <a:srgbClr val="92D050"/>
                                      </p:to>
                                    </p:animClr>
                                    <p:set>
                                      <p:cBhvr>
                                        <p:cTn id="52" dur="2000" fill="hold"/>
                                        <p:tgtEl>
                                          <p:spTgt spid="112"/>
                                        </p:tgtEl>
                                        <p:attrNameLst>
                                          <p:attrName>fill.type</p:attrName>
                                        </p:attrNameLst>
                                      </p:cBhvr>
                                      <p:to>
                                        <p:strVal val="solid"/>
                                      </p:to>
                                    </p:set>
                                    <p:set>
                                      <p:cBhvr>
                                        <p:cTn id="53" dur="2000" fill="hold"/>
                                        <p:tgtEl>
                                          <p:spTgt spid="112"/>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3"/>
                                        </p:tgtEl>
                                        <p:attrNameLst>
                                          <p:attrName>fillcolor</p:attrName>
                                        </p:attrNameLst>
                                      </p:cBhvr>
                                      <p:to>
                                        <a:srgbClr val="92D050"/>
                                      </p:to>
                                    </p:animClr>
                                    <p:set>
                                      <p:cBhvr>
                                        <p:cTn id="58" dur="2000" fill="hold"/>
                                        <p:tgtEl>
                                          <p:spTgt spid="113"/>
                                        </p:tgtEl>
                                        <p:attrNameLst>
                                          <p:attrName>fill.type</p:attrName>
                                        </p:attrNameLst>
                                      </p:cBhvr>
                                      <p:to>
                                        <p:strVal val="solid"/>
                                      </p:to>
                                    </p:set>
                                    <p:set>
                                      <p:cBhvr>
                                        <p:cTn id="59" dur="2000" fill="hold"/>
                                        <p:tgtEl>
                                          <p:spTgt spid="113"/>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14"/>
                                        </p:tgtEl>
                                        <p:attrNameLst>
                                          <p:attrName>fillcolor</p:attrName>
                                        </p:attrNameLst>
                                      </p:cBhvr>
                                      <p:to>
                                        <a:srgbClr val="92D050"/>
                                      </p:to>
                                    </p:animClr>
                                    <p:set>
                                      <p:cBhvr>
                                        <p:cTn id="64" dur="2000" fill="hold"/>
                                        <p:tgtEl>
                                          <p:spTgt spid="114"/>
                                        </p:tgtEl>
                                        <p:attrNameLst>
                                          <p:attrName>fill.type</p:attrName>
                                        </p:attrNameLst>
                                      </p:cBhvr>
                                      <p:to>
                                        <p:strVal val="solid"/>
                                      </p:to>
                                    </p:set>
                                    <p:set>
                                      <p:cBhvr>
                                        <p:cTn id="65" dur="2000" fill="hold"/>
                                        <p:tgtEl>
                                          <p:spTgt spid="114"/>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 presetClass="emph" presetSubtype="2" fill="hold" nodeType="clickEffect">
                                  <p:stCondLst>
                                    <p:cond delay="0"/>
                                  </p:stCondLst>
                                  <p:childTnLst>
                                    <p:animClr clrSpc="rgb" dir="cw">
                                      <p:cBhvr>
                                        <p:cTn id="69" dur="2000" fill="hold"/>
                                        <p:tgtEl>
                                          <p:spTgt spid="115"/>
                                        </p:tgtEl>
                                        <p:attrNameLst>
                                          <p:attrName>fillcolor</p:attrName>
                                        </p:attrNameLst>
                                      </p:cBhvr>
                                      <p:to>
                                        <a:srgbClr val="92D050"/>
                                      </p:to>
                                    </p:animClr>
                                    <p:set>
                                      <p:cBhvr>
                                        <p:cTn id="70" dur="2000" fill="hold"/>
                                        <p:tgtEl>
                                          <p:spTgt spid="115"/>
                                        </p:tgtEl>
                                        <p:attrNameLst>
                                          <p:attrName>fill.type</p:attrName>
                                        </p:attrNameLst>
                                      </p:cBhvr>
                                      <p:to>
                                        <p:strVal val="solid"/>
                                      </p:to>
                                    </p:set>
                                    <p:set>
                                      <p:cBhvr>
                                        <p:cTn id="71" dur="2000" fill="hold"/>
                                        <p:tgtEl>
                                          <p:spTgt spid="115"/>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60"/>
                                        </p:tgtEl>
                                        <p:attrNameLst>
                                          <p:attrName>style.visibility</p:attrName>
                                        </p:attrNameLst>
                                      </p:cBhvr>
                                      <p:to>
                                        <p:strVal val="visible"/>
                                      </p:to>
                                    </p:set>
                                    <p:anim calcmode="lin" valueType="num">
                                      <p:cBhvr additive="base">
                                        <p:cTn id="76" dur="500" fill="hold"/>
                                        <p:tgtEl>
                                          <p:spTgt spid="60"/>
                                        </p:tgtEl>
                                        <p:attrNameLst>
                                          <p:attrName>ppt_x</p:attrName>
                                        </p:attrNameLst>
                                      </p:cBhvr>
                                      <p:tavLst>
                                        <p:tav tm="0">
                                          <p:val>
                                            <p:strVal val="#ppt_x"/>
                                          </p:val>
                                        </p:tav>
                                        <p:tav tm="100000">
                                          <p:val>
                                            <p:strVal val="#ppt_x"/>
                                          </p:val>
                                        </p:tav>
                                      </p:tavLst>
                                    </p:anim>
                                    <p:anim calcmode="lin" valueType="num">
                                      <p:cBhvr additive="base">
                                        <p:cTn id="77" dur="500" fill="hold"/>
                                        <p:tgtEl>
                                          <p:spTgt spid="6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3" name="7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79" name="Table 4">
            <a:extLst>
              <a:ext uri="{FF2B5EF4-FFF2-40B4-BE49-F238E27FC236}">
                <a16:creationId xmlns:a16="http://schemas.microsoft.com/office/drawing/2014/main" id="{1AF1DAB0-9907-409D-A53D-1940507CAD57}"/>
              </a:ext>
            </a:extLst>
          </p:cNvPr>
          <p:cNvGraphicFramePr>
            <a:graphicFrameLocks noGrp="1"/>
          </p:cNvGraphicFramePr>
          <p:nvPr>
            <p:extLst>
              <p:ext uri="{D42A27DB-BD31-4B8C-83A1-F6EECF244321}">
                <p14:modId xmlns:p14="http://schemas.microsoft.com/office/powerpoint/2010/main" val="4062890611"/>
              </p:ext>
            </p:extLst>
          </p:nvPr>
        </p:nvGraphicFramePr>
        <p:xfrm>
          <a:off x="99347" y="1341281"/>
          <a:ext cx="10331763" cy="4831332"/>
        </p:xfrm>
        <a:graphic>
          <a:graphicData uri="http://schemas.openxmlformats.org/drawingml/2006/table">
            <a:tbl>
              <a:tblPr firstRow="1" bandRow="1">
                <a:tableStyleId>{5940675A-B579-460E-94D1-54222C63F5DA}</a:tableStyleId>
              </a:tblPr>
              <a:tblGrid>
                <a:gridCol w="1801067">
                  <a:extLst>
                    <a:ext uri="{9D8B030D-6E8A-4147-A177-3AD203B41FA5}">
                      <a16:colId xmlns:a16="http://schemas.microsoft.com/office/drawing/2014/main" val="1203737284"/>
                    </a:ext>
                  </a:extLst>
                </a:gridCol>
                <a:gridCol w="2737758">
                  <a:extLst>
                    <a:ext uri="{9D8B030D-6E8A-4147-A177-3AD203B41FA5}">
                      <a16:colId xmlns:a16="http://schemas.microsoft.com/office/drawing/2014/main" val="1810222861"/>
                    </a:ext>
                  </a:extLst>
                </a:gridCol>
                <a:gridCol w="2750984">
                  <a:extLst>
                    <a:ext uri="{9D8B030D-6E8A-4147-A177-3AD203B41FA5}">
                      <a16:colId xmlns:a16="http://schemas.microsoft.com/office/drawing/2014/main" val="274413866"/>
                    </a:ext>
                  </a:extLst>
                </a:gridCol>
                <a:gridCol w="304195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t>
                      </a:r>
                      <a:r>
                        <a:rPr lang="en-GB" sz="2800" b="1" dirty="0" err="1">
                          <a:solidFill>
                            <a:srgbClr val="00B0F0"/>
                          </a:solidFill>
                          <a:latin typeface="Century Gothic" panose="020B0502020202020204" pitchFamily="34" charset="0"/>
                        </a:rPr>
                        <a:t>quién</a:t>
                      </a:r>
                      <a:r>
                        <a:rPr lang="en-GB" sz="2800" b="1" dirty="0">
                          <a:solidFill>
                            <a:srgbClr val="00B0F0"/>
                          </a:solidFill>
                          <a:latin typeface="Century Gothic" panose="020B0502020202020204" pitchFamily="34" charset="0"/>
                        </a:rPr>
                        <a:t>?</a:t>
                      </a:r>
                    </a:p>
                  </a:txBody>
                  <a:tcPr/>
                </a:tc>
                <a:tc>
                  <a:txBody>
                    <a:bodyPr/>
                    <a:lstStyle/>
                    <a:p>
                      <a:r>
                        <a:rPr lang="en-GB" sz="2800" b="1" dirty="0" err="1">
                          <a:solidFill>
                            <a:srgbClr val="00B0F0"/>
                          </a:solidFill>
                          <a:latin typeface="Century Gothic" panose="020B0502020202020204" pitchFamily="34" charset="0"/>
                        </a:rPr>
                        <a:t>preparada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Buenos días</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divertida</a:t>
                      </a:r>
                      <a:endParaRPr lang="en-GB" sz="2800" b="1" dirty="0">
                        <a:solidFill>
                          <a:srgbClr val="00B0F0"/>
                        </a:solidFill>
                        <a:latin typeface="Century Gothic" panose="020B0502020202020204" pitchFamily="34" charset="0"/>
                      </a:endParaRPr>
                    </a:p>
                  </a:txBody>
                  <a:tcPr/>
                </a:tc>
                <a:tc>
                  <a:txBody>
                    <a:bodyPr/>
                    <a:lstStyle/>
                    <a:p>
                      <a:r>
                        <a:rPr lang="en-GB" sz="2300" b="1" dirty="0">
                          <a:solidFill>
                            <a:srgbClr val="00B0F0"/>
                          </a:solidFill>
                          <a:latin typeface="Century Gothic" panose="020B0502020202020204" pitchFamily="34" charset="0"/>
                        </a:rPr>
                        <a:t>triste</a:t>
                      </a:r>
                    </a:p>
                  </a:txBody>
                  <a:tcPr/>
                </a:tc>
                <a:tc>
                  <a:txBody>
                    <a:bodyPr/>
                    <a:lstStyle/>
                    <a:p>
                      <a:r>
                        <a:rPr lang="en-GB" sz="2400" b="1" dirty="0" err="1">
                          <a:solidFill>
                            <a:srgbClr val="00B0F0"/>
                          </a:solidFill>
                          <a:latin typeface="Century Gothic" panose="020B0502020202020204" pitchFamily="34" charset="0"/>
                        </a:rPr>
                        <a:t>Buenas</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tardes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importante</a:t>
                      </a:r>
                      <a:endParaRPr lang="en-GB" sz="24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son</a:t>
                      </a:r>
                    </a:p>
                  </a:txBody>
                  <a:tcPr/>
                </a:tc>
                <a:tc>
                  <a:txBody>
                    <a:bodyPr/>
                    <a:lstStyle/>
                    <a:p>
                      <a:r>
                        <a:rPr lang="en-GB" sz="2800" b="1" dirty="0" err="1">
                          <a:solidFill>
                            <a:srgbClr val="92D050"/>
                          </a:solidFill>
                          <a:latin typeface="Century Gothic" panose="020B0502020202020204" pitchFamily="34" charset="0"/>
                        </a:rPr>
                        <a:t>siempre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700" b="1" dirty="0" err="1">
                          <a:solidFill>
                            <a:srgbClr val="92D050"/>
                          </a:solidFill>
                          <a:latin typeface="Century Gothic" panose="020B0502020202020204" pitchFamily="34" charset="0"/>
                        </a:rPr>
                        <a:t>cómodas</a:t>
                      </a:r>
                      <a:endParaRPr lang="en-GB" sz="27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hoy</a:t>
                      </a:r>
                    </a:p>
                  </a:txBody>
                  <a:tcPr/>
                </a:tc>
                <a:tc>
                  <a:txBody>
                    <a:bodyPr/>
                    <a:lstStyle/>
                    <a:p>
                      <a:r>
                        <a:rPr lang="en-GB" sz="2800" b="1" dirty="0" err="1">
                          <a:solidFill>
                            <a:srgbClr val="92D050"/>
                          </a:solidFill>
                          <a:latin typeface="Century Gothic" panose="020B0502020202020204" pitchFamily="34" charset="0"/>
                        </a:rPr>
                        <a:t>están</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mentira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calle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árbol</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verdad</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universidad</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también</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709308" cy="675762"/>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744182" y="594847"/>
            <a:ext cx="748313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0749B99E-44CA-40DC-B2F9-6A8340EB439A}"/>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3" name="TextBox 52">
            <a:extLst>
              <a:ext uri="{FF2B5EF4-FFF2-40B4-BE49-F238E27FC236}">
                <a16:creationId xmlns:a16="http://schemas.microsoft.com/office/drawing/2014/main" id="{0903F65E-8CED-4288-8637-7DDCC41C124F}"/>
              </a:ext>
            </a:extLst>
          </p:cNvPr>
          <p:cNvSpPr txBox="1"/>
          <p:nvPr/>
        </p:nvSpPr>
        <p:spPr>
          <a:xfrm>
            <a:off x="1916669" y="5743113"/>
            <a:ext cx="27996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truth</a:t>
            </a:r>
          </a:p>
        </p:txBody>
      </p:sp>
      <p:pic>
        <p:nvPicPr>
          <p:cNvPr id="56" name="Picture 55">
            <a:extLst>
              <a:ext uri="{FF2B5EF4-FFF2-40B4-BE49-F238E27FC236}">
                <a16:creationId xmlns:a16="http://schemas.microsoft.com/office/drawing/2014/main" id="{31D37696-7126-4228-8DEB-2956F828C3C8}"/>
              </a:ext>
            </a:extLst>
          </p:cNvPr>
          <p:cNvPicPr>
            <a:picLocks noChangeAspect="1"/>
          </p:cNvPicPr>
          <p:nvPr/>
        </p:nvPicPr>
        <p:blipFill>
          <a:blip r:embed="rId4"/>
          <a:stretch>
            <a:fillRect/>
          </a:stretch>
        </p:blipFill>
        <p:spPr>
          <a:xfrm>
            <a:off x="245408" y="3408079"/>
            <a:ext cx="1186070" cy="1080360"/>
          </a:xfrm>
          <a:prstGeom prst="rect">
            <a:avLst/>
          </a:prstGeom>
        </p:spPr>
      </p:pic>
      <p:pic>
        <p:nvPicPr>
          <p:cNvPr id="57" name="Picture 56" descr="Icon&#10;&#10;Description automatically generated">
            <a:extLst>
              <a:ext uri="{FF2B5EF4-FFF2-40B4-BE49-F238E27FC236}">
                <a16:creationId xmlns:a16="http://schemas.microsoft.com/office/drawing/2014/main" id="{D36FBEA3-9E0F-4918-943C-59C166D03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34" y="1766699"/>
            <a:ext cx="1186070" cy="1186070"/>
          </a:xfrm>
          <a:prstGeom prst="rect">
            <a:avLst/>
          </a:prstGeom>
        </p:spPr>
      </p:pic>
      <p:pic>
        <p:nvPicPr>
          <p:cNvPr id="58" name="Picture 57">
            <a:extLst>
              <a:ext uri="{FF2B5EF4-FFF2-40B4-BE49-F238E27FC236}">
                <a16:creationId xmlns:a16="http://schemas.microsoft.com/office/drawing/2014/main" id="{C88D6507-6E19-428B-B1CB-FF78FF054D0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9810" y="4714028"/>
            <a:ext cx="1162417" cy="1101237"/>
          </a:xfrm>
          <a:prstGeom prst="rect">
            <a:avLst/>
          </a:prstGeom>
        </p:spPr>
      </p:pic>
      <p:sp>
        <p:nvSpPr>
          <p:cNvPr id="59" name="TextBox 58">
            <a:extLst>
              <a:ext uri="{FF2B5EF4-FFF2-40B4-BE49-F238E27FC236}">
                <a16:creationId xmlns:a16="http://schemas.microsoft.com/office/drawing/2014/main" id="{BA34A4B0-291B-4B56-925F-394D5C7D41DE}"/>
              </a:ext>
            </a:extLst>
          </p:cNvPr>
          <p:cNvSpPr txBox="1"/>
          <p:nvPr/>
        </p:nvSpPr>
        <p:spPr>
          <a:xfrm>
            <a:off x="1170300" y="54483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60" name="TextBox 59">
            <a:extLst>
              <a:ext uri="{FF2B5EF4-FFF2-40B4-BE49-F238E27FC236}">
                <a16:creationId xmlns:a16="http://schemas.microsoft.com/office/drawing/2014/main" id="{9D93C098-E657-4C87-A0B9-BED56E73F22C}"/>
              </a:ext>
            </a:extLst>
          </p:cNvPr>
          <p:cNvSpPr txBox="1"/>
          <p:nvPr/>
        </p:nvSpPr>
        <p:spPr>
          <a:xfrm>
            <a:off x="1105730" y="407111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61" name="TextBox 60">
            <a:extLst>
              <a:ext uri="{FF2B5EF4-FFF2-40B4-BE49-F238E27FC236}">
                <a16:creationId xmlns:a16="http://schemas.microsoft.com/office/drawing/2014/main" id="{63164A86-54AF-46D6-8CB7-1AA9B1F4A558}"/>
              </a:ext>
            </a:extLst>
          </p:cNvPr>
          <p:cNvSpPr txBox="1"/>
          <p:nvPr/>
        </p:nvSpPr>
        <p:spPr>
          <a:xfrm>
            <a:off x="1135226" y="245903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62" name="TextBox 61">
            <a:extLst>
              <a:ext uri="{FF2B5EF4-FFF2-40B4-BE49-F238E27FC236}">
                <a16:creationId xmlns:a16="http://schemas.microsoft.com/office/drawing/2014/main" id="{F299CD11-5C43-41CB-8EE4-66F2A857D12D}"/>
              </a:ext>
            </a:extLst>
          </p:cNvPr>
          <p:cNvSpPr txBox="1"/>
          <p:nvPr/>
        </p:nvSpPr>
        <p:spPr>
          <a:xfrm>
            <a:off x="4630924" y="5781213"/>
            <a:ext cx="25241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t>
            </a:r>
            <a:r>
              <a:rPr lang="en-GB" sz="2400" dirty="0" err="1">
                <a:solidFill>
                  <a:srgbClr val="002060"/>
                </a:solidFill>
                <a:latin typeface="Century Gothic" panose="020B0502020202020204" pitchFamily="34" charset="0"/>
              </a:rPr>
              <a:t>uni</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783FC1B2-79C0-49F4-B17E-558983E87975}"/>
              </a:ext>
            </a:extLst>
          </p:cNvPr>
          <p:cNvSpPr txBox="1"/>
          <p:nvPr/>
        </p:nvSpPr>
        <p:spPr>
          <a:xfrm>
            <a:off x="7457854" y="578121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also, too</a:t>
            </a:r>
          </a:p>
        </p:txBody>
      </p:sp>
      <p:sp>
        <p:nvSpPr>
          <p:cNvPr id="64" name="TextBox 63">
            <a:extLst>
              <a:ext uri="{FF2B5EF4-FFF2-40B4-BE49-F238E27FC236}">
                <a16:creationId xmlns:a16="http://schemas.microsoft.com/office/drawing/2014/main" id="{95A966A4-7BF5-4B5F-93C0-CFF7DE94D575}"/>
              </a:ext>
            </a:extLst>
          </p:cNvPr>
          <p:cNvSpPr txBox="1"/>
          <p:nvPr/>
        </p:nvSpPr>
        <p:spPr>
          <a:xfrm>
            <a:off x="1914469" y="49569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lie</a:t>
            </a:r>
          </a:p>
        </p:txBody>
      </p:sp>
      <p:sp>
        <p:nvSpPr>
          <p:cNvPr id="65" name="TextBox 64">
            <a:extLst>
              <a:ext uri="{FF2B5EF4-FFF2-40B4-BE49-F238E27FC236}">
                <a16:creationId xmlns:a16="http://schemas.microsoft.com/office/drawing/2014/main" id="{46B3163D-D66B-46A0-A371-FF5D6015ADFE}"/>
              </a:ext>
            </a:extLst>
          </p:cNvPr>
          <p:cNvSpPr txBox="1"/>
          <p:nvPr/>
        </p:nvSpPr>
        <p:spPr>
          <a:xfrm>
            <a:off x="4576623" y="4956952"/>
            <a:ext cx="25784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street</a:t>
            </a:r>
          </a:p>
        </p:txBody>
      </p:sp>
      <p:sp>
        <p:nvSpPr>
          <p:cNvPr id="66" name="TextBox 65">
            <a:extLst>
              <a:ext uri="{FF2B5EF4-FFF2-40B4-BE49-F238E27FC236}">
                <a16:creationId xmlns:a16="http://schemas.microsoft.com/office/drawing/2014/main" id="{B63CD4C1-81FC-4718-8476-DA2F0108D4F5}"/>
              </a:ext>
            </a:extLst>
          </p:cNvPr>
          <p:cNvSpPr txBox="1"/>
          <p:nvPr/>
        </p:nvSpPr>
        <p:spPr>
          <a:xfrm>
            <a:off x="7553543" y="494488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tree</a:t>
            </a:r>
          </a:p>
        </p:txBody>
      </p:sp>
      <p:sp>
        <p:nvSpPr>
          <p:cNvPr id="67" name="TextBox 66">
            <a:extLst>
              <a:ext uri="{FF2B5EF4-FFF2-40B4-BE49-F238E27FC236}">
                <a16:creationId xmlns:a16="http://schemas.microsoft.com/office/drawing/2014/main" id="{2FE96ED8-73AF-4B7F-A4A9-3D8A68B18C29}"/>
              </a:ext>
            </a:extLst>
          </p:cNvPr>
          <p:cNvSpPr txBox="1"/>
          <p:nvPr/>
        </p:nvSpPr>
        <p:spPr>
          <a:xfrm>
            <a:off x="1927558" y="4150432"/>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comfortable (</a:t>
            </a:r>
            <a:r>
              <a:rPr lang="en-GB" sz="2400" dirty="0" err="1">
                <a:solidFill>
                  <a:srgbClr val="002060"/>
                </a:solidFill>
                <a:latin typeface="Century Gothic" panose="020B0502020202020204" pitchFamily="34" charset="0"/>
              </a:rPr>
              <a:t>fpl</a:t>
            </a:r>
            <a:r>
              <a:rPr lang="en-GB" sz="2400" dirty="0">
                <a:solidFill>
                  <a:srgbClr val="002060"/>
                </a:solidFill>
                <a:latin typeface="Century Gothic" panose="020B0502020202020204" pitchFamily="34" charset="0"/>
              </a:rPr>
              <a:t>)</a:t>
            </a:r>
          </a:p>
        </p:txBody>
      </p:sp>
      <p:sp>
        <p:nvSpPr>
          <p:cNvPr id="68" name="TextBox 67">
            <a:extLst>
              <a:ext uri="{FF2B5EF4-FFF2-40B4-BE49-F238E27FC236}">
                <a16:creationId xmlns:a16="http://schemas.microsoft.com/office/drawing/2014/main" id="{612453FE-FF17-49CF-A260-5F7504213B38}"/>
              </a:ext>
            </a:extLst>
          </p:cNvPr>
          <p:cNvSpPr txBox="1"/>
          <p:nvPr/>
        </p:nvSpPr>
        <p:spPr>
          <a:xfrm>
            <a:off x="4611876" y="409720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today</a:t>
            </a:r>
          </a:p>
        </p:txBody>
      </p:sp>
      <p:sp>
        <p:nvSpPr>
          <p:cNvPr id="69" name="TextBox 68">
            <a:extLst>
              <a:ext uri="{FF2B5EF4-FFF2-40B4-BE49-F238E27FC236}">
                <a16:creationId xmlns:a16="http://schemas.microsoft.com/office/drawing/2014/main" id="{BFB2639D-3E95-4B5C-B82F-29CEDD6EE02D}"/>
              </a:ext>
            </a:extLst>
          </p:cNvPr>
          <p:cNvSpPr txBox="1"/>
          <p:nvPr/>
        </p:nvSpPr>
        <p:spPr>
          <a:xfrm>
            <a:off x="7375085" y="4124868"/>
            <a:ext cx="32020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they are (state)</a:t>
            </a:r>
          </a:p>
        </p:txBody>
      </p:sp>
      <p:sp>
        <p:nvSpPr>
          <p:cNvPr id="70" name="TextBox 69">
            <a:extLst>
              <a:ext uri="{FF2B5EF4-FFF2-40B4-BE49-F238E27FC236}">
                <a16:creationId xmlns:a16="http://schemas.microsoft.com/office/drawing/2014/main" id="{582643E9-7208-4741-8BEC-9A4D8CAEAEBE}"/>
              </a:ext>
            </a:extLst>
          </p:cNvPr>
          <p:cNvSpPr txBox="1"/>
          <p:nvPr/>
        </p:nvSpPr>
        <p:spPr>
          <a:xfrm>
            <a:off x="1914469" y="3319884"/>
            <a:ext cx="24698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important (m/f)</a:t>
            </a:r>
          </a:p>
        </p:txBody>
      </p:sp>
      <p:sp>
        <p:nvSpPr>
          <p:cNvPr id="71" name="TextBox 70">
            <a:extLst>
              <a:ext uri="{FF2B5EF4-FFF2-40B4-BE49-F238E27FC236}">
                <a16:creationId xmlns:a16="http://schemas.microsoft.com/office/drawing/2014/main" id="{DE14732A-BF07-4610-89AF-BBE215772E47}"/>
              </a:ext>
            </a:extLst>
          </p:cNvPr>
          <p:cNvSpPr txBox="1"/>
          <p:nvPr/>
        </p:nvSpPr>
        <p:spPr>
          <a:xfrm>
            <a:off x="4611876" y="3304768"/>
            <a:ext cx="28459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they are (trait)</a:t>
            </a:r>
          </a:p>
        </p:txBody>
      </p:sp>
      <p:sp>
        <p:nvSpPr>
          <p:cNvPr id="72" name="TextBox 71">
            <a:extLst>
              <a:ext uri="{FF2B5EF4-FFF2-40B4-BE49-F238E27FC236}">
                <a16:creationId xmlns:a16="http://schemas.microsoft.com/office/drawing/2014/main" id="{3E029A12-DE14-48E5-89C4-1325CA8E4605}"/>
              </a:ext>
            </a:extLst>
          </p:cNvPr>
          <p:cNvSpPr txBox="1"/>
          <p:nvPr/>
        </p:nvSpPr>
        <p:spPr>
          <a:xfrm>
            <a:off x="7457854" y="330531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always</a:t>
            </a:r>
          </a:p>
        </p:txBody>
      </p:sp>
      <p:sp>
        <p:nvSpPr>
          <p:cNvPr id="73" name="TextBox 72">
            <a:extLst>
              <a:ext uri="{FF2B5EF4-FFF2-40B4-BE49-F238E27FC236}">
                <a16:creationId xmlns:a16="http://schemas.microsoft.com/office/drawing/2014/main" id="{5EEC1E38-932F-445E-A512-F90F9C77E401}"/>
              </a:ext>
            </a:extLst>
          </p:cNvPr>
          <p:cNvSpPr txBox="1"/>
          <p:nvPr/>
        </p:nvSpPr>
        <p:spPr>
          <a:xfrm>
            <a:off x="1914470" y="248251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fun, funny (f)</a:t>
            </a:r>
          </a:p>
        </p:txBody>
      </p:sp>
      <p:sp>
        <p:nvSpPr>
          <p:cNvPr id="74" name="TextBox 73">
            <a:extLst>
              <a:ext uri="{FF2B5EF4-FFF2-40B4-BE49-F238E27FC236}">
                <a16:creationId xmlns:a16="http://schemas.microsoft.com/office/drawing/2014/main" id="{42663E1F-3F50-4382-A502-50CCA374B6D1}"/>
              </a:ext>
            </a:extLst>
          </p:cNvPr>
          <p:cNvSpPr txBox="1"/>
          <p:nvPr/>
        </p:nvSpPr>
        <p:spPr>
          <a:xfrm>
            <a:off x="4643559" y="250896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sad (m/f)</a:t>
            </a:r>
          </a:p>
        </p:txBody>
      </p:sp>
      <p:sp>
        <p:nvSpPr>
          <p:cNvPr id="75" name="TextBox 74">
            <a:extLst>
              <a:ext uri="{FF2B5EF4-FFF2-40B4-BE49-F238E27FC236}">
                <a16:creationId xmlns:a16="http://schemas.microsoft.com/office/drawing/2014/main" id="{E00D2463-C88C-4A2A-83E8-89A456BD2099}"/>
              </a:ext>
            </a:extLst>
          </p:cNvPr>
          <p:cNvSpPr txBox="1"/>
          <p:nvPr/>
        </p:nvSpPr>
        <p:spPr>
          <a:xfrm>
            <a:off x="7429669" y="2485538"/>
            <a:ext cx="31401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Good afternoon</a:t>
            </a:r>
          </a:p>
        </p:txBody>
      </p:sp>
      <p:sp>
        <p:nvSpPr>
          <p:cNvPr id="76" name="TextBox 75">
            <a:extLst>
              <a:ext uri="{FF2B5EF4-FFF2-40B4-BE49-F238E27FC236}">
                <a16:creationId xmlns:a16="http://schemas.microsoft.com/office/drawing/2014/main" id="{57151112-4CA0-482F-87C3-CE2020E8D5BE}"/>
              </a:ext>
            </a:extLst>
          </p:cNvPr>
          <p:cNvSpPr txBox="1"/>
          <p:nvPr/>
        </p:nvSpPr>
        <p:spPr>
          <a:xfrm>
            <a:off x="1927558" y="1725280"/>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who?</a:t>
            </a:r>
          </a:p>
        </p:txBody>
      </p:sp>
      <p:sp>
        <p:nvSpPr>
          <p:cNvPr id="77" name="TextBox 76">
            <a:extLst>
              <a:ext uri="{FF2B5EF4-FFF2-40B4-BE49-F238E27FC236}">
                <a16:creationId xmlns:a16="http://schemas.microsoft.com/office/drawing/2014/main" id="{99EA3EA7-455E-426D-BF2B-ED9533F9DAC7}"/>
              </a:ext>
            </a:extLst>
          </p:cNvPr>
          <p:cNvSpPr txBox="1"/>
          <p:nvPr/>
        </p:nvSpPr>
        <p:spPr>
          <a:xfrm>
            <a:off x="4673593" y="173014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ready (f)</a:t>
            </a:r>
          </a:p>
        </p:txBody>
      </p:sp>
      <p:sp>
        <p:nvSpPr>
          <p:cNvPr id="78" name="TextBox 77">
            <a:extLst>
              <a:ext uri="{FF2B5EF4-FFF2-40B4-BE49-F238E27FC236}">
                <a16:creationId xmlns:a16="http://schemas.microsoft.com/office/drawing/2014/main" id="{51E04BF4-B7A9-4C92-87D1-2E026DAD2821}"/>
              </a:ext>
            </a:extLst>
          </p:cNvPr>
          <p:cNvSpPr txBox="1"/>
          <p:nvPr/>
        </p:nvSpPr>
        <p:spPr>
          <a:xfrm>
            <a:off x="7375085" y="1754655"/>
            <a:ext cx="286848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Good day/morning</a:t>
            </a:r>
          </a:p>
        </p:txBody>
      </p:sp>
    </p:spTree>
    <p:extLst>
      <p:ext uri="{BB962C8B-B14F-4D97-AF65-F5344CB8AC3E}">
        <p14:creationId xmlns:p14="http://schemas.microsoft.com/office/powerpoint/2010/main" val="245796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6" name="Table 4">
            <a:extLst>
              <a:ext uri="{FF2B5EF4-FFF2-40B4-BE49-F238E27FC236}">
                <a16:creationId xmlns:a16="http://schemas.microsoft.com/office/drawing/2014/main" id="{6DDFA45F-B61E-45F9-83F3-627594E8034E}"/>
              </a:ext>
            </a:extLst>
          </p:cNvPr>
          <p:cNvGraphicFramePr>
            <a:graphicFrameLocks noGrp="1"/>
          </p:cNvGraphicFramePr>
          <p:nvPr>
            <p:extLst>
              <p:ext uri="{D42A27DB-BD31-4B8C-83A1-F6EECF244321}">
                <p14:modId xmlns:p14="http://schemas.microsoft.com/office/powerpoint/2010/main" val="3211414169"/>
              </p:ext>
            </p:extLst>
          </p:nvPr>
        </p:nvGraphicFramePr>
        <p:xfrm>
          <a:off x="99347" y="1341281"/>
          <a:ext cx="10331763" cy="4831332"/>
        </p:xfrm>
        <a:graphic>
          <a:graphicData uri="http://schemas.openxmlformats.org/drawingml/2006/table">
            <a:tbl>
              <a:tblPr firstRow="1" bandRow="1">
                <a:tableStyleId>{5940675A-B579-460E-94D1-54222C63F5DA}</a:tableStyleId>
              </a:tblPr>
              <a:tblGrid>
                <a:gridCol w="1801067">
                  <a:extLst>
                    <a:ext uri="{9D8B030D-6E8A-4147-A177-3AD203B41FA5}">
                      <a16:colId xmlns:a16="http://schemas.microsoft.com/office/drawing/2014/main" val="1203737284"/>
                    </a:ext>
                  </a:extLst>
                </a:gridCol>
                <a:gridCol w="2737758">
                  <a:extLst>
                    <a:ext uri="{9D8B030D-6E8A-4147-A177-3AD203B41FA5}">
                      <a16:colId xmlns:a16="http://schemas.microsoft.com/office/drawing/2014/main" val="1810222861"/>
                    </a:ext>
                  </a:extLst>
                </a:gridCol>
                <a:gridCol w="2750984">
                  <a:extLst>
                    <a:ext uri="{9D8B030D-6E8A-4147-A177-3AD203B41FA5}">
                      <a16:colId xmlns:a16="http://schemas.microsoft.com/office/drawing/2014/main" val="274413866"/>
                    </a:ext>
                  </a:extLst>
                </a:gridCol>
                <a:gridCol w="304195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sad (m/f)</a:t>
                      </a:r>
                    </a:p>
                  </a:txBody>
                  <a:tcPr/>
                </a:tc>
                <a:tc>
                  <a:txBody>
                    <a:bodyPr/>
                    <a:lstStyle/>
                    <a:p>
                      <a:r>
                        <a:rPr lang="en-GB" sz="2800" b="1" dirty="0">
                          <a:solidFill>
                            <a:srgbClr val="00B0F0"/>
                          </a:solidFill>
                          <a:latin typeface="Century Gothic" panose="020B0502020202020204" pitchFamily="34" charset="0"/>
                        </a:rPr>
                        <a:t>fun, funny </a:t>
                      </a:r>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mpl</a:t>
                      </a:r>
                      <a:r>
                        <a:rPr lang="en-GB" sz="2400" b="1" dirty="0">
                          <a:solidFill>
                            <a:srgbClr val="00B0F0"/>
                          </a:solidFill>
                          <a:latin typeface="Century Gothic" panose="020B0502020202020204" pitchFamily="34" charset="0"/>
                        </a:rPr>
                        <a:t>)</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Good afternoon</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prepared (f)</a:t>
                      </a:r>
                    </a:p>
                  </a:txBody>
                  <a:tcPr/>
                </a:tc>
                <a:tc>
                  <a:txBody>
                    <a:bodyPr/>
                    <a:lstStyle/>
                    <a:p>
                      <a:r>
                        <a:rPr lang="en-GB" sz="2300" b="1" dirty="0">
                          <a:solidFill>
                            <a:srgbClr val="00B0F0"/>
                          </a:solidFill>
                          <a:latin typeface="Century Gothic" panose="020B0502020202020204" pitchFamily="34" charset="0"/>
                        </a:rPr>
                        <a:t>who?</a:t>
                      </a:r>
                    </a:p>
                  </a:txBody>
                  <a:tcPr/>
                </a:tc>
                <a:tc>
                  <a:txBody>
                    <a:bodyPr/>
                    <a:lstStyle/>
                    <a:p>
                      <a:r>
                        <a:rPr lang="en-GB" sz="2300" b="1" dirty="0">
                          <a:solidFill>
                            <a:srgbClr val="00B0F0"/>
                          </a:solidFill>
                          <a:latin typeface="Century Gothic" panose="020B0502020202020204" pitchFamily="34" charset="0"/>
                        </a:rPr>
                        <a:t>Good day/morning</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comfortable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tc>
                  <a:txBody>
                    <a:bodyPr/>
                    <a:lstStyle/>
                    <a:p>
                      <a:r>
                        <a:rPr lang="en-GB" sz="2800" b="1" dirty="0">
                          <a:solidFill>
                            <a:srgbClr val="92D050"/>
                          </a:solidFill>
                          <a:latin typeface="Century Gothic" panose="020B0502020202020204" pitchFamily="34" charset="0"/>
                        </a:rPr>
                        <a:t>they are (trait)</a:t>
                      </a:r>
                    </a:p>
                  </a:txBody>
                  <a:tcPr/>
                </a:tc>
                <a:tc>
                  <a:txBody>
                    <a:bodyPr/>
                    <a:lstStyle/>
                    <a:p>
                      <a:r>
                        <a:rPr lang="en-GB" sz="2800" b="1" dirty="0">
                          <a:solidFill>
                            <a:srgbClr val="92D050"/>
                          </a:solidFill>
                          <a:latin typeface="Century Gothic" panose="020B0502020202020204" pitchFamily="34" charset="0"/>
                        </a:rPr>
                        <a:t>they are (state)</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700" b="1" dirty="0">
                          <a:solidFill>
                            <a:srgbClr val="92D050"/>
                          </a:solidFill>
                          <a:latin typeface="Century Gothic" panose="020B0502020202020204" pitchFamily="34" charset="0"/>
                        </a:rPr>
                        <a:t>today</a:t>
                      </a:r>
                    </a:p>
                  </a:txBody>
                  <a:tcPr/>
                </a:tc>
                <a:tc>
                  <a:txBody>
                    <a:bodyPr/>
                    <a:lstStyle/>
                    <a:p>
                      <a:r>
                        <a:rPr lang="en-GB" sz="2400" b="1" dirty="0">
                          <a:solidFill>
                            <a:srgbClr val="92D050"/>
                          </a:solidFill>
                          <a:latin typeface="Century Gothic" panose="020B0502020202020204" pitchFamily="34" charset="0"/>
                        </a:rPr>
                        <a:t>always</a:t>
                      </a:r>
                    </a:p>
                  </a:txBody>
                  <a:tcPr/>
                </a:tc>
                <a:tc>
                  <a:txBody>
                    <a:bodyPr/>
                    <a:lstStyle/>
                    <a:p>
                      <a:r>
                        <a:rPr lang="en-GB" sz="2800" b="1" dirty="0">
                          <a:solidFill>
                            <a:srgbClr val="92D050"/>
                          </a:solidFill>
                          <a:latin typeface="Century Gothic" panose="020B0502020202020204" pitchFamily="34" charset="0"/>
                        </a:rPr>
                        <a:t>important (</a:t>
                      </a:r>
                      <a:r>
                        <a:rPr lang="en-GB" sz="2800" b="1" dirty="0" err="1">
                          <a:solidFill>
                            <a:srgbClr val="92D050"/>
                          </a:solidFill>
                          <a:latin typeface="Century Gothic" panose="020B0502020202020204" pitchFamily="34" charset="0"/>
                        </a:rPr>
                        <a:t>mfpl</a:t>
                      </a:r>
                      <a:r>
                        <a:rPr lang="en-GB" sz="28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truth</a:t>
                      </a:r>
                    </a:p>
                  </a:txBody>
                  <a:tcPr/>
                </a:tc>
                <a:tc>
                  <a:txBody>
                    <a:bodyPr/>
                    <a:lstStyle/>
                    <a:p>
                      <a:r>
                        <a:rPr lang="en-GB" sz="2800" b="1" dirty="0">
                          <a:solidFill>
                            <a:srgbClr val="FF3399"/>
                          </a:solidFill>
                          <a:latin typeface="Century Gothic" panose="020B0502020202020204" pitchFamily="34" charset="0"/>
                        </a:rPr>
                        <a:t>(the) </a:t>
                      </a:r>
                      <a:r>
                        <a:rPr lang="en-GB" sz="2800" b="1" dirty="0" err="1">
                          <a:solidFill>
                            <a:srgbClr val="FF3399"/>
                          </a:solidFill>
                          <a:latin typeface="Century Gothic" panose="020B0502020202020204" pitchFamily="34" charset="0"/>
                        </a:rPr>
                        <a:t>uni</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tree</a:t>
                      </a:r>
                    </a:p>
                  </a:txBody>
                  <a:tcPr/>
                </a:tc>
                <a:tc>
                  <a:txBody>
                    <a:bodyPr/>
                    <a:lstStyle/>
                    <a:p>
                      <a:r>
                        <a:rPr lang="en-GB" sz="2800" b="1" dirty="0">
                          <a:solidFill>
                            <a:srgbClr val="FF3399"/>
                          </a:solidFill>
                          <a:latin typeface="Century Gothic" panose="020B0502020202020204" pitchFamily="34" charset="0"/>
                        </a:rPr>
                        <a:t>(the) street</a:t>
                      </a:r>
                    </a:p>
                  </a:txBody>
                  <a:tcPr/>
                </a:tc>
                <a:tc>
                  <a:txBody>
                    <a:bodyPr/>
                    <a:lstStyle/>
                    <a:p>
                      <a:r>
                        <a:rPr lang="en-GB" sz="2800" b="1" dirty="0">
                          <a:solidFill>
                            <a:srgbClr val="FF3399"/>
                          </a:solidFill>
                          <a:latin typeface="Century Gothic" panose="020B0502020202020204" pitchFamily="34" charset="0"/>
                        </a:rPr>
                        <a:t>(the) lie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40350" cy="675762"/>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b="1"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644541" y="597153"/>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53" name="TextBox 52">
            <a:extLst>
              <a:ext uri="{FF2B5EF4-FFF2-40B4-BE49-F238E27FC236}">
                <a16:creationId xmlns:a16="http://schemas.microsoft.com/office/drawing/2014/main" id="{9A2C0F9B-6D18-41D7-9B49-B9F02D403EA1}"/>
              </a:ext>
            </a:extLst>
          </p:cNvPr>
          <p:cNvSpPr txBox="1"/>
          <p:nvPr/>
        </p:nvSpPr>
        <p:spPr>
          <a:xfrm>
            <a:off x="1916669" y="5743113"/>
            <a:ext cx="27996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árbol</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 name="Picture 56">
            <a:extLst>
              <a:ext uri="{FF2B5EF4-FFF2-40B4-BE49-F238E27FC236}">
                <a16:creationId xmlns:a16="http://schemas.microsoft.com/office/drawing/2014/main" id="{2E92A924-F4C0-496F-B533-59D271DEB901}"/>
              </a:ext>
            </a:extLst>
          </p:cNvPr>
          <p:cNvPicPr>
            <a:picLocks noChangeAspect="1"/>
          </p:cNvPicPr>
          <p:nvPr/>
        </p:nvPicPr>
        <p:blipFill>
          <a:blip r:embed="rId22"/>
          <a:stretch>
            <a:fillRect/>
          </a:stretch>
        </p:blipFill>
        <p:spPr>
          <a:xfrm>
            <a:off x="245408" y="3408079"/>
            <a:ext cx="1186070" cy="1080360"/>
          </a:xfrm>
          <a:prstGeom prst="rect">
            <a:avLst/>
          </a:prstGeom>
        </p:spPr>
      </p:pic>
      <p:pic>
        <p:nvPicPr>
          <p:cNvPr id="58" name="Picture 57" descr="Icon&#10;&#10;Description automatically generated">
            <a:extLst>
              <a:ext uri="{FF2B5EF4-FFF2-40B4-BE49-F238E27FC236}">
                <a16:creationId xmlns:a16="http://schemas.microsoft.com/office/drawing/2014/main" id="{713253A5-93A3-4BDF-BD6B-D87A821F4AB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8034" y="1766699"/>
            <a:ext cx="1186070" cy="1186070"/>
          </a:xfrm>
          <a:prstGeom prst="rect">
            <a:avLst/>
          </a:prstGeom>
        </p:spPr>
      </p:pic>
      <p:pic>
        <p:nvPicPr>
          <p:cNvPr id="59" name="Picture 58">
            <a:extLst>
              <a:ext uri="{FF2B5EF4-FFF2-40B4-BE49-F238E27FC236}">
                <a16:creationId xmlns:a16="http://schemas.microsoft.com/office/drawing/2014/main" id="{EE63F869-9562-49D4-B4CB-6D6F4C5FE921}"/>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199810" y="4714028"/>
            <a:ext cx="1162417" cy="1101237"/>
          </a:xfrm>
          <a:prstGeom prst="rect">
            <a:avLst/>
          </a:prstGeom>
        </p:spPr>
      </p:pic>
      <p:sp>
        <p:nvSpPr>
          <p:cNvPr id="60" name="TextBox 59">
            <a:extLst>
              <a:ext uri="{FF2B5EF4-FFF2-40B4-BE49-F238E27FC236}">
                <a16:creationId xmlns:a16="http://schemas.microsoft.com/office/drawing/2014/main" id="{0A680B57-8F93-4A7E-8F70-0832546ADC4A}"/>
              </a:ext>
            </a:extLst>
          </p:cNvPr>
          <p:cNvSpPr txBox="1"/>
          <p:nvPr/>
        </p:nvSpPr>
        <p:spPr>
          <a:xfrm>
            <a:off x="1170300" y="54483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61" name="TextBox 60">
            <a:extLst>
              <a:ext uri="{FF2B5EF4-FFF2-40B4-BE49-F238E27FC236}">
                <a16:creationId xmlns:a16="http://schemas.microsoft.com/office/drawing/2014/main" id="{CB45A269-E713-4427-B068-14852FE73B83}"/>
              </a:ext>
            </a:extLst>
          </p:cNvPr>
          <p:cNvSpPr txBox="1"/>
          <p:nvPr/>
        </p:nvSpPr>
        <p:spPr>
          <a:xfrm>
            <a:off x="1105730" y="407111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62" name="TextBox 61">
            <a:extLst>
              <a:ext uri="{FF2B5EF4-FFF2-40B4-BE49-F238E27FC236}">
                <a16:creationId xmlns:a16="http://schemas.microsoft.com/office/drawing/2014/main" id="{3A40C527-9D71-4DF1-9A19-03132C70FA95}"/>
              </a:ext>
            </a:extLst>
          </p:cNvPr>
          <p:cNvSpPr txBox="1"/>
          <p:nvPr/>
        </p:nvSpPr>
        <p:spPr>
          <a:xfrm>
            <a:off x="1135226" y="245903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63" name="TextBox 62">
            <a:extLst>
              <a:ext uri="{FF2B5EF4-FFF2-40B4-BE49-F238E27FC236}">
                <a16:creationId xmlns:a16="http://schemas.microsoft.com/office/drawing/2014/main" id="{20578C49-95A5-4523-9EBF-411824B49012}"/>
              </a:ext>
            </a:extLst>
          </p:cNvPr>
          <p:cNvSpPr txBox="1"/>
          <p:nvPr/>
        </p:nvSpPr>
        <p:spPr>
          <a:xfrm>
            <a:off x="4630924" y="5781213"/>
            <a:ext cx="25241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calle</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873B867A-DFD2-41DC-9E22-635F968DC7CA}"/>
              </a:ext>
            </a:extLst>
          </p:cNvPr>
          <p:cNvSpPr txBox="1"/>
          <p:nvPr/>
        </p:nvSpPr>
        <p:spPr>
          <a:xfrm>
            <a:off x="7457854" y="578121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mentira</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A8AABBF4-8AB9-45A4-9463-1F14E69C17E5}"/>
              </a:ext>
            </a:extLst>
          </p:cNvPr>
          <p:cNvSpPr txBox="1"/>
          <p:nvPr/>
        </p:nvSpPr>
        <p:spPr>
          <a:xfrm>
            <a:off x="1914469" y="49569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verdad</a:t>
            </a:r>
            <a:endParaRPr lang="en-GB" sz="2400"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20E80826-1DCE-4EBA-95D0-9C6E95E2ABBD}"/>
              </a:ext>
            </a:extLst>
          </p:cNvPr>
          <p:cNvSpPr txBox="1"/>
          <p:nvPr/>
        </p:nvSpPr>
        <p:spPr>
          <a:xfrm>
            <a:off x="4576623" y="4956952"/>
            <a:ext cx="25784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universidad</a:t>
            </a:r>
            <a:endParaRPr lang="en-GB" sz="2400" dirty="0">
              <a:solidFill>
                <a:srgbClr val="002060"/>
              </a:solidFill>
              <a:latin typeface="Century Gothic" panose="020B0502020202020204" pitchFamily="34" charset="0"/>
            </a:endParaRPr>
          </a:p>
        </p:txBody>
      </p:sp>
      <p:sp>
        <p:nvSpPr>
          <p:cNvPr id="67" name="TextBox 66">
            <a:extLst>
              <a:ext uri="{FF2B5EF4-FFF2-40B4-BE49-F238E27FC236}">
                <a16:creationId xmlns:a16="http://schemas.microsoft.com/office/drawing/2014/main" id="{4EE38043-A8E7-4CC3-A73A-620C3C0727AB}"/>
              </a:ext>
            </a:extLst>
          </p:cNvPr>
          <p:cNvSpPr txBox="1"/>
          <p:nvPr/>
        </p:nvSpPr>
        <p:spPr>
          <a:xfrm>
            <a:off x="7553543" y="494488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también</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FFBF6563-B2B1-4E9A-B0C1-3685F3E1F95D}"/>
              </a:ext>
            </a:extLst>
          </p:cNvPr>
          <p:cNvSpPr txBox="1"/>
          <p:nvPr/>
        </p:nvSpPr>
        <p:spPr>
          <a:xfrm>
            <a:off x="1914469" y="4089366"/>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hoy</a:t>
            </a:r>
          </a:p>
        </p:txBody>
      </p:sp>
      <p:sp>
        <p:nvSpPr>
          <p:cNvPr id="72" name="TextBox 71">
            <a:extLst>
              <a:ext uri="{FF2B5EF4-FFF2-40B4-BE49-F238E27FC236}">
                <a16:creationId xmlns:a16="http://schemas.microsoft.com/office/drawing/2014/main" id="{59F93C0B-205C-476F-90F4-F3EBD063F9C4}"/>
              </a:ext>
            </a:extLst>
          </p:cNvPr>
          <p:cNvSpPr txBox="1"/>
          <p:nvPr/>
        </p:nvSpPr>
        <p:spPr>
          <a:xfrm>
            <a:off x="4611876" y="409720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siempre</a:t>
            </a:r>
            <a:endParaRPr lang="en-GB" sz="2400" dirty="0">
              <a:solidFill>
                <a:srgbClr val="002060"/>
              </a:solidFill>
              <a:latin typeface="Century Gothic" panose="020B0502020202020204" pitchFamily="34" charset="0"/>
            </a:endParaRPr>
          </a:p>
        </p:txBody>
      </p:sp>
      <p:sp>
        <p:nvSpPr>
          <p:cNvPr id="73" name="TextBox 72">
            <a:extLst>
              <a:ext uri="{FF2B5EF4-FFF2-40B4-BE49-F238E27FC236}">
                <a16:creationId xmlns:a16="http://schemas.microsoft.com/office/drawing/2014/main" id="{B76D0014-CEA6-47E1-A7FB-ADE956772E92}"/>
              </a:ext>
            </a:extLst>
          </p:cNvPr>
          <p:cNvSpPr txBox="1"/>
          <p:nvPr/>
        </p:nvSpPr>
        <p:spPr>
          <a:xfrm>
            <a:off x="7375086" y="412486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importantes</a:t>
            </a:r>
            <a:endParaRPr lang="en-GB" sz="2400" dirty="0">
              <a:solidFill>
                <a:srgbClr val="002060"/>
              </a:solidFill>
              <a:latin typeface="Century Gothic" panose="020B0502020202020204" pitchFamily="34" charset="0"/>
            </a:endParaRPr>
          </a:p>
        </p:txBody>
      </p:sp>
      <p:sp>
        <p:nvSpPr>
          <p:cNvPr id="74" name="TextBox 73">
            <a:extLst>
              <a:ext uri="{FF2B5EF4-FFF2-40B4-BE49-F238E27FC236}">
                <a16:creationId xmlns:a16="http://schemas.microsoft.com/office/drawing/2014/main" id="{2F98C7C9-4AA9-4A1A-97B4-2D4F87EFB67C}"/>
              </a:ext>
            </a:extLst>
          </p:cNvPr>
          <p:cNvSpPr txBox="1"/>
          <p:nvPr/>
        </p:nvSpPr>
        <p:spPr>
          <a:xfrm>
            <a:off x="1964260" y="3302013"/>
            <a:ext cx="203800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cómodas</a:t>
            </a:r>
            <a:endParaRPr lang="en-GB" sz="24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5F42829D-7877-44BA-AE01-C59F76824B79}"/>
              </a:ext>
            </a:extLst>
          </p:cNvPr>
          <p:cNvSpPr txBox="1"/>
          <p:nvPr/>
        </p:nvSpPr>
        <p:spPr>
          <a:xfrm>
            <a:off x="4611876" y="330476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son</a:t>
            </a:r>
          </a:p>
        </p:txBody>
      </p:sp>
      <p:sp>
        <p:nvSpPr>
          <p:cNvPr id="76" name="TextBox 75">
            <a:extLst>
              <a:ext uri="{FF2B5EF4-FFF2-40B4-BE49-F238E27FC236}">
                <a16:creationId xmlns:a16="http://schemas.microsoft.com/office/drawing/2014/main" id="{9FF4FEA8-4973-4F66-8F6A-39E4C7C86725}"/>
              </a:ext>
            </a:extLst>
          </p:cNvPr>
          <p:cNvSpPr txBox="1"/>
          <p:nvPr/>
        </p:nvSpPr>
        <p:spPr>
          <a:xfrm>
            <a:off x="7457854" y="330531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están</a:t>
            </a:r>
          </a:p>
        </p:txBody>
      </p:sp>
      <p:sp>
        <p:nvSpPr>
          <p:cNvPr id="77" name="TextBox 76">
            <a:extLst>
              <a:ext uri="{FF2B5EF4-FFF2-40B4-BE49-F238E27FC236}">
                <a16:creationId xmlns:a16="http://schemas.microsoft.com/office/drawing/2014/main" id="{E6AD40CE-3B6C-4715-B856-E6CB7EF7FB48}"/>
              </a:ext>
            </a:extLst>
          </p:cNvPr>
          <p:cNvSpPr txBox="1"/>
          <p:nvPr/>
        </p:nvSpPr>
        <p:spPr>
          <a:xfrm>
            <a:off x="1914470" y="248251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preparada</a:t>
            </a:r>
            <a:endParaRPr lang="en-GB" sz="2400"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4200BD90-50A2-46C2-AE4F-FFED5DE11322}"/>
              </a:ext>
            </a:extLst>
          </p:cNvPr>
          <p:cNvSpPr txBox="1"/>
          <p:nvPr/>
        </p:nvSpPr>
        <p:spPr>
          <a:xfrm>
            <a:off x="4672069" y="246994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quién</a:t>
            </a:r>
            <a:r>
              <a:rPr lang="en-GB" sz="2400" dirty="0">
                <a:solidFill>
                  <a:srgbClr val="002060"/>
                </a:solidFill>
                <a:latin typeface="Century Gothic" panose="020B0502020202020204" pitchFamily="34" charset="0"/>
              </a:rPr>
              <a:t>?</a:t>
            </a:r>
          </a:p>
        </p:txBody>
      </p:sp>
      <p:sp>
        <p:nvSpPr>
          <p:cNvPr id="79" name="TextBox 78">
            <a:extLst>
              <a:ext uri="{FF2B5EF4-FFF2-40B4-BE49-F238E27FC236}">
                <a16:creationId xmlns:a16="http://schemas.microsoft.com/office/drawing/2014/main" id="{BA201408-600C-42E6-A21E-2DC5591C2E91}"/>
              </a:ext>
            </a:extLst>
          </p:cNvPr>
          <p:cNvSpPr txBox="1"/>
          <p:nvPr/>
        </p:nvSpPr>
        <p:spPr>
          <a:xfrm>
            <a:off x="7429669" y="2485538"/>
            <a:ext cx="25000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Buenos días</a:t>
            </a:r>
          </a:p>
        </p:txBody>
      </p:sp>
      <p:sp>
        <p:nvSpPr>
          <p:cNvPr id="80" name="TextBox 79">
            <a:extLst>
              <a:ext uri="{FF2B5EF4-FFF2-40B4-BE49-F238E27FC236}">
                <a16:creationId xmlns:a16="http://schemas.microsoft.com/office/drawing/2014/main" id="{A46386FA-6907-4FC8-9AA4-FEDF2267302F}"/>
              </a:ext>
            </a:extLst>
          </p:cNvPr>
          <p:cNvSpPr txBox="1"/>
          <p:nvPr/>
        </p:nvSpPr>
        <p:spPr>
          <a:xfrm>
            <a:off x="1914469" y="1668938"/>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triste</a:t>
            </a:r>
          </a:p>
        </p:txBody>
      </p:sp>
      <p:sp>
        <p:nvSpPr>
          <p:cNvPr id="81" name="TextBox 80">
            <a:extLst>
              <a:ext uri="{FF2B5EF4-FFF2-40B4-BE49-F238E27FC236}">
                <a16:creationId xmlns:a16="http://schemas.microsoft.com/office/drawing/2014/main" id="{AFE06C45-906F-4C30-8FDE-C4A9FAB51561}"/>
              </a:ext>
            </a:extLst>
          </p:cNvPr>
          <p:cNvSpPr txBox="1"/>
          <p:nvPr/>
        </p:nvSpPr>
        <p:spPr>
          <a:xfrm>
            <a:off x="4576624" y="167281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divertidos</a:t>
            </a:r>
            <a:endParaRPr lang="en-GB" sz="2400"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F69A4B92-85FD-4CD8-B8B9-E855C858676F}"/>
              </a:ext>
            </a:extLst>
          </p:cNvPr>
          <p:cNvSpPr txBox="1"/>
          <p:nvPr/>
        </p:nvSpPr>
        <p:spPr>
          <a:xfrm>
            <a:off x="7562628" y="1680733"/>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Buenas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tardes</a:t>
            </a:r>
            <a:endParaRPr lang="en-GB" sz="2400" dirty="0">
              <a:solidFill>
                <a:srgbClr val="002060"/>
              </a:solidFill>
              <a:latin typeface="Century Gothic" panose="020B0502020202020204" pitchFamily="34" charset="0"/>
            </a:endParaRPr>
          </a:p>
        </p:txBody>
      </p:sp>
      <p:sp>
        <p:nvSpPr>
          <p:cNvPr id="34" name="Title 1">
            <a:extLst>
              <a:ext uri="{FF2B5EF4-FFF2-40B4-BE49-F238E27FC236}">
                <a16:creationId xmlns:a16="http://schemas.microsoft.com/office/drawing/2014/main" id="{4DE82A1A-1BE4-487F-9E67-DD4DD308700F}"/>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273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8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8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8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8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8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8_11.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8_1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8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8_9.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8_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8_7.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8_18.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8_1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8_13.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8_1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8_1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8_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3" grpId="0"/>
      <p:bldP spid="64" grpId="0"/>
      <p:bldP spid="65" grpId="0"/>
      <p:bldP spid="66" grpId="0"/>
      <p:bldP spid="67"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5255096"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extra 1</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744182" y="594847"/>
            <a:ext cx="748313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0749B99E-44CA-40DC-B2F9-6A8340EB439A}"/>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3" name="TextBox 52">
            <a:extLst>
              <a:ext uri="{FF2B5EF4-FFF2-40B4-BE49-F238E27FC236}">
                <a16:creationId xmlns:a16="http://schemas.microsoft.com/office/drawing/2014/main" id="{8A6FE82C-5946-D498-B61B-416E431EE95B}"/>
              </a:ext>
            </a:extLst>
          </p:cNvPr>
          <p:cNvSpPr txBox="1"/>
          <p:nvPr/>
        </p:nvSpPr>
        <p:spPr>
          <a:xfrm>
            <a:off x="644541" y="83751"/>
            <a:ext cx="6096000"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[extra] A: </a:t>
            </a:r>
            <a:endParaRPr lang="en-GB" sz="2800" dirty="0"/>
          </a:p>
        </p:txBody>
      </p:sp>
      <p:graphicFrame>
        <p:nvGraphicFramePr>
          <p:cNvPr id="15" name="Table 4">
            <a:extLst>
              <a:ext uri="{FF2B5EF4-FFF2-40B4-BE49-F238E27FC236}">
                <a16:creationId xmlns:a16="http://schemas.microsoft.com/office/drawing/2014/main" id="{F38EFD83-7515-4233-AA85-89B9AEBA6EA0}"/>
              </a:ext>
            </a:extLst>
          </p:cNvPr>
          <p:cNvGraphicFramePr>
            <a:graphicFrameLocks noGrp="1"/>
          </p:cNvGraphicFramePr>
          <p:nvPr>
            <p:extLst>
              <p:ext uri="{D42A27DB-BD31-4B8C-83A1-F6EECF244321}">
                <p14:modId xmlns:p14="http://schemas.microsoft.com/office/powerpoint/2010/main" val="2769066125"/>
              </p:ext>
            </p:extLst>
          </p:nvPr>
        </p:nvGraphicFramePr>
        <p:xfrm>
          <a:off x="99347" y="1341281"/>
          <a:ext cx="10331763" cy="4831332"/>
        </p:xfrm>
        <a:graphic>
          <a:graphicData uri="http://schemas.openxmlformats.org/drawingml/2006/table">
            <a:tbl>
              <a:tblPr firstRow="1" bandRow="1">
                <a:tableStyleId>{5940675A-B579-460E-94D1-54222C63F5DA}</a:tableStyleId>
              </a:tblPr>
              <a:tblGrid>
                <a:gridCol w="1801067">
                  <a:extLst>
                    <a:ext uri="{9D8B030D-6E8A-4147-A177-3AD203B41FA5}">
                      <a16:colId xmlns:a16="http://schemas.microsoft.com/office/drawing/2014/main" val="1203737284"/>
                    </a:ext>
                  </a:extLst>
                </a:gridCol>
                <a:gridCol w="2737758">
                  <a:extLst>
                    <a:ext uri="{9D8B030D-6E8A-4147-A177-3AD203B41FA5}">
                      <a16:colId xmlns:a16="http://schemas.microsoft.com/office/drawing/2014/main" val="1810222861"/>
                    </a:ext>
                  </a:extLst>
                </a:gridCol>
                <a:gridCol w="2750984">
                  <a:extLst>
                    <a:ext uri="{9D8B030D-6E8A-4147-A177-3AD203B41FA5}">
                      <a16:colId xmlns:a16="http://schemas.microsoft.com/office/drawing/2014/main" val="274413866"/>
                    </a:ext>
                  </a:extLst>
                </a:gridCol>
                <a:gridCol w="304195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quién</a:t>
                      </a:r>
                      <a:r>
                        <a:rPr lang="en-GB" sz="2800" b="1" dirty="0">
                          <a:solidFill>
                            <a:srgbClr val="002060"/>
                          </a:solidFill>
                          <a:latin typeface="Century Gothic" panose="020B0502020202020204" pitchFamily="34" charset="0"/>
                        </a:rPr>
                        <a:t>?</a:t>
                      </a:r>
                    </a:p>
                  </a:txBody>
                  <a:tcPr/>
                </a:tc>
                <a:tc>
                  <a:txBody>
                    <a:bodyPr/>
                    <a:lstStyle/>
                    <a:p>
                      <a:r>
                        <a:rPr lang="en-GB" sz="2800" b="1" dirty="0" err="1">
                          <a:solidFill>
                            <a:srgbClr val="002060"/>
                          </a:solidFill>
                          <a:latin typeface="Century Gothic" panose="020B0502020202020204" pitchFamily="34" charset="0"/>
                        </a:rPr>
                        <a:t>preparada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Buenos días</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divertida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triste</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Buenas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tardes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importante</a:t>
                      </a:r>
                      <a:endParaRPr lang="en-GB" sz="24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son</a:t>
                      </a:r>
                    </a:p>
                  </a:txBody>
                  <a:tcPr/>
                </a:tc>
                <a:tc>
                  <a:txBody>
                    <a:bodyPr/>
                    <a:lstStyle/>
                    <a:p>
                      <a:r>
                        <a:rPr lang="en-GB" sz="2800" b="1" dirty="0" err="1">
                          <a:solidFill>
                            <a:srgbClr val="002060"/>
                          </a:solidFill>
                          <a:latin typeface="Century Gothic" panose="020B0502020202020204" pitchFamily="34" charset="0"/>
                        </a:rPr>
                        <a:t>siempre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700" b="1" dirty="0" err="1">
                          <a:solidFill>
                            <a:srgbClr val="002060"/>
                          </a:solidFill>
                          <a:latin typeface="Century Gothic" panose="020B0502020202020204" pitchFamily="34" charset="0"/>
                        </a:rPr>
                        <a:t>cómodas</a:t>
                      </a:r>
                      <a:endParaRPr lang="en-GB" sz="27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hoy</a:t>
                      </a:r>
                      <a:endParaRPr lang="en-GB" sz="24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están</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mentira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calle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árbol</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verdad</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universidad</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también</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080171DC-06D4-4DB6-BF56-276A7DDFB60F}"/>
              </a:ext>
            </a:extLst>
          </p:cNvPr>
          <p:cNvPicPr>
            <a:picLocks noChangeAspect="1"/>
          </p:cNvPicPr>
          <p:nvPr/>
        </p:nvPicPr>
        <p:blipFill>
          <a:blip r:embed="rId4"/>
          <a:stretch>
            <a:fillRect/>
          </a:stretch>
        </p:blipFill>
        <p:spPr>
          <a:xfrm>
            <a:off x="245408" y="3408079"/>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74703D63-4067-4EF4-8D00-FB96788A81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34" y="1766699"/>
            <a:ext cx="1186070" cy="1186070"/>
          </a:xfrm>
          <a:prstGeom prst="rect">
            <a:avLst/>
          </a:prstGeom>
        </p:spPr>
      </p:pic>
      <p:pic>
        <p:nvPicPr>
          <p:cNvPr id="19" name="Picture 18">
            <a:extLst>
              <a:ext uri="{FF2B5EF4-FFF2-40B4-BE49-F238E27FC236}">
                <a16:creationId xmlns:a16="http://schemas.microsoft.com/office/drawing/2014/main" id="{86C1860F-2C12-42D6-A98C-7C7A7D0DE52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9810" y="4714028"/>
            <a:ext cx="1162417" cy="1101237"/>
          </a:xfrm>
          <a:prstGeom prst="rect">
            <a:avLst/>
          </a:prstGeom>
        </p:spPr>
      </p:pic>
      <p:sp>
        <p:nvSpPr>
          <p:cNvPr id="20" name="TextBox 19">
            <a:extLst>
              <a:ext uri="{FF2B5EF4-FFF2-40B4-BE49-F238E27FC236}">
                <a16:creationId xmlns:a16="http://schemas.microsoft.com/office/drawing/2014/main" id="{B789861E-60EB-4BE2-A050-4E6D16818F27}"/>
              </a:ext>
            </a:extLst>
          </p:cNvPr>
          <p:cNvSpPr txBox="1"/>
          <p:nvPr/>
        </p:nvSpPr>
        <p:spPr>
          <a:xfrm>
            <a:off x="1170300" y="54483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1" name="TextBox 20">
            <a:extLst>
              <a:ext uri="{FF2B5EF4-FFF2-40B4-BE49-F238E27FC236}">
                <a16:creationId xmlns:a16="http://schemas.microsoft.com/office/drawing/2014/main" id="{6CB9443A-F446-439E-909F-DAD77EB9F21E}"/>
              </a:ext>
            </a:extLst>
          </p:cNvPr>
          <p:cNvSpPr txBox="1"/>
          <p:nvPr/>
        </p:nvSpPr>
        <p:spPr>
          <a:xfrm>
            <a:off x="1105730" y="407111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2" name="TextBox 21">
            <a:extLst>
              <a:ext uri="{FF2B5EF4-FFF2-40B4-BE49-F238E27FC236}">
                <a16:creationId xmlns:a16="http://schemas.microsoft.com/office/drawing/2014/main" id="{9F8E0C84-2555-471E-A591-3C20B4F74914}"/>
              </a:ext>
            </a:extLst>
          </p:cNvPr>
          <p:cNvSpPr txBox="1"/>
          <p:nvPr/>
        </p:nvSpPr>
        <p:spPr>
          <a:xfrm>
            <a:off x="1135226" y="245903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1558633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5255096"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extra 1</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744182" y="594847"/>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0749B99E-44CA-40DC-B2F9-6A8340EB439A}"/>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3" name="TextBox 52">
            <a:extLst>
              <a:ext uri="{FF2B5EF4-FFF2-40B4-BE49-F238E27FC236}">
                <a16:creationId xmlns:a16="http://schemas.microsoft.com/office/drawing/2014/main" id="{8A6FE82C-5946-D498-B61B-416E431EE95B}"/>
              </a:ext>
            </a:extLst>
          </p:cNvPr>
          <p:cNvSpPr txBox="1"/>
          <p:nvPr/>
        </p:nvSpPr>
        <p:spPr>
          <a:xfrm>
            <a:off x="644541" y="83751"/>
            <a:ext cx="6096000"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[extra] B: </a:t>
            </a:r>
            <a:endParaRPr lang="en-GB" sz="2800" dirty="0"/>
          </a:p>
        </p:txBody>
      </p:sp>
      <p:pic>
        <p:nvPicPr>
          <p:cNvPr id="16" name="Picture 15">
            <a:extLst>
              <a:ext uri="{FF2B5EF4-FFF2-40B4-BE49-F238E27FC236}">
                <a16:creationId xmlns:a16="http://schemas.microsoft.com/office/drawing/2014/main" id="{1927635E-EE6B-451E-8495-978871568FB9}"/>
              </a:ext>
            </a:extLst>
          </p:cNvPr>
          <p:cNvPicPr>
            <a:picLocks noChangeAspect="1"/>
          </p:cNvPicPr>
          <p:nvPr/>
        </p:nvPicPr>
        <p:blipFill>
          <a:blip r:embed="rId4"/>
          <a:stretch>
            <a:fillRect/>
          </a:stretch>
        </p:blipFill>
        <p:spPr>
          <a:xfrm>
            <a:off x="245408" y="3408079"/>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666CDBD-DE03-459D-AF66-2FE8B2EA7F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34" y="1766699"/>
            <a:ext cx="1186070" cy="1186070"/>
          </a:xfrm>
          <a:prstGeom prst="rect">
            <a:avLst/>
          </a:prstGeom>
        </p:spPr>
      </p:pic>
      <p:pic>
        <p:nvPicPr>
          <p:cNvPr id="18" name="Picture 17">
            <a:extLst>
              <a:ext uri="{FF2B5EF4-FFF2-40B4-BE49-F238E27FC236}">
                <a16:creationId xmlns:a16="http://schemas.microsoft.com/office/drawing/2014/main" id="{0A127CEB-B71B-43C0-B1C6-CCB2987B787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9810" y="4714028"/>
            <a:ext cx="1162417" cy="1101237"/>
          </a:xfrm>
          <a:prstGeom prst="rect">
            <a:avLst/>
          </a:prstGeom>
        </p:spPr>
      </p:pic>
      <p:sp>
        <p:nvSpPr>
          <p:cNvPr id="19" name="TextBox 18">
            <a:extLst>
              <a:ext uri="{FF2B5EF4-FFF2-40B4-BE49-F238E27FC236}">
                <a16:creationId xmlns:a16="http://schemas.microsoft.com/office/drawing/2014/main" id="{4BE744ED-0A35-4FC0-B249-9B96C39FD99C}"/>
              </a:ext>
            </a:extLst>
          </p:cNvPr>
          <p:cNvSpPr txBox="1"/>
          <p:nvPr/>
        </p:nvSpPr>
        <p:spPr>
          <a:xfrm>
            <a:off x="1170300" y="54483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0" name="TextBox 19">
            <a:extLst>
              <a:ext uri="{FF2B5EF4-FFF2-40B4-BE49-F238E27FC236}">
                <a16:creationId xmlns:a16="http://schemas.microsoft.com/office/drawing/2014/main" id="{2BF661B6-D994-49A9-93A3-0622F87A9C8F}"/>
              </a:ext>
            </a:extLst>
          </p:cNvPr>
          <p:cNvSpPr txBox="1"/>
          <p:nvPr/>
        </p:nvSpPr>
        <p:spPr>
          <a:xfrm>
            <a:off x="1105730" y="407111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1" name="TextBox 20">
            <a:extLst>
              <a:ext uri="{FF2B5EF4-FFF2-40B4-BE49-F238E27FC236}">
                <a16:creationId xmlns:a16="http://schemas.microsoft.com/office/drawing/2014/main" id="{033FDC19-EFA7-4FB4-97C7-6754FF90D0C4}"/>
              </a:ext>
            </a:extLst>
          </p:cNvPr>
          <p:cNvSpPr txBox="1"/>
          <p:nvPr/>
        </p:nvSpPr>
        <p:spPr>
          <a:xfrm>
            <a:off x="1135226" y="2459034"/>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graphicFrame>
        <p:nvGraphicFramePr>
          <p:cNvPr id="50" name="Table 4">
            <a:extLst>
              <a:ext uri="{FF2B5EF4-FFF2-40B4-BE49-F238E27FC236}">
                <a16:creationId xmlns:a16="http://schemas.microsoft.com/office/drawing/2014/main" id="{B31DADD3-E0C2-4658-B1CF-232184208CEC}"/>
              </a:ext>
            </a:extLst>
          </p:cNvPr>
          <p:cNvGraphicFramePr>
            <a:graphicFrameLocks noGrp="1"/>
          </p:cNvGraphicFramePr>
          <p:nvPr>
            <p:extLst>
              <p:ext uri="{D42A27DB-BD31-4B8C-83A1-F6EECF244321}">
                <p14:modId xmlns:p14="http://schemas.microsoft.com/office/powerpoint/2010/main" val="3313597737"/>
              </p:ext>
            </p:extLst>
          </p:nvPr>
        </p:nvGraphicFramePr>
        <p:xfrm>
          <a:off x="99347" y="1341281"/>
          <a:ext cx="10331763" cy="4831332"/>
        </p:xfrm>
        <a:graphic>
          <a:graphicData uri="http://schemas.openxmlformats.org/drawingml/2006/table">
            <a:tbl>
              <a:tblPr firstRow="1" bandRow="1">
                <a:tableStyleId>{5940675A-B579-460E-94D1-54222C63F5DA}</a:tableStyleId>
              </a:tblPr>
              <a:tblGrid>
                <a:gridCol w="1801067">
                  <a:extLst>
                    <a:ext uri="{9D8B030D-6E8A-4147-A177-3AD203B41FA5}">
                      <a16:colId xmlns:a16="http://schemas.microsoft.com/office/drawing/2014/main" val="1203737284"/>
                    </a:ext>
                  </a:extLst>
                </a:gridCol>
                <a:gridCol w="2737758">
                  <a:extLst>
                    <a:ext uri="{9D8B030D-6E8A-4147-A177-3AD203B41FA5}">
                      <a16:colId xmlns:a16="http://schemas.microsoft.com/office/drawing/2014/main" val="1810222861"/>
                    </a:ext>
                  </a:extLst>
                </a:gridCol>
                <a:gridCol w="2750984">
                  <a:extLst>
                    <a:ext uri="{9D8B030D-6E8A-4147-A177-3AD203B41FA5}">
                      <a16:colId xmlns:a16="http://schemas.microsoft.com/office/drawing/2014/main" val="274413866"/>
                    </a:ext>
                  </a:extLst>
                </a:gridCol>
                <a:gridCol w="304195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sad (m/f)</a:t>
                      </a:r>
                    </a:p>
                  </a:txBody>
                  <a:tcPr/>
                </a:tc>
                <a:tc>
                  <a:txBody>
                    <a:bodyPr/>
                    <a:lstStyle/>
                    <a:p>
                      <a:r>
                        <a:rPr lang="en-GB" sz="2800" b="1" dirty="0">
                          <a:solidFill>
                            <a:srgbClr val="002060"/>
                          </a:solidFill>
                          <a:latin typeface="Century Gothic" panose="020B0502020202020204" pitchFamily="34" charset="0"/>
                        </a:rPr>
                        <a:t>fun, funny </a:t>
                      </a: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mpl</a:t>
                      </a:r>
                      <a:r>
                        <a:rPr lang="en-GB" sz="2400" b="1"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Good afternoon</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prepared (f)</a:t>
                      </a:r>
                    </a:p>
                  </a:txBody>
                  <a:tcPr/>
                </a:tc>
                <a:tc>
                  <a:txBody>
                    <a:bodyPr/>
                    <a:lstStyle/>
                    <a:p>
                      <a:r>
                        <a:rPr lang="en-GB" sz="2800" b="1" dirty="0">
                          <a:solidFill>
                            <a:srgbClr val="002060"/>
                          </a:solidFill>
                          <a:latin typeface="Century Gothic" panose="020B0502020202020204" pitchFamily="34" charset="0"/>
                        </a:rPr>
                        <a:t>who?</a:t>
                      </a:r>
                    </a:p>
                  </a:txBody>
                  <a:tcPr/>
                </a:tc>
                <a:tc>
                  <a:txBody>
                    <a:bodyPr/>
                    <a:lstStyle/>
                    <a:p>
                      <a:r>
                        <a:rPr lang="en-GB" sz="2300" b="1" dirty="0">
                          <a:solidFill>
                            <a:srgbClr val="002060"/>
                          </a:solidFill>
                          <a:latin typeface="Century Gothic" panose="020B0502020202020204" pitchFamily="34" charset="0"/>
                        </a:rPr>
                        <a:t>Good day/morning</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comfortable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tc>
                  <a:txBody>
                    <a:bodyPr/>
                    <a:lstStyle/>
                    <a:p>
                      <a:r>
                        <a:rPr lang="en-GB" sz="2800" b="1" dirty="0">
                          <a:solidFill>
                            <a:srgbClr val="002060"/>
                          </a:solidFill>
                          <a:latin typeface="Century Gothic" panose="020B0502020202020204" pitchFamily="34" charset="0"/>
                        </a:rPr>
                        <a:t>they are (trait)</a:t>
                      </a:r>
                    </a:p>
                  </a:txBody>
                  <a:tcPr/>
                </a:tc>
                <a:tc>
                  <a:txBody>
                    <a:bodyPr/>
                    <a:lstStyle/>
                    <a:p>
                      <a:r>
                        <a:rPr lang="en-GB" sz="2800" b="1" dirty="0">
                          <a:solidFill>
                            <a:srgbClr val="002060"/>
                          </a:solidFill>
                          <a:latin typeface="Century Gothic" panose="020B0502020202020204" pitchFamily="34" charset="0"/>
                        </a:rPr>
                        <a:t>they are (state)</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700" b="1" dirty="0">
                          <a:solidFill>
                            <a:srgbClr val="002060"/>
                          </a:solidFill>
                          <a:latin typeface="Century Gothic" panose="020B0502020202020204" pitchFamily="34" charset="0"/>
                        </a:rPr>
                        <a:t>today</a:t>
                      </a:r>
                    </a:p>
                  </a:txBody>
                  <a:tcPr/>
                </a:tc>
                <a:tc>
                  <a:txBody>
                    <a:bodyPr/>
                    <a:lstStyle/>
                    <a:p>
                      <a:r>
                        <a:rPr lang="en-GB" sz="2800" b="1" dirty="0">
                          <a:solidFill>
                            <a:srgbClr val="002060"/>
                          </a:solidFill>
                          <a:latin typeface="Century Gothic" panose="020B0502020202020204" pitchFamily="34" charset="0"/>
                        </a:rPr>
                        <a:t>always</a:t>
                      </a:r>
                      <a:endParaRPr lang="en-GB" sz="24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important (</a:t>
                      </a:r>
                      <a:r>
                        <a:rPr lang="en-GB" sz="2800" b="1" dirty="0" err="1">
                          <a:solidFill>
                            <a:srgbClr val="002060"/>
                          </a:solidFill>
                          <a:latin typeface="Century Gothic" panose="020B0502020202020204" pitchFamily="34" charset="0"/>
                        </a:rPr>
                        <a:t>mfpl</a:t>
                      </a:r>
                      <a:r>
                        <a:rPr lang="en-GB" sz="28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truth</a:t>
                      </a:r>
                    </a:p>
                  </a:txBody>
                  <a:tcPr/>
                </a:tc>
                <a:tc>
                  <a:txBody>
                    <a:bodyPr/>
                    <a:lstStyle/>
                    <a:p>
                      <a:r>
                        <a:rPr lang="en-GB" sz="2800" b="1" dirty="0">
                          <a:solidFill>
                            <a:srgbClr val="002060"/>
                          </a:solidFill>
                          <a:latin typeface="Century Gothic" panose="020B0502020202020204" pitchFamily="34" charset="0"/>
                        </a:rPr>
                        <a:t>(the) </a:t>
                      </a:r>
                      <a:r>
                        <a:rPr lang="en-GB" sz="2800" b="1" dirty="0" err="1">
                          <a:solidFill>
                            <a:srgbClr val="002060"/>
                          </a:solidFill>
                          <a:latin typeface="Century Gothic" panose="020B0502020202020204" pitchFamily="34" charset="0"/>
                        </a:rPr>
                        <a:t>uni</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tree</a:t>
                      </a:r>
                    </a:p>
                  </a:txBody>
                  <a:tcPr/>
                </a:tc>
                <a:tc>
                  <a:txBody>
                    <a:bodyPr/>
                    <a:lstStyle/>
                    <a:p>
                      <a:r>
                        <a:rPr lang="en-GB" sz="2800" b="1" dirty="0">
                          <a:solidFill>
                            <a:srgbClr val="002060"/>
                          </a:solidFill>
                          <a:latin typeface="Century Gothic" panose="020B0502020202020204" pitchFamily="34" charset="0"/>
                        </a:rPr>
                        <a:t>(the) street</a:t>
                      </a:r>
                    </a:p>
                  </a:txBody>
                  <a:tcPr/>
                </a:tc>
                <a:tc>
                  <a:txBody>
                    <a:bodyPr/>
                    <a:lstStyle/>
                    <a:p>
                      <a:r>
                        <a:rPr lang="en-GB" sz="2800" b="1" dirty="0">
                          <a:solidFill>
                            <a:srgbClr val="002060"/>
                          </a:solidFill>
                          <a:latin typeface="Century Gothic" panose="020B0502020202020204" pitchFamily="34" charset="0"/>
                        </a:rPr>
                        <a:t>(the) lie</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641670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387;p19">
            <a:extLst>
              <a:ext uri="{FF2B5EF4-FFF2-40B4-BE49-F238E27FC236}">
                <a16:creationId xmlns:a16="http://schemas.microsoft.com/office/drawing/2014/main" id="{CDA0F66E-BC58-400E-BCCB-FCB52696737F}"/>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674101D7-97F3-43AD-92CC-C8205D18F5B8}"/>
              </a:ext>
            </a:extLst>
          </p:cNvPr>
          <p:cNvSpPr/>
          <p:nvPr/>
        </p:nvSpPr>
        <p:spPr>
          <a:xfrm>
            <a:off x="11000369" y="1881615"/>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DFE44C87-139E-4A44-AC36-6AFCB6253DB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88FA1723-172B-4BD1-A66B-2E8337D8B0D0}"/>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0C55E39D-91F4-4262-AF45-BFABF333B9E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34B35214-7C66-467B-B91A-EBC4B18C0ED6}"/>
              </a:ext>
            </a:extLst>
          </p:cNvPr>
          <p:cNvSpPr txBox="1"/>
          <p:nvPr/>
        </p:nvSpPr>
        <p:spPr>
          <a:xfrm>
            <a:off x="11794504" y="1649721"/>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a:solidFill>
                  <a:srgbClr val="1E4E79"/>
                </a:solidFill>
                <a:latin typeface="Century Gothic"/>
                <a:ea typeface="Century Gothic"/>
                <a:cs typeface="Century Gothic"/>
                <a:sym typeface="Century Gothic"/>
              </a:rPr>
              <a:t>60</a:t>
            </a:r>
            <a:endParaRPr sz="1400" kern="0">
              <a:solidFill>
                <a:srgbClr val="000000"/>
              </a:solidFill>
              <a:cs typeface="Arial"/>
              <a:sym typeface="Arial"/>
            </a:endParaRPr>
          </a:p>
        </p:txBody>
      </p:sp>
      <p:sp>
        <p:nvSpPr>
          <p:cNvPr id="37" name="Google Shape;395;p19">
            <a:extLst>
              <a:ext uri="{FF2B5EF4-FFF2-40B4-BE49-F238E27FC236}">
                <a16:creationId xmlns:a16="http://schemas.microsoft.com/office/drawing/2014/main" id="{B449ABB7-2CD1-4373-A2E3-82EC06922968}"/>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INICIO</a:t>
            </a:r>
            <a:endParaRPr sz="1400" kern="0" dirty="0">
              <a:solidFill>
                <a:srgbClr val="000000"/>
              </a:solidFill>
              <a:cs typeface="Arial"/>
              <a:sym typeface="Arial"/>
            </a:endParaRPr>
          </a:p>
        </p:txBody>
      </p:sp>
      <p:sp>
        <p:nvSpPr>
          <p:cNvPr id="53" name="Speech Bubble: Rectangle with Corners Rounded 52">
            <a:extLst>
              <a:ext uri="{FF2B5EF4-FFF2-40B4-BE49-F238E27FC236}">
                <a16:creationId xmlns:a16="http://schemas.microsoft.com/office/drawing/2014/main" id="{BF5446D8-0BE7-C6C4-CFEE-DE4787046067}"/>
              </a:ext>
            </a:extLst>
          </p:cNvPr>
          <p:cNvSpPr/>
          <p:nvPr/>
        </p:nvSpPr>
        <p:spPr>
          <a:xfrm>
            <a:off x="4220511" y="123264"/>
            <a:ext cx="4024040" cy="483707"/>
          </a:xfrm>
          <a:prstGeom prst="wedgeRoundRectCallout">
            <a:avLst>
              <a:gd name="adj1" fmla="val 8548"/>
              <a:gd name="adj2" fmla="val 7250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en parejas.</a:t>
            </a:r>
          </a:p>
        </p:txBody>
      </p:sp>
      <p:sp>
        <p:nvSpPr>
          <p:cNvPr id="54" name="Title 1">
            <a:extLst>
              <a:ext uri="{FF2B5EF4-FFF2-40B4-BE49-F238E27FC236}">
                <a16:creationId xmlns:a16="http://schemas.microsoft.com/office/drawing/2014/main" id="{5A4616D5-5B04-7A12-8B87-5D1265C80ED8}"/>
              </a:ext>
            </a:extLst>
          </p:cNvPr>
          <p:cNvSpPr txBox="1">
            <a:spLocks/>
          </p:cNvSpPr>
          <p:nvPr/>
        </p:nvSpPr>
        <p:spPr>
          <a:xfrm>
            <a:off x="10571431" y="84753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55" name="Google Shape;111;p3" descr="Speech Icon, Voice, Talking, Audio, Speech">
            <a:extLst>
              <a:ext uri="{FF2B5EF4-FFF2-40B4-BE49-F238E27FC236}">
                <a16:creationId xmlns:a16="http://schemas.microsoft.com/office/drawing/2014/main" id="{DFF95B6D-D1F3-F5C7-3DA9-CE423E0265E4}"/>
              </a:ext>
            </a:extLst>
          </p:cNvPr>
          <p:cNvPicPr preferRelativeResize="0"/>
          <p:nvPr/>
        </p:nvPicPr>
        <p:blipFill rotWithShape="1">
          <a:blip r:embed="rId17">
            <a:alphaModFix/>
          </a:blip>
          <a:srcRect/>
          <a:stretch/>
        </p:blipFill>
        <p:spPr>
          <a:xfrm>
            <a:off x="11160528" y="32533"/>
            <a:ext cx="776168" cy="776168"/>
          </a:xfrm>
          <a:prstGeom prst="rect">
            <a:avLst/>
          </a:prstGeom>
          <a:noFill/>
          <a:ln>
            <a:noFill/>
          </a:ln>
        </p:spPr>
      </p:pic>
      <p:pic>
        <p:nvPicPr>
          <p:cNvPr id="56" name="Picture 2" descr="Matrimonial Bed, Bed, Marriage Bed, Marital Bed">
            <a:extLst>
              <a:ext uri="{FF2B5EF4-FFF2-40B4-BE49-F238E27FC236}">
                <a16:creationId xmlns:a16="http://schemas.microsoft.com/office/drawing/2014/main" id="{B689A892-A768-C746-8FB5-912601CCDF9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75288" y="5961858"/>
            <a:ext cx="848464" cy="52322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Cockroach, Insect, Ugly, Bug">
            <a:extLst>
              <a:ext uri="{FF2B5EF4-FFF2-40B4-BE49-F238E27FC236}">
                <a16:creationId xmlns:a16="http://schemas.microsoft.com/office/drawing/2014/main" id="{9CF410BA-29B3-26EC-BE62-CE8078286B8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69559" y="4042845"/>
            <a:ext cx="696390" cy="906692"/>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37AE02B3-5F9E-7697-5B6F-AAA0437857F1}"/>
              </a:ext>
            </a:extLst>
          </p:cNvPr>
          <p:cNvSpPr txBox="1"/>
          <p:nvPr/>
        </p:nvSpPr>
        <p:spPr>
          <a:xfrm>
            <a:off x="3306522" y="2500074"/>
            <a:ext cx="1747594" cy="523220"/>
          </a:xfrm>
          <a:prstGeom prst="rect">
            <a:avLst/>
          </a:prstGeom>
          <a:noFill/>
        </p:spPr>
        <p:txBody>
          <a:bodyPr wrap="none" rtlCol="0">
            <a:spAutoFit/>
          </a:bodyPr>
          <a:lstStyle/>
          <a:p>
            <a:r>
              <a:rPr lang="en-GB" sz="2800" b="1" dirty="0" err="1">
                <a:solidFill>
                  <a:srgbClr val="FF3399"/>
                </a:solidFill>
                <a:latin typeface="Century Gothic" panose="020B0502020202020204" pitchFamily="34" charset="0"/>
              </a:rPr>
              <a:t>ca</a:t>
            </a:r>
            <a:r>
              <a:rPr lang="en-GB" sz="2800" b="1" dirty="0" err="1">
                <a:solidFill>
                  <a:srgbClr val="002060"/>
                </a:solidFill>
                <a:latin typeface="Century Gothic" panose="020B0502020202020204" pitchFamily="34" charset="0"/>
              </a:rPr>
              <a:t>nsado</a:t>
            </a:r>
            <a:endParaRPr lang="en-GB" sz="2800" b="1"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0F1A12F1-9188-48EF-D5BE-19DB44905C3C}"/>
              </a:ext>
            </a:extLst>
          </p:cNvPr>
          <p:cNvSpPr txBox="1"/>
          <p:nvPr/>
        </p:nvSpPr>
        <p:spPr>
          <a:xfrm>
            <a:off x="7687210" y="3538420"/>
            <a:ext cx="1745991" cy="523220"/>
          </a:xfrm>
          <a:prstGeom prst="rect">
            <a:avLst/>
          </a:prstGeom>
          <a:noFill/>
        </p:spPr>
        <p:txBody>
          <a:bodyPr wrap="none" rtlCol="0">
            <a:spAutoFit/>
          </a:bodyPr>
          <a:lstStyle/>
          <a:p>
            <a:r>
              <a:rPr lang="en-GB" sz="2800" b="1" dirty="0" err="1">
                <a:solidFill>
                  <a:srgbClr val="FF3399"/>
                </a:solidFill>
                <a:latin typeface="Century Gothic" panose="020B0502020202020204" pitchFamily="34" charset="0"/>
              </a:rPr>
              <a:t>co</a:t>
            </a:r>
            <a:r>
              <a:rPr lang="en-GB" sz="2800" b="1" dirty="0" err="1">
                <a:solidFill>
                  <a:srgbClr val="002060"/>
                </a:solidFill>
                <a:latin typeface="Century Gothic" panose="020B0502020202020204" pitchFamily="34" charset="0"/>
              </a:rPr>
              <a:t>ntento</a:t>
            </a:r>
            <a:endParaRPr lang="en-GB" sz="2800" b="1"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7FF2A4BB-A719-B1F9-8204-64BE2CDEA091}"/>
              </a:ext>
            </a:extLst>
          </p:cNvPr>
          <p:cNvSpPr txBox="1"/>
          <p:nvPr/>
        </p:nvSpPr>
        <p:spPr>
          <a:xfrm>
            <a:off x="458952" y="1822122"/>
            <a:ext cx="166263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t>
            </a:r>
            <a:r>
              <a:rPr lang="en-GB" sz="2800" b="1" dirty="0" err="1">
                <a:solidFill>
                  <a:srgbClr val="FF3399"/>
                </a:solidFill>
                <a:latin typeface="Century Gothic" panose="020B0502020202020204" pitchFamily="34" charset="0"/>
              </a:rPr>
              <a:t>Có</a:t>
            </a:r>
            <a:r>
              <a:rPr lang="en-GB" sz="2800" b="1" dirty="0" err="1">
                <a:solidFill>
                  <a:srgbClr val="002060"/>
                </a:solidFill>
                <a:latin typeface="Century Gothic" panose="020B0502020202020204" pitchFamily="34" charset="0"/>
              </a:rPr>
              <a:t>mo</a:t>
            </a:r>
            <a:r>
              <a:rPr lang="en-GB" sz="2800" b="1" dirty="0">
                <a:solidFill>
                  <a:srgbClr val="002060"/>
                </a:solidFill>
                <a:latin typeface="Century Gothic" panose="020B0502020202020204" pitchFamily="34" charset="0"/>
              </a:rPr>
              <a:t>?</a:t>
            </a:r>
          </a:p>
        </p:txBody>
      </p:sp>
      <p:sp>
        <p:nvSpPr>
          <p:cNvPr id="61" name="TextBox 60">
            <a:extLst>
              <a:ext uri="{FF2B5EF4-FFF2-40B4-BE49-F238E27FC236}">
                <a16:creationId xmlns:a16="http://schemas.microsoft.com/office/drawing/2014/main" id="{C47B8991-80AE-A880-022F-E267C24BA91A}"/>
              </a:ext>
            </a:extLst>
          </p:cNvPr>
          <p:cNvSpPr txBox="1"/>
          <p:nvPr/>
        </p:nvSpPr>
        <p:spPr>
          <a:xfrm>
            <a:off x="5368239" y="4615228"/>
            <a:ext cx="1579278" cy="523220"/>
          </a:xfrm>
          <a:prstGeom prst="rect">
            <a:avLst/>
          </a:prstGeom>
          <a:noFill/>
        </p:spPr>
        <p:txBody>
          <a:bodyPr wrap="none" rtlCol="0">
            <a:spAutoFit/>
          </a:bodyPr>
          <a:lstStyle/>
          <a:p>
            <a:r>
              <a:rPr lang="en-GB" sz="2800" b="1" dirty="0" err="1">
                <a:solidFill>
                  <a:srgbClr val="FF3399"/>
                </a:solidFill>
                <a:latin typeface="Century Gothic" panose="020B0502020202020204" pitchFamily="34" charset="0"/>
              </a:rPr>
              <a:t>cá</a:t>
            </a:r>
            <a:r>
              <a:rPr lang="en-GB" sz="2800" b="1" dirty="0" err="1">
                <a:solidFill>
                  <a:srgbClr val="002060"/>
                </a:solidFill>
                <a:latin typeface="Century Gothic" panose="020B0502020202020204" pitchFamily="34" charset="0"/>
              </a:rPr>
              <a:t>mara</a:t>
            </a:r>
            <a:endParaRPr lang="en-GB" sz="2800" b="1"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1E61A84A-1DFD-CA3B-4ADE-B32DE38E8951}"/>
              </a:ext>
            </a:extLst>
          </p:cNvPr>
          <p:cNvSpPr txBox="1"/>
          <p:nvPr/>
        </p:nvSpPr>
        <p:spPr>
          <a:xfrm>
            <a:off x="4349888" y="1636107"/>
            <a:ext cx="1891865" cy="523220"/>
          </a:xfrm>
          <a:prstGeom prst="rect">
            <a:avLst/>
          </a:prstGeom>
          <a:noFill/>
        </p:spPr>
        <p:txBody>
          <a:bodyPr wrap="none" rtlCol="0">
            <a:spAutoFit/>
          </a:bodyPr>
          <a:lstStyle/>
          <a:p>
            <a:r>
              <a:rPr lang="en-GB" sz="2800" b="1" dirty="0" err="1">
                <a:solidFill>
                  <a:srgbClr val="FF3399"/>
                </a:solidFill>
                <a:latin typeface="Century Gothic" panose="020B0502020202020204" pitchFamily="34" charset="0"/>
              </a:rPr>
              <a:t>cu</a:t>
            </a:r>
            <a:r>
              <a:rPr lang="en-GB" sz="2800" b="1" dirty="0" err="1">
                <a:solidFill>
                  <a:srgbClr val="002060"/>
                </a:solidFill>
                <a:latin typeface="Century Gothic" panose="020B0502020202020204" pitchFamily="34" charset="0"/>
              </a:rPr>
              <a:t>aderno</a:t>
            </a:r>
            <a:endParaRPr lang="en-GB" sz="2800" b="1"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D79A00CD-D380-8138-5D12-86D97D2666E3}"/>
              </a:ext>
            </a:extLst>
          </p:cNvPr>
          <p:cNvSpPr txBox="1"/>
          <p:nvPr/>
        </p:nvSpPr>
        <p:spPr>
          <a:xfrm>
            <a:off x="398055" y="5866074"/>
            <a:ext cx="1527982" cy="523220"/>
          </a:xfrm>
          <a:prstGeom prst="rect">
            <a:avLst/>
          </a:prstGeom>
          <a:noFill/>
        </p:spPr>
        <p:txBody>
          <a:bodyPr wrap="none" rtlCol="0">
            <a:spAutoFit/>
          </a:bodyPr>
          <a:lstStyle/>
          <a:p>
            <a:r>
              <a:rPr lang="en-GB" sz="2800" b="1" dirty="0">
                <a:solidFill>
                  <a:srgbClr val="FF3399"/>
                </a:solidFill>
                <a:latin typeface="Century Gothic" panose="020B0502020202020204" pitchFamily="34" charset="0"/>
              </a:rPr>
              <a:t>ca</a:t>
            </a:r>
            <a:r>
              <a:rPr lang="en-GB" sz="2800" b="1" dirty="0">
                <a:solidFill>
                  <a:srgbClr val="002060"/>
                </a:solidFill>
                <a:latin typeface="Century Gothic" panose="020B0502020202020204" pitchFamily="34" charset="0"/>
              </a:rPr>
              <a:t>ballo</a:t>
            </a:r>
          </a:p>
        </p:txBody>
      </p:sp>
      <p:sp>
        <p:nvSpPr>
          <p:cNvPr id="64" name="TextBox 63">
            <a:extLst>
              <a:ext uri="{FF2B5EF4-FFF2-40B4-BE49-F238E27FC236}">
                <a16:creationId xmlns:a16="http://schemas.microsoft.com/office/drawing/2014/main" id="{780EB7CD-841F-B4BD-F400-486E2B934B9C}"/>
              </a:ext>
            </a:extLst>
          </p:cNvPr>
          <p:cNvSpPr txBox="1"/>
          <p:nvPr/>
        </p:nvSpPr>
        <p:spPr>
          <a:xfrm>
            <a:off x="474297" y="3287963"/>
            <a:ext cx="1909497" cy="523220"/>
          </a:xfrm>
          <a:prstGeom prst="rect">
            <a:avLst/>
          </a:prstGeom>
          <a:noFill/>
        </p:spPr>
        <p:txBody>
          <a:bodyPr wrap="none" rtlCol="0">
            <a:spAutoFit/>
          </a:bodyPr>
          <a:lstStyle/>
          <a:p>
            <a:r>
              <a:rPr lang="en-GB" sz="2800" b="1" dirty="0">
                <a:solidFill>
                  <a:srgbClr val="FF3399"/>
                </a:solidFill>
                <a:latin typeface="Century Gothic" panose="020B0502020202020204" pitchFamily="34" charset="0"/>
              </a:rPr>
              <a:t>Co</a:t>
            </a:r>
            <a:r>
              <a:rPr lang="en-GB" sz="2800" b="1" dirty="0">
                <a:solidFill>
                  <a:srgbClr val="002060"/>
                </a:solidFill>
                <a:latin typeface="Century Gothic" panose="020B0502020202020204" pitchFamily="34" charset="0"/>
              </a:rPr>
              <a:t>lombia</a:t>
            </a:r>
          </a:p>
        </p:txBody>
      </p:sp>
      <p:sp>
        <p:nvSpPr>
          <p:cNvPr id="65" name="TextBox 64">
            <a:extLst>
              <a:ext uri="{FF2B5EF4-FFF2-40B4-BE49-F238E27FC236}">
                <a16:creationId xmlns:a16="http://schemas.microsoft.com/office/drawing/2014/main" id="{90F7C6BE-5CA1-61C3-5F9E-5DD04796F6FF}"/>
              </a:ext>
            </a:extLst>
          </p:cNvPr>
          <p:cNvSpPr txBox="1"/>
          <p:nvPr/>
        </p:nvSpPr>
        <p:spPr>
          <a:xfrm>
            <a:off x="6813772" y="5541748"/>
            <a:ext cx="2188420"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Salaman</a:t>
            </a:r>
            <a:r>
              <a:rPr lang="en-GB" sz="2800" b="1" dirty="0">
                <a:solidFill>
                  <a:srgbClr val="FF3399"/>
                </a:solidFill>
                <a:latin typeface="Century Gothic" panose="020B0502020202020204" pitchFamily="34" charset="0"/>
              </a:rPr>
              <a:t>ca</a:t>
            </a:r>
          </a:p>
        </p:txBody>
      </p:sp>
      <p:sp>
        <p:nvSpPr>
          <p:cNvPr id="66" name="TextBox 65">
            <a:extLst>
              <a:ext uri="{FF2B5EF4-FFF2-40B4-BE49-F238E27FC236}">
                <a16:creationId xmlns:a16="http://schemas.microsoft.com/office/drawing/2014/main" id="{F44E66D7-26FB-0F7B-1848-25D230032850}"/>
              </a:ext>
            </a:extLst>
          </p:cNvPr>
          <p:cNvSpPr txBox="1"/>
          <p:nvPr/>
        </p:nvSpPr>
        <p:spPr>
          <a:xfrm>
            <a:off x="5008751" y="3347840"/>
            <a:ext cx="131959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Mar</a:t>
            </a:r>
            <a:r>
              <a:rPr lang="en-GB" sz="2800" b="1" dirty="0">
                <a:solidFill>
                  <a:srgbClr val="FF3399"/>
                </a:solidFill>
                <a:latin typeface="Century Gothic" panose="020B0502020202020204" pitchFamily="34" charset="0"/>
              </a:rPr>
              <a:t>co</a:t>
            </a:r>
          </a:p>
        </p:txBody>
      </p:sp>
      <p:sp>
        <p:nvSpPr>
          <p:cNvPr id="67" name="TextBox 66">
            <a:extLst>
              <a:ext uri="{FF2B5EF4-FFF2-40B4-BE49-F238E27FC236}">
                <a16:creationId xmlns:a16="http://schemas.microsoft.com/office/drawing/2014/main" id="{B4617507-7723-256C-44F9-2251A737A4E4}"/>
              </a:ext>
            </a:extLst>
          </p:cNvPr>
          <p:cNvSpPr txBox="1"/>
          <p:nvPr/>
        </p:nvSpPr>
        <p:spPr>
          <a:xfrm>
            <a:off x="7716114" y="2639839"/>
            <a:ext cx="1317990" cy="523220"/>
          </a:xfrm>
          <a:prstGeom prst="rect">
            <a:avLst/>
          </a:prstGeom>
          <a:noFill/>
        </p:spPr>
        <p:txBody>
          <a:bodyPr wrap="none" rtlCol="0">
            <a:spAutoFit/>
          </a:bodyPr>
          <a:lstStyle/>
          <a:p>
            <a:r>
              <a:rPr lang="en-GB" sz="2800" b="1" dirty="0" err="1">
                <a:solidFill>
                  <a:srgbClr val="FF3399"/>
                </a:solidFill>
                <a:latin typeface="Century Gothic" panose="020B0502020202020204" pitchFamily="34" charset="0"/>
              </a:rPr>
              <a:t>co</a:t>
            </a:r>
            <a:r>
              <a:rPr lang="en-GB" sz="2800" b="1" dirty="0" err="1">
                <a:solidFill>
                  <a:srgbClr val="002060"/>
                </a:solidFill>
                <a:latin typeface="Century Gothic" panose="020B0502020202020204" pitchFamily="34" charset="0"/>
              </a:rPr>
              <a:t>ntar</a:t>
            </a:r>
            <a:endParaRPr lang="en-GB" sz="2800" b="1"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EB24C87A-F5F7-7160-D47D-5E49EB76D77F}"/>
              </a:ext>
            </a:extLst>
          </p:cNvPr>
          <p:cNvSpPr txBox="1"/>
          <p:nvPr/>
        </p:nvSpPr>
        <p:spPr>
          <a:xfrm>
            <a:off x="3885822" y="5866074"/>
            <a:ext cx="1289466" cy="523220"/>
          </a:xfrm>
          <a:prstGeom prst="rect">
            <a:avLst/>
          </a:prstGeom>
          <a:noFill/>
        </p:spPr>
        <p:txBody>
          <a:bodyPr wrap="square" rtlCol="0">
            <a:spAutoFit/>
          </a:bodyPr>
          <a:lstStyle/>
          <a:p>
            <a:r>
              <a:rPr lang="en-GB" sz="2800" b="1" dirty="0" err="1">
                <a:solidFill>
                  <a:srgbClr val="FF3399"/>
                </a:solidFill>
                <a:latin typeface="Century Gothic" panose="020B0502020202020204" pitchFamily="34" charset="0"/>
              </a:rPr>
              <a:t>ca</a:t>
            </a:r>
            <a:r>
              <a:rPr lang="en-GB" sz="2800" b="1" dirty="0" err="1">
                <a:solidFill>
                  <a:srgbClr val="002060"/>
                </a:solidFill>
                <a:latin typeface="Century Gothic" panose="020B0502020202020204" pitchFamily="34" charset="0"/>
              </a:rPr>
              <a:t>ma</a:t>
            </a:r>
            <a:endParaRPr lang="en-GB" sz="2800" b="1" dirty="0">
              <a:solidFill>
                <a:srgbClr val="002060"/>
              </a:solidFill>
              <a:latin typeface="Century Gothic" panose="020B0502020202020204" pitchFamily="34" charset="0"/>
            </a:endParaRPr>
          </a:p>
        </p:txBody>
      </p:sp>
      <p:pic>
        <p:nvPicPr>
          <p:cNvPr id="70" name="Picture 2" descr="Puente, Catedral, Arquitectura, Monumento, Salamanca">
            <a:extLst>
              <a:ext uri="{FF2B5EF4-FFF2-40B4-BE49-F238E27FC236}">
                <a16:creationId xmlns:a16="http://schemas.microsoft.com/office/drawing/2014/main" id="{E45FF2E4-8AC9-52F7-3948-43A59EEE706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53494" y="5005493"/>
            <a:ext cx="1527982" cy="1018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 name="Picture 8" descr="Camara, Fotografia, Fotografía, Foto">
            <a:extLst>
              <a:ext uri="{FF2B5EF4-FFF2-40B4-BE49-F238E27FC236}">
                <a16:creationId xmlns:a16="http://schemas.microsoft.com/office/drawing/2014/main" id="{5BA624A7-A757-C4B5-E7B1-F55F3272EBD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41853" y="4650973"/>
            <a:ext cx="658995" cy="4517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unting, Fingers, First, Hand, One">
            <a:extLst>
              <a:ext uri="{FF2B5EF4-FFF2-40B4-BE49-F238E27FC236}">
                <a16:creationId xmlns:a16="http://schemas.microsoft.com/office/drawing/2014/main" id="{DDBF3F1A-6E21-D9A5-375D-382E3C6F896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13212" y="2564046"/>
            <a:ext cx="1084566" cy="54228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E3F90243-04FC-B357-4CE2-94FA421043BE}"/>
              </a:ext>
            </a:extLst>
          </p:cNvPr>
          <p:cNvSpPr txBox="1"/>
          <p:nvPr/>
        </p:nvSpPr>
        <p:spPr>
          <a:xfrm>
            <a:off x="1657869" y="4301075"/>
            <a:ext cx="2129109" cy="523220"/>
          </a:xfrm>
          <a:prstGeom prst="rect">
            <a:avLst/>
          </a:prstGeom>
          <a:noFill/>
        </p:spPr>
        <p:txBody>
          <a:bodyPr wrap="none" rtlCol="0">
            <a:spAutoFit/>
          </a:bodyPr>
          <a:lstStyle/>
          <a:p>
            <a:r>
              <a:rPr lang="en-GB" sz="2800" b="1" dirty="0">
                <a:solidFill>
                  <a:srgbClr val="FF3399"/>
                </a:solidFill>
                <a:latin typeface="Century Gothic" panose="020B0502020202020204" pitchFamily="34" charset="0"/>
              </a:rPr>
              <a:t>cuca</a:t>
            </a:r>
            <a:r>
              <a:rPr lang="en-GB" sz="2800" b="1" dirty="0">
                <a:solidFill>
                  <a:srgbClr val="002060"/>
                </a:solidFill>
                <a:latin typeface="Century Gothic" panose="020B0502020202020204" pitchFamily="34" charset="0"/>
              </a:rPr>
              <a:t>racha</a:t>
            </a:r>
          </a:p>
        </p:txBody>
      </p:sp>
      <p:pic>
        <p:nvPicPr>
          <p:cNvPr id="74" name="Picture 73">
            <a:extLst>
              <a:ext uri="{FF2B5EF4-FFF2-40B4-BE49-F238E27FC236}">
                <a16:creationId xmlns:a16="http://schemas.microsoft.com/office/drawing/2014/main" id="{45D8CFE0-0E18-4182-ABC2-D7593BECFBA0}"/>
              </a:ext>
            </a:extLst>
          </p:cNvPr>
          <p:cNvPicPr>
            <a:picLocks noChangeAspect="1"/>
          </p:cNvPicPr>
          <p:nvPr/>
        </p:nvPicPr>
        <p:blipFill>
          <a:blip r:embed="rId23"/>
          <a:stretch>
            <a:fillRect/>
          </a:stretch>
        </p:blipFill>
        <p:spPr>
          <a:xfrm>
            <a:off x="4940287" y="2273917"/>
            <a:ext cx="719687" cy="751459"/>
          </a:xfrm>
          <a:prstGeom prst="rect">
            <a:avLst/>
          </a:prstGeom>
        </p:spPr>
      </p:pic>
      <p:pic>
        <p:nvPicPr>
          <p:cNvPr id="75" name="Picture 74">
            <a:extLst>
              <a:ext uri="{FF2B5EF4-FFF2-40B4-BE49-F238E27FC236}">
                <a16:creationId xmlns:a16="http://schemas.microsoft.com/office/drawing/2014/main" id="{694F5065-044E-E5D9-9395-858D246E96F9}"/>
              </a:ext>
            </a:extLst>
          </p:cNvPr>
          <p:cNvPicPr>
            <a:picLocks noChangeAspect="1"/>
          </p:cNvPicPr>
          <p:nvPr/>
        </p:nvPicPr>
        <p:blipFill>
          <a:blip r:embed="rId24"/>
          <a:stretch>
            <a:fillRect/>
          </a:stretch>
        </p:blipFill>
        <p:spPr>
          <a:xfrm>
            <a:off x="9433201" y="3469248"/>
            <a:ext cx="816808" cy="695098"/>
          </a:xfrm>
          <a:prstGeom prst="rect">
            <a:avLst/>
          </a:prstGeom>
        </p:spPr>
      </p:pic>
      <p:pic>
        <p:nvPicPr>
          <p:cNvPr id="76" name="Picture 4" descr="Asiático, Negocio, Chino, Casco, Traje, Hombre">
            <a:extLst>
              <a:ext uri="{FF2B5EF4-FFF2-40B4-BE49-F238E27FC236}">
                <a16:creationId xmlns:a16="http://schemas.microsoft.com/office/drawing/2014/main" id="{46794660-A38E-7ABE-D7D6-B032569C519B}"/>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59166"/>
          <a:stretch/>
        </p:blipFill>
        <p:spPr bwMode="auto">
          <a:xfrm>
            <a:off x="6307170" y="2783677"/>
            <a:ext cx="442724" cy="142450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2" descr="Caballo, Brown, Semental, De Pura Raza">
            <a:extLst>
              <a:ext uri="{FF2B5EF4-FFF2-40B4-BE49-F238E27FC236}">
                <a16:creationId xmlns:a16="http://schemas.microsoft.com/office/drawing/2014/main" id="{88BDC48A-BB48-B2BF-5E27-8125D42B2D3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97525" y="5515718"/>
            <a:ext cx="1070048" cy="86008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Escuela, Libro De Ejercicios, Estudiar">
            <a:extLst>
              <a:ext uri="{FF2B5EF4-FFF2-40B4-BE49-F238E27FC236}">
                <a16:creationId xmlns:a16="http://schemas.microsoft.com/office/drawing/2014/main" id="{2646319E-BAD0-E63B-94C5-5552A314269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295302" y="1506636"/>
            <a:ext cx="601422" cy="80505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AEEDC69A-B095-A416-B2CD-9B87065ACFC8}"/>
              </a:ext>
            </a:extLst>
          </p:cNvPr>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7124" y="1603892"/>
            <a:ext cx="770137" cy="734939"/>
          </a:xfrm>
          <a:prstGeom prst="rect">
            <a:avLst/>
          </a:prstGeom>
        </p:spPr>
      </p:pic>
      <p:sp>
        <p:nvSpPr>
          <p:cNvPr id="86" name="Google Shape;394;p19">
            <a:extLst>
              <a:ext uri="{FF2B5EF4-FFF2-40B4-BE49-F238E27FC236}">
                <a16:creationId xmlns:a16="http://schemas.microsoft.com/office/drawing/2014/main" id="{AE795936-5FA4-40EC-EEBE-87428C065B2B}"/>
              </a:ext>
            </a:extLst>
          </p:cNvPr>
          <p:cNvSpPr txBox="1"/>
          <p:nvPr/>
        </p:nvSpPr>
        <p:spPr>
          <a:xfrm>
            <a:off x="11853154" y="578817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pic>
        <p:nvPicPr>
          <p:cNvPr id="88" name="Picture 87" descr="A picture containing icon&#10;&#10;Description automatically generated">
            <a:extLst>
              <a:ext uri="{FF2B5EF4-FFF2-40B4-BE49-F238E27FC236}">
                <a16:creationId xmlns:a16="http://schemas.microsoft.com/office/drawing/2014/main" id="{3E1FAEC6-C82B-DEFB-E7FF-3C71BF24A6FF}"/>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601548" y="1771654"/>
            <a:ext cx="770137" cy="728621"/>
          </a:xfrm>
          <a:prstGeom prst="rect">
            <a:avLst/>
          </a:prstGeom>
        </p:spPr>
      </p:pic>
      <p:pic>
        <p:nvPicPr>
          <p:cNvPr id="89" name="Picture 88" descr="A picture containing icon&#10;&#10;Description automatically generated">
            <a:extLst>
              <a:ext uri="{FF2B5EF4-FFF2-40B4-BE49-F238E27FC236}">
                <a16:creationId xmlns:a16="http://schemas.microsoft.com/office/drawing/2014/main" id="{0B084F90-0EB2-804E-A21A-E5DEA949A333}"/>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4279685" y="1602882"/>
            <a:ext cx="770137" cy="728621"/>
          </a:xfrm>
          <a:prstGeom prst="rect">
            <a:avLst/>
          </a:prstGeom>
        </p:spPr>
      </p:pic>
      <p:pic>
        <p:nvPicPr>
          <p:cNvPr id="90" name="Picture 89" descr="A picture containing icon&#10;&#10;Description automatically generated">
            <a:extLst>
              <a:ext uri="{FF2B5EF4-FFF2-40B4-BE49-F238E27FC236}">
                <a16:creationId xmlns:a16="http://schemas.microsoft.com/office/drawing/2014/main" id="{0212B989-3F05-611E-CFC8-CFD37B01CA5A}"/>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3285321" y="2463914"/>
            <a:ext cx="770137" cy="728621"/>
          </a:xfrm>
          <a:prstGeom prst="rect">
            <a:avLst/>
          </a:prstGeom>
        </p:spPr>
      </p:pic>
      <p:pic>
        <p:nvPicPr>
          <p:cNvPr id="91" name="Picture 90" descr="A picture containing icon&#10;&#10;Description automatically generated">
            <a:extLst>
              <a:ext uri="{FF2B5EF4-FFF2-40B4-BE49-F238E27FC236}">
                <a16:creationId xmlns:a16="http://schemas.microsoft.com/office/drawing/2014/main" id="{B7F2F77F-541D-02AC-0404-80FD3406772C}"/>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7667606" y="2576798"/>
            <a:ext cx="770137" cy="728621"/>
          </a:xfrm>
          <a:prstGeom prst="rect">
            <a:avLst/>
          </a:prstGeom>
        </p:spPr>
      </p:pic>
      <p:pic>
        <p:nvPicPr>
          <p:cNvPr id="92" name="Picture 91" descr="A picture containing icon&#10;&#10;Description automatically generated">
            <a:extLst>
              <a:ext uri="{FF2B5EF4-FFF2-40B4-BE49-F238E27FC236}">
                <a16:creationId xmlns:a16="http://schemas.microsoft.com/office/drawing/2014/main" id="{F65DD2B5-4682-6DE1-474E-56CDC19BB1CD}"/>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427506" y="3203293"/>
            <a:ext cx="770137" cy="728621"/>
          </a:xfrm>
          <a:prstGeom prst="rect">
            <a:avLst/>
          </a:prstGeom>
        </p:spPr>
      </p:pic>
      <p:pic>
        <p:nvPicPr>
          <p:cNvPr id="93" name="Picture 92" descr="A picture containing icon&#10;&#10;Description automatically generated">
            <a:extLst>
              <a:ext uri="{FF2B5EF4-FFF2-40B4-BE49-F238E27FC236}">
                <a16:creationId xmlns:a16="http://schemas.microsoft.com/office/drawing/2014/main" id="{4F13CFBD-B409-C1D4-1146-0370F218C5CD}"/>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1622953" y="4217840"/>
            <a:ext cx="770137" cy="728621"/>
          </a:xfrm>
          <a:prstGeom prst="rect">
            <a:avLst/>
          </a:prstGeom>
        </p:spPr>
      </p:pic>
      <p:pic>
        <p:nvPicPr>
          <p:cNvPr id="94" name="Picture 93" descr="A picture containing icon&#10;&#10;Description automatically generated">
            <a:extLst>
              <a:ext uri="{FF2B5EF4-FFF2-40B4-BE49-F238E27FC236}">
                <a16:creationId xmlns:a16="http://schemas.microsoft.com/office/drawing/2014/main" id="{94F670A4-DD35-7D31-E34B-81704FDFB94F}"/>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2049658" y="4217840"/>
            <a:ext cx="770137" cy="728621"/>
          </a:xfrm>
          <a:prstGeom prst="rect">
            <a:avLst/>
          </a:prstGeom>
        </p:spPr>
      </p:pic>
      <p:pic>
        <p:nvPicPr>
          <p:cNvPr id="95" name="Picture 94" descr="A picture containing icon&#10;&#10;Description automatically generated">
            <a:extLst>
              <a:ext uri="{FF2B5EF4-FFF2-40B4-BE49-F238E27FC236}">
                <a16:creationId xmlns:a16="http://schemas.microsoft.com/office/drawing/2014/main" id="{95843FB4-043C-D652-8FAF-3A69A1076F95}"/>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5676256" y="3347840"/>
            <a:ext cx="770137" cy="728621"/>
          </a:xfrm>
          <a:prstGeom prst="rect">
            <a:avLst/>
          </a:prstGeom>
        </p:spPr>
      </p:pic>
      <p:pic>
        <p:nvPicPr>
          <p:cNvPr id="96" name="Picture 95" descr="A picture containing icon&#10;&#10;Description automatically generated">
            <a:extLst>
              <a:ext uri="{FF2B5EF4-FFF2-40B4-BE49-F238E27FC236}">
                <a16:creationId xmlns:a16="http://schemas.microsoft.com/office/drawing/2014/main" id="{57371C09-4E02-48BC-0A60-E2E4B872FB28}"/>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7619154" y="3495929"/>
            <a:ext cx="770137" cy="728621"/>
          </a:xfrm>
          <a:prstGeom prst="rect">
            <a:avLst/>
          </a:prstGeom>
        </p:spPr>
      </p:pic>
      <p:pic>
        <p:nvPicPr>
          <p:cNvPr id="97" name="Picture 96" descr="A picture containing icon&#10;&#10;Description automatically generated">
            <a:extLst>
              <a:ext uri="{FF2B5EF4-FFF2-40B4-BE49-F238E27FC236}">
                <a16:creationId xmlns:a16="http://schemas.microsoft.com/office/drawing/2014/main" id="{9DD93121-70A0-7A89-6772-5C1AF3440154}"/>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5331580" y="4602574"/>
            <a:ext cx="770137" cy="728621"/>
          </a:xfrm>
          <a:prstGeom prst="rect">
            <a:avLst/>
          </a:prstGeom>
        </p:spPr>
      </p:pic>
      <p:pic>
        <p:nvPicPr>
          <p:cNvPr id="98" name="Picture 97" descr="A picture containing icon&#10;&#10;Description automatically generated">
            <a:extLst>
              <a:ext uri="{FF2B5EF4-FFF2-40B4-BE49-F238E27FC236}">
                <a16:creationId xmlns:a16="http://schemas.microsoft.com/office/drawing/2014/main" id="{6F4C90BE-A691-C420-6F33-E5C4B53C2A81}"/>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377653" y="5859157"/>
            <a:ext cx="770137" cy="728621"/>
          </a:xfrm>
          <a:prstGeom prst="rect">
            <a:avLst/>
          </a:prstGeom>
        </p:spPr>
      </p:pic>
      <p:pic>
        <p:nvPicPr>
          <p:cNvPr id="99" name="Picture 98" descr="A picture containing icon&#10;&#10;Description automatically generated">
            <a:extLst>
              <a:ext uri="{FF2B5EF4-FFF2-40B4-BE49-F238E27FC236}">
                <a16:creationId xmlns:a16="http://schemas.microsoft.com/office/drawing/2014/main" id="{19AEFF21-24C8-E11A-CF69-CF117BE64D7C}"/>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3822837" y="5790388"/>
            <a:ext cx="770137" cy="728621"/>
          </a:xfrm>
          <a:prstGeom prst="rect">
            <a:avLst/>
          </a:prstGeom>
        </p:spPr>
      </p:pic>
      <p:pic>
        <p:nvPicPr>
          <p:cNvPr id="100" name="Picture 99" descr="A picture containing icon&#10;&#10;Description automatically generated">
            <a:extLst>
              <a:ext uri="{FF2B5EF4-FFF2-40B4-BE49-F238E27FC236}">
                <a16:creationId xmlns:a16="http://schemas.microsoft.com/office/drawing/2014/main" id="{7887C406-6C3A-CE96-5A0C-0A0D25A11ED3}"/>
              </a:ext>
            </a:extLst>
          </p:cNvPr>
          <p:cNvPicPr>
            <a:picLocks noChangeAspect="1"/>
          </p:cNvPicPr>
          <p:nvPr/>
        </p:nvPicPr>
        <p:blipFill>
          <a:blip r:embed="rId29">
            <a:duotone>
              <a:prstClr val="black"/>
              <a:srgbClr val="85CFE1">
                <a:tint val="45000"/>
                <a:satMod val="400000"/>
              </a:srgbClr>
            </a:duotone>
            <a:extLst>
              <a:ext uri="{BEBA8EAE-BF5A-486C-A8C5-ECC9F3942E4B}">
                <a14:imgProps xmlns:a14="http://schemas.microsoft.com/office/drawing/2010/main">
                  <a14:imgLayer r:embed="rId30">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4550" y="5503923"/>
            <a:ext cx="770137" cy="728621"/>
          </a:xfrm>
          <a:prstGeom prst="rect">
            <a:avLst/>
          </a:prstGeom>
        </p:spPr>
      </p:pic>
      <p:sp>
        <p:nvSpPr>
          <p:cNvPr id="101" name="TextBox 100">
            <a:extLst>
              <a:ext uri="{FF2B5EF4-FFF2-40B4-BE49-F238E27FC236}">
                <a16:creationId xmlns:a16="http://schemas.microsoft.com/office/drawing/2014/main" id="{23970CDA-2060-8897-B9FC-4167E3847086}"/>
              </a:ext>
            </a:extLst>
          </p:cNvPr>
          <p:cNvSpPr txBox="1"/>
          <p:nvPr/>
        </p:nvSpPr>
        <p:spPr>
          <a:xfrm>
            <a:off x="73910" y="1825338"/>
            <a:ext cx="38504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1</a:t>
            </a:r>
          </a:p>
        </p:txBody>
      </p:sp>
      <p:sp>
        <p:nvSpPr>
          <p:cNvPr id="102" name="TextBox 101">
            <a:extLst>
              <a:ext uri="{FF2B5EF4-FFF2-40B4-BE49-F238E27FC236}">
                <a16:creationId xmlns:a16="http://schemas.microsoft.com/office/drawing/2014/main" id="{115F0E75-8391-F6A0-C836-D019671D7D0B}"/>
              </a:ext>
            </a:extLst>
          </p:cNvPr>
          <p:cNvSpPr txBox="1"/>
          <p:nvPr/>
        </p:nvSpPr>
        <p:spPr>
          <a:xfrm>
            <a:off x="27560" y="3287963"/>
            <a:ext cx="38504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2</a:t>
            </a:r>
          </a:p>
        </p:txBody>
      </p:sp>
      <p:sp>
        <p:nvSpPr>
          <p:cNvPr id="103" name="TextBox 102">
            <a:extLst>
              <a:ext uri="{FF2B5EF4-FFF2-40B4-BE49-F238E27FC236}">
                <a16:creationId xmlns:a16="http://schemas.microsoft.com/office/drawing/2014/main" id="{0EA31CCE-F5F5-2425-0FB4-90CB8A82C97F}"/>
              </a:ext>
            </a:extLst>
          </p:cNvPr>
          <p:cNvSpPr txBox="1"/>
          <p:nvPr/>
        </p:nvSpPr>
        <p:spPr>
          <a:xfrm>
            <a:off x="1120358" y="4328307"/>
            <a:ext cx="38504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3</a:t>
            </a:r>
          </a:p>
        </p:txBody>
      </p:sp>
      <p:sp>
        <p:nvSpPr>
          <p:cNvPr id="104" name="TextBox 103">
            <a:extLst>
              <a:ext uri="{FF2B5EF4-FFF2-40B4-BE49-F238E27FC236}">
                <a16:creationId xmlns:a16="http://schemas.microsoft.com/office/drawing/2014/main" id="{D0BAB2C7-97F2-68FC-12C9-B463AFEA6A5B}"/>
              </a:ext>
            </a:extLst>
          </p:cNvPr>
          <p:cNvSpPr txBox="1"/>
          <p:nvPr/>
        </p:nvSpPr>
        <p:spPr>
          <a:xfrm>
            <a:off x="27560" y="5903191"/>
            <a:ext cx="38504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4</a:t>
            </a:r>
          </a:p>
        </p:txBody>
      </p:sp>
      <p:sp>
        <p:nvSpPr>
          <p:cNvPr id="105" name="TextBox 104">
            <a:extLst>
              <a:ext uri="{FF2B5EF4-FFF2-40B4-BE49-F238E27FC236}">
                <a16:creationId xmlns:a16="http://schemas.microsoft.com/office/drawing/2014/main" id="{6518C062-E27A-8F61-9A9F-50F9D48F76DB}"/>
              </a:ext>
            </a:extLst>
          </p:cNvPr>
          <p:cNvSpPr txBox="1"/>
          <p:nvPr/>
        </p:nvSpPr>
        <p:spPr>
          <a:xfrm>
            <a:off x="3869709" y="1642751"/>
            <a:ext cx="38504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5</a:t>
            </a:r>
          </a:p>
        </p:txBody>
      </p:sp>
      <p:sp>
        <p:nvSpPr>
          <p:cNvPr id="106" name="TextBox 105">
            <a:extLst>
              <a:ext uri="{FF2B5EF4-FFF2-40B4-BE49-F238E27FC236}">
                <a16:creationId xmlns:a16="http://schemas.microsoft.com/office/drawing/2014/main" id="{71195350-CDC0-F4A6-C3B8-FE982E904610}"/>
              </a:ext>
            </a:extLst>
          </p:cNvPr>
          <p:cNvSpPr txBox="1"/>
          <p:nvPr/>
        </p:nvSpPr>
        <p:spPr>
          <a:xfrm>
            <a:off x="2903735" y="2525297"/>
            <a:ext cx="38504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6</a:t>
            </a:r>
          </a:p>
        </p:txBody>
      </p:sp>
      <p:sp>
        <p:nvSpPr>
          <p:cNvPr id="107" name="TextBox 106">
            <a:extLst>
              <a:ext uri="{FF2B5EF4-FFF2-40B4-BE49-F238E27FC236}">
                <a16:creationId xmlns:a16="http://schemas.microsoft.com/office/drawing/2014/main" id="{BE4EFF2F-9608-6C90-CB8E-4BF3ADA5A0A6}"/>
              </a:ext>
            </a:extLst>
          </p:cNvPr>
          <p:cNvSpPr txBox="1"/>
          <p:nvPr/>
        </p:nvSpPr>
        <p:spPr>
          <a:xfrm>
            <a:off x="4660203" y="3334073"/>
            <a:ext cx="38504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7</a:t>
            </a:r>
          </a:p>
        </p:txBody>
      </p:sp>
      <p:sp>
        <p:nvSpPr>
          <p:cNvPr id="108" name="TextBox 107">
            <a:extLst>
              <a:ext uri="{FF2B5EF4-FFF2-40B4-BE49-F238E27FC236}">
                <a16:creationId xmlns:a16="http://schemas.microsoft.com/office/drawing/2014/main" id="{76B0321B-408A-54E8-37F8-7A40262294A4}"/>
              </a:ext>
            </a:extLst>
          </p:cNvPr>
          <p:cNvSpPr txBox="1"/>
          <p:nvPr/>
        </p:nvSpPr>
        <p:spPr>
          <a:xfrm>
            <a:off x="4927697" y="4671357"/>
            <a:ext cx="38504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8</a:t>
            </a:r>
          </a:p>
        </p:txBody>
      </p:sp>
      <p:sp>
        <p:nvSpPr>
          <p:cNvPr id="109" name="TextBox 108">
            <a:extLst>
              <a:ext uri="{FF2B5EF4-FFF2-40B4-BE49-F238E27FC236}">
                <a16:creationId xmlns:a16="http://schemas.microsoft.com/office/drawing/2014/main" id="{098BE972-CD05-8558-29C6-BBB14B4A1394}"/>
              </a:ext>
            </a:extLst>
          </p:cNvPr>
          <p:cNvSpPr txBox="1"/>
          <p:nvPr/>
        </p:nvSpPr>
        <p:spPr>
          <a:xfrm>
            <a:off x="3386200" y="5903191"/>
            <a:ext cx="38504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9</a:t>
            </a:r>
          </a:p>
        </p:txBody>
      </p:sp>
      <p:sp>
        <p:nvSpPr>
          <p:cNvPr id="110" name="TextBox 109">
            <a:extLst>
              <a:ext uri="{FF2B5EF4-FFF2-40B4-BE49-F238E27FC236}">
                <a16:creationId xmlns:a16="http://schemas.microsoft.com/office/drawing/2014/main" id="{371019BA-57FA-E4D9-DC07-81A05DD05B52}"/>
              </a:ext>
            </a:extLst>
          </p:cNvPr>
          <p:cNvSpPr txBox="1"/>
          <p:nvPr/>
        </p:nvSpPr>
        <p:spPr>
          <a:xfrm>
            <a:off x="7130702" y="2641398"/>
            <a:ext cx="58541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10</a:t>
            </a:r>
          </a:p>
        </p:txBody>
      </p:sp>
      <p:sp>
        <p:nvSpPr>
          <p:cNvPr id="111" name="TextBox 110">
            <a:extLst>
              <a:ext uri="{FF2B5EF4-FFF2-40B4-BE49-F238E27FC236}">
                <a16:creationId xmlns:a16="http://schemas.microsoft.com/office/drawing/2014/main" id="{638631B4-89CC-E423-C2F4-BF42CF44E118}"/>
              </a:ext>
            </a:extLst>
          </p:cNvPr>
          <p:cNvSpPr txBox="1"/>
          <p:nvPr/>
        </p:nvSpPr>
        <p:spPr>
          <a:xfrm>
            <a:off x="7058362" y="3538420"/>
            <a:ext cx="58541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11</a:t>
            </a:r>
          </a:p>
        </p:txBody>
      </p:sp>
      <p:sp>
        <p:nvSpPr>
          <p:cNvPr id="112" name="TextBox 111">
            <a:extLst>
              <a:ext uri="{FF2B5EF4-FFF2-40B4-BE49-F238E27FC236}">
                <a16:creationId xmlns:a16="http://schemas.microsoft.com/office/drawing/2014/main" id="{8CFC3925-0E00-C55F-0BBA-A37AE1387AEC}"/>
              </a:ext>
            </a:extLst>
          </p:cNvPr>
          <p:cNvSpPr txBox="1"/>
          <p:nvPr/>
        </p:nvSpPr>
        <p:spPr>
          <a:xfrm>
            <a:off x="6214277" y="5543791"/>
            <a:ext cx="58541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12</a:t>
            </a:r>
          </a:p>
        </p:txBody>
      </p:sp>
      <p:pic>
        <p:nvPicPr>
          <p:cNvPr id="113" name="Picture 112">
            <a:extLst>
              <a:ext uri="{FF2B5EF4-FFF2-40B4-BE49-F238E27FC236}">
                <a16:creationId xmlns:a16="http://schemas.microsoft.com/office/drawing/2014/main" id="{BDE446A4-B406-7FF7-8565-88BA8BF9EC93}"/>
              </a:ext>
            </a:extLst>
          </p:cNvPr>
          <p:cNvPicPr>
            <a:picLocks noChangeAspect="1"/>
          </p:cNvPicPr>
          <p:nvPr/>
        </p:nvPicPr>
        <p:blipFill>
          <a:blip r:embed="rId31"/>
          <a:stretch>
            <a:fillRect/>
          </a:stretch>
        </p:blipFill>
        <p:spPr>
          <a:xfrm>
            <a:off x="2371061" y="3207638"/>
            <a:ext cx="784830" cy="523220"/>
          </a:xfrm>
          <a:prstGeom prst="roundRect">
            <a:avLst/>
          </a:prstGeom>
        </p:spPr>
      </p:pic>
      <p:pic>
        <p:nvPicPr>
          <p:cNvPr id="114" name="Graphic 113" descr="Teacher">
            <a:extLst>
              <a:ext uri="{FF2B5EF4-FFF2-40B4-BE49-F238E27FC236}">
                <a16:creationId xmlns:a16="http://schemas.microsoft.com/office/drawing/2014/main" id="{63A86718-752A-09CA-513F-55564F1C3F6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276177" y="-44963"/>
            <a:ext cx="914400" cy="914400"/>
          </a:xfrm>
          <a:prstGeom prst="rect">
            <a:avLst/>
          </a:prstGeom>
        </p:spPr>
      </p:pic>
      <p:sp>
        <p:nvSpPr>
          <p:cNvPr id="116" name="Speech Bubble: Rectangle with Corners Rounded 115">
            <a:extLst>
              <a:ext uri="{FF2B5EF4-FFF2-40B4-BE49-F238E27FC236}">
                <a16:creationId xmlns:a16="http://schemas.microsoft.com/office/drawing/2014/main" id="{F4387BE8-C142-EDE2-BE38-292A451F6ACD}"/>
              </a:ext>
            </a:extLst>
          </p:cNvPr>
          <p:cNvSpPr/>
          <p:nvPr/>
        </p:nvSpPr>
        <p:spPr>
          <a:xfrm>
            <a:off x="4220510" y="97510"/>
            <a:ext cx="5647229" cy="512606"/>
          </a:xfrm>
          <a:prstGeom prst="wedgeRoundRectCallout">
            <a:avLst>
              <a:gd name="adj1" fmla="val -52769"/>
              <a:gd name="adj2" fmla="val -1230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5 palabras en </a:t>
            </a:r>
            <a:r>
              <a:rPr lang="en-GB" sz="2800" b="1" dirty="0" err="1">
                <a:solidFill>
                  <a:schemeClr val="bg1"/>
                </a:solidFill>
                <a:latin typeface="Century Gothic" panose="020B0502020202020204" pitchFamily="34" charset="0"/>
              </a:rPr>
              <a:t>secreto</a:t>
            </a:r>
            <a:r>
              <a:rPr lang="en-GB" sz="2800" b="1" dirty="0">
                <a:solidFill>
                  <a:schemeClr val="bg1"/>
                </a:solidFill>
                <a:latin typeface="Century Gothic" panose="020B0502020202020204" pitchFamily="34" charset="0"/>
              </a:rPr>
              <a:t>.</a:t>
            </a:r>
          </a:p>
        </p:txBody>
      </p:sp>
      <p:sp>
        <p:nvSpPr>
          <p:cNvPr id="118" name="Speech Bubble: Rectangle with Corners Rounded 117">
            <a:extLst>
              <a:ext uri="{FF2B5EF4-FFF2-40B4-BE49-F238E27FC236}">
                <a16:creationId xmlns:a16="http://schemas.microsoft.com/office/drawing/2014/main" id="{2F64867C-DE63-8D3F-C825-EE87E5A4A25D}"/>
              </a:ext>
            </a:extLst>
          </p:cNvPr>
          <p:cNvSpPr/>
          <p:nvPr/>
        </p:nvSpPr>
        <p:spPr>
          <a:xfrm>
            <a:off x="2597321" y="827646"/>
            <a:ext cx="5647229" cy="512606"/>
          </a:xfrm>
          <a:prstGeom prst="wedgeRoundRectCallout">
            <a:avLst>
              <a:gd name="adj1" fmla="val -27067"/>
              <a:gd name="adj2" fmla="val -66100"/>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Tu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adivina</a:t>
            </a:r>
            <a:r>
              <a:rPr lang="en-GB" sz="28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40572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fade">
                                      <p:cBhvr>
                                        <p:cTn id="35" dur="500"/>
                                        <p:tgtEl>
                                          <p:spTgt spid="116"/>
                                        </p:tgtEl>
                                      </p:cBhvr>
                                    </p:animEffect>
                                  </p:childTnLst>
                                  <p:subTnLst>
                                    <p:audio>
                                      <p:cMediaNode>
                                        <p:cTn display="0" masterRel="sameClick">
                                          <p:stCondLst>
                                            <p:cond evt="begin" delay="0">
                                              <p:tn val="33"/>
                                            </p:cond>
                                          </p:stCondLst>
                                          <p:endCondLst>
                                            <p:cond evt="onStopAudio" delay="0">
                                              <p:tgtEl>
                                                <p:sldTgt/>
                                              </p:tgtEl>
                                            </p:cond>
                                          </p:endCondLst>
                                        </p:cTn>
                                        <p:tgtEl>
                                          <p:sndTgt r:embed="rId3" name="2_1.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fade">
                                      <p:cBhvr>
                                        <p:cTn id="40" dur="500"/>
                                        <p:tgtEl>
                                          <p:spTgt spid="118"/>
                                        </p:tgtEl>
                                      </p:cBhvr>
                                    </p:animEffect>
                                  </p:childTnLst>
                                  <p:subTnLst>
                                    <p:audio>
                                      <p:cMediaNode>
                                        <p:cTn display="0" masterRel="sameClick">
                                          <p:stCondLst>
                                            <p:cond evt="begin" delay="0">
                                              <p:tn val="38"/>
                                            </p:cond>
                                          </p:stCondLst>
                                          <p:endCondLst>
                                            <p:cond evt="onStopAudio" delay="0">
                                              <p:tgtEl>
                                                <p:sldTgt/>
                                              </p:tgtEl>
                                            </p:cond>
                                          </p:endCondLst>
                                        </p:cTn>
                                        <p:tgtEl>
                                          <p:sndTgt r:embed="rId4" name="2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2" presetClass="exit" presetSubtype="4" fill="remove" grpId="0" nodeType="clickEffect">
                                  <p:stCondLst>
                                    <p:cond delay="0"/>
                                  </p:stCondLst>
                                  <p:childTnLst>
                                    <p:anim calcmode="lin" valueType="num">
                                      <p:cBhvr additive="base">
                                        <p:cTn id="45" dur="59000"/>
                                        <p:tgtEl>
                                          <p:spTgt spid="31"/>
                                        </p:tgtEl>
                                        <p:attrNameLst>
                                          <p:attrName>ppt_y</p:attrName>
                                        </p:attrNameLst>
                                      </p:cBhvr>
                                      <p:tavLst>
                                        <p:tav tm="0">
                                          <p:val>
                                            <p:strVal val="#ppt_y"/>
                                          </p:val>
                                        </p:tav>
                                        <p:tav tm="100000">
                                          <p:val>
                                            <p:strVal val="#ppt_y+#ppt_h*1.125000"/>
                                          </p:val>
                                        </p:tav>
                                      </p:tavLst>
                                    </p:anim>
                                    <p:animEffect transition="out" filter="wipe(down)">
                                      <p:cBhvr>
                                        <p:cTn id="46" dur="59000"/>
                                        <p:tgtEl>
                                          <p:spTgt spid="31"/>
                                        </p:tgtEl>
                                      </p:cBhvr>
                                    </p:animEffect>
                                    <p:set>
                                      <p:cBhvr>
                                        <p:cTn id="47"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88"/>
                    </p:tgtEl>
                  </p:cond>
                </p:stCondLst>
                <p:endSync evt="end" delay="0">
                  <p:rtn val="all"/>
                </p:endSync>
                <p:childTnLst>
                  <p:par>
                    <p:cTn id="49" fill="hold">
                      <p:stCondLst>
                        <p:cond delay="0"/>
                      </p:stCondLst>
                      <p:childTnLst>
                        <p:par>
                          <p:cTn id="50" fill="hold">
                            <p:stCondLst>
                              <p:cond delay="0"/>
                            </p:stCondLst>
                            <p:childTnLst>
                              <p:par>
                                <p:cTn id="51" presetID="22" presetClass="exit" presetSubtype="4" fill="hold" nodeType="clickEffect">
                                  <p:stCondLst>
                                    <p:cond delay="0"/>
                                  </p:stCondLst>
                                  <p:childTnLst>
                                    <p:animEffect transition="out" filter="wipe(down)">
                                      <p:cBhvr>
                                        <p:cTn id="52" dur="500"/>
                                        <p:tgtEl>
                                          <p:spTgt spid="88"/>
                                        </p:tgtEl>
                                      </p:cBhvr>
                                    </p:animEffect>
                                    <p:set>
                                      <p:cBhvr>
                                        <p:cTn id="53" dur="1" fill="hold">
                                          <p:stCondLst>
                                            <p:cond delay="499"/>
                                          </p:stCondLst>
                                        </p:cTn>
                                        <p:tgtEl>
                                          <p:spTgt spid="8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2_3.wav"/>
                                        </p:tgtEl>
                                      </p:cMediaNode>
                                    </p:audio>
                                  </p:subTnLst>
                                </p:cTn>
                              </p:par>
                            </p:childTnLst>
                          </p:cTn>
                        </p:par>
                      </p:childTnLst>
                    </p:cTn>
                  </p:par>
                </p:childTnLst>
              </p:cTn>
              <p:nextCondLst>
                <p:cond evt="onClick" delay="0">
                  <p:tgtEl>
                    <p:spTgt spid="88"/>
                  </p:tgtEl>
                </p:cond>
              </p:nextCondLst>
            </p:seq>
            <p:seq concurrent="1" nextAc="seek">
              <p:cTn id="54" restart="whenNotActive" fill="hold" evtFilter="cancelBubble" nodeType="interactiveSeq">
                <p:stCondLst>
                  <p:cond evt="onClick" delay="0">
                    <p:tgtEl>
                      <p:spTgt spid="89"/>
                    </p:tgtEl>
                  </p:cond>
                </p:stCondLst>
                <p:endSync evt="end" delay="0">
                  <p:rtn val="all"/>
                </p:endSync>
                <p:childTnLst>
                  <p:par>
                    <p:cTn id="55" fill="hold">
                      <p:stCondLst>
                        <p:cond delay="0"/>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89"/>
                                        </p:tgtEl>
                                      </p:cBhvr>
                                    </p:animEffect>
                                    <p:set>
                                      <p:cBhvr>
                                        <p:cTn id="59" dur="1" fill="hold">
                                          <p:stCondLst>
                                            <p:cond delay="499"/>
                                          </p:stCondLst>
                                        </p:cTn>
                                        <p:tgtEl>
                                          <p:spTgt spid="8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6" name="2_7.wav"/>
                                        </p:tgtEl>
                                      </p:cMediaNode>
                                    </p:audio>
                                  </p:subTnLst>
                                </p:cTn>
                              </p:par>
                            </p:childTnLst>
                          </p:cTn>
                        </p:par>
                      </p:childTnLst>
                    </p:cTn>
                  </p:par>
                </p:childTnLst>
              </p:cTn>
              <p:nextCondLst>
                <p:cond evt="onClick" delay="0">
                  <p:tgtEl>
                    <p:spTgt spid="89"/>
                  </p:tgtEl>
                </p:cond>
              </p:nextCondLst>
            </p:seq>
            <p:seq concurrent="1" nextAc="seek">
              <p:cTn id="60" restart="whenNotActive" fill="hold" evtFilter="cancelBubble" nodeType="interactiveSeq">
                <p:stCondLst>
                  <p:cond evt="onClick" delay="0">
                    <p:tgtEl>
                      <p:spTgt spid="90"/>
                    </p:tgtEl>
                  </p:cond>
                </p:stCondLst>
                <p:endSync evt="end" delay="0">
                  <p:rtn val="all"/>
                </p:endSync>
                <p:childTnLst>
                  <p:par>
                    <p:cTn id="61" fill="hold">
                      <p:stCondLst>
                        <p:cond delay="0"/>
                      </p:stCondLst>
                      <p:childTnLst>
                        <p:par>
                          <p:cTn id="62" fill="hold">
                            <p:stCondLst>
                              <p:cond delay="0"/>
                            </p:stCondLst>
                            <p:childTnLst>
                              <p:par>
                                <p:cTn id="63" presetID="22" presetClass="exit" presetSubtype="4" fill="hold" nodeType="clickEffect">
                                  <p:stCondLst>
                                    <p:cond delay="0"/>
                                  </p:stCondLst>
                                  <p:childTnLst>
                                    <p:animEffect transition="out" filter="wipe(down)">
                                      <p:cBhvr>
                                        <p:cTn id="64" dur="500"/>
                                        <p:tgtEl>
                                          <p:spTgt spid="90"/>
                                        </p:tgtEl>
                                      </p:cBhvr>
                                    </p:animEffect>
                                    <p:set>
                                      <p:cBhvr>
                                        <p:cTn id="65" dur="1" fill="hold">
                                          <p:stCondLst>
                                            <p:cond delay="499"/>
                                          </p:stCondLst>
                                        </p:cTn>
                                        <p:tgtEl>
                                          <p:spTgt spid="90"/>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7" name="2_8.wav"/>
                                        </p:tgtEl>
                                      </p:cMediaNode>
                                    </p:audio>
                                  </p:subTnLst>
                                </p:cTn>
                              </p:par>
                            </p:childTnLst>
                          </p:cTn>
                        </p:par>
                      </p:childTnLst>
                    </p:cTn>
                  </p:par>
                </p:childTnLst>
              </p:cTn>
              <p:nextCondLst>
                <p:cond evt="onClick" delay="0">
                  <p:tgtEl>
                    <p:spTgt spid="90"/>
                  </p:tgtEl>
                </p:cond>
              </p:nextCondLst>
            </p:seq>
            <p:seq concurrent="1" nextAc="seek">
              <p:cTn id="66" restart="whenNotActive" fill="hold" evtFilter="cancelBubble" nodeType="interactiveSeq">
                <p:stCondLst>
                  <p:cond evt="onClick" delay="0">
                    <p:tgtEl>
                      <p:spTgt spid="92"/>
                    </p:tgtEl>
                  </p:cond>
                </p:stCondLst>
                <p:endSync evt="end" delay="0">
                  <p:rtn val="all"/>
                </p:endSync>
                <p:childTnLst>
                  <p:par>
                    <p:cTn id="67" fill="hold">
                      <p:stCondLst>
                        <p:cond delay="0"/>
                      </p:stCondLst>
                      <p:childTnLst>
                        <p:par>
                          <p:cTn id="68" fill="hold">
                            <p:stCondLst>
                              <p:cond delay="0"/>
                            </p:stCondLst>
                            <p:childTnLst>
                              <p:par>
                                <p:cTn id="69" presetID="22" presetClass="exit" presetSubtype="4" fill="hold" nodeType="clickEffect">
                                  <p:stCondLst>
                                    <p:cond delay="0"/>
                                  </p:stCondLst>
                                  <p:childTnLst>
                                    <p:animEffect transition="out" filter="wipe(down)">
                                      <p:cBhvr>
                                        <p:cTn id="70" dur="500"/>
                                        <p:tgtEl>
                                          <p:spTgt spid="92"/>
                                        </p:tgtEl>
                                      </p:cBhvr>
                                    </p:animEffect>
                                    <p:set>
                                      <p:cBhvr>
                                        <p:cTn id="71" dur="1" fill="hold">
                                          <p:stCondLst>
                                            <p:cond delay="499"/>
                                          </p:stCondLst>
                                        </p:cTn>
                                        <p:tgtEl>
                                          <p:spTgt spid="92"/>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8" name="2_4.wav"/>
                                        </p:tgtEl>
                                      </p:cMediaNode>
                                    </p:audio>
                                  </p:subTnLst>
                                </p:cTn>
                              </p:par>
                            </p:childTnLst>
                          </p:cTn>
                        </p:par>
                      </p:childTnLst>
                    </p:cTn>
                  </p:par>
                </p:childTnLst>
              </p:cTn>
              <p:nextCondLst>
                <p:cond evt="onClick" delay="0">
                  <p:tgtEl>
                    <p:spTgt spid="92"/>
                  </p:tgtEl>
                </p:cond>
              </p:nextCondLst>
            </p:seq>
            <p:seq concurrent="1" nextAc="seek">
              <p:cTn id="72" restart="whenNotActive" fill="hold" evtFilter="cancelBubble" nodeType="interactiveSeq">
                <p:stCondLst>
                  <p:cond evt="onClick" delay="0">
                    <p:tgtEl>
                      <p:spTgt spid="93"/>
                    </p:tgtEl>
                  </p:cond>
                </p:stCondLst>
                <p:endSync evt="end" delay="0">
                  <p:rtn val="all"/>
                </p:endSync>
                <p:childTnLst>
                  <p:par>
                    <p:cTn id="73" fill="hold">
                      <p:stCondLst>
                        <p:cond delay="0"/>
                      </p:stCondLst>
                      <p:childTnLst>
                        <p:par>
                          <p:cTn id="74" fill="hold">
                            <p:stCondLst>
                              <p:cond delay="0"/>
                            </p:stCondLst>
                            <p:childTnLst>
                              <p:par>
                                <p:cTn id="75" presetID="22" presetClass="exit" presetSubtype="4" fill="hold" nodeType="clickEffect">
                                  <p:stCondLst>
                                    <p:cond delay="0"/>
                                  </p:stCondLst>
                                  <p:childTnLst>
                                    <p:animEffect transition="out" filter="wipe(down)">
                                      <p:cBhvr>
                                        <p:cTn id="76" dur="500"/>
                                        <p:tgtEl>
                                          <p:spTgt spid="93"/>
                                        </p:tgtEl>
                                      </p:cBhvr>
                                    </p:animEffect>
                                    <p:set>
                                      <p:cBhvr>
                                        <p:cTn id="77" dur="1" fill="hold">
                                          <p:stCondLst>
                                            <p:cond delay="499"/>
                                          </p:stCondLst>
                                        </p:cTn>
                                        <p:tgtEl>
                                          <p:spTgt spid="93"/>
                                        </p:tgtEl>
                                        <p:attrNameLst>
                                          <p:attrName>style.visibility</p:attrName>
                                        </p:attrNameLst>
                                      </p:cBhvr>
                                      <p:to>
                                        <p:strVal val="hidden"/>
                                      </p:to>
                                    </p:set>
                                  </p:childTnLst>
                                </p:cTn>
                              </p:par>
                              <p:par>
                                <p:cTn id="78" presetID="22" presetClass="exit" presetSubtype="4" fill="hold" nodeType="withEffect">
                                  <p:stCondLst>
                                    <p:cond delay="0"/>
                                  </p:stCondLst>
                                  <p:childTnLst>
                                    <p:animEffect transition="out" filter="wipe(down)">
                                      <p:cBhvr>
                                        <p:cTn id="79" dur="500"/>
                                        <p:tgtEl>
                                          <p:spTgt spid="94"/>
                                        </p:tgtEl>
                                      </p:cBhvr>
                                    </p:animEffect>
                                    <p:set>
                                      <p:cBhvr>
                                        <p:cTn id="80" dur="1" fill="hold">
                                          <p:stCondLst>
                                            <p:cond delay="499"/>
                                          </p:stCondLst>
                                        </p:cTn>
                                        <p:tgtEl>
                                          <p:spTgt spid="94"/>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9" name="2_5.wav"/>
                                        </p:tgtEl>
                                      </p:cMediaNode>
                                    </p:audio>
                                  </p:subTnLst>
                                </p:cTn>
                              </p:par>
                            </p:childTnLst>
                          </p:cTn>
                        </p:par>
                      </p:childTnLst>
                    </p:cTn>
                  </p:par>
                </p:childTnLst>
              </p:cTn>
              <p:nextCondLst>
                <p:cond evt="onClick" delay="0">
                  <p:tgtEl>
                    <p:spTgt spid="93"/>
                  </p:tgtEl>
                </p:cond>
              </p:nextCondLst>
            </p:seq>
            <p:seq concurrent="1" nextAc="seek">
              <p:cTn id="81" restart="whenNotActive" fill="hold" evtFilter="cancelBubble" nodeType="interactiveSeq">
                <p:stCondLst>
                  <p:cond evt="onClick" delay="0">
                    <p:tgtEl>
                      <p:spTgt spid="98"/>
                    </p:tgtEl>
                  </p:cond>
                </p:stCondLst>
                <p:endSync evt="end" delay="0">
                  <p:rtn val="all"/>
                </p:endSync>
                <p:childTnLst>
                  <p:par>
                    <p:cTn id="82" fill="hold">
                      <p:stCondLst>
                        <p:cond delay="0"/>
                      </p:stCondLst>
                      <p:childTnLst>
                        <p:par>
                          <p:cTn id="83" fill="hold">
                            <p:stCondLst>
                              <p:cond delay="0"/>
                            </p:stCondLst>
                            <p:childTnLst>
                              <p:par>
                                <p:cTn id="84" presetID="22" presetClass="exit" presetSubtype="4" fill="hold" nodeType="clickEffect">
                                  <p:stCondLst>
                                    <p:cond delay="0"/>
                                  </p:stCondLst>
                                  <p:childTnLst>
                                    <p:animEffect transition="out" filter="wipe(down)">
                                      <p:cBhvr>
                                        <p:cTn id="85" dur="500"/>
                                        <p:tgtEl>
                                          <p:spTgt spid="98"/>
                                        </p:tgtEl>
                                      </p:cBhvr>
                                    </p:animEffect>
                                    <p:set>
                                      <p:cBhvr>
                                        <p:cTn id="86" dur="1" fill="hold">
                                          <p:stCondLst>
                                            <p:cond delay="499"/>
                                          </p:stCondLst>
                                        </p:cTn>
                                        <p:tgtEl>
                                          <p:spTgt spid="98"/>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10" name="2_6.wav"/>
                                        </p:tgtEl>
                                      </p:cMediaNode>
                                    </p:audio>
                                  </p:subTnLst>
                                </p:cTn>
                              </p:par>
                            </p:childTnLst>
                          </p:cTn>
                        </p:par>
                      </p:childTnLst>
                    </p:cTn>
                  </p:par>
                </p:childTnLst>
              </p:cTn>
              <p:nextCondLst>
                <p:cond evt="onClick" delay="0">
                  <p:tgtEl>
                    <p:spTgt spid="98"/>
                  </p:tgtEl>
                </p:cond>
              </p:nextCondLst>
            </p:seq>
            <p:seq concurrent="1" nextAc="seek">
              <p:cTn id="87" restart="whenNotActive" fill="hold" evtFilter="cancelBubble" nodeType="interactiveSeq">
                <p:stCondLst>
                  <p:cond evt="onClick" delay="0">
                    <p:tgtEl>
                      <p:spTgt spid="91"/>
                    </p:tgtEl>
                  </p:cond>
                </p:stCondLst>
                <p:endSync evt="end" delay="0">
                  <p:rtn val="all"/>
                </p:endSync>
                <p:childTnLst>
                  <p:par>
                    <p:cTn id="88" fill="hold">
                      <p:stCondLst>
                        <p:cond delay="0"/>
                      </p:stCondLst>
                      <p:childTnLst>
                        <p:par>
                          <p:cTn id="89" fill="hold">
                            <p:stCondLst>
                              <p:cond delay="0"/>
                            </p:stCondLst>
                            <p:childTnLst>
                              <p:par>
                                <p:cTn id="90" presetID="22" presetClass="exit" presetSubtype="4" fill="hold" nodeType="clickEffect">
                                  <p:stCondLst>
                                    <p:cond delay="0"/>
                                  </p:stCondLst>
                                  <p:childTnLst>
                                    <p:animEffect transition="out" filter="wipe(down)">
                                      <p:cBhvr>
                                        <p:cTn id="91" dur="500"/>
                                        <p:tgtEl>
                                          <p:spTgt spid="91"/>
                                        </p:tgtEl>
                                      </p:cBhvr>
                                    </p:animEffect>
                                    <p:set>
                                      <p:cBhvr>
                                        <p:cTn id="92" dur="1" fill="hold">
                                          <p:stCondLst>
                                            <p:cond delay="499"/>
                                          </p:stCondLst>
                                        </p:cTn>
                                        <p:tgtEl>
                                          <p:spTgt spid="91"/>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11" name="2_12.wav"/>
                                        </p:tgtEl>
                                      </p:cMediaNode>
                                    </p:audio>
                                  </p:subTnLst>
                                </p:cTn>
                              </p:par>
                            </p:childTnLst>
                          </p:cTn>
                        </p:par>
                      </p:childTnLst>
                    </p:cTn>
                  </p:par>
                </p:childTnLst>
              </p:cTn>
              <p:nextCondLst>
                <p:cond evt="onClick" delay="0">
                  <p:tgtEl>
                    <p:spTgt spid="91"/>
                  </p:tgtEl>
                </p:cond>
              </p:nextCondLst>
            </p:seq>
            <p:seq concurrent="1" nextAc="seek">
              <p:cTn id="93" restart="whenNotActive" fill="hold" evtFilter="cancelBubble" nodeType="interactiveSeq">
                <p:stCondLst>
                  <p:cond evt="onClick" delay="0">
                    <p:tgtEl>
                      <p:spTgt spid="95"/>
                    </p:tgtEl>
                  </p:cond>
                </p:stCondLst>
                <p:endSync evt="end" delay="0">
                  <p:rtn val="all"/>
                </p:endSync>
                <p:childTnLst>
                  <p:par>
                    <p:cTn id="94" fill="hold">
                      <p:stCondLst>
                        <p:cond delay="0"/>
                      </p:stCondLst>
                      <p:childTnLst>
                        <p:par>
                          <p:cTn id="95" fill="hold">
                            <p:stCondLst>
                              <p:cond delay="0"/>
                            </p:stCondLst>
                            <p:childTnLst>
                              <p:par>
                                <p:cTn id="96" presetID="22" presetClass="exit" presetSubtype="4" fill="hold" nodeType="clickEffect">
                                  <p:stCondLst>
                                    <p:cond delay="0"/>
                                  </p:stCondLst>
                                  <p:childTnLst>
                                    <p:animEffect transition="out" filter="wipe(down)">
                                      <p:cBhvr>
                                        <p:cTn id="97" dur="500"/>
                                        <p:tgtEl>
                                          <p:spTgt spid="95"/>
                                        </p:tgtEl>
                                      </p:cBhvr>
                                    </p:animEffect>
                                    <p:set>
                                      <p:cBhvr>
                                        <p:cTn id="98"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12" name="2_9.wav"/>
                                        </p:tgtEl>
                                      </p:cMediaNode>
                                    </p:audio>
                                  </p:subTnLst>
                                </p:cTn>
                              </p:par>
                            </p:childTnLst>
                          </p:cTn>
                        </p:par>
                      </p:childTnLst>
                    </p:cTn>
                  </p:par>
                </p:childTnLst>
              </p:cTn>
              <p:nextCondLst>
                <p:cond evt="onClick" delay="0">
                  <p:tgtEl>
                    <p:spTgt spid="95"/>
                  </p:tgtEl>
                </p:cond>
              </p:nextCondLst>
            </p:seq>
            <p:seq concurrent="1" nextAc="seek">
              <p:cTn id="99" restart="whenNotActive" fill="hold" evtFilter="cancelBubble" nodeType="interactiveSeq">
                <p:stCondLst>
                  <p:cond evt="onClick" delay="0">
                    <p:tgtEl>
                      <p:spTgt spid="96"/>
                    </p:tgtEl>
                  </p:cond>
                </p:stCondLst>
                <p:endSync evt="end" delay="0">
                  <p:rtn val="all"/>
                </p:endSync>
                <p:childTnLst>
                  <p:par>
                    <p:cTn id="100" fill="hold">
                      <p:stCondLst>
                        <p:cond delay="0"/>
                      </p:stCondLst>
                      <p:childTnLst>
                        <p:par>
                          <p:cTn id="101" fill="hold">
                            <p:stCondLst>
                              <p:cond delay="0"/>
                            </p:stCondLst>
                            <p:childTnLst>
                              <p:par>
                                <p:cTn id="102" presetID="22" presetClass="exit" presetSubtype="4" fill="hold" nodeType="clickEffect">
                                  <p:stCondLst>
                                    <p:cond delay="0"/>
                                  </p:stCondLst>
                                  <p:childTnLst>
                                    <p:animEffect transition="out" filter="wipe(down)">
                                      <p:cBhvr>
                                        <p:cTn id="103" dur="500"/>
                                        <p:tgtEl>
                                          <p:spTgt spid="96"/>
                                        </p:tgtEl>
                                      </p:cBhvr>
                                    </p:animEffect>
                                    <p:set>
                                      <p:cBhvr>
                                        <p:cTn id="104" dur="1" fill="hold">
                                          <p:stCondLst>
                                            <p:cond delay="499"/>
                                          </p:stCondLst>
                                        </p:cTn>
                                        <p:tgtEl>
                                          <p:spTgt spid="96"/>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13" name="2_13.wav"/>
                                        </p:tgtEl>
                                      </p:cMediaNode>
                                    </p:audio>
                                  </p:subTnLst>
                                </p:cTn>
                              </p:par>
                            </p:childTnLst>
                          </p:cTn>
                        </p:par>
                      </p:childTnLst>
                    </p:cTn>
                  </p:par>
                </p:childTnLst>
              </p:cTn>
              <p:nextCondLst>
                <p:cond evt="onClick" delay="0">
                  <p:tgtEl>
                    <p:spTgt spid="96"/>
                  </p:tgtEl>
                </p:cond>
              </p:nextCondLst>
            </p:seq>
            <p:seq concurrent="1" nextAc="seek">
              <p:cTn id="105" restart="whenNotActive" fill="hold" evtFilter="cancelBubble" nodeType="interactiveSeq">
                <p:stCondLst>
                  <p:cond evt="onClick" delay="0">
                    <p:tgtEl>
                      <p:spTgt spid="97"/>
                    </p:tgtEl>
                  </p:cond>
                </p:stCondLst>
                <p:endSync evt="end" delay="0">
                  <p:rtn val="all"/>
                </p:endSync>
                <p:childTnLst>
                  <p:par>
                    <p:cTn id="106" fill="hold">
                      <p:stCondLst>
                        <p:cond delay="0"/>
                      </p:stCondLst>
                      <p:childTnLst>
                        <p:par>
                          <p:cTn id="107" fill="hold">
                            <p:stCondLst>
                              <p:cond delay="0"/>
                            </p:stCondLst>
                            <p:childTnLst>
                              <p:par>
                                <p:cTn id="108" presetID="22" presetClass="exit" presetSubtype="4" fill="hold" nodeType="clickEffect">
                                  <p:stCondLst>
                                    <p:cond delay="0"/>
                                  </p:stCondLst>
                                  <p:childTnLst>
                                    <p:animEffect transition="out" filter="wipe(down)">
                                      <p:cBhvr>
                                        <p:cTn id="109" dur="500"/>
                                        <p:tgtEl>
                                          <p:spTgt spid="97"/>
                                        </p:tgtEl>
                                      </p:cBhvr>
                                    </p:animEffect>
                                    <p:set>
                                      <p:cBhvr>
                                        <p:cTn id="110"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14" name="2_10.wav"/>
                                        </p:tgtEl>
                                      </p:cMediaNode>
                                    </p:audio>
                                  </p:subTnLst>
                                </p:cTn>
                              </p:par>
                            </p:childTnLst>
                          </p:cTn>
                        </p:par>
                      </p:childTnLst>
                    </p:cTn>
                  </p:par>
                </p:childTnLst>
              </p:cTn>
              <p:nextCondLst>
                <p:cond evt="onClick" delay="0">
                  <p:tgtEl>
                    <p:spTgt spid="97"/>
                  </p:tgtEl>
                </p:cond>
              </p:nextCondLst>
            </p:seq>
            <p:seq concurrent="1" nextAc="seek">
              <p:cTn id="111" restart="whenNotActive" fill="hold" evtFilter="cancelBubble" nodeType="interactiveSeq">
                <p:stCondLst>
                  <p:cond evt="onClick" delay="0">
                    <p:tgtEl>
                      <p:spTgt spid="99"/>
                    </p:tgtEl>
                  </p:cond>
                </p:stCondLst>
                <p:endSync evt="end" delay="0">
                  <p:rtn val="all"/>
                </p:endSync>
                <p:childTnLst>
                  <p:par>
                    <p:cTn id="112" fill="hold">
                      <p:stCondLst>
                        <p:cond delay="0"/>
                      </p:stCondLst>
                      <p:childTnLst>
                        <p:par>
                          <p:cTn id="113" fill="hold">
                            <p:stCondLst>
                              <p:cond delay="0"/>
                            </p:stCondLst>
                            <p:childTnLst>
                              <p:par>
                                <p:cTn id="114" presetID="22" presetClass="exit" presetSubtype="4" fill="hold" nodeType="clickEffect">
                                  <p:stCondLst>
                                    <p:cond delay="0"/>
                                  </p:stCondLst>
                                  <p:childTnLst>
                                    <p:animEffect transition="out" filter="wipe(down)">
                                      <p:cBhvr>
                                        <p:cTn id="115" dur="500"/>
                                        <p:tgtEl>
                                          <p:spTgt spid="99"/>
                                        </p:tgtEl>
                                      </p:cBhvr>
                                    </p:animEffect>
                                    <p:set>
                                      <p:cBhvr>
                                        <p:cTn id="116"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15" name="2_11.wav"/>
                                        </p:tgtEl>
                                      </p:cMediaNode>
                                    </p:audio>
                                  </p:subTnLst>
                                </p:cTn>
                              </p:par>
                            </p:childTnLst>
                          </p:cTn>
                        </p:par>
                      </p:childTnLst>
                    </p:cTn>
                  </p:par>
                </p:childTnLst>
              </p:cTn>
              <p:nextCondLst>
                <p:cond evt="onClick" delay="0">
                  <p:tgtEl>
                    <p:spTgt spid="99"/>
                  </p:tgtEl>
                </p:cond>
              </p:nextCondLst>
            </p:seq>
            <p:seq concurrent="1" nextAc="seek">
              <p:cTn id="117" restart="whenNotActive" fill="hold" evtFilter="cancelBubble" nodeType="interactiveSeq">
                <p:stCondLst>
                  <p:cond evt="onClick" delay="0">
                    <p:tgtEl>
                      <p:spTgt spid="100"/>
                    </p:tgtEl>
                  </p:cond>
                </p:stCondLst>
                <p:endSync evt="end" delay="0">
                  <p:rtn val="all"/>
                </p:endSync>
                <p:childTnLst>
                  <p:par>
                    <p:cTn id="118" fill="hold">
                      <p:stCondLst>
                        <p:cond delay="0"/>
                      </p:stCondLst>
                      <p:childTnLst>
                        <p:par>
                          <p:cTn id="119" fill="hold">
                            <p:stCondLst>
                              <p:cond delay="0"/>
                            </p:stCondLst>
                            <p:childTnLst>
                              <p:par>
                                <p:cTn id="120" presetID="22" presetClass="exit" presetSubtype="4" fill="hold" nodeType="clickEffect">
                                  <p:stCondLst>
                                    <p:cond delay="0"/>
                                  </p:stCondLst>
                                  <p:childTnLst>
                                    <p:animEffect transition="out" filter="wipe(down)">
                                      <p:cBhvr>
                                        <p:cTn id="121" dur="500"/>
                                        <p:tgtEl>
                                          <p:spTgt spid="100"/>
                                        </p:tgtEl>
                                      </p:cBhvr>
                                    </p:animEffect>
                                    <p:set>
                                      <p:cBhvr>
                                        <p:cTn id="122" dur="1" fill="hold">
                                          <p:stCondLst>
                                            <p:cond delay="499"/>
                                          </p:stCondLst>
                                        </p:cTn>
                                        <p:tgtEl>
                                          <p:spTgt spid="1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16" name="2_14.wav"/>
                                        </p:tgtEl>
                                      </p:cMediaNode>
                                    </p:audio>
                                  </p:subTnLst>
                                </p:cTn>
                              </p:par>
                            </p:childTnLst>
                          </p:cTn>
                        </p:par>
                      </p:childTnLst>
                    </p:cTn>
                  </p:par>
                </p:childTnLst>
              </p:cTn>
              <p:nextCondLst>
                <p:cond evt="onClick" delay="0">
                  <p:tgtEl>
                    <p:spTgt spid="100"/>
                  </p:tgtEl>
                </p:cond>
              </p:nextCondLst>
            </p:seq>
          </p:childTnLst>
        </p:cTn>
      </p:par>
    </p:tnLst>
    <p:bldLst>
      <p:bldP spid="31" grpId="0" animBg="1"/>
      <p:bldP spid="116" grpId="0" animBg="1"/>
      <p:bldP spid="1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9" name="Google Shape;221;p10">
            <a:extLst>
              <a:ext uri="{FF2B5EF4-FFF2-40B4-BE49-F238E27FC236}">
                <a16:creationId xmlns:a16="http://schemas.microsoft.com/office/drawing/2014/main" id="{BC4B23C4-FEC9-4B6F-AD0D-B4FB9AA76EF5}"/>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sp>
        <p:nvSpPr>
          <p:cNvPr id="40" name="Google Shape;222;p10">
            <a:extLst>
              <a:ext uri="{FF2B5EF4-FFF2-40B4-BE49-F238E27FC236}">
                <a16:creationId xmlns:a16="http://schemas.microsoft.com/office/drawing/2014/main" id="{EB69EB11-85EA-41C1-9672-3CD787135AE9}"/>
              </a:ext>
            </a:extLst>
          </p:cNvPr>
          <p:cNvSpPr txBox="1"/>
          <p:nvPr/>
        </p:nvSpPr>
        <p:spPr>
          <a:xfrm>
            <a:off x="10682790" y="770312"/>
            <a:ext cx="1346844" cy="400110"/>
          </a:xfrm>
          <a:prstGeom prst="rect">
            <a:avLst/>
          </a:prstGeom>
          <a:solidFill>
            <a:srgbClr val="8FEAD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escuchar</a:t>
            </a:r>
          </a:p>
        </p:txBody>
      </p:sp>
      <p:sp>
        <p:nvSpPr>
          <p:cNvPr id="72" name="TextBox 71">
            <a:extLst>
              <a:ext uri="{FF2B5EF4-FFF2-40B4-BE49-F238E27FC236}">
                <a16:creationId xmlns:a16="http://schemas.microsoft.com/office/drawing/2014/main" id="{6AC5A277-8038-4F40-9D18-69466839D1A5}"/>
              </a:ext>
            </a:extLst>
          </p:cNvPr>
          <p:cNvSpPr txBox="1"/>
          <p:nvPr/>
        </p:nvSpPr>
        <p:spPr>
          <a:xfrm>
            <a:off x="8792395" y="1130860"/>
            <a:ext cx="669035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Qué</a:t>
            </a:r>
            <a:r>
              <a:rPr lang="en-GB" sz="2800" dirty="0">
                <a:solidFill>
                  <a:srgbClr val="002060"/>
                </a:solidFill>
                <a:latin typeface="Century Gothic" panose="020B0502020202020204" pitchFamily="34" charset="0"/>
              </a:rPr>
              <a:t> describe?</a:t>
            </a:r>
            <a:endParaRPr lang="en-GB" sz="2800" b="1" dirty="0">
              <a:solidFill>
                <a:srgbClr val="002060"/>
              </a:solidFill>
              <a:latin typeface="Century Gothic" panose="020B0502020202020204" pitchFamily="34" charset="0"/>
            </a:endParaRPr>
          </a:p>
        </p:txBody>
      </p:sp>
      <p:graphicFrame>
        <p:nvGraphicFramePr>
          <p:cNvPr id="194" name="Table 193">
            <a:extLst>
              <a:ext uri="{FF2B5EF4-FFF2-40B4-BE49-F238E27FC236}">
                <a16:creationId xmlns:a16="http://schemas.microsoft.com/office/drawing/2014/main" id="{4DF61655-4426-4F49-B2F5-698BD9E5E1DB}"/>
              </a:ext>
            </a:extLst>
          </p:cNvPr>
          <p:cNvGraphicFramePr>
            <a:graphicFrameLocks noGrp="1"/>
          </p:cNvGraphicFramePr>
          <p:nvPr>
            <p:extLst>
              <p:ext uri="{D42A27DB-BD31-4B8C-83A1-F6EECF244321}">
                <p14:modId xmlns:p14="http://schemas.microsoft.com/office/powerpoint/2010/main" val="3328344464"/>
              </p:ext>
            </p:extLst>
          </p:nvPr>
        </p:nvGraphicFramePr>
        <p:xfrm>
          <a:off x="6565178" y="2140330"/>
          <a:ext cx="5565783" cy="4706594"/>
        </p:xfrm>
        <a:graphic>
          <a:graphicData uri="http://schemas.openxmlformats.org/drawingml/2006/table">
            <a:tbl>
              <a:tblPr firstRow="1" bandRow="1">
                <a:noFill/>
              </a:tblPr>
              <a:tblGrid>
                <a:gridCol w="3017025">
                  <a:extLst>
                    <a:ext uri="{9D8B030D-6E8A-4147-A177-3AD203B41FA5}">
                      <a16:colId xmlns:a16="http://schemas.microsoft.com/office/drawing/2014/main" val="1017241443"/>
                    </a:ext>
                  </a:extLst>
                </a:gridCol>
                <a:gridCol w="2548758">
                  <a:extLst>
                    <a:ext uri="{9D8B030D-6E8A-4147-A177-3AD203B41FA5}">
                      <a16:colId xmlns:a16="http://schemas.microsoft.com/office/drawing/2014/main" val="343652184"/>
                    </a:ext>
                  </a:extLst>
                </a:gridCol>
              </a:tblGrid>
              <a:tr h="610546">
                <a:tc>
                  <a:txBody>
                    <a:bodyPr/>
                    <a:lstStyle/>
                    <a:p>
                      <a:pPr marL="0" marR="0" lvl="0" indent="0" algn="ctr" rtl="0">
                        <a:lnSpc>
                          <a:spcPct val="100000"/>
                        </a:lnSpc>
                        <a:spcBef>
                          <a:spcPts val="0"/>
                        </a:spcBef>
                        <a:spcAft>
                          <a:spcPts val="0"/>
                        </a:spcAft>
                        <a:buClr>
                          <a:srgbClr val="000000"/>
                        </a:buClr>
                        <a:buSzPts val="2000"/>
                        <a:buFont typeface="Arial"/>
                        <a:buNone/>
                      </a:pPr>
                      <a:r>
                        <a:rPr lang="en-GB" sz="2800" b="1" u="none" strike="noStrike" cap="none" dirty="0" err="1">
                          <a:solidFill>
                            <a:srgbClr val="002060"/>
                          </a:solidFill>
                          <a:latin typeface="Century Gothic"/>
                          <a:ea typeface="Century Gothic"/>
                          <a:cs typeface="Century Gothic"/>
                          <a:sym typeface="Century Gothic"/>
                        </a:rPr>
                        <a:t>adjetivo</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800" b="1" u="none" strike="noStrike" cap="none" dirty="0">
                          <a:solidFill>
                            <a:srgbClr val="002060"/>
                          </a:solidFill>
                          <a:latin typeface="Century Gothic"/>
                          <a:ea typeface="Century Gothic"/>
                          <a:cs typeface="Century Gothic"/>
                          <a:sym typeface="Century Gothic"/>
                        </a:rPr>
                        <a:t>¿</a:t>
                      </a:r>
                      <a:r>
                        <a:rPr lang="en-GB" sz="2800" b="1" u="none" strike="noStrike" cap="none" dirty="0" err="1">
                          <a:solidFill>
                            <a:srgbClr val="002060"/>
                          </a:solidFill>
                          <a:latin typeface="Century Gothic"/>
                          <a:ea typeface="Century Gothic"/>
                          <a:cs typeface="Century Gothic"/>
                          <a:sym typeface="Century Gothic"/>
                        </a:rPr>
                        <a:t>Qué</a:t>
                      </a:r>
                      <a:r>
                        <a:rPr lang="en-GB" sz="2800" b="1" u="none" strike="noStrike" cap="none" dirty="0">
                          <a:solidFill>
                            <a:srgbClr val="002060"/>
                          </a:solidFill>
                          <a:latin typeface="Century Gothic"/>
                          <a:ea typeface="Century Gothic"/>
                          <a:cs typeface="Century Gothic"/>
                          <a:sym typeface="Century Gothic"/>
                        </a:rPr>
                        <a:t>?</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545696"/>
                  </a:ext>
                </a:extLst>
              </a:tr>
              <a:tr h="5554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8431081"/>
                  </a:ext>
                </a:extLst>
              </a:tr>
              <a:tr h="70811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4539707"/>
                  </a:ext>
                </a:extLst>
              </a:tr>
              <a:tr h="70811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221044"/>
                  </a:ext>
                </a:extLst>
              </a:tr>
              <a:tr h="70811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4254746"/>
                  </a:ext>
                </a:extLst>
              </a:tr>
              <a:tr h="70811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3023348"/>
                  </a:ext>
                </a:extLst>
              </a:tr>
              <a:tr h="70811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5166585"/>
                  </a:ext>
                </a:extLst>
              </a:tr>
            </a:tbl>
          </a:graphicData>
        </a:graphic>
      </p:graphicFrame>
      <p:sp>
        <p:nvSpPr>
          <p:cNvPr id="196" name="TextBox 195">
            <a:extLst>
              <a:ext uri="{FF2B5EF4-FFF2-40B4-BE49-F238E27FC236}">
                <a16:creationId xmlns:a16="http://schemas.microsoft.com/office/drawing/2014/main" id="{143E1399-4A51-4082-87C2-40E1FCAAE66B}"/>
              </a:ext>
            </a:extLst>
          </p:cNvPr>
          <p:cNvSpPr txBox="1"/>
          <p:nvPr/>
        </p:nvSpPr>
        <p:spPr>
          <a:xfrm>
            <a:off x="6597034" y="1622829"/>
            <a:ext cx="362539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Escribe en </a:t>
            </a:r>
            <a:r>
              <a:rPr lang="en-GB" sz="2800" b="1" dirty="0" err="1">
                <a:solidFill>
                  <a:srgbClr val="002060"/>
                </a:solidFill>
                <a:latin typeface="Century Gothic" panose="020B0502020202020204" pitchFamily="34" charset="0"/>
              </a:rPr>
              <a:t>inglés</a:t>
            </a:r>
            <a:endParaRPr lang="en-GB" sz="2800" b="1" dirty="0">
              <a:solidFill>
                <a:srgbClr val="002060"/>
              </a:solidFill>
              <a:latin typeface="Century Gothic" panose="020B0502020202020204" pitchFamily="34" charset="0"/>
            </a:endParaRPr>
          </a:p>
        </p:txBody>
      </p:sp>
      <p:pic>
        <p:nvPicPr>
          <p:cNvPr id="197" name="Picture 16" descr="United, Flag, Kingdom, British, Great, Britain">
            <a:extLst>
              <a:ext uri="{FF2B5EF4-FFF2-40B4-BE49-F238E27FC236}">
                <a16:creationId xmlns:a16="http://schemas.microsoft.com/office/drawing/2014/main" id="{9FE3A8B2-8C73-4E76-A6A1-3DE1D158D0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2474" y="1786277"/>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198" name="Google Shape;325;p7">
            <a:extLst>
              <a:ext uri="{FF2B5EF4-FFF2-40B4-BE49-F238E27FC236}">
                <a16:creationId xmlns:a16="http://schemas.microsoft.com/office/drawing/2014/main" id="{8D305E61-97FF-4EC1-8567-8E47E2D2A471}"/>
              </a:ext>
            </a:extLst>
          </p:cNvPr>
          <p:cNvSpPr txBox="1"/>
          <p:nvPr/>
        </p:nvSpPr>
        <p:spPr>
          <a:xfrm>
            <a:off x="6948873" y="2739545"/>
            <a:ext cx="1546245"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curious</a:t>
            </a:r>
            <a:endParaRPr lang="es-AR" sz="2800" b="1" dirty="0">
              <a:solidFill>
                <a:srgbClr val="92D050"/>
              </a:solidFill>
              <a:latin typeface="Century Gothic"/>
              <a:ea typeface="Century Gothic"/>
              <a:cs typeface="Century Gothic"/>
              <a:sym typeface="Century Gothic"/>
            </a:endParaRPr>
          </a:p>
        </p:txBody>
      </p:sp>
      <p:sp>
        <p:nvSpPr>
          <p:cNvPr id="199" name="Google Shape;325;p7">
            <a:extLst>
              <a:ext uri="{FF2B5EF4-FFF2-40B4-BE49-F238E27FC236}">
                <a16:creationId xmlns:a16="http://schemas.microsoft.com/office/drawing/2014/main" id="{EBFA8948-3EC2-453C-BFC5-AB6C914F4E6D}"/>
              </a:ext>
            </a:extLst>
          </p:cNvPr>
          <p:cNvSpPr txBox="1"/>
          <p:nvPr/>
        </p:nvSpPr>
        <p:spPr>
          <a:xfrm>
            <a:off x="9980062" y="2769039"/>
            <a:ext cx="1863400"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sister</a:t>
            </a:r>
            <a:endParaRPr lang="es-AR" sz="2800" b="1" dirty="0">
              <a:solidFill>
                <a:srgbClr val="92D050"/>
              </a:solidFill>
              <a:latin typeface="Century Gothic"/>
              <a:ea typeface="Century Gothic"/>
              <a:cs typeface="Century Gothic"/>
              <a:sym typeface="Century Gothic"/>
            </a:endParaRPr>
          </a:p>
        </p:txBody>
      </p:sp>
      <p:sp>
        <p:nvSpPr>
          <p:cNvPr id="200" name="Google Shape;325;p7">
            <a:extLst>
              <a:ext uri="{FF2B5EF4-FFF2-40B4-BE49-F238E27FC236}">
                <a16:creationId xmlns:a16="http://schemas.microsoft.com/office/drawing/2014/main" id="{95A5A2F7-DB15-4137-AF71-BBBD5310394E}"/>
              </a:ext>
            </a:extLst>
          </p:cNvPr>
          <p:cNvSpPr txBox="1"/>
          <p:nvPr/>
        </p:nvSpPr>
        <p:spPr>
          <a:xfrm>
            <a:off x="6928995" y="3394656"/>
            <a:ext cx="1863400"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different</a:t>
            </a:r>
            <a:endParaRPr lang="es-AR" sz="2800" b="1" dirty="0">
              <a:solidFill>
                <a:srgbClr val="92D050"/>
              </a:solidFill>
              <a:latin typeface="Century Gothic"/>
              <a:ea typeface="Century Gothic"/>
              <a:cs typeface="Century Gothic"/>
              <a:sym typeface="Century Gothic"/>
            </a:endParaRPr>
          </a:p>
        </p:txBody>
      </p:sp>
      <p:sp>
        <p:nvSpPr>
          <p:cNvPr id="201" name="Google Shape;325;p7">
            <a:extLst>
              <a:ext uri="{FF2B5EF4-FFF2-40B4-BE49-F238E27FC236}">
                <a16:creationId xmlns:a16="http://schemas.microsoft.com/office/drawing/2014/main" id="{8BB1FF41-2647-46AF-A505-970605F44032}"/>
              </a:ext>
            </a:extLst>
          </p:cNvPr>
          <p:cNvSpPr txBox="1"/>
          <p:nvPr/>
        </p:nvSpPr>
        <p:spPr>
          <a:xfrm>
            <a:off x="9604562" y="3393883"/>
            <a:ext cx="2996441"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male</a:t>
            </a:r>
            <a:r>
              <a:rPr lang="es-AR" sz="2800" b="1" dirty="0">
                <a:solidFill>
                  <a:srgbClr val="92D050"/>
                </a:solidFill>
                <a:latin typeface="Century Gothic"/>
                <a:ea typeface="Century Gothic"/>
                <a:cs typeface="Century Gothic"/>
                <a:sym typeface="Century Gothic"/>
              </a:rPr>
              <a:t> </a:t>
            </a:r>
            <a:r>
              <a:rPr lang="es-AR" sz="2800" b="1" dirty="0" err="1">
                <a:solidFill>
                  <a:srgbClr val="92D050"/>
                </a:solidFill>
                <a:latin typeface="Century Gothic"/>
                <a:ea typeface="Century Gothic"/>
                <a:cs typeface="Century Gothic"/>
                <a:sym typeface="Century Gothic"/>
              </a:rPr>
              <a:t>partner</a:t>
            </a:r>
            <a:endParaRPr lang="es-AR" sz="2800" b="1" dirty="0">
              <a:solidFill>
                <a:srgbClr val="92D050"/>
              </a:solidFill>
              <a:latin typeface="Century Gothic"/>
              <a:ea typeface="Century Gothic"/>
              <a:cs typeface="Century Gothic"/>
              <a:sym typeface="Century Gothic"/>
            </a:endParaRPr>
          </a:p>
        </p:txBody>
      </p:sp>
      <p:sp>
        <p:nvSpPr>
          <p:cNvPr id="202" name="Google Shape;325;p7">
            <a:extLst>
              <a:ext uri="{FF2B5EF4-FFF2-40B4-BE49-F238E27FC236}">
                <a16:creationId xmlns:a16="http://schemas.microsoft.com/office/drawing/2014/main" id="{F29DDCAC-0629-42A1-93C3-85922F031665}"/>
              </a:ext>
            </a:extLst>
          </p:cNvPr>
          <p:cNvSpPr txBox="1"/>
          <p:nvPr/>
        </p:nvSpPr>
        <p:spPr>
          <a:xfrm>
            <a:off x="7239724" y="4092959"/>
            <a:ext cx="1863400"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fun</a:t>
            </a:r>
            <a:endParaRPr lang="es-AR" sz="2800" b="1" dirty="0">
              <a:solidFill>
                <a:srgbClr val="92D050"/>
              </a:solidFill>
              <a:latin typeface="Century Gothic"/>
              <a:ea typeface="Century Gothic"/>
              <a:cs typeface="Century Gothic"/>
              <a:sym typeface="Century Gothic"/>
            </a:endParaRPr>
          </a:p>
        </p:txBody>
      </p:sp>
      <p:sp>
        <p:nvSpPr>
          <p:cNvPr id="203" name="Google Shape;325;p7">
            <a:extLst>
              <a:ext uri="{FF2B5EF4-FFF2-40B4-BE49-F238E27FC236}">
                <a16:creationId xmlns:a16="http://schemas.microsoft.com/office/drawing/2014/main" id="{CDCCEB7C-82B0-494E-8110-9FD6E96F5625}"/>
              </a:ext>
            </a:extLst>
          </p:cNvPr>
          <p:cNvSpPr txBox="1"/>
          <p:nvPr/>
        </p:nvSpPr>
        <p:spPr>
          <a:xfrm>
            <a:off x="9872910" y="4073081"/>
            <a:ext cx="1863400"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Century Gothic"/>
                <a:ea typeface="Century Gothic"/>
                <a:cs typeface="Century Gothic"/>
                <a:sym typeface="Century Gothic"/>
              </a:rPr>
              <a:t>school</a:t>
            </a:r>
            <a:endParaRPr lang="es-AR" sz="2800" b="1" dirty="0">
              <a:solidFill>
                <a:srgbClr val="92D050"/>
              </a:solidFill>
              <a:latin typeface="Century Gothic"/>
              <a:ea typeface="Century Gothic"/>
              <a:cs typeface="Century Gothic"/>
              <a:sym typeface="Century Gothic"/>
            </a:endParaRPr>
          </a:p>
        </p:txBody>
      </p:sp>
      <p:pic>
        <p:nvPicPr>
          <p:cNvPr id="54" name="Picture 53">
            <a:hlinkClick r:id="" action="ppaction://noaction">
              <a:snd r:embed="rId8" name="3_6.wav"/>
            </a:hlinkClick>
            <a:extLst>
              <a:ext uri="{FF2B5EF4-FFF2-40B4-BE49-F238E27FC236}">
                <a16:creationId xmlns:a16="http://schemas.microsoft.com/office/drawing/2014/main" id="{39C59A33-25F1-42A1-A2B4-91D03DB3415F}"/>
              </a:ext>
            </a:extLst>
          </p:cNvPr>
          <p:cNvPicPr>
            <a:picLocks noChangeAspect="1"/>
          </p:cNvPicPr>
          <p:nvPr/>
        </p:nvPicPr>
        <p:blipFill>
          <a:blip r:embed="rId9"/>
          <a:stretch>
            <a:fillRect/>
          </a:stretch>
        </p:blipFill>
        <p:spPr>
          <a:xfrm>
            <a:off x="608113" y="2218720"/>
            <a:ext cx="687248" cy="672144"/>
          </a:xfrm>
          <a:prstGeom prst="rect">
            <a:avLst/>
          </a:prstGeom>
          <a:effectLst>
            <a:outerShdw blurRad="50800" dist="38100" dir="5400000" algn="t" rotWithShape="0">
              <a:prstClr val="black">
                <a:alpha val="40000"/>
              </a:prstClr>
            </a:outerShdw>
          </a:effectLst>
        </p:spPr>
      </p:pic>
      <p:sp>
        <p:nvSpPr>
          <p:cNvPr id="55" name="TextBox 54">
            <a:extLst>
              <a:ext uri="{FF2B5EF4-FFF2-40B4-BE49-F238E27FC236}">
                <a16:creationId xmlns:a16="http://schemas.microsoft.com/office/drawing/2014/main" id="{2EEDD66F-AADD-4989-99B0-F9A03B2950E0}"/>
              </a:ext>
            </a:extLst>
          </p:cNvPr>
          <p:cNvSpPr txBox="1"/>
          <p:nvPr/>
        </p:nvSpPr>
        <p:spPr>
          <a:xfrm>
            <a:off x="149068" y="2293182"/>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E</a:t>
            </a:r>
            <a:endParaRPr lang="en-US" sz="2800" dirty="0"/>
          </a:p>
        </p:txBody>
      </p:sp>
      <p:pic>
        <p:nvPicPr>
          <p:cNvPr id="56" name="Picture 55">
            <a:hlinkClick r:id="" action="ppaction://noaction">
              <a:snd r:embed="rId10" name="3_7.wav"/>
            </a:hlinkClick>
            <a:extLst>
              <a:ext uri="{FF2B5EF4-FFF2-40B4-BE49-F238E27FC236}">
                <a16:creationId xmlns:a16="http://schemas.microsoft.com/office/drawing/2014/main" id="{77F22E2D-FA5E-4DD9-96A5-30B72BBEA5B9}"/>
              </a:ext>
            </a:extLst>
          </p:cNvPr>
          <p:cNvPicPr>
            <a:picLocks noChangeAspect="1"/>
          </p:cNvPicPr>
          <p:nvPr/>
        </p:nvPicPr>
        <p:blipFill>
          <a:blip r:embed="rId9"/>
          <a:stretch>
            <a:fillRect/>
          </a:stretch>
        </p:blipFill>
        <p:spPr>
          <a:xfrm>
            <a:off x="1311551" y="3011441"/>
            <a:ext cx="687248" cy="672144"/>
          </a:xfrm>
          <a:prstGeom prst="rect">
            <a:avLst/>
          </a:prstGeom>
          <a:effectLst>
            <a:outerShdw blurRad="50800" dist="38100" dir="5400000" algn="t" rotWithShape="0">
              <a:prstClr val="black">
                <a:alpha val="40000"/>
              </a:prstClr>
            </a:outerShdw>
          </a:effectLst>
        </p:spPr>
      </p:pic>
      <p:sp>
        <p:nvSpPr>
          <p:cNvPr id="57" name="TextBox 56">
            <a:extLst>
              <a:ext uri="{FF2B5EF4-FFF2-40B4-BE49-F238E27FC236}">
                <a16:creationId xmlns:a16="http://schemas.microsoft.com/office/drawing/2014/main" id="{C3F013AA-A8C0-43A4-A262-51C686DA984F}"/>
              </a:ext>
            </a:extLst>
          </p:cNvPr>
          <p:cNvSpPr txBox="1"/>
          <p:nvPr/>
        </p:nvSpPr>
        <p:spPr>
          <a:xfrm>
            <a:off x="939590" y="3085903"/>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1</a:t>
            </a:r>
            <a:endParaRPr lang="en-US" sz="2800" dirty="0"/>
          </a:p>
        </p:txBody>
      </p:sp>
      <p:pic>
        <p:nvPicPr>
          <p:cNvPr id="58" name="Picture 57">
            <a:hlinkClick r:id="" action="ppaction://noaction">
              <a:snd r:embed="rId11" name="3_8.wav"/>
            </a:hlinkClick>
            <a:extLst>
              <a:ext uri="{FF2B5EF4-FFF2-40B4-BE49-F238E27FC236}">
                <a16:creationId xmlns:a16="http://schemas.microsoft.com/office/drawing/2014/main" id="{2FFC302D-88CA-45E1-9DCC-D3B22EC52CB5}"/>
              </a:ext>
            </a:extLst>
          </p:cNvPr>
          <p:cNvPicPr>
            <a:picLocks noChangeAspect="1"/>
          </p:cNvPicPr>
          <p:nvPr/>
        </p:nvPicPr>
        <p:blipFill>
          <a:blip r:embed="rId9"/>
          <a:stretch>
            <a:fillRect/>
          </a:stretch>
        </p:blipFill>
        <p:spPr>
          <a:xfrm>
            <a:off x="2245542" y="2160208"/>
            <a:ext cx="687248" cy="672144"/>
          </a:xfrm>
          <a:prstGeom prst="rect">
            <a:avLst/>
          </a:prstGeom>
          <a:effectLst>
            <a:outerShdw blurRad="50800" dist="38100" dir="5400000" algn="t" rotWithShape="0">
              <a:prstClr val="black">
                <a:alpha val="40000"/>
              </a:prstClr>
            </a:outerShdw>
          </a:effectLst>
        </p:spPr>
      </p:pic>
      <p:sp>
        <p:nvSpPr>
          <p:cNvPr id="59" name="TextBox 58">
            <a:extLst>
              <a:ext uri="{FF2B5EF4-FFF2-40B4-BE49-F238E27FC236}">
                <a16:creationId xmlns:a16="http://schemas.microsoft.com/office/drawing/2014/main" id="{E0822E6B-D287-4B66-898F-AC882AE1B1DF}"/>
              </a:ext>
            </a:extLst>
          </p:cNvPr>
          <p:cNvSpPr txBox="1"/>
          <p:nvPr/>
        </p:nvSpPr>
        <p:spPr>
          <a:xfrm>
            <a:off x="1786497" y="2234670"/>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2</a:t>
            </a:r>
            <a:endParaRPr lang="en-US" sz="2800" dirty="0"/>
          </a:p>
        </p:txBody>
      </p:sp>
      <p:pic>
        <p:nvPicPr>
          <p:cNvPr id="60" name="Picture 59">
            <a:hlinkClick r:id="" action="ppaction://noaction">
              <a:snd r:embed="rId12" name="3_9.wav"/>
            </a:hlinkClick>
            <a:extLst>
              <a:ext uri="{FF2B5EF4-FFF2-40B4-BE49-F238E27FC236}">
                <a16:creationId xmlns:a16="http://schemas.microsoft.com/office/drawing/2014/main" id="{940601DF-100A-4DCB-B6B2-47E3BE71AE5B}"/>
              </a:ext>
            </a:extLst>
          </p:cNvPr>
          <p:cNvPicPr>
            <a:picLocks noChangeAspect="1"/>
          </p:cNvPicPr>
          <p:nvPr/>
        </p:nvPicPr>
        <p:blipFill>
          <a:blip r:embed="rId9"/>
          <a:stretch>
            <a:fillRect/>
          </a:stretch>
        </p:blipFill>
        <p:spPr>
          <a:xfrm>
            <a:off x="3094627" y="2999095"/>
            <a:ext cx="687248" cy="672144"/>
          </a:xfrm>
          <a:prstGeom prst="rect">
            <a:avLst/>
          </a:prstGeom>
          <a:effectLst>
            <a:outerShdw blurRad="50800" dist="38100" dir="5400000" algn="t" rotWithShape="0">
              <a:prstClr val="black">
                <a:alpha val="40000"/>
              </a:prstClr>
            </a:outerShdw>
          </a:effectLst>
        </p:spPr>
      </p:pic>
      <p:sp>
        <p:nvSpPr>
          <p:cNvPr id="61" name="TextBox 60">
            <a:extLst>
              <a:ext uri="{FF2B5EF4-FFF2-40B4-BE49-F238E27FC236}">
                <a16:creationId xmlns:a16="http://schemas.microsoft.com/office/drawing/2014/main" id="{B490E70F-A231-431E-BD3A-19C56A5B7678}"/>
              </a:ext>
            </a:extLst>
          </p:cNvPr>
          <p:cNvSpPr txBox="1"/>
          <p:nvPr/>
        </p:nvSpPr>
        <p:spPr>
          <a:xfrm>
            <a:off x="2635582" y="3073557"/>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3</a:t>
            </a:r>
            <a:endParaRPr lang="en-US" sz="2800" dirty="0"/>
          </a:p>
        </p:txBody>
      </p:sp>
      <p:pic>
        <p:nvPicPr>
          <p:cNvPr id="62" name="Picture 61">
            <a:hlinkClick r:id="" action="ppaction://noaction">
              <a:snd r:embed="rId13" name="3_10.wav"/>
            </a:hlinkClick>
            <a:extLst>
              <a:ext uri="{FF2B5EF4-FFF2-40B4-BE49-F238E27FC236}">
                <a16:creationId xmlns:a16="http://schemas.microsoft.com/office/drawing/2014/main" id="{C7D68D33-3F30-475D-9FB1-185114876D55}"/>
              </a:ext>
            </a:extLst>
          </p:cNvPr>
          <p:cNvPicPr>
            <a:picLocks noChangeAspect="1"/>
          </p:cNvPicPr>
          <p:nvPr/>
        </p:nvPicPr>
        <p:blipFill>
          <a:blip r:embed="rId9"/>
          <a:stretch>
            <a:fillRect/>
          </a:stretch>
        </p:blipFill>
        <p:spPr>
          <a:xfrm>
            <a:off x="4016284" y="2234743"/>
            <a:ext cx="687248" cy="672144"/>
          </a:xfrm>
          <a:prstGeom prst="rect">
            <a:avLst/>
          </a:prstGeom>
          <a:effectLst>
            <a:outerShdw blurRad="50800" dist="38100" dir="5400000" algn="t" rotWithShape="0">
              <a:prstClr val="black">
                <a:alpha val="40000"/>
              </a:prstClr>
            </a:outerShdw>
          </a:effectLst>
        </p:spPr>
      </p:pic>
      <p:sp>
        <p:nvSpPr>
          <p:cNvPr id="63" name="TextBox 62">
            <a:extLst>
              <a:ext uri="{FF2B5EF4-FFF2-40B4-BE49-F238E27FC236}">
                <a16:creationId xmlns:a16="http://schemas.microsoft.com/office/drawing/2014/main" id="{9D521497-25B2-4904-9E43-AEA9DF3DB66B}"/>
              </a:ext>
            </a:extLst>
          </p:cNvPr>
          <p:cNvSpPr txBox="1"/>
          <p:nvPr/>
        </p:nvSpPr>
        <p:spPr>
          <a:xfrm>
            <a:off x="3557239" y="2309205"/>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4</a:t>
            </a:r>
            <a:endParaRPr lang="en-US" sz="2800" dirty="0"/>
          </a:p>
        </p:txBody>
      </p:sp>
      <p:pic>
        <p:nvPicPr>
          <p:cNvPr id="64" name="Picture 63">
            <a:hlinkClick r:id="" action="ppaction://noaction">
              <a:snd r:embed="rId14" name="3_11.wav"/>
            </a:hlinkClick>
            <a:extLst>
              <a:ext uri="{FF2B5EF4-FFF2-40B4-BE49-F238E27FC236}">
                <a16:creationId xmlns:a16="http://schemas.microsoft.com/office/drawing/2014/main" id="{788EEEBE-4149-4E75-A266-BE5E62D2115E}"/>
              </a:ext>
            </a:extLst>
          </p:cNvPr>
          <p:cNvPicPr>
            <a:picLocks noChangeAspect="1"/>
          </p:cNvPicPr>
          <p:nvPr/>
        </p:nvPicPr>
        <p:blipFill>
          <a:blip r:embed="rId9"/>
          <a:stretch>
            <a:fillRect/>
          </a:stretch>
        </p:blipFill>
        <p:spPr>
          <a:xfrm>
            <a:off x="5012153" y="3023206"/>
            <a:ext cx="687248" cy="672144"/>
          </a:xfrm>
          <a:prstGeom prst="rect">
            <a:avLst/>
          </a:prstGeom>
          <a:effectLst>
            <a:outerShdw blurRad="50800" dist="38100" dir="5400000" algn="t" rotWithShape="0">
              <a:prstClr val="black">
                <a:alpha val="40000"/>
              </a:prstClr>
            </a:outerShdw>
          </a:effectLst>
        </p:spPr>
      </p:pic>
      <p:sp>
        <p:nvSpPr>
          <p:cNvPr id="65" name="TextBox 64">
            <a:extLst>
              <a:ext uri="{FF2B5EF4-FFF2-40B4-BE49-F238E27FC236}">
                <a16:creationId xmlns:a16="http://schemas.microsoft.com/office/drawing/2014/main" id="{970D8F6F-0EFE-47F3-A5F8-05220DE138DE}"/>
              </a:ext>
            </a:extLst>
          </p:cNvPr>
          <p:cNvSpPr txBox="1"/>
          <p:nvPr/>
        </p:nvSpPr>
        <p:spPr>
          <a:xfrm>
            <a:off x="4553108" y="3097668"/>
            <a:ext cx="358402" cy="523220"/>
          </a:xfrm>
          <a:prstGeom prst="rect">
            <a:avLst/>
          </a:prstGeom>
          <a:noFill/>
        </p:spPr>
        <p:txBody>
          <a:bodyPr wrap="square">
            <a:spAutoFit/>
          </a:bodyPr>
          <a:lstStyle/>
          <a:p>
            <a:r>
              <a:rPr lang="pt-BR" sz="2800" b="1" dirty="0">
                <a:solidFill>
                  <a:srgbClr val="002060"/>
                </a:solidFill>
                <a:latin typeface="Century Gothic" panose="020B0502020202020204" pitchFamily="34" charset="0"/>
              </a:rPr>
              <a:t>5</a:t>
            </a:r>
            <a:endParaRPr lang="en-US" sz="2800" dirty="0"/>
          </a:p>
        </p:txBody>
      </p:sp>
      <p:sp>
        <p:nvSpPr>
          <p:cNvPr id="66" name="TextBox 65">
            <a:hlinkClick r:id="" action="ppaction://noaction">
              <a:snd r:embed="rId15" name="3_1.wav"/>
            </a:hlinkClick>
            <a:extLst>
              <a:ext uri="{FF2B5EF4-FFF2-40B4-BE49-F238E27FC236}">
                <a16:creationId xmlns:a16="http://schemas.microsoft.com/office/drawing/2014/main" id="{367891D2-99EE-44B2-9B14-2DEC1C352EE3}"/>
              </a:ext>
            </a:extLst>
          </p:cNvPr>
          <p:cNvSpPr txBox="1"/>
          <p:nvPr/>
        </p:nvSpPr>
        <p:spPr>
          <a:xfrm>
            <a:off x="-7752" y="713417"/>
            <a:ext cx="6394026" cy="954107"/>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Escucha</a:t>
            </a:r>
            <a:r>
              <a:rPr lang="en-GB" sz="2800" dirty="0">
                <a:solidFill>
                  <a:srgbClr val="002060"/>
                </a:solidFill>
                <a:latin typeface="Century Gothic" panose="020B0502020202020204" pitchFamily="34" charset="0"/>
              </a:rPr>
              <a:t>. Does it mention ‘I have’ or “s/he, it has’?? </a:t>
            </a:r>
          </a:p>
        </p:txBody>
      </p:sp>
      <p:sp>
        <p:nvSpPr>
          <p:cNvPr id="67" name="TextBox 66">
            <a:hlinkClick r:id="" action="ppaction://noaction">
              <a:snd r:embed="rId16" name="3_2.wav"/>
            </a:hlinkClick>
            <a:extLst>
              <a:ext uri="{FF2B5EF4-FFF2-40B4-BE49-F238E27FC236}">
                <a16:creationId xmlns:a16="http://schemas.microsoft.com/office/drawing/2014/main" id="{37330552-7499-4F62-9BB6-04CB4C06A534}"/>
              </a:ext>
            </a:extLst>
          </p:cNvPr>
          <p:cNvSpPr txBox="1"/>
          <p:nvPr/>
        </p:nvSpPr>
        <p:spPr>
          <a:xfrm>
            <a:off x="301297" y="1580165"/>
            <a:ext cx="594693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Escribe el </a:t>
            </a:r>
            <a:r>
              <a:rPr lang="en-GB" sz="2800" b="1" dirty="0" err="1">
                <a:solidFill>
                  <a:srgbClr val="002060"/>
                </a:solidFill>
                <a:latin typeface="Century Gothic" panose="020B0502020202020204" pitchFamily="34" charset="0"/>
              </a:rPr>
              <a:t>número</a:t>
            </a:r>
            <a:r>
              <a:rPr lang="en-GB" sz="2800" b="1" dirty="0">
                <a:solidFill>
                  <a:srgbClr val="002060"/>
                </a:solidFill>
                <a:latin typeface="Century Gothic" panose="020B0502020202020204" pitchFamily="34" charset="0"/>
              </a:rPr>
              <a:t> en la </a:t>
            </a:r>
            <a:r>
              <a:rPr lang="en-GB" sz="2800" b="1" dirty="0" err="1">
                <a:solidFill>
                  <a:srgbClr val="002060"/>
                </a:solidFill>
                <a:latin typeface="Century Gothic" panose="020B0502020202020204" pitchFamily="34" charset="0"/>
              </a:rPr>
              <a:t>tabla</a:t>
            </a:r>
            <a:r>
              <a:rPr lang="en-GB" sz="2800" b="1"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graphicFrame>
        <p:nvGraphicFramePr>
          <p:cNvPr id="68" name="Table 2">
            <a:extLst>
              <a:ext uri="{FF2B5EF4-FFF2-40B4-BE49-F238E27FC236}">
                <a16:creationId xmlns:a16="http://schemas.microsoft.com/office/drawing/2014/main" id="{E4F4EFE6-5272-4EF0-A829-96663796A9B2}"/>
              </a:ext>
            </a:extLst>
          </p:cNvPr>
          <p:cNvGraphicFramePr>
            <a:graphicFrameLocks noGrp="1"/>
          </p:cNvGraphicFramePr>
          <p:nvPr>
            <p:extLst>
              <p:ext uri="{D42A27DB-BD31-4B8C-83A1-F6EECF244321}">
                <p14:modId xmlns:p14="http://schemas.microsoft.com/office/powerpoint/2010/main" val="1754547574"/>
              </p:ext>
            </p:extLst>
          </p:nvPr>
        </p:nvGraphicFramePr>
        <p:xfrm>
          <a:off x="724790" y="3864134"/>
          <a:ext cx="4985734" cy="2744212"/>
        </p:xfrm>
        <a:graphic>
          <a:graphicData uri="http://schemas.openxmlformats.org/drawingml/2006/table">
            <a:tbl>
              <a:tblPr firstRow="1" bandRow="1">
                <a:tableStyleId>{5940675A-B579-460E-94D1-54222C63F5DA}</a:tableStyleId>
              </a:tblPr>
              <a:tblGrid>
                <a:gridCol w="2492867">
                  <a:extLst>
                    <a:ext uri="{9D8B030D-6E8A-4147-A177-3AD203B41FA5}">
                      <a16:colId xmlns:a16="http://schemas.microsoft.com/office/drawing/2014/main" val="100030992"/>
                    </a:ext>
                  </a:extLst>
                </a:gridCol>
                <a:gridCol w="2492867">
                  <a:extLst>
                    <a:ext uri="{9D8B030D-6E8A-4147-A177-3AD203B41FA5}">
                      <a16:colId xmlns:a16="http://schemas.microsoft.com/office/drawing/2014/main" val="4224864022"/>
                    </a:ext>
                  </a:extLst>
                </a:gridCol>
              </a:tblGrid>
              <a:tr h="607481">
                <a:tc>
                  <a:txBody>
                    <a:bodyPr/>
                    <a:lstStyle/>
                    <a:p>
                      <a:pPr algn="ctr"/>
                      <a:r>
                        <a:rPr lang="en-GB" sz="2800" b="1" dirty="0">
                          <a:solidFill>
                            <a:srgbClr val="002060"/>
                          </a:solidFill>
                          <a:latin typeface="Century Gothic" panose="020B0502020202020204" pitchFamily="34" charset="0"/>
                        </a:rPr>
                        <a:t>I have</a:t>
                      </a:r>
                      <a:endParaRPr lang="en-US" sz="2800" b="1" dirty="0">
                        <a:solidFill>
                          <a:srgbClr val="002060"/>
                        </a:solidFill>
                        <a:latin typeface="Century Gothic" panose="020B0502020202020204" pitchFamily="34" charset="0"/>
                      </a:endParaRPr>
                    </a:p>
                  </a:txBody>
                  <a:tcPr anchor="ctr"/>
                </a:tc>
                <a:tc>
                  <a:txBody>
                    <a:bodyPr/>
                    <a:lstStyle/>
                    <a:p>
                      <a:pPr algn="ctr"/>
                      <a:r>
                        <a:rPr lang="en-GB" sz="2800" b="1" dirty="0">
                          <a:solidFill>
                            <a:srgbClr val="002060"/>
                          </a:solidFill>
                          <a:latin typeface="Century Gothic" panose="020B0502020202020204" pitchFamily="34" charset="0"/>
                        </a:rPr>
                        <a:t>S/he, it has</a:t>
                      </a:r>
                      <a:endParaRPr lang="en-US" sz="28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437680884"/>
                  </a:ext>
                </a:extLst>
              </a:tr>
              <a:tr h="2136731">
                <a:tc>
                  <a:txBody>
                    <a:bodyPr/>
                    <a:lstStyle/>
                    <a:p>
                      <a:endParaRPr lang="en-US" sz="2800" dirty="0">
                        <a:solidFill>
                          <a:srgbClr val="002060"/>
                        </a:solidFill>
                        <a:latin typeface="Century Gothic" panose="020B0502020202020204" pitchFamily="34" charset="0"/>
                      </a:endParaRPr>
                    </a:p>
                  </a:txBody>
                  <a:tcPr/>
                </a:tc>
                <a:tc>
                  <a:txBody>
                    <a:bodyPr/>
                    <a:lstStyle/>
                    <a:p>
                      <a:endParaRPr lang="en-GB" sz="2800" dirty="0">
                        <a:solidFill>
                          <a:srgbClr val="002060"/>
                        </a:solidFill>
                        <a:latin typeface="Century Gothic" panose="020B0502020202020204" pitchFamily="34" charset="0"/>
                      </a:endParaRPr>
                    </a:p>
                    <a:p>
                      <a:endParaRPr lang="en-US" sz="2800" dirty="0">
                        <a:solidFill>
                          <a:srgbClr val="002060"/>
                        </a:solidFill>
                        <a:latin typeface="Century Gothic" panose="020B0502020202020204" pitchFamily="34" charset="0"/>
                      </a:endParaRPr>
                    </a:p>
                    <a:p>
                      <a:endParaRPr lang="en-US" sz="2800" dirty="0">
                        <a:solidFill>
                          <a:srgbClr val="002060"/>
                        </a:solidFill>
                        <a:latin typeface="Century Gothic" panose="020B0502020202020204" pitchFamily="34" charset="0"/>
                      </a:endParaRPr>
                    </a:p>
                    <a:p>
                      <a:endParaRPr lang="en-US"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2750169199"/>
                  </a:ext>
                </a:extLst>
              </a:tr>
            </a:tbl>
          </a:graphicData>
        </a:graphic>
      </p:graphicFrame>
      <p:sp>
        <p:nvSpPr>
          <p:cNvPr id="69" name="TextBox 68">
            <a:extLst>
              <a:ext uri="{FF2B5EF4-FFF2-40B4-BE49-F238E27FC236}">
                <a16:creationId xmlns:a16="http://schemas.microsoft.com/office/drawing/2014/main" id="{ABC22A11-DB61-4818-80E4-BBD6312F73DB}"/>
              </a:ext>
            </a:extLst>
          </p:cNvPr>
          <p:cNvSpPr txBox="1"/>
          <p:nvPr/>
        </p:nvSpPr>
        <p:spPr>
          <a:xfrm>
            <a:off x="4220056" y="5021499"/>
            <a:ext cx="34348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2</a:t>
            </a:r>
            <a:endParaRPr lang="en-US" sz="2800" b="1" dirty="0">
              <a:solidFill>
                <a:srgbClr val="92D050"/>
              </a:solidFill>
              <a:latin typeface="Century Gothic" panose="020B0502020202020204" pitchFamily="34" charset="0"/>
            </a:endParaRPr>
          </a:p>
        </p:txBody>
      </p:sp>
      <p:sp>
        <p:nvSpPr>
          <p:cNvPr id="70" name="TextBox 69">
            <a:extLst>
              <a:ext uri="{FF2B5EF4-FFF2-40B4-BE49-F238E27FC236}">
                <a16:creationId xmlns:a16="http://schemas.microsoft.com/office/drawing/2014/main" id="{406FDAA6-B1E4-4FE5-9DB1-197B37C69715}"/>
              </a:ext>
            </a:extLst>
          </p:cNvPr>
          <p:cNvSpPr txBox="1"/>
          <p:nvPr/>
        </p:nvSpPr>
        <p:spPr>
          <a:xfrm>
            <a:off x="1645699" y="5236240"/>
            <a:ext cx="433571"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4 </a:t>
            </a:r>
            <a:endParaRPr lang="en-US" sz="2800" b="1" dirty="0">
              <a:solidFill>
                <a:srgbClr val="92D050"/>
              </a:solidFill>
              <a:latin typeface="Century Gothic" panose="020B0502020202020204" pitchFamily="34" charset="0"/>
            </a:endParaRPr>
          </a:p>
        </p:txBody>
      </p:sp>
      <p:sp>
        <p:nvSpPr>
          <p:cNvPr id="71" name="TextBox 70">
            <a:extLst>
              <a:ext uri="{FF2B5EF4-FFF2-40B4-BE49-F238E27FC236}">
                <a16:creationId xmlns:a16="http://schemas.microsoft.com/office/drawing/2014/main" id="{E1AB6574-71E2-44EC-9B05-625ED60FE7F7}"/>
              </a:ext>
            </a:extLst>
          </p:cNvPr>
          <p:cNvSpPr txBox="1"/>
          <p:nvPr/>
        </p:nvSpPr>
        <p:spPr>
          <a:xfrm>
            <a:off x="4265406" y="4480079"/>
            <a:ext cx="420702"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 </a:t>
            </a:r>
            <a:endParaRPr lang="en-US" sz="2800" b="1" dirty="0">
              <a:solidFill>
                <a:srgbClr val="92D050"/>
              </a:solidFill>
              <a:latin typeface="Century Gothic" panose="020B0502020202020204" pitchFamily="34" charset="0"/>
            </a:endParaRPr>
          </a:p>
        </p:txBody>
      </p:sp>
      <p:sp>
        <p:nvSpPr>
          <p:cNvPr id="73" name="TextBox 72">
            <a:extLst>
              <a:ext uri="{FF2B5EF4-FFF2-40B4-BE49-F238E27FC236}">
                <a16:creationId xmlns:a16="http://schemas.microsoft.com/office/drawing/2014/main" id="{C4AA2E27-E643-4774-9EEB-0B55F222CFF1}"/>
              </a:ext>
            </a:extLst>
          </p:cNvPr>
          <p:cNvSpPr txBox="1"/>
          <p:nvPr/>
        </p:nvSpPr>
        <p:spPr>
          <a:xfrm>
            <a:off x="1689751" y="4573131"/>
            <a:ext cx="433571"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1 </a:t>
            </a:r>
            <a:endParaRPr lang="en-US" sz="2800" b="1" dirty="0">
              <a:solidFill>
                <a:srgbClr val="92D050"/>
              </a:solidFill>
              <a:latin typeface="Century Gothic" panose="020B0502020202020204" pitchFamily="34" charset="0"/>
            </a:endParaRPr>
          </a:p>
        </p:txBody>
      </p:sp>
      <p:sp>
        <p:nvSpPr>
          <p:cNvPr id="74" name="TextBox 73">
            <a:extLst>
              <a:ext uri="{FF2B5EF4-FFF2-40B4-BE49-F238E27FC236}">
                <a16:creationId xmlns:a16="http://schemas.microsoft.com/office/drawing/2014/main" id="{2C11A992-CD85-44CD-874F-DCA67A2A30CA}"/>
              </a:ext>
            </a:extLst>
          </p:cNvPr>
          <p:cNvSpPr txBox="1"/>
          <p:nvPr/>
        </p:nvSpPr>
        <p:spPr>
          <a:xfrm>
            <a:off x="4225921" y="5563262"/>
            <a:ext cx="433571"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3 </a:t>
            </a:r>
            <a:endParaRPr lang="en-US" sz="2800" b="1" dirty="0">
              <a:solidFill>
                <a:srgbClr val="92D050"/>
              </a:solidFill>
              <a:latin typeface="Century Gothic" panose="020B0502020202020204" pitchFamily="34" charset="0"/>
            </a:endParaRPr>
          </a:p>
        </p:txBody>
      </p:sp>
      <p:sp>
        <p:nvSpPr>
          <p:cNvPr id="75" name="TextBox 74">
            <a:extLst>
              <a:ext uri="{FF2B5EF4-FFF2-40B4-BE49-F238E27FC236}">
                <a16:creationId xmlns:a16="http://schemas.microsoft.com/office/drawing/2014/main" id="{9E374202-741F-4762-9333-CCD47F22B23F}"/>
              </a:ext>
            </a:extLst>
          </p:cNvPr>
          <p:cNvSpPr txBox="1"/>
          <p:nvPr/>
        </p:nvSpPr>
        <p:spPr>
          <a:xfrm>
            <a:off x="4220056" y="6058278"/>
            <a:ext cx="433571"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5 </a:t>
            </a:r>
            <a:endParaRPr lang="en-US" sz="2800" b="1" dirty="0">
              <a:solidFill>
                <a:srgbClr val="92D050"/>
              </a:solidFill>
              <a:latin typeface="Century Gothic" panose="020B0502020202020204" pitchFamily="34" charset="0"/>
            </a:endParaRPr>
          </a:p>
        </p:txBody>
      </p:sp>
      <p:sp>
        <p:nvSpPr>
          <p:cNvPr id="76" name="Google Shape;325;p7">
            <a:extLst>
              <a:ext uri="{FF2B5EF4-FFF2-40B4-BE49-F238E27FC236}">
                <a16:creationId xmlns:a16="http://schemas.microsoft.com/office/drawing/2014/main" id="{47D285BF-127E-45A2-9121-908B1E52F7B3}"/>
              </a:ext>
            </a:extLst>
          </p:cNvPr>
          <p:cNvSpPr txBox="1"/>
          <p:nvPr/>
        </p:nvSpPr>
        <p:spPr>
          <a:xfrm>
            <a:off x="6704325" y="4798774"/>
            <a:ext cx="2398799" cy="523180"/>
          </a:xfrm>
          <a:prstGeom prst="rect">
            <a:avLst/>
          </a:prstGeom>
          <a:noFill/>
          <a:ln>
            <a:noFill/>
          </a:ln>
        </p:spPr>
        <p:txBody>
          <a:bodyPr spcFirstLastPara="1" wrap="square" lIns="91425" tIns="45700" rIns="91425" bIns="45700" anchor="t" anchorCtr="0">
            <a:spAutoFit/>
          </a:bodyPr>
          <a:lstStyle/>
          <a:p>
            <a:pPr lvl="0"/>
            <a:r>
              <a:rPr lang="es-AR" sz="2800" b="1" dirty="0">
                <a:solidFill>
                  <a:srgbClr val="92D050"/>
                </a:solidFill>
                <a:latin typeface="Century Gothic"/>
                <a:ea typeface="Century Gothic"/>
                <a:cs typeface="Century Gothic"/>
                <a:sym typeface="Century Gothic"/>
              </a:rPr>
              <a:t>(quite) </a:t>
            </a:r>
            <a:r>
              <a:rPr lang="es-AR" sz="2800" b="1" dirty="0" err="1">
                <a:solidFill>
                  <a:srgbClr val="92D050"/>
                </a:solidFill>
                <a:latin typeface="Century Gothic"/>
                <a:ea typeface="Century Gothic"/>
                <a:cs typeface="Century Gothic"/>
                <a:sym typeface="Century Gothic"/>
              </a:rPr>
              <a:t>small</a:t>
            </a:r>
            <a:endParaRPr lang="es-AR" sz="2800" b="1" dirty="0">
              <a:solidFill>
                <a:srgbClr val="92D050"/>
              </a:solidFill>
              <a:latin typeface="Century Gothic"/>
              <a:ea typeface="Century Gothic"/>
              <a:cs typeface="Century Gothic"/>
              <a:sym typeface="Century Gothic"/>
            </a:endParaRPr>
          </a:p>
        </p:txBody>
      </p:sp>
      <p:sp>
        <p:nvSpPr>
          <p:cNvPr id="77" name="Google Shape;325;p7">
            <a:extLst>
              <a:ext uri="{FF2B5EF4-FFF2-40B4-BE49-F238E27FC236}">
                <a16:creationId xmlns:a16="http://schemas.microsoft.com/office/drawing/2014/main" id="{5A355A3D-F509-4B9C-B21F-B336FA51B1C1}"/>
              </a:ext>
            </a:extLst>
          </p:cNvPr>
          <p:cNvSpPr txBox="1"/>
          <p:nvPr/>
        </p:nvSpPr>
        <p:spPr>
          <a:xfrm>
            <a:off x="9872910" y="4778896"/>
            <a:ext cx="1863400" cy="523180"/>
          </a:xfrm>
          <a:prstGeom prst="rect">
            <a:avLst/>
          </a:prstGeom>
          <a:noFill/>
          <a:ln>
            <a:noFill/>
          </a:ln>
        </p:spPr>
        <p:txBody>
          <a:bodyPr spcFirstLastPara="1" wrap="square" lIns="91425" tIns="45700" rIns="91425" bIns="45700" anchor="t" anchorCtr="0">
            <a:spAutoFit/>
          </a:bodyPr>
          <a:lstStyle/>
          <a:p>
            <a:pPr lvl="0"/>
            <a:r>
              <a:rPr lang="es-AR" sz="2800" b="1" dirty="0">
                <a:solidFill>
                  <a:srgbClr val="92D050"/>
                </a:solidFill>
                <a:latin typeface="Century Gothic"/>
                <a:ea typeface="Century Gothic"/>
                <a:cs typeface="Century Gothic"/>
                <a:sym typeface="Century Gothic"/>
              </a:rPr>
              <a:t>hotel</a:t>
            </a:r>
          </a:p>
        </p:txBody>
      </p:sp>
      <p:sp>
        <p:nvSpPr>
          <p:cNvPr id="78" name="Google Shape;325;p7">
            <a:extLst>
              <a:ext uri="{FF2B5EF4-FFF2-40B4-BE49-F238E27FC236}">
                <a16:creationId xmlns:a16="http://schemas.microsoft.com/office/drawing/2014/main" id="{CD0A6436-59F0-41BC-A03B-88C68F225771}"/>
              </a:ext>
            </a:extLst>
          </p:cNvPr>
          <p:cNvSpPr txBox="1"/>
          <p:nvPr/>
        </p:nvSpPr>
        <p:spPr>
          <a:xfrm>
            <a:off x="6588966" y="5490085"/>
            <a:ext cx="2996441" cy="523180"/>
          </a:xfrm>
          <a:prstGeom prst="rect">
            <a:avLst/>
          </a:prstGeom>
          <a:noFill/>
          <a:ln>
            <a:noFill/>
          </a:ln>
        </p:spPr>
        <p:txBody>
          <a:bodyPr spcFirstLastPara="1" wrap="square" lIns="91425" tIns="45700" rIns="91425" bIns="45700" anchor="t" anchorCtr="0">
            <a:spAutoFit/>
          </a:bodyPr>
          <a:lstStyle/>
          <a:p>
            <a:pPr lvl="0"/>
            <a:r>
              <a:rPr lang="es-AR" sz="2800" b="1" dirty="0">
                <a:solidFill>
                  <a:srgbClr val="92D050"/>
                </a:solidFill>
                <a:latin typeface="Century Gothic"/>
                <a:ea typeface="Century Gothic"/>
                <a:cs typeface="Century Gothic"/>
                <a:sym typeface="Century Gothic"/>
              </a:rPr>
              <a:t>(quite) </a:t>
            </a:r>
            <a:r>
              <a:rPr lang="es-AR" sz="2500" b="1" dirty="0" err="1">
                <a:solidFill>
                  <a:srgbClr val="92D050"/>
                </a:solidFill>
                <a:latin typeface="Century Gothic"/>
                <a:ea typeface="Century Gothic"/>
                <a:cs typeface="Century Gothic"/>
                <a:sym typeface="Century Gothic"/>
              </a:rPr>
              <a:t>annoying</a:t>
            </a:r>
            <a:endParaRPr lang="es-AR" sz="2500" b="1" dirty="0">
              <a:solidFill>
                <a:srgbClr val="92D050"/>
              </a:solidFill>
              <a:latin typeface="Century Gothic"/>
              <a:ea typeface="Century Gothic"/>
              <a:cs typeface="Century Gothic"/>
              <a:sym typeface="Century Gothic"/>
            </a:endParaRPr>
          </a:p>
        </p:txBody>
      </p:sp>
      <p:sp>
        <p:nvSpPr>
          <p:cNvPr id="79" name="Google Shape;325;p7">
            <a:extLst>
              <a:ext uri="{FF2B5EF4-FFF2-40B4-BE49-F238E27FC236}">
                <a16:creationId xmlns:a16="http://schemas.microsoft.com/office/drawing/2014/main" id="{051532F1-A368-45DA-8823-7EC6FDDC5CCF}"/>
              </a:ext>
            </a:extLst>
          </p:cNvPr>
          <p:cNvSpPr txBox="1"/>
          <p:nvPr/>
        </p:nvSpPr>
        <p:spPr>
          <a:xfrm>
            <a:off x="9584683" y="5549719"/>
            <a:ext cx="2943051" cy="492402"/>
          </a:xfrm>
          <a:prstGeom prst="rect">
            <a:avLst/>
          </a:prstGeom>
          <a:noFill/>
          <a:ln>
            <a:noFill/>
          </a:ln>
        </p:spPr>
        <p:txBody>
          <a:bodyPr spcFirstLastPara="1" wrap="square" lIns="91425" tIns="45700" rIns="91425" bIns="45700" anchor="t" anchorCtr="0">
            <a:spAutoFit/>
          </a:bodyPr>
          <a:lstStyle/>
          <a:p>
            <a:pPr lvl="0"/>
            <a:r>
              <a:rPr lang="es-AR" sz="2600" b="1" dirty="0" err="1">
                <a:solidFill>
                  <a:srgbClr val="92D050"/>
                </a:solidFill>
                <a:latin typeface="Century Gothic"/>
                <a:ea typeface="Century Gothic"/>
                <a:cs typeface="Century Gothic"/>
                <a:sym typeface="Century Gothic"/>
              </a:rPr>
              <a:t>female</a:t>
            </a:r>
            <a:r>
              <a:rPr lang="es-AR" sz="2600" b="1" dirty="0">
                <a:solidFill>
                  <a:srgbClr val="92D050"/>
                </a:solidFill>
                <a:latin typeface="Century Gothic"/>
                <a:ea typeface="Century Gothic"/>
                <a:cs typeface="Century Gothic"/>
                <a:sym typeface="Century Gothic"/>
              </a:rPr>
              <a:t> </a:t>
            </a:r>
            <a:r>
              <a:rPr lang="es-AR" sz="2600" b="1" dirty="0" err="1">
                <a:solidFill>
                  <a:srgbClr val="92D050"/>
                </a:solidFill>
                <a:latin typeface="Century Gothic"/>
                <a:ea typeface="Century Gothic"/>
                <a:cs typeface="Century Gothic"/>
                <a:sym typeface="Century Gothic"/>
              </a:rPr>
              <a:t>partner</a:t>
            </a:r>
            <a:endParaRPr lang="es-AR" sz="2600" b="1" dirty="0">
              <a:solidFill>
                <a:srgbClr val="92D050"/>
              </a:solidFill>
              <a:latin typeface="Century Gothic"/>
              <a:ea typeface="Century Gothic"/>
              <a:cs typeface="Century Gothic"/>
              <a:sym typeface="Century Gothic"/>
            </a:endParaRPr>
          </a:p>
        </p:txBody>
      </p:sp>
      <p:sp>
        <p:nvSpPr>
          <p:cNvPr id="83" name="Google Shape;325;p7">
            <a:extLst>
              <a:ext uri="{FF2B5EF4-FFF2-40B4-BE49-F238E27FC236}">
                <a16:creationId xmlns:a16="http://schemas.microsoft.com/office/drawing/2014/main" id="{730626E9-5AAF-4FB1-B477-2357D576ECA5}"/>
              </a:ext>
            </a:extLst>
          </p:cNvPr>
          <p:cNvSpPr txBox="1"/>
          <p:nvPr/>
        </p:nvSpPr>
        <p:spPr>
          <a:xfrm>
            <a:off x="6594060" y="6199798"/>
            <a:ext cx="2996441" cy="523180"/>
          </a:xfrm>
          <a:prstGeom prst="rect">
            <a:avLst/>
          </a:prstGeom>
          <a:noFill/>
          <a:ln>
            <a:noFill/>
          </a:ln>
        </p:spPr>
        <p:txBody>
          <a:bodyPr spcFirstLastPara="1" wrap="square" lIns="91425" tIns="45700" rIns="91425" bIns="45700" anchor="t" anchorCtr="0">
            <a:spAutoFit/>
          </a:bodyPr>
          <a:lstStyle/>
          <a:p>
            <a:pPr lvl="0"/>
            <a:r>
              <a:rPr lang="es-AR" sz="2800" b="1" dirty="0">
                <a:solidFill>
                  <a:srgbClr val="92D050"/>
                </a:solidFill>
                <a:latin typeface="Century Gothic"/>
                <a:ea typeface="Century Gothic"/>
                <a:cs typeface="Century Gothic"/>
                <a:sym typeface="Century Gothic"/>
              </a:rPr>
              <a:t>(</a:t>
            </a:r>
            <a:r>
              <a:rPr lang="es-AR" sz="2800" b="1" dirty="0" err="1">
                <a:solidFill>
                  <a:srgbClr val="92D050"/>
                </a:solidFill>
                <a:latin typeface="Century Gothic"/>
                <a:ea typeface="Century Gothic"/>
                <a:cs typeface="Century Gothic"/>
                <a:sym typeface="Century Gothic"/>
              </a:rPr>
              <a:t>very</a:t>
            </a:r>
            <a:r>
              <a:rPr lang="es-AR" sz="2800" b="1" dirty="0">
                <a:solidFill>
                  <a:srgbClr val="92D050"/>
                </a:solidFill>
                <a:latin typeface="Century Gothic"/>
                <a:ea typeface="Century Gothic"/>
                <a:cs typeface="Century Gothic"/>
                <a:sym typeface="Century Gothic"/>
              </a:rPr>
              <a:t>) </a:t>
            </a:r>
            <a:r>
              <a:rPr lang="es-AR" sz="2500" b="1" dirty="0" err="1">
                <a:solidFill>
                  <a:srgbClr val="92D050"/>
                </a:solidFill>
                <a:latin typeface="Century Gothic"/>
                <a:ea typeface="Century Gothic"/>
                <a:cs typeface="Century Gothic"/>
                <a:sym typeface="Century Gothic"/>
              </a:rPr>
              <a:t>able</a:t>
            </a:r>
            <a:endParaRPr lang="es-AR" sz="2500" b="1" dirty="0">
              <a:solidFill>
                <a:srgbClr val="92D050"/>
              </a:solidFill>
              <a:latin typeface="Century Gothic"/>
              <a:ea typeface="Century Gothic"/>
              <a:cs typeface="Century Gothic"/>
              <a:sym typeface="Century Gothic"/>
            </a:endParaRPr>
          </a:p>
        </p:txBody>
      </p:sp>
      <p:sp>
        <p:nvSpPr>
          <p:cNvPr id="84" name="Google Shape;325;p7">
            <a:extLst>
              <a:ext uri="{FF2B5EF4-FFF2-40B4-BE49-F238E27FC236}">
                <a16:creationId xmlns:a16="http://schemas.microsoft.com/office/drawing/2014/main" id="{6248E6F0-09CF-4FA0-8475-46B79DAF76CD}"/>
              </a:ext>
            </a:extLst>
          </p:cNvPr>
          <p:cNvSpPr txBox="1"/>
          <p:nvPr/>
        </p:nvSpPr>
        <p:spPr>
          <a:xfrm>
            <a:off x="9601073" y="6236333"/>
            <a:ext cx="5565784" cy="461624"/>
          </a:xfrm>
          <a:prstGeom prst="rect">
            <a:avLst/>
          </a:prstGeom>
          <a:noFill/>
          <a:ln>
            <a:noFill/>
          </a:ln>
        </p:spPr>
        <p:txBody>
          <a:bodyPr spcFirstLastPara="1" wrap="square" lIns="91425" tIns="45700" rIns="91425" bIns="45700" anchor="t" anchorCtr="0">
            <a:spAutoFit/>
          </a:bodyPr>
          <a:lstStyle/>
          <a:p>
            <a:pPr lvl="0"/>
            <a:r>
              <a:rPr lang="es-AR" sz="2400" b="1" dirty="0" err="1">
                <a:solidFill>
                  <a:srgbClr val="92D050"/>
                </a:solidFill>
                <a:latin typeface="Century Gothic"/>
                <a:ea typeface="Century Gothic"/>
                <a:cs typeface="Century Gothic"/>
                <a:sym typeface="Century Gothic"/>
              </a:rPr>
              <a:t>female</a:t>
            </a:r>
            <a:r>
              <a:rPr lang="es-AR" sz="2400" b="1" dirty="0">
                <a:solidFill>
                  <a:srgbClr val="92D050"/>
                </a:solidFill>
                <a:latin typeface="Century Gothic"/>
                <a:ea typeface="Century Gothic"/>
                <a:cs typeface="Century Gothic"/>
                <a:sym typeface="Century Gothic"/>
              </a:rPr>
              <a:t> </a:t>
            </a:r>
            <a:r>
              <a:rPr lang="es-AR" sz="2400" b="1" dirty="0" err="1">
                <a:solidFill>
                  <a:srgbClr val="92D050"/>
                </a:solidFill>
                <a:latin typeface="Century Gothic"/>
                <a:ea typeface="Century Gothic"/>
                <a:cs typeface="Century Gothic"/>
                <a:sym typeface="Century Gothic"/>
              </a:rPr>
              <a:t>teacher</a:t>
            </a:r>
            <a:endParaRPr lang="es-AR" sz="2400" b="1" dirty="0">
              <a:solidFill>
                <a:srgbClr val="92D050"/>
              </a:solidFill>
              <a:latin typeface="Century Gothic"/>
              <a:ea typeface="Century Gothic"/>
              <a:cs typeface="Century Gothic"/>
              <a:sym typeface="Century Gothic"/>
            </a:endParaRPr>
          </a:p>
        </p:txBody>
      </p:sp>
      <p:sp>
        <p:nvSpPr>
          <p:cNvPr id="85" name="TextBox 84">
            <a:extLst>
              <a:ext uri="{FF2B5EF4-FFF2-40B4-BE49-F238E27FC236}">
                <a16:creationId xmlns:a16="http://schemas.microsoft.com/office/drawing/2014/main" id="{A9A197AB-F1B1-461E-967F-B774AA24B489}"/>
              </a:ext>
            </a:extLst>
          </p:cNvPr>
          <p:cNvSpPr txBox="1"/>
          <p:nvPr/>
        </p:nvSpPr>
        <p:spPr>
          <a:xfrm>
            <a:off x="6556173" y="1105523"/>
            <a:ext cx="299644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Cómo</a:t>
            </a:r>
            <a:r>
              <a:rPr lang="en-GB" sz="2800" dirty="0">
                <a:solidFill>
                  <a:srgbClr val="002060"/>
                </a:solidFill>
                <a:latin typeface="Century Gothic" panose="020B0502020202020204" pitchFamily="34" charset="0"/>
              </a:rPr>
              <a:t> es?</a:t>
            </a:r>
            <a:endParaRPr lang="en-GB" sz="2800" b="1"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52F8F7C6-D977-4668-B0F1-72376CC500BD}"/>
              </a:ext>
            </a:extLst>
          </p:cNvPr>
          <p:cNvSpPr txBox="1"/>
          <p:nvPr/>
        </p:nvSpPr>
        <p:spPr>
          <a:xfrm>
            <a:off x="6597034" y="508702"/>
            <a:ext cx="338302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Escucha</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5247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additive="base">
                                        <p:cTn id="13" dur="500" fill="hold"/>
                                        <p:tgtEl>
                                          <p:spTgt spid="73"/>
                                        </p:tgtEl>
                                        <p:attrNameLst>
                                          <p:attrName>ppt_x</p:attrName>
                                        </p:attrNameLst>
                                      </p:cBhvr>
                                      <p:tavLst>
                                        <p:tav tm="0">
                                          <p:val>
                                            <p:strVal val="#ppt_x"/>
                                          </p:val>
                                        </p:tav>
                                        <p:tav tm="100000">
                                          <p:val>
                                            <p:strVal val="#ppt_x"/>
                                          </p:val>
                                        </p:tav>
                                      </p:tavLst>
                                    </p:anim>
                                    <p:anim calcmode="lin" valueType="num">
                                      <p:cBhvr additive="base">
                                        <p:cTn id="1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cBhvr additive="base">
                                        <p:cTn id="37" dur="500" fill="hold"/>
                                        <p:tgtEl>
                                          <p:spTgt spid="75"/>
                                        </p:tgtEl>
                                        <p:attrNameLst>
                                          <p:attrName>ppt_x</p:attrName>
                                        </p:attrNameLst>
                                      </p:cBhvr>
                                      <p:tavLst>
                                        <p:tav tm="0">
                                          <p:val>
                                            <p:strVal val="#ppt_x"/>
                                          </p:val>
                                        </p:tav>
                                        <p:tav tm="100000">
                                          <p:val>
                                            <p:strVal val="#ppt_x"/>
                                          </p:val>
                                        </p:tav>
                                      </p:tavLst>
                                    </p:anim>
                                    <p:anim calcmode="lin" valueType="num">
                                      <p:cBhvr additive="base">
                                        <p:cTn id="3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6">
                                            <p:txEl>
                                              <p:pRg st="0" end="0"/>
                                            </p:txEl>
                                          </p:spTgt>
                                        </p:tgtEl>
                                        <p:attrNameLst>
                                          <p:attrName>style.visibility</p:attrName>
                                        </p:attrNameLst>
                                      </p:cBhvr>
                                      <p:to>
                                        <p:strVal val="visible"/>
                                      </p:to>
                                    </p:set>
                                    <p:anim calcmode="lin" valueType="num">
                                      <p:cBhvr additive="base">
                                        <p:cTn id="43"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3_3.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ppt_x"/>
                                          </p:val>
                                        </p:tav>
                                        <p:tav tm="100000">
                                          <p:val>
                                            <p:strVal val="#ppt_x"/>
                                          </p:val>
                                        </p:tav>
                                      </p:tavLst>
                                    </p:anim>
                                    <p:anim calcmode="lin" valueType="num">
                                      <p:cBhvr additive="base">
                                        <p:cTn id="50" dur="500" fill="hold"/>
                                        <p:tgtEl>
                                          <p:spTgt spid="8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3_4.wav"/>
                                        </p:tgtEl>
                                      </p:cMediaNode>
                                    </p:audio>
                                  </p:subTnLst>
                                </p:cTn>
                              </p:par>
                              <p:par>
                                <p:cTn id="51" presetID="2" presetClass="entr" presetSubtype="4"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additive="base">
                                        <p:cTn id="53" dur="500" fill="hold"/>
                                        <p:tgtEl>
                                          <p:spTgt spid="72"/>
                                        </p:tgtEl>
                                        <p:attrNameLst>
                                          <p:attrName>ppt_x</p:attrName>
                                        </p:attrNameLst>
                                      </p:cBhvr>
                                      <p:tavLst>
                                        <p:tav tm="0">
                                          <p:val>
                                            <p:strVal val="#ppt_x"/>
                                          </p:val>
                                        </p:tav>
                                        <p:tav tm="100000">
                                          <p:val>
                                            <p:strVal val="#ppt_x"/>
                                          </p:val>
                                        </p:tav>
                                      </p:tavLst>
                                    </p:anim>
                                    <p:anim calcmode="lin" valueType="num">
                                      <p:cBhvr additive="base">
                                        <p:cTn id="5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4"/>
                                        </p:tgtEl>
                                        <p:attrNameLst>
                                          <p:attrName>style.visibility</p:attrName>
                                        </p:attrNameLst>
                                      </p:cBhvr>
                                      <p:to>
                                        <p:strVal val="visible"/>
                                      </p:to>
                                    </p:set>
                                    <p:anim calcmode="lin" valueType="num">
                                      <p:cBhvr additive="base">
                                        <p:cTn id="59" dur="500" fill="hold"/>
                                        <p:tgtEl>
                                          <p:spTgt spid="194"/>
                                        </p:tgtEl>
                                        <p:attrNameLst>
                                          <p:attrName>ppt_x</p:attrName>
                                        </p:attrNameLst>
                                      </p:cBhvr>
                                      <p:tavLst>
                                        <p:tav tm="0">
                                          <p:val>
                                            <p:strVal val="#ppt_x"/>
                                          </p:val>
                                        </p:tav>
                                        <p:tav tm="100000">
                                          <p:val>
                                            <p:strVal val="#ppt_x"/>
                                          </p:val>
                                        </p:tav>
                                      </p:tavLst>
                                    </p:anim>
                                    <p:anim calcmode="lin" valueType="num">
                                      <p:cBhvr additive="base">
                                        <p:cTn id="60" dur="500" fill="hold"/>
                                        <p:tgtEl>
                                          <p:spTgt spid="19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97"/>
                                        </p:tgtEl>
                                        <p:attrNameLst>
                                          <p:attrName>style.visibility</p:attrName>
                                        </p:attrNameLst>
                                      </p:cBhvr>
                                      <p:to>
                                        <p:strVal val="visible"/>
                                      </p:to>
                                    </p:set>
                                    <p:anim calcmode="lin" valueType="num">
                                      <p:cBhvr additive="base">
                                        <p:cTn id="63" dur="500" fill="hold"/>
                                        <p:tgtEl>
                                          <p:spTgt spid="197"/>
                                        </p:tgtEl>
                                        <p:attrNameLst>
                                          <p:attrName>ppt_x</p:attrName>
                                        </p:attrNameLst>
                                      </p:cBhvr>
                                      <p:tavLst>
                                        <p:tav tm="0">
                                          <p:val>
                                            <p:strVal val="#ppt_x"/>
                                          </p:val>
                                        </p:tav>
                                        <p:tav tm="100000">
                                          <p:val>
                                            <p:strVal val="#ppt_x"/>
                                          </p:val>
                                        </p:tav>
                                      </p:tavLst>
                                    </p:anim>
                                    <p:anim calcmode="lin" valueType="num">
                                      <p:cBhvr additive="base">
                                        <p:cTn id="64" dur="500" fill="hold"/>
                                        <p:tgtEl>
                                          <p:spTgt spid="19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6"/>
                                        </p:tgtEl>
                                        <p:attrNameLst>
                                          <p:attrName>style.visibility</p:attrName>
                                        </p:attrNameLst>
                                      </p:cBhvr>
                                      <p:to>
                                        <p:strVal val="visible"/>
                                      </p:to>
                                    </p:set>
                                    <p:anim calcmode="lin" valueType="num">
                                      <p:cBhvr additive="base">
                                        <p:cTn id="67" dur="500" fill="hold"/>
                                        <p:tgtEl>
                                          <p:spTgt spid="196"/>
                                        </p:tgtEl>
                                        <p:attrNameLst>
                                          <p:attrName>ppt_x</p:attrName>
                                        </p:attrNameLst>
                                      </p:cBhvr>
                                      <p:tavLst>
                                        <p:tav tm="0">
                                          <p:val>
                                            <p:strVal val="#ppt_x"/>
                                          </p:val>
                                        </p:tav>
                                        <p:tav tm="100000">
                                          <p:val>
                                            <p:strVal val="#ppt_x"/>
                                          </p:val>
                                        </p:tav>
                                      </p:tavLst>
                                    </p:anim>
                                    <p:anim calcmode="lin" valueType="num">
                                      <p:cBhvr additive="base">
                                        <p:cTn id="68" dur="500" fill="hold"/>
                                        <p:tgtEl>
                                          <p:spTgt spid="1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5" name="3_5.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8"/>
                                        </p:tgtEl>
                                        <p:attrNameLst>
                                          <p:attrName>style.visibility</p:attrName>
                                        </p:attrNameLst>
                                      </p:cBhvr>
                                      <p:to>
                                        <p:strVal val="visible"/>
                                      </p:to>
                                    </p:set>
                                    <p:anim calcmode="lin" valueType="num">
                                      <p:cBhvr additive="base">
                                        <p:cTn id="73" dur="500" fill="hold"/>
                                        <p:tgtEl>
                                          <p:spTgt spid="198"/>
                                        </p:tgtEl>
                                        <p:attrNameLst>
                                          <p:attrName>ppt_x</p:attrName>
                                        </p:attrNameLst>
                                      </p:cBhvr>
                                      <p:tavLst>
                                        <p:tav tm="0">
                                          <p:val>
                                            <p:strVal val="#ppt_x"/>
                                          </p:val>
                                        </p:tav>
                                        <p:tav tm="100000">
                                          <p:val>
                                            <p:strVal val="#ppt_x"/>
                                          </p:val>
                                        </p:tav>
                                      </p:tavLst>
                                    </p:anim>
                                    <p:anim calcmode="lin" valueType="num">
                                      <p:cBhvr additive="base">
                                        <p:cTn id="74"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9"/>
                                        </p:tgtEl>
                                        <p:attrNameLst>
                                          <p:attrName>style.visibility</p:attrName>
                                        </p:attrNameLst>
                                      </p:cBhvr>
                                      <p:to>
                                        <p:strVal val="visible"/>
                                      </p:to>
                                    </p:set>
                                    <p:anim calcmode="lin" valueType="num">
                                      <p:cBhvr additive="base">
                                        <p:cTn id="79" dur="500" fill="hold"/>
                                        <p:tgtEl>
                                          <p:spTgt spid="199"/>
                                        </p:tgtEl>
                                        <p:attrNameLst>
                                          <p:attrName>ppt_x</p:attrName>
                                        </p:attrNameLst>
                                      </p:cBhvr>
                                      <p:tavLst>
                                        <p:tav tm="0">
                                          <p:val>
                                            <p:strVal val="#ppt_x"/>
                                          </p:val>
                                        </p:tav>
                                        <p:tav tm="100000">
                                          <p:val>
                                            <p:strVal val="#ppt_x"/>
                                          </p:val>
                                        </p:tav>
                                      </p:tavLst>
                                    </p:anim>
                                    <p:anim calcmode="lin" valueType="num">
                                      <p:cBhvr additive="base">
                                        <p:cTn id="80"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0"/>
                                        </p:tgtEl>
                                        <p:attrNameLst>
                                          <p:attrName>style.visibility</p:attrName>
                                        </p:attrNameLst>
                                      </p:cBhvr>
                                      <p:to>
                                        <p:strVal val="visible"/>
                                      </p:to>
                                    </p:set>
                                    <p:anim calcmode="lin" valueType="num">
                                      <p:cBhvr additive="base">
                                        <p:cTn id="85" dur="500" fill="hold"/>
                                        <p:tgtEl>
                                          <p:spTgt spid="200"/>
                                        </p:tgtEl>
                                        <p:attrNameLst>
                                          <p:attrName>ppt_x</p:attrName>
                                        </p:attrNameLst>
                                      </p:cBhvr>
                                      <p:tavLst>
                                        <p:tav tm="0">
                                          <p:val>
                                            <p:strVal val="#ppt_x"/>
                                          </p:val>
                                        </p:tav>
                                        <p:tav tm="100000">
                                          <p:val>
                                            <p:strVal val="#ppt_x"/>
                                          </p:val>
                                        </p:tav>
                                      </p:tavLst>
                                    </p:anim>
                                    <p:anim calcmode="lin" valueType="num">
                                      <p:cBhvr additive="base">
                                        <p:cTn id="86" dur="500" fill="hold"/>
                                        <p:tgtEl>
                                          <p:spTgt spid="20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01"/>
                                        </p:tgtEl>
                                        <p:attrNameLst>
                                          <p:attrName>style.visibility</p:attrName>
                                        </p:attrNameLst>
                                      </p:cBhvr>
                                      <p:to>
                                        <p:strVal val="visible"/>
                                      </p:to>
                                    </p:set>
                                    <p:anim calcmode="lin" valueType="num">
                                      <p:cBhvr additive="base">
                                        <p:cTn id="91" dur="500" fill="hold"/>
                                        <p:tgtEl>
                                          <p:spTgt spid="201"/>
                                        </p:tgtEl>
                                        <p:attrNameLst>
                                          <p:attrName>ppt_x</p:attrName>
                                        </p:attrNameLst>
                                      </p:cBhvr>
                                      <p:tavLst>
                                        <p:tav tm="0">
                                          <p:val>
                                            <p:strVal val="#ppt_x"/>
                                          </p:val>
                                        </p:tav>
                                        <p:tav tm="100000">
                                          <p:val>
                                            <p:strVal val="#ppt_x"/>
                                          </p:val>
                                        </p:tav>
                                      </p:tavLst>
                                    </p:anim>
                                    <p:anim calcmode="lin" valueType="num">
                                      <p:cBhvr additive="base">
                                        <p:cTn id="92"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02"/>
                                        </p:tgtEl>
                                        <p:attrNameLst>
                                          <p:attrName>style.visibility</p:attrName>
                                        </p:attrNameLst>
                                      </p:cBhvr>
                                      <p:to>
                                        <p:strVal val="visible"/>
                                      </p:to>
                                    </p:set>
                                    <p:anim calcmode="lin" valueType="num">
                                      <p:cBhvr additive="base">
                                        <p:cTn id="97" dur="500" fill="hold"/>
                                        <p:tgtEl>
                                          <p:spTgt spid="202"/>
                                        </p:tgtEl>
                                        <p:attrNameLst>
                                          <p:attrName>ppt_x</p:attrName>
                                        </p:attrNameLst>
                                      </p:cBhvr>
                                      <p:tavLst>
                                        <p:tav tm="0">
                                          <p:val>
                                            <p:strVal val="#ppt_x"/>
                                          </p:val>
                                        </p:tav>
                                        <p:tav tm="100000">
                                          <p:val>
                                            <p:strVal val="#ppt_x"/>
                                          </p:val>
                                        </p:tav>
                                      </p:tavLst>
                                    </p:anim>
                                    <p:anim calcmode="lin" valueType="num">
                                      <p:cBhvr additive="base">
                                        <p:cTn id="98"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03"/>
                                        </p:tgtEl>
                                        <p:attrNameLst>
                                          <p:attrName>style.visibility</p:attrName>
                                        </p:attrNameLst>
                                      </p:cBhvr>
                                      <p:to>
                                        <p:strVal val="visible"/>
                                      </p:to>
                                    </p:set>
                                    <p:anim calcmode="lin" valueType="num">
                                      <p:cBhvr additive="base">
                                        <p:cTn id="103" dur="500" fill="hold"/>
                                        <p:tgtEl>
                                          <p:spTgt spid="203"/>
                                        </p:tgtEl>
                                        <p:attrNameLst>
                                          <p:attrName>ppt_x</p:attrName>
                                        </p:attrNameLst>
                                      </p:cBhvr>
                                      <p:tavLst>
                                        <p:tav tm="0">
                                          <p:val>
                                            <p:strVal val="#ppt_x"/>
                                          </p:val>
                                        </p:tav>
                                        <p:tav tm="100000">
                                          <p:val>
                                            <p:strVal val="#ppt_x"/>
                                          </p:val>
                                        </p:tav>
                                      </p:tavLst>
                                    </p:anim>
                                    <p:anim calcmode="lin" valueType="num">
                                      <p:cBhvr additive="base">
                                        <p:cTn id="104"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76"/>
                                        </p:tgtEl>
                                        <p:attrNameLst>
                                          <p:attrName>style.visibility</p:attrName>
                                        </p:attrNameLst>
                                      </p:cBhvr>
                                      <p:to>
                                        <p:strVal val="visible"/>
                                      </p:to>
                                    </p:set>
                                    <p:anim calcmode="lin" valueType="num">
                                      <p:cBhvr additive="base">
                                        <p:cTn id="109" dur="500" fill="hold"/>
                                        <p:tgtEl>
                                          <p:spTgt spid="76"/>
                                        </p:tgtEl>
                                        <p:attrNameLst>
                                          <p:attrName>ppt_x</p:attrName>
                                        </p:attrNameLst>
                                      </p:cBhvr>
                                      <p:tavLst>
                                        <p:tav tm="0">
                                          <p:val>
                                            <p:strVal val="#ppt_x"/>
                                          </p:val>
                                        </p:tav>
                                        <p:tav tm="100000">
                                          <p:val>
                                            <p:strVal val="#ppt_x"/>
                                          </p:val>
                                        </p:tav>
                                      </p:tavLst>
                                    </p:anim>
                                    <p:anim calcmode="lin" valueType="num">
                                      <p:cBhvr additive="base">
                                        <p:cTn id="11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77"/>
                                        </p:tgtEl>
                                        <p:attrNameLst>
                                          <p:attrName>style.visibility</p:attrName>
                                        </p:attrNameLst>
                                      </p:cBhvr>
                                      <p:to>
                                        <p:strVal val="visible"/>
                                      </p:to>
                                    </p:set>
                                    <p:anim calcmode="lin" valueType="num">
                                      <p:cBhvr additive="base">
                                        <p:cTn id="115" dur="500" fill="hold"/>
                                        <p:tgtEl>
                                          <p:spTgt spid="77"/>
                                        </p:tgtEl>
                                        <p:attrNameLst>
                                          <p:attrName>ppt_x</p:attrName>
                                        </p:attrNameLst>
                                      </p:cBhvr>
                                      <p:tavLst>
                                        <p:tav tm="0">
                                          <p:val>
                                            <p:strVal val="#ppt_x"/>
                                          </p:val>
                                        </p:tav>
                                        <p:tav tm="100000">
                                          <p:val>
                                            <p:strVal val="#ppt_x"/>
                                          </p:val>
                                        </p:tav>
                                      </p:tavLst>
                                    </p:anim>
                                    <p:anim calcmode="lin" valueType="num">
                                      <p:cBhvr additive="base">
                                        <p:cTn id="11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78"/>
                                        </p:tgtEl>
                                        <p:attrNameLst>
                                          <p:attrName>style.visibility</p:attrName>
                                        </p:attrNameLst>
                                      </p:cBhvr>
                                      <p:to>
                                        <p:strVal val="visible"/>
                                      </p:to>
                                    </p:set>
                                    <p:anim calcmode="lin" valueType="num">
                                      <p:cBhvr additive="base">
                                        <p:cTn id="121" dur="500" fill="hold"/>
                                        <p:tgtEl>
                                          <p:spTgt spid="78"/>
                                        </p:tgtEl>
                                        <p:attrNameLst>
                                          <p:attrName>ppt_x</p:attrName>
                                        </p:attrNameLst>
                                      </p:cBhvr>
                                      <p:tavLst>
                                        <p:tav tm="0">
                                          <p:val>
                                            <p:strVal val="#ppt_x"/>
                                          </p:val>
                                        </p:tav>
                                        <p:tav tm="100000">
                                          <p:val>
                                            <p:strVal val="#ppt_x"/>
                                          </p:val>
                                        </p:tav>
                                      </p:tavLst>
                                    </p:anim>
                                    <p:anim calcmode="lin" valueType="num">
                                      <p:cBhvr additive="base">
                                        <p:cTn id="12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 calcmode="lin" valueType="num">
                                      <p:cBhvr additive="base">
                                        <p:cTn id="127" dur="500" fill="hold"/>
                                        <p:tgtEl>
                                          <p:spTgt spid="79"/>
                                        </p:tgtEl>
                                        <p:attrNameLst>
                                          <p:attrName>ppt_x</p:attrName>
                                        </p:attrNameLst>
                                      </p:cBhvr>
                                      <p:tavLst>
                                        <p:tav tm="0">
                                          <p:val>
                                            <p:strVal val="#ppt_x"/>
                                          </p:val>
                                        </p:tav>
                                        <p:tav tm="100000">
                                          <p:val>
                                            <p:strVal val="#ppt_x"/>
                                          </p:val>
                                        </p:tav>
                                      </p:tavLst>
                                    </p:anim>
                                    <p:anim calcmode="lin" valueType="num">
                                      <p:cBhvr additive="base">
                                        <p:cTn id="12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83"/>
                                        </p:tgtEl>
                                        <p:attrNameLst>
                                          <p:attrName>style.visibility</p:attrName>
                                        </p:attrNameLst>
                                      </p:cBhvr>
                                      <p:to>
                                        <p:strVal val="visible"/>
                                      </p:to>
                                    </p:set>
                                    <p:anim calcmode="lin" valueType="num">
                                      <p:cBhvr additive="base">
                                        <p:cTn id="133" dur="500" fill="hold"/>
                                        <p:tgtEl>
                                          <p:spTgt spid="83"/>
                                        </p:tgtEl>
                                        <p:attrNameLst>
                                          <p:attrName>ppt_x</p:attrName>
                                        </p:attrNameLst>
                                      </p:cBhvr>
                                      <p:tavLst>
                                        <p:tav tm="0">
                                          <p:val>
                                            <p:strVal val="#ppt_x"/>
                                          </p:val>
                                        </p:tav>
                                        <p:tav tm="100000">
                                          <p:val>
                                            <p:strVal val="#ppt_x"/>
                                          </p:val>
                                        </p:tav>
                                      </p:tavLst>
                                    </p:anim>
                                    <p:anim calcmode="lin" valueType="num">
                                      <p:cBhvr additive="base">
                                        <p:cTn id="134"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84"/>
                                        </p:tgtEl>
                                        <p:attrNameLst>
                                          <p:attrName>style.visibility</p:attrName>
                                        </p:attrNameLst>
                                      </p:cBhvr>
                                      <p:to>
                                        <p:strVal val="visible"/>
                                      </p:to>
                                    </p:set>
                                    <p:anim calcmode="lin" valueType="num">
                                      <p:cBhvr additive="base">
                                        <p:cTn id="139" dur="500" fill="hold"/>
                                        <p:tgtEl>
                                          <p:spTgt spid="84"/>
                                        </p:tgtEl>
                                        <p:attrNameLst>
                                          <p:attrName>ppt_x</p:attrName>
                                        </p:attrNameLst>
                                      </p:cBhvr>
                                      <p:tavLst>
                                        <p:tav tm="0">
                                          <p:val>
                                            <p:strVal val="#ppt_x"/>
                                          </p:val>
                                        </p:tav>
                                        <p:tav tm="100000">
                                          <p:val>
                                            <p:strVal val="#ppt_x"/>
                                          </p:val>
                                        </p:tav>
                                      </p:tavLst>
                                    </p:anim>
                                    <p:anim calcmode="lin" valueType="num">
                                      <p:cBhvr additive="base">
                                        <p:cTn id="140"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96" grpId="0"/>
      <p:bldP spid="198" grpId="0"/>
      <p:bldP spid="199" grpId="0"/>
      <p:bldP spid="200" grpId="0"/>
      <p:bldP spid="201" grpId="0"/>
      <p:bldP spid="202" grpId="0"/>
      <p:bldP spid="203" grpId="0"/>
      <p:bldP spid="69" grpId="0"/>
      <p:bldP spid="70" grpId="0"/>
      <p:bldP spid="71" grpId="0"/>
      <p:bldP spid="73" grpId="0"/>
      <p:bldP spid="74" grpId="0"/>
      <p:bldP spid="75" grpId="0"/>
      <p:bldP spid="76" grpId="0"/>
      <p:bldP spid="77" grpId="0"/>
      <p:bldP spid="78" grpId="0"/>
      <p:bldP spid="79" grpId="0"/>
      <p:bldP spid="83" grpId="0"/>
      <p:bldP spid="84" grpId="0"/>
      <p:bldP spid="8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0" name="Table 19">
            <a:extLst>
              <a:ext uri="{FF2B5EF4-FFF2-40B4-BE49-F238E27FC236}">
                <a16:creationId xmlns:a16="http://schemas.microsoft.com/office/drawing/2014/main" id="{1961E1A8-764F-178C-FED3-1A77D09E72C4}"/>
              </a:ext>
            </a:extLst>
          </p:cNvPr>
          <p:cNvGraphicFramePr>
            <a:graphicFrameLocks noGrp="1"/>
          </p:cNvGraphicFramePr>
          <p:nvPr>
            <p:extLst>
              <p:ext uri="{D42A27DB-BD31-4B8C-83A1-F6EECF244321}">
                <p14:modId xmlns:p14="http://schemas.microsoft.com/office/powerpoint/2010/main" val="2283151972"/>
              </p:ext>
            </p:extLst>
          </p:nvPr>
        </p:nvGraphicFramePr>
        <p:xfrm>
          <a:off x="4868398" y="1795141"/>
          <a:ext cx="967788" cy="4768435"/>
        </p:xfrm>
        <a:graphic>
          <a:graphicData uri="http://schemas.openxmlformats.org/drawingml/2006/table">
            <a:tbl>
              <a:tblPr firstRow="1" bandRow="1">
                <a:noFill/>
              </a:tblPr>
              <a:tblGrid>
                <a:gridCol w="967788">
                  <a:extLst>
                    <a:ext uri="{9D8B030D-6E8A-4147-A177-3AD203B41FA5}">
                      <a16:colId xmlns:a16="http://schemas.microsoft.com/office/drawing/2014/main" val="3133216135"/>
                    </a:ext>
                  </a:extLst>
                </a:gridCol>
              </a:tblGrid>
              <a:tr h="98317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a:ea typeface="Century Gothic"/>
                          <a:cs typeface="Century Gothic"/>
                          <a:sym typeface="Century Gothic"/>
                        </a:rPr>
                        <a:t>?</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0019967"/>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4946369"/>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5416528"/>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319597"/>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1918916"/>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2109069"/>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487538"/>
                  </a:ext>
                </a:extLst>
              </a:tr>
            </a:tbl>
          </a:graphicData>
        </a:graphic>
      </p:graphicFrame>
      <p:pic>
        <p:nvPicPr>
          <p:cNvPr id="21" name="Google Shape;221;p10">
            <a:extLst>
              <a:ext uri="{FF2B5EF4-FFF2-40B4-BE49-F238E27FC236}">
                <a16:creationId xmlns:a16="http://schemas.microsoft.com/office/drawing/2014/main" id="{B559BB5E-D81E-A15C-273D-FB5F0D7D9931}"/>
              </a:ext>
            </a:extLst>
          </p:cNvPr>
          <p:cNvPicPr preferRelativeResize="0"/>
          <p:nvPr/>
        </p:nvPicPr>
        <p:blipFill rotWithShape="1">
          <a:blip r:embed="rId7">
            <a:alphaModFix/>
          </a:blip>
          <a:srcRect/>
          <a:stretch/>
        </p:blipFill>
        <p:spPr>
          <a:xfrm>
            <a:off x="10906211" y="-171450"/>
            <a:ext cx="1166103" cy="1183191"/>
          </a:xfrm>
          <a:prstGeom prst="rect">
            <a:avLst/>
          </a:prstGeom>
          <a:noFill/>
          <a:ln>
            <a:noFill/>
          </a:ln>
        </p:spPr>
      </p:pic>
      <p:sp>
        <p:nvSpPr>
          <p:cNvPr id="22" name="Title 1">
            <a:extLst>
              <a:ext uri="{FF2B5EF4-FFF2-40B4-BE49-F238E27FC236}">
                <a16:creationId xmlns:a16="http://schemas.microsoft.com/office/drawing/2014/main" id="{945AF956-B834-D34B-AFF4-91DA7DE8D829}"/>
              </a:ext>
            </a:extLst>
          </p:cNvPr>
          <p:cNvSpPr txBox="1">
            <a:spLocks/>
          </p:cNvSpPr>
          <p:nvPr/>
        </p:nvSpPr>
        <p:spPr>
          <a:xfrm>
            <a:off x="10710239" y="79085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23" name="Table 22">
            <a:extLst>
              <a:ext uri="{FF2B5EF4-FFF2-40B4-BE49-F238E27FC236}">
                <a16:creationId xmlns:a16="http://schemas.microsoft.com/office/drawing/2014/main" id="{020C475E-3588-14F6-EB79-E4B917838B67}"/>
              </a:ext>
            </a:extLst>
          </p:cNvPr>
          <p:cNvGraphicFramePr>
            <a:graphicFrameLocks noGrp="1"/>
          </p:cNvGraphicFramePr>
          <p:nvPr>
            <p:extLst>
              <p:ext uri="{D42A27DB-BD31-4B8C-83A1-F6EECF244321}">
                <p14:modId xmlns:p14="http://schemas.microsoft.com/office/powerpoint/2010/main" val="2408667192"/>
              </p:ext>
            </p:extLst>
          </p:nvPr>
        </p:nvGraphicFramePr>
        <p:xfrm>
          <a:off x="9954778" y="2118616"/>
          <a:ext cx="2051375" cy="4659667"/>
        </p:xfrm>
        <a:graphic>
          <a:graphicData uri="http://schemas.openxmlformats.org/drawingml/2006/table">
            <a:tbl>
              <a:tblPr firstRow="1" bandRow="1">
                <a:noFill/>
              </a:tblPr>
              <a:tblGrid>
                <a:gridCol w="2051375">
                  <a:extLst>
                    <a:ext uri="{9D8B030D-6E8A-4147-A177-3AD203B41FA5}">
                      <a16:colId xmlns:a16="http://schemas.microsoft.com/office/drawing/2014/main" val="962263141"/>
                    </a:ext>
                  </a:extLst>
                </a:gridCol>
              </a:tblGrid>
              <a:tr h="104305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a:ea typeface="Century Gothic"/>
                          <a:cs typeface="Century Gothic"/>
                          <a:sym typeface="Century Gothic"/>
                        </a:rPr>
                        <a:t>lugar</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835378"/>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21342"/>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269842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877359"/>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2438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782860"/>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4299079"/>
                  </a:ext>
                </a:extLst>
              </a:tr>
            </a:tbl>
          </a:graphicData>
        </a:graphic>
      </p:graphicFrame>
      <p:sp>
        <p:nvSpPr>
          <p:cNvPr id="24" name="Action Button: Blank 23">
            <a:hlinkClick r:id="" action="ppaction://noaction" highlightClick="1">
              <a:snd r:embed="rId8" name="4_6.wav"/>
            </a:hlinkClick>
            <a:extLst>
              <a:ext uri="{FF2B5EF4-FFF2-40B4-BE49-F238E27FC236}">
                <a16:creationId xmlns:a16="http://schemas.microsoft.com/office/drawing/2014/main" id="{E3E6E927-9092-A29D-5CAE-77515A8569B7}"/>
              </a:ext>
            </a:extLst>
          </p:cNvPr>
          <p:cNvSpPr/>
          <p:nvPr/>
        </p:nvSpPr>
        <p:spPr>
          <a:xfrm>
            <a:off x="249929" y="289258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E</a:t>
            </a:r>
          </a:p>
        </p:txBody>
      </p:sp>
      <p:sp>
        <p:nvSpPr>
          <p:cNvPr id="25" name="Action Button: Blank 24">
            <a:hlinkClick r:id="" action="ppaction://noaction" highlightClick="1">
              <a:snd r:embed="rId9" name="4_7.wav"/>
            </a:hlinkClick>
            <a:extLst>
              <a:ext uri="{FF2B5EF4-FFF2-40B4-BE49-F238E27FC236}">
                <a16:creationId xmlns:a16="http://schemas.microsoft.com/office/drawing/2014/main" id="{04CDC49F-CC97-5016-4D6B-567514E9D671}"/>
              </a:ext>
            </a:extLst>
          </p:cNvPr>
          <p:cNvSpPr/>
          <p:nvPr/>
        </p:nvSpPr>
        <p:spPr>
          <a:xfrm>
            <a:off x="249929" y="351964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1</a:t>
            </a:r>
          </a:p>
        </p:txBody>
      </p:sp>
      <p:sp>
        <p:nvSpPr>
          <p:cNvPr id="26" name="Action Button: Blank 25">
            <a:hlinkClick r:id="" action="ppaction://noaction" highlightClick="1">
              <a:snd r:embed="rId10" name="4_8.wav"/>
            </a:hlinkClick>
            <a:extLst>
              <a:ext uri="{FF2B5EF4-FFF2-40B4-BE49-F238E27FC236}">
                <a16:creationId xmlns:a16="http://schemas.microsoft.com/office/drawing/2014/main" id="{87DA3FBC-065A-0EC5-CCB1-D3AEB6E1FC7D}"/>
              </a:ext>
            </a:extLst>
          </p:cNvPr>
          <p:cNvSpPr/>
          <p:nvPr/>
        </p:nvSpPr>
        <p:spPr>
          <a:xfrm>
            <a:off x="249929" y="412340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2</a:t>
            </a:r>
          </a:p>
        </p:txBody>
      </p:sp>
      <p:sp>
        <p:nvSpPr>
          <p:cNvPr id="27" name="Action Button: Blank 26">
            <a:hlinkClick r:id="" action="ppaction://noaction" highlightClick="1">
              <a:snd r:embed="rId11" name="4_9.wav"/>
            </a:hlinkClick>
            <a:extLst>
              <a:ext uri="{FF2B5EF4-FFF2-40B4-BE49-F238E27FC236}">
                <a16:creationId xmlns:a16="http://schemas.microsoft.com/office/drawing/2014/main" id="{A06219D1-7464-CC0A-24BF-01B993BFF79E}"/>
              </a:ext>
            </a:extLst>
          </p:cNvPr>
          <p:cNvSpPr/>
          <p:nvPr/>
        </p:nvSpPr>
        <p:spPr>
          <a:xfrm>
            <a:off x="249929" y="480935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3</a:t>
            </a:r>
          </a:p>
        </p:txBody>
      </p:sp>
      <p:sp>
        <p:nvSpPr>
          <p:cNvPr id="28" name="Action Button: Blank 27">
            <a:hlinkClick r:id="" action="ppaction://noaction" highlightClick="1">
              <a:snd r:embed="rId12" name="4_10.wav"/>
            </a:hlinkClick>
            <a:extLst>
              <a:ext uri="{FF2B5EF4-FFF2-40B4-BE49-F238E27FC236}">
                <a16:creationId xmlns:a16="http://schemas.microsoft.com/office/drawing/2014/main" id="{B923A651-64A6-1167-F4C3-CBBCB38CF38F}"/>
              </a:ext>
            </a:extLst>
          </p:cNvPr>
          <p:cNvSpPr/>
          <p:nvPr/>
        </p:nvSpPr>
        <p:spPr>
          <a:xfrm>
            <a:off x="249929" y="546205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4</a:t>
            </a:r>
          </a:p>
        </p:txBody>
      </p:sp>
      <p:sp>
        <p:nvSpPr>
          <p:cNvPr id="29" name="Action Button: Blank 28">
            <a:hlinkClick r:id="" action="ppaction://noaction" highlightClick="1">
              <a:snd r:embed="rId13" name="4_11.wav"/>
            </a:hlinkClick>
            <a:extLst>
              <a:ext uri="{FF2B5EF4-FFF2-40B4-BE49-F238E27FC236}">
                <a16:creationId xmlns:a16="http://schemas.microsoft.com/office/drawing/2014/main" id="{3730CDF5-B6CA-22EE-1687-F3AF1EA4B9AC}"/>
              </a:ext>
            </a:extLst>
          </p:cNvPr>
          <p:cNvSpPr/>
          <p:nvPr/>
        </p:nvSpPr>
        <p:spPr>
          <a:xfrm>
            <a:off x="254230" y="605575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5</a:t>
            </a:r>
          </a:p>
        </p:txBody>
      </p:sp>
      <p:graphicFrame>
        <p:nvGraphicFramePr>
          <p:cNvPr id="30" name="Google Shape;258;p34">
            <a:extLst>
              <a:ext uri="{FF2B5EF4-FFF2-40B4-BE49-F238E27FC236}">
                <a16:creationId xmlns:a16="http://schemas.microsoft.com/office/drawing/2014/main" id="{EA27EF45-A462-4870-440E-3E4EEE6D35F4}"/>
              </a:ext>
            </a:extLst>
          </p:cNvPr>
          <p:cNvGraphicFramePr/>
          <p:nvPr>
            <p:extLst>
              <p:ext uri="{D42A27DB-BD31-4B8C-83A1-F6EECF244321}">
                <p14:modId xmlns:p14="http://schemas.microsoft.com/office/powerpoint/2010/main" val="33854852"/>
              </p:ext>
            </p:extLst>
          </p:nvPr>
        </p:nvGraphicFramePr>
        <p:xfrm>
          <a:off x="867371" y="1785613"/>
          <a:ext cx="3941772" cy="4768435"/>
        </p:xfrm>
        <a:graphic>
          <a:graphicData uri="http://schemas.openxmlformats.org/drawingml/2006/table">
            <a:tbl>
              <a:tblPr firstRow="1" bandRow="1">
                <a:noFill/>
              </a:tblPr>
              <a:tblGrid>
                <a:gridCol w="1313924">
                  <a:extLst>
                    <a:ext uri="{9D8B030D-6E8A-4147-A177-3AD203B41FA5}">
                      <a16:colId xmlns:a16="http://schemas.microsoft.com/office/drawing/2014/main" val="20000"/>
                    </a:ext>
                  </a:extLst>
                </a:gridCol>
                <a:gridCol w="1313924">
                  <a:extLst>
                    <a:ext uri="{9D8B030D-6E8A-4147-A177-3AD203B41FA5}">
                      <a16:colId xmlns:a16="http://schemas.microsoft.com/office/drawing/2014/main" val="20001"/>
                    </a:ext>
                  </a:extLst>
                </a:gridCol>
                <a:gridCol w="1313924">
                  <a:extLst>
                    <a:ext uri="{9D8B030D-6E8A-4147-A177-3AD203B41FA5}">
                      <a16:colId xmlns:a16="http://schemas.microsoft.com/office/drawing/2014/main" val="3331457011"/>
                    </a:ext>
                  </a:extLst>
                </a:gridCol>
              </a:tblGrid>
              <a:tr h="983179">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Sofía</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El </a:t>
                      </a:r>
                      <a:r>
                        <a:rPr lang="en-GB" sz="2400" b="1" u="none" strike="noStrike" cap="none" dirty="0" err="1">
                          <a:solidFill>
                            <a:srgbClr val="002060"/>
                          </a:solidFill>
                          <a:latin typeface="Century Gothic"/>
                          <a:ea typeface="Century Gothic"/>
                          <a:cs typeface="Century Gothic"/>
                          <a:sym typeface="Century Gothic"/>
                        </a:rPr>
                        <a:t>abuelo</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a:ea typeface="Century Gothic"/>
                          <a:cs typeface="Century Gothic"/>
                          <a:sym typeface="Century Gothic"/>
                        </a:rPr>
                        <a:t>Krina</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31" name="TextBox 30">
            <a:hlinkClick r:id="" action="ppaction://noaction">
              <a:snd r:embed="rId14" name="4_1.wav"/>
            </a:hlinkClick>
            <a:extLst>
              <a:ext uri="{FF2B5EF4-FFF2-40B4-BE49-F238E27FC236}">
                <a16:creationId xmlns:a16="http://schemas.microsoft.com/office/drawing/2014/main" id="{E04937FF-FBC2-A22E-1D68-4EEA7F79427F}"/>
              </a:ext>
            </a:extLst>
          </p:cNvPr>
          <p:cNvSpPr txBox="1"/>
          <p:nvPr/>
        </p:nvSpPr>
        <p:spPr>
          <a:xfrm>
            <a:off x="3195629" y="166025"/>
            <a:ext cx="55564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Sofía </a:t>
            </a:r>
            <a:r>
              <a:rPr lang="en-GB" sz="2400" dirty="0" err="1">
                <a:solidFill>
                  <a:srgbClr val="002060"/>
                </a:solidFill>
                <a:latin typeface="Century Gothic" panose="020B0502020202020204" pitchFamily="34" charset="0"/>
              </a:rPr>
              <a:t>habla</a:t>
            </a:r>
            <a:r>
              <a:rPr lang="en-GB" sz="2400" dirty="0">
                <a:solidFill>
                  <a:srgbClr val="002060"/>
                </a:solidFill>
                <a:latin typeface="Century Gothic" panose="020B0502020202020204" pitchFamily="34" charset="0"/>
              </a:rPr>
              <a:t> con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abuelo</a:t>
            </a:r>
            <a:r>
              <a:rPr lang="en-GB" sz="2400" dirty="0">
                <a:solidFill>
                  <a:srgbClr val="002060"/>
                </a:solidFill>
                <a:latin typeface="Century Gothic" panose="020B0502020202020204" pitchFamily="34" charset="0"/>
              </a:rPr>
              <a:t>.</a:t>
            </a:r>
          </a:p>
        </p:txBody>
      </p:sp>
      <p:sp>
        <p:nvSpPr>
          <p:cNvPr id="32" name="TextBox 31">
            <a:extLst>
              <a:ext uri="{FF2B5EF4-FFF2-40B4-BE49-F238E27FC236}">
                <a16:creationId xmlns:a16="http://schemas.microsoft.com/office/drawing/2014/main" id="{2B0B20A0-9862-961C-CA4C-A1A545103375}"/>
              </a:ext>
            </a:extLst>
          </p:cNvPr>
          <p:cNvSpPr txBox="1"/>
          <p:nvPr/>
        </p:nvSpPr>
        <p:spPr>
          <a:xfrm>
            <a:off x="364366" y="708757"/>
            <a:ext cx="669035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Marca</a:t>
            </a:r>
          </a:p>
        </p:txBody>
      </p:sp>
      <p:pic>
        <p:nvPicPr>
          <p:cNvPr id="33" name="Picture 32">
            <a:extLst>
              <a:ext uri="{FF2B5EF4-FFF2-40B4-BE49-F238E27FC236}">
                <a16:creationId xmlns:a16="http://schemas.microsoft.com/office/drawing/2014/main" id="{224D68A1-9651-504F-A3FB-E3D74BE044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52737" y="2819070"/>
            <a:ext cx="482453" cy="544657"/>
          </a:xfrm>
          <a:prstGeom prst="rect">
            <a:avLst/>
          </a:prstGeom>
        </p:spPr>
      </p:pic>
      <p:pic>
        <p:nvPicPr>
          <p:cNvPr id="34" name="Picture 33">
            <a:extLst>
              <a:ext uri="{FF2B5EF4-FFF2-40B4-BE49-F238E27FC236}">
                <a16:creationId xmlns:a16="http://schemas.microsoft.com/office/drawing/2014/main" id="{8F252952-24AD-904E-F21C-1E75AB9B05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7283" y="603264"/>
            <a:ext cx="527765" cy="549755"/>
          </a:xfrm>
          <a:prstGeom prst="rect">
            <a:avLst/>
          </a:prstGeom>
        </p:spPr>
      </p:pic>
      <p:graphicFrame>
        <p:nvGraphicFramePr>
          <p:cNvPr id="41" name="Table 40">
            <a:extLst>
              <a:ext uri="{FF2B5EF4-FFF2-40B4-BE49-F238E27FC236}">
                <a16:creationId xmlns:a16="http://schemas.microsoft.com/office/drawing/2014/main" id="{FF9A6126-B593-AA60-55F5-3FC59D8FA9E7}"/>
              </a:ext>
            </a:extLst>
          </p:cNvPr>
          <p:cNvGraphicFramePr>
            <a:graphicFrameLocks noGrp="1"/>
          </p:cNvGraphicFramePr>
          <p:nvPr>
            <p:extLst>
              <p:ext uri="{D42A27DB-BD31-4B8C-83A1-F6EECF244321}">
                <p14:modId xmlns:p14="http://schemas.microsoft.com/office/powerpoint/2010/main" val="1915167936"/>
              </p:ext>
            </p:extLst>
          </p:nvPr>
        </p:nvGraphicFramePr>
        <p:xfrm>
          <a:off x="7364057" y="2118616"/>
          <a:ext cx="2388503" cy="4671151"/>
        </p:xfrm>
        <a:graphic>
          <a:graphicData uri="http://schemas.openxmlformats.org/drawingml/2006/table">
            <a:tbl>
              <a:tblPr firstRow="1" bandRow="1">
                <a:noFill/>
              </a:tblPr>
              <a:tblGrid>
                <a:gridCol w="2388503">
                  <a:extLst>
                    <a:ext uri="{9D8B030D-6E8A-4147-A177-3AD203B41FA5}">
                      <a16:colId xmlns:a16="http://schemas.microsoft.com/office/drawing/2014/main" val="343652184"/>
                    </a:ext>
                  </a:extLst>
                </a:gridCol>
              </a:tblGrid>
              <a:tr h="1116355">
                <a:tc>
                  <a:txBody>
                    <a:bodyPr/>
                    <a:lstStyle/>
                    <a:p>
                      <a:pPr marL="0" marR="0" lvl="0" indent="0" algn="l" rtl="0">
                        <a:lnSpc>
                          <a:spcPct val="100000"/>
                        </a:lnSpc>
                        <a:spcBef>
                          <a:spcPts val="0"/>
                        </a:spcBef>
                        <a:spcAft>
                          <a:spcPts val="0"/>
                        </a:spcAft>
                        <a:buClr>
                          <a:srgbClr val="000000"/>
                        </a:buClr>
                        <a:buSzPts val="2400"/>
                        <a:buFont typeface="Arial"/>
                        <a:buNone/>
                      </a:pPr>
                      <a:r>
                        <a:rPr lang="en-GB" sz="2100" b="1" u="none" strike="noStrike" cap="none" dirty="0" err="1">
                          <a:solidFill>
                            <a:srgbClr val="002060"/>
                          </a:solidFill>
                          <a:latin typeface="Century Gothic"/>
                          <a:ea typeface="Century Gothic"/>
                          <a:cs typeface="Century Gothic"/>
                          <a:sym typeface="Century Gothic"/>
                        </a:rPr>
                        <a:t>descripción</a:t>
                      </a:r>
                      <a:endParaRPr sz="21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675911"/>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389354"/>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8431081"/>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4539707"/>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221044"/>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4254746"/>
                  </a:ext>
                </a:extLst>
              </a:tr>
              <a:tr h="59246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0191988"/>
                  </a:ext>
                </a:extLst>
              </a:tr>
            </a:tbl>
          </a:graphicData>
        </a:graphic>
      </p:graphicFrame>
      <p:sp>
        <p:nvSpPr>
          <p:cNvPr id="42" name="TextBox 41">
            <a:extLst>
              <a:ext uri="{FF2B5EF4-FFF2-40B4-BE49-F238E27FC236}">
                <a16:creationId xmlns:a16="http://schemas.microsoft.com/office/drawing/2014/main" id="{C9339DC3-304A-7258-E7ED-35055EF7C3ED}"/>
              </a:ext>
            </a:extLst>
          </p:cNvPr>
          <p:cNvSpPr txBox="1"/>
          <p:nvPr/>
        </p:nvSpPr>
        <p:spPr>
          <a:xfrm>
            <a:off x="10035644" y="3189031"/>
            <a:ext cx="265730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churches</a:t>
            </a:r>
          </a:p>
        </p:txBody>
      </p:sp>
      <p:pic>
        <p:nvPicPr>
          <p:cNvPr id="43" name="Picture 2" descr="Cup, Icons, Medal, Win, Game, The Competition, Award">
            <a:extLst>
              <a:ext uri="{FF2B5EF4-FFF2-40B4-BE49-F238E27FC236}">
                <a16:creationId xmlns:a16="http://schemas.microsoft.com/office/drawing/2014/main" id="{77989A58-3E78-402A-4337-65B0894F97F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22498" y="2421762"/>
            <a:ext cx="516906" cy="506132"/>
          </a:xfrm>
          <a:prstGeom prst="rect">
            <a:avLst/>
          </a:prstGeom>
          <a:noFill/>
          <a:extLst>
            <a:ext uri="{909E8E84-426E-40DD-AFC4-6F175D3DCCD1}">
              <a14:hiddenFill xmlns:a14="http://schemas.microsoft.com/office/drawing/2010/main">
                <a:solidFill>
                  <a:srgbClr val="FFFFFF"/>
                </a:solidFill>
              </a14:hiddenFill>
            </a:ext>
          </a:extLst>
        </p:spPr>
      </p:pic>
      <p:sp>
        <p:nvSpPr>
          <p:cNvPr id="44" name="Speech Bubble: Rectangle with Corners Rounded 43">
            <a:extLst>
              <a:ext uri="{FF2B5EF4-FFF2-40B4-BE49-F238E27FC236}">
                <a16:creationId xmlns:a16="http://schemas.microsoft.com/office/drawing/2014/main" id="{335315C7-F0CE-A152-FFF5-41586B4FA345}"/>
              </a:ext>
            </a:extLst>
          </p:cNvPr>
          <p:cNvSpPr/>
          <p:nvPr/>
        </p:nvSpPr>
        <p:spPr>
          <a:xfrm>
            <a:off x="102403" y="1198870"/>
            <a:ext cx="1336260" cy="657080"/>
          </a:xfrm>
          <a:prstGeom prst="wedgeRoundRectCallout">
            <a:avLst>
              <a:gd name="adj1" fmla="val -3434"/>
              <a:gd name="adj2" fmla="val 7459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I have</a:t>
            </a:r>
            <a:endParaRPr lang="en-GB" sz="2400" b="1" dirty="0">
              <a:solidFill>
                <a:srgbClr val="4472C4">
                  <a:lumMod val="50000"/>
                </a:srgbClr>
              </a:solidFill>
              <a:latin typeface="Century Gothic" panose="020B0502020202020204" pitchFamily="34" charset="0"/>
            </a:endParaRPr>
          </a:p>
        </p:txBody>
      </p:sp>
      <p:sp>
        <p:nvSpPr>
          <p:cNvPr id="45" name="Speech Bubble: Rectangle with Corners Rounded 44">
            <a:extLst>
              <a:ext uri="{FF2B5EF4-FFF2-40B4-BE49-F238E27FC236}">
                <a16:creationId xmlns:a16="http://schemas.microsoft.com/office/drawing/2014/main" id="{B0F0BE3D-9E2A-5EE8-14AF-DC3E49920449}"/>
              </a:ext>
            </a:extLst>
          </p:cNvPr>
          <p:cNvSpPr/>
          <p:nvPr/>
        </p:nvSpPr>
        <p:spPr>
          <a:xfrm>
            <a:off x="1609195" y="1198870"/>
            <a:ext cx="1674378" cy="643618"/>
          </a:xfrm>
          <a:prstGeom prst="wedgeRoundRectCallout">
            <a:avLst>
              <a:gd name="adj1" fmla="val -2598"/>
              <a:gd name="adj2" fmla="val 833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You have</a:t>
            </a:r>
            <a:endParaRPr lang="en-GB" sz="2400" b="1" dirty="0">
              <a:solidFill>
                <a:srgbClr val="4472C4">
                  <a:lumMod val="50000"/>
                </a:srgbClr>
              </a:solidFill>
              <a:latin typeface="Century Gothic" panose="020B0502020202020204" pitchFamily="34" charset="0"/>
            </a:endParaRPr>
          </a:p>
        </p:txBody>
      </p:sp>
      <p:sp>
        <p:nvSpPr>
          <p:cNvPr id="47" name="Speech Bubble: Rectangle with Corners Rounded 46">
            <a:extLst>
              <a:ext uri="{FF2B5EF4-FFF2-40B4-BE49-F238E27FC236}">
                <a16:creationId xmlns:a16="http://schemas.microsoft.com/office/drawing/2014/main" id="{166AE150-F178-BDE2-EE48-EBBA516F2418}"/>
              </a:ext>
            </a:extLst>
          </p:cNvPr>
          <p:cNvSpPr/>
          <p:nvPr/>
        </p:nvSpPr>
        <p:spPr>
          <a:xfrm>
            <a:off x="3476239" y="1223286"/>
            <a:ext cx="1439422" cy="657080"/>
          </a:xfrm>
          <a:prstGeom prst="wedgeRoundRectCallout">
            <a:avLst>
              <a:gd name="adj1" fmla="val -10562"/>
              <a:gd name="adj2" fmla="val 803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She has</a:t>
            </a:r>
            <a:endParaRPr lang="en-GB" sz="2400" b="1" dirty="0">
              <a:solidFill>
                <a:srgbClr val="4472C4">
                  <a:lumMod val="50000"/>
                </a:srgbClr>
              </a:solidFill>
              <a:latin typeface="Century Gothic" panose="020B0502020202020204" pitchFamily="34" charset="0"/>
            </a:endParaRPr>
          </a:p>
        </p:txBody>
      </p:sp>
      <p:pic>
        <p:nvPicPr>
          <p:cNvPr id="49" name="Picture 48">
            <a:extLst>
              <a:ext uri="{FF2B5EF4-FFF2-40B4-BE49-F238E27FC236}">
                <a16:creationId xmlns:a16="http://schemas.microsoft.com/office/drawing/2014/main" id="{F486AF4F-4965-656E-C50A-F2F78D6590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24706" y="3446128"/>
            <a:ext cx="482453" cy="544657"/>
          </a:xfrm>
          <a:prstGeom prst="rect">
            <a:avLst/>
          </a:prstGeom>
        </p:spPr>
      </p:pic>
      <p:pic>
        <p:nvPicPr>
          <p:cNvPr id="50" name="Picture 2" descr="Cruzar, Eliminar, Retirar, Cancelar, Interrupción, Rojo">
            <a:extLst>
              <a:ext uri="{FF2B5EF4-FFF2-40B4-BE49-F238E27FC236}">
                <a16:creationId xmlns:a16="http://schemas.microsoft.com/office/drawing/2014/main" id="{FF1C87FA-4278-AAC5-14F9-87AC8705F56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62981" y="3503653"/>
            <a:ext cx="704387" cy="4783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53D6BA5B-86EC-5C2F-AD49-1CBAA7B3C9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5212" y="4065742"/>
            <a:ext cx="482453" cy="544657"/>
          </a:xfrm>
          <a:prstGeom prst="rect">
            <a:avLst/>
          </a:prstGeom>
        </p:spPr>
      </p:pic>
      <p:pic>
        <p:nvPicPr>
          <p:cNvPr id="52" name="Picture 51">
            <a:extLst>
              <a:ext uri="{FF2B5EF4-FFF2-40B4-BE49-F238E27FC236}">
                <a16:creationId xmlns:a16="http://schemas.microsoft.com/office/drawing/2014/main" id="{34BF6925-2620-B233-0C73-6F5A3BFEFA0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12473" y="4705306"/>
            <a:ext cx="482453" cy="544657"/>
          </a:xfrm>
          <a:prstGeom prst="rect">
            <a:avLst/>
          </a:prstGeom>
        </p:spPr>
      </p:pic>
      <p:pic>
        <p:nvPicPr>
          <p:cNvPr id="53" name="Picture 2" descr="Cruzar, Eliminar, Retirar, Cancelar, Interrupción, Rojo">
            <a:extLst>
              <a:ext uri="{FF2B5EF4-FFF2-40B4-BE49-F238E27FC236}">
                <a16:creationId xmlns:a16="http://schemas.microsoft.com/office/drawing/2014/main" id="{F70BACA4-7F61-6683-0985-EF521559FE5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62981" y="4767560"/>
            <a:ext cx="704387" cy="47839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1CF1080C-36B3-C51B-9D42-6FEE629C60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24706" y="5315034"/>
            <a:ext cx="482453" cy="544657"/>
          </a:xfrm>
          <a:prstGeom prst="rect">
            <a:avLst/>
          </a:prstGeom>
        </p:spPr>
      </p:pic>
      <p:pic>
        <p:nvPicPr>
          <p:cNvPr id="58" name="Picture 57">
            <a:extLst>
              <a:ext uri="{FF2B5EF4-FFF2-40B4-BE49-F238E27FC236}">
                <a16:creationId xmlns:a16="http://schemas.microsoft.com/office/drawing/2014/main" id="{244A0963-A323-CD7C-83F3-F60FD4D1E91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62688" y="5360108"/>
            <a:ext cx="482453" cy="544657"/>
          </a:xfrm>
          <a:prstGeom prst="rect">
            <a:avLst/>
          </a:prstGeom>
        </p:spPr>
      </p:pic>
      <p:pic>
        <p:nvPicPr>
          <p:cNvPr id="59" name="Picture 2" descr="Cruzar, Eliminar, Retirar, Cancelar, Interrupción, Rojo">
            <a:extLst>
              <a:ext uri="{FF2B5EF4-FFF2-40B4-BE49-F238E27FC236}">
                <a16:creationId xmlns:a16="http://schemas.microsoft.com/office/drawing/2014/main" id="{F5C87C45-93BF-171E-9F1C-6F49641D867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37185" y="6049047"/>
            <a:ext cx="704387" cy="4783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850C1F7B-32D2-CE64-7E88-B14CCD3F6B2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90906" y="5949977"/>
            <a:ext cx="482453" cy="544657"/>
          </a:xfrm>
          <a:prstGeom prst="rect">
            <a:avLst/>
          </a:prstGeom>
        </p:spPr>
      </p:pic>
      <p:sp>
        <p:nvSpPr>
          <p:cNvPr id="61" name="TextBox 60">
            <a:extLst>
              <a:ext uri="{FF2B5EF4-FFF2-40B4-BE49-F238E27FC236}">
                <a16:creationId xmlns:a16="http://schemas.microsoft.com/office/drawing/2014/main" id="{C3DEF851-4C18-DE45-755D-23A6CC10AA0F}"/>
              </a:ext>
            </a:extLst>
          </p:cNvPr>
          <p:cNvSpPr txBox="1"/>
          <p:nvPr/>
        </p:nvSpPr>
        <p:spPr>
          <a:xfrm>
            <a:off x="7923493" y="3218840"/>
            <a:ext cx="265730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pretty</a:t>
            </a:r>
          </a:p>
        </p:txBody>
      </p:sp>
      <p:sp>
        <p:nvSpPr>
          <p:cNvPr id="62" name="TextBox 61">
            <a:extLst>
              <a:ext uri="{FF2B5EF4-FFF2-40B4-BE49-F238E27FC236}">
                <a16:creationId xmlns:a16="http://schemas.microsoft.com/office/drawing/2014/main" id="{C1D1642C-5605-AC11-7005-E66489FFF29F}"/>
              </a:ext>
            </a:extLst>
          </p:cNvPr>
          <p:cNvSpPr txBox="1"/>
          <p:nvPr/>
        </p:nvSpPr>
        <p:spPr>
          <a:xfrm>
            <a:off x="10023028" y="3822897"/>
            <a:ext cx="2657309"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museums</a:t>
            </a:r>
          </a:p>
        </p:txBody>
      </p:sp>
      <p:sp>
        <p:nvSpPr>
          <p:cNvPr id="63" name="TextBox 62">
            <a:extLst>
              <a:ext uri="{FF2B5EF4-FFF2-40B4-BE49-F238E27FC236}">
                <a16:creationId xmlns:a16="http://schemas.microsoft.com/office/drawing/2014/main" id="{D735B2B3-272A-7025-9419-44BA61994969}"/>
              </a:ext>
            </a:extLst>
          </p:cNvPr>
          <p:cNvSpPr txBox="1"/>
          <p:nvPr/>
        </p:nvSpPr>
        <p:spPr>
          <a:xfrm>
            <a:off x="7624001" y="3860733"/>
            <a:ext cx="2043447"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interesting</a:t>
            </a:r>
          </a:p>
        </p:txBody>
      </p:sp>
      <p:sp>
        <p:nvSpPr>
          <p:cNvPr id="64" name="TextBox 63">
            <a:extLst>
              <a:ext uri="{FF2B5EF4-FFF2-40B4-BE49-F238E27FC236}">
                <a16:creationId xmlns:a16="http://schemas.microsoft.com/office/drawing/2014/main" id="{777FFC7E-BE49-EC41-30A1-E7D4015525B3}"/>
              </a:ext>
            </a:extLst>
          </p:cNvPr>
          <p:cNvSpPr txBox="1"/>
          <p:nvPr/>
        </p:nvSpPr>
        <p:spPr>
          <a:xfrm>
            <a:off x="10023028" y="4410148"/>
            <a:ext cx="1914137"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park</a:t>
            </a:r>
          </a:p>
        </p:txBody>
      </p:sp>
      <p:sp>
        <p:nvSpPr>
          <p:cNvPr id="65" name="TextBox 64">
            <a:extLst>
              <a:ext uri="{FF2B5EF4-FFF2-40B4-BE49-F238E27FC236}">
                <a16:creationId xmlns:a16="http://schemas.microsoft.com/office/drawing/2014/main" id="{774D57D7-0BBF-1173-BD15-8562D0596460}"/>
              </a:ext>
            </a:extLst>
          </p:cNvPr>
          <p:cNvSpPr txBox="1"/>
          <p:nvPr/>
        </p:nvSpPr>
        <p:spPr>
          <a:xfrm>
            <a:off x="7624002" y="4486084"/>
            <a:ext cx="1507650"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small</a:t>
            </a:r>
          </a:p>
        </p:txBody>
      </p:sp>
      <p:sp>
        <p:nvSpPr>
          <p:cNvPr id="66" name="TextBox 65">
            <a:extLst>
              <a:ext uri="{FF2B5EF4-FFF2-40B4-BE49-F238E27FC236}">
                <a16:creationId xmlns:a16="http://schemas.microsoft.com/office/drawing/2014/main" id="{7C4454A9-A47D-71F6-D349-5BFE79DF05D4}"/>
              </a:ext>
            </a:extLst>
          </p:cNvPr>
          <p:cNvSpPr txBox="1"/>
          <p:nvPr/>
        </p:nvSpPr>
        <p:spPr>
          <a:xfrm>
            <a:off x="9954779" y="5045079"/>
            <a:ext cx="1992986" cy="507831"/>
          </a:xfrm>
          <a:prstGeom prst="rect">
            <a:avLst/>
          </a:prstGeom>
          <a:noFill/>
        </p:spPr>
        <p:txBody>
          <a:bodyPr wrap="square" rtlCol="0">
            <a:spAutoFit/>
          </a:bodyPr>
          <a:lstStyle/>
          <a:p>
            <a:r>
              <a:rPr lang="en-GB" sz="2700" b="1" dirty="0">
                <a:solidFill>
                  <a:srgbClr val="92D050"/>
                </a:solidFill>
                <a:latin typeface="Century Gothic" panose="020B0502020202020204" pitchFamily="34" charset="0"/>
              </a:rPr>
              <a:t>universities</a:t>
            </a:r>
          </a:p>
        </p:txBody>
      </p:sp>
      <p:sp>
        <p:nvSpPr>
          <p:cNvPr id="67" name="TextBox 66">
            <a:extLst>
              <a:ext uri="{FF2B5EF4-FFF2-40B4-BE49-F238E27FC236}">
                <a16:creationId xmlns:a16="http://schemas.microsoft.com/office/drawing/2014/main" id="{4248B08B-11DF-8A1B-D795-B4FCA32E7A21}"/>
              </a:ext>
            </a:extLst>
          </p:cNvPr>
          <p:cNvSpPr txBox="1"/>
          <p:nvPr/>
        </p:nvSpPr>
        <p:spPr>
          <a:xfrm>
            <a:off x="7345972" y="5108105"/>
            <a:ext cx="2508992" cy="461665"/>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(very) </a:t>
            </a:r>
            <a:r>
              <a:rPr lang="en-GB" sz="2400" b="1" dirty="0">
                <a:solidFill>
                  <a:srgbClr val="92D050"/>
                </a:solidFill>
                <a:latin typeface="Century Gothic" panose="020B0502020202020204" pitchFamily="34" charset="0"/>
              </a:rPr>
              <a:t>important</a:t>
            </a:r>
            <a:endParaRPr lang="en-GB" sz="2000" b="1" dirty="0">
              <a:solidFill>
                <a:srgbClr val="92D050"/>
              </a:solidFill>
              <a:latin typeface="Century Gothic" panose="020B0502020202020204" pitchFamily="34" charset="0"/>
            </a:endParaRPr>
          </a:p>
        </p:txBody>
      </p:sp>
      <p:sp>
        <p:nvSpPr>
          <p:cNvPr id="68" name="TextBox 67">
            <a:extLst>
              <a:ext uri="{FF2B5EF4-FFF2-40B4-BE49-F238E27FC236}">
                <a16:creationId xmlns:a16="http://schemas.microsoft.com/office/drawing/2014/main" id="{967854B3-554C-9346-3A0C-C187C1D05BDC}"/>
              </a:ext>
            </a:extLst>
          </p:cNvPr>
          <p:cNvSpPr txBox="1"/>
          <p:nvPr/>
        </p:nvSpPr>
        <p:spPr>
          <a:xfrm>
            <a:off x="9984277" y="5655644"/>
            <a:ext cx="2194762" cy="492443"/>
          </a:xfrm>
          <a:prstGeom prst="rect">
            <a:avLst/>
          </a:prstGeom>
          <a:noFill/>
        </p:spPr>
        <p:txBody>
          <a:bodyPr wrap="square" rtlCol="0">
            <a:spAutoFit/>
          </a:bodyPr>
          <a:lstStyle/>
          <a:p>
            <a:r>
              <a:rPr lang="en-GB" sz="2600" b="1" dirty="0">
                <a:solidFill>
                  <a:srgbClr val="92D050"/>
                </a:solidFill>
                <a:latin typeface="Century Gothic" panose="020B0502020202020204" pitchFamily="34" charset="0"/>
              </a:rPr>
              <a:t>trees</a:t>
            </a:r>
          </a:p>
        </p:txBody>
      </p:sp>
      <p:sp>
        <p:nvSpPr>
          <p:cNvPr id="69" name="TextBox 68">
            <a:extLst>
              <a:ext uri="{FF2B5EF4-FFF2-40B4-BE49-F238E27FC236}">
                <a16:creationId xmlns:a16="http://schemas.microsoft.com/office/drawing/2014/main" id="{1E90E79D-BCC3-F387-0368-363F73220FF1}"/>
              </a:ext>
            </a:extLst>
          </p:cNvPr>
          <p:cNvSpPr txBox="1"/>
          <p:nvPr/>
        </p:nvSpPr>
        <p:spPr>
          <a:xfrm>
            <a:off x="7595332" y="5683708"/>
            <a:ext cx="2132716"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incredible</a:t>
            </a:r>
          </a:p>
        </p:txBody>
      </p:sp>
      <p:sp>
        <p:nvSpPr>
          <p:cNvPr id="70" name="TextBox 69">
            <a:extLst>
              <a:ext uri="{FF2B5EF4-FFF2-40B4-BE49-F238E27FC236}">
                <a16:creationId xmlns:a16="http://schemas.microsoft.com/office/drawing/2014/main" id="{B5821D96-7C1D-3A21-D79C-79ACC6820FAE}"/>
              </a:ext>
            </a:extLst>
          </p:cNvPr>
          <p:cNvSpPr txBox="1"/>
          <p:nvPr/>
        </p:nvSpPr>
        <p:spPr>
          <a:xfrm>
            <a:off x="10055909" y="6246615"/>
            <a:ext cx="1308389" cy="492443"/>
          </a:xfrm>
          <a:prstGeom prst="rect">
            <a:avLst/>
          </a:prstGeom>
          <a:noFill/>
        </p:spPr>
        <p:txBody>
          <a:bodyPr wrap="square" rtlCol="0">
            <a:spAutoFit/>
          </a:bodyPr>
          <a:lstStyle/>
          <a:p>
            <a:r>
              <a:rPr lang="en-GB" sz="2600" b="1" dirty="0">
                <a:solidFill>
                  <a:srgbClr val="92D050"/>
                </a:solidFill>
                <a:latin typeface="Century Gothic" panose="020B0502020202020204" pitchFamily="34" charset="0"/>
              </a:rPr>
              <a:t>streets</a:t>
            </a:r>
          </a:p>
        </p:txBody>
      </p:sp>
      <p:sp>
        <p:nvSpPr>
          <p:cNvPr id="71" name="TextBox 70">
            <a:extLst>
              <a:ext uri="{FF2B5EF4-FFF2-40B4-BE49-F238E27FC236}">
                <a16:creationId xmlns:a16="http://schemas.microsoft.com/office/drawing/2014/main" id="{38D739AA-D9CF-5AC4-357B-8EF29024C777}"/>
              </a:ext>
            </a:extLst>
          </p:cNvPr>
          <p:cNvSpPr txBox="1"/>
          <p:nvPr/>
        </p:nvSpPr>
        <p:spPr>
          <a:xfrm>
            <a:off x="7646699" y="6245396"/>
            <a:ext cx="1912121"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different</a:t>
            </a:r>
          </a:p>
        </p:txBody>
      </p:sp>
      <p:pic>
        <p:nvPicPr>
          <p:cNvPr id="73" name="Picture 72">
            <a:extLst>
              <a:ext uri="{FF2B5EF4-FFF2-40B4-BE49-F238E27FC236}">
                <a16:creationId xmlns:a16="http://schemas.microsoft.com/office/drawing/2014/main" id="{2C49BCC0-3A15-7DDE-6D8A-AB1A244FF8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3078" y="2832070"/>
            <a:ext cx="482453" cy="544657"/>
          </a:xfrm>
          <a:prstGeom prst="rect">
            <a:avLst/>
          </a:prstGeom>
        </p:spPr>
      </p:pic>
      <p:pic>
        <p:nvPicPr>
          <p:cNvPr id="74" name="Picture 2" descr="Cruzar, Eliminar, Retirar, Cancelar, Interrupción, Rojo">
            <a:extLst>
              <a:ext uri="{FF2B5EF4-FFF2-40B4-BE49-F238E27FC236}">
                <a16:creationId xmlns:a16="http://schemas.microsoft.com/office/drawing/2014/main" id="{26F1D6D0-A443-C296-F350-42F67469D06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91434" y="4110648"/>
            <a:ext cx="704387" cy="478396"/>
          </a:xfrm>
          <a:prstGeom prst="rect">
            <a:avLst/>
          </a:prstGeom>
          <a:noFill/>
          <a:extLst>
            <a:ext uri="{909E8E84-426E-40DD-AFC4-6F175D3DCCD1}">
              <a14:hiddenFill xmlns:a14="http://schemas.microsoft.com/office/drawing/2010/main">
                <a:solidFill>
                  <a:srgbClr val="FFFFFF"/>
                </a:solidFill>
              </a14:hiddenFill>
            </a:ext>
          </a:extLst>
        </p:spPr>
      </p:pic>
      <p:pic>
        <p:nvPicPr>
          <p:cNvPr id="75" name="Graphic 74" descr="Teacher">
            <a:extLst>
              <a:ext uri="{FF2B5EF4-FFF2-40B4-BE49-F238E27FC236}">
                <a16:creationId xmlns:a16="http://schemas.microsoft.com/office/drawing/2014/main" id="{A5B97D52-563A-11CE-5E30-0CCB5D1684D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88609" y="-72935"/>
            <a:ext cx="914400" cy="914400"/>
          </a:xfrm>
          <a:prstGeom prst="rect">
            <a:avLst/>
          </a:prstGeom>
        </p:spPr>
      </p:pic>
      <p:sp>
        <p:nvSpPr>
          <p:cNvPr id="76" name="Speech Bubble: Rectangle with Corners Rounded 75">
            <a:extLst>
              <a:ext uri="{FF2B5EF4-FFF2-40B4-BE49-F238E27FC236}">
                <a16:creationId xmlns:a16="http://schemas.microsoft.com/office/drawing/2014/main" id="{9D090BFB-8D44-463F-A778-ED03DE3BB4F3}"/>
              </a:ext>
            </a:extLst>
          </p:cNvPr>
          <p:cNvSpPr/>
          <p:nvPr/>
        </p:nvSpPr>
        <p:spPr>
          <a:xfrm>
            <a:off x="7443656" y="127962"/>
            <a:ext cx="2200582" cy="512606"/>
          </a:xfrm>
          <a:prstGeom prst="wedgeRoundRectCallout">
            <a:avLst>
              <a:gd name="adj1" fmla="val 55893"/>
              <a:gd name="adj2" fmla="val 763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Escucha. </a:t>
            </a:r>
          </a:p>
        </p:txBody>
      </p:sp>
      <p:sp>
        <p:nvSpPr>
          <p:cNvPr id="77" name="Speech Bubble: Rectangle with Corners Rounded 76">
            <a:extLst>
              <a:ext uri="{FF2B5EF4-FFF2-40B4-BE49-F238E27FC236}">
                <a16:creationId xmlns:a16="http://schemas.microsoft.com/office/drawing/2014/main" id="{64C85868-AB55-9E83-B3CD-A49C2415DB0D}"/>
              </a:ext>
            </a:extLst>
          </p:cNvPr>
          <p:cNvSpPr/>
          <p:nvPr/>
        </p:nvSpPr>
        <p:spPr>
          <a:xfrm>
            <a:off x="3535509" y="646381"/>
            <a:ext cx="3874746" cy="512606"/>
          </a:xfrm>
          <a:prstGeom prst="wedgeRoundRectCallout">
            <a:avLst>
              <a:gd name="adj1" fmla="val 8548"/>
              <a:gd name="adj2" fmla="val 7250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¿Es </a:t>
            </a:r>
            <a:r>
              <a:rPr lang="en-GB" sz="3200" b="1" dirty="0" err="1">
                <a:solidFill>
                  <a:schemeClr val="bg1"/>
                </a:solidFill>
                <a:latin typeface="Century Gothic" panose="020B0502020202020204" pitchFamily="34" charset="0"/>
              </a:rPr>
              <a:t>una</a:t>
            </a: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pregunta</a:t>
            </a:r>
            <a:r>
              <a:rPr lang="en-GB" sz="3200" b="1" dirty="0">
                <a:solidFill>
                  <a:schemeClr val="bg1"/>
                </a:solidFill>
                <a:latin typeface="Century Gothic" panose="020B0502020202020204" pitchFamily="34" charset="0"/>
              </a:rPr>
              <a:t>?</a:t>
            </a:r>
          </a:p>
        </p:txBody>
      </p:sp>
      <p:sp>
        <p:nvSpPr>
          <p:cNvPr id="78" name="Speech Bubble: Rectangle with Corners Rounded 77">
            <a:extLst>
              <a:ext uri="{FF2B5EF4-FFF2-40B4-BE49-F238E27FC236}">
                <a16:creationId xmlns:a16="http://schemas.microsoft.com/office/drawing/2014/main" id="{FC175DF5-B404-7B46-E730-BEA6FE110894}"/>
              </a:ext>
            </a:extLst>
          </p:cNvPr>
          <p:cNvSpPr/>
          <p:nvPr/>
        </p:nvSpPr>
        <p:spPr>
          <a:xfrm>
            <a:off x="6030476" y="1355279"/>
            <a:ext cx="4376044" cy="512606"/>
          </a:xfrm>
          <a:prstGeom prst="wedgeRoundRectCallout">
            <a:avLst>
              <a:gd name="adj1" fmla="val 8548"/>
              <a:gd name="adj2" fmla="val 72503"/>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rgbClr val="002060"/>
                </a:solidFill>
                <a:latin typeface="Century Gothic" panose="020B0502020202020204" pitchFamily="34" charset="0"/>
              </a:rPr>
              <a:t>Escribe en </a:t>
            </a:r>
            <a:r>
              <a:rPr lang="en-GB" sz="3200" b="1" dirty="0">
                <a:solidFill>
                  <a:srgbClr val="002060"/>
                </a:solidFill>
                <a:latin typeface="Century Gothic" panose="020B0502020202020204" pitchFamily="34" charset="0"/>
              </a:rPr>
              <a:t>inglés</a:t>
            </a:r>
          </a:p>
        </p:txBody>
      </p:sp>
      <p:pic>
        <p:nvPicPr>
          <p:cNvPr id="37" name="Picture 16" descr="United, Flag, Kingdom, British, Great, Britain">
            <a:extLst>
              <a:ext uri="{FF2B5EF4-FFF2-40B4-BE49-F238E27FC236}">
                <a16:creationId xmlns:a16="http://schemas.microsoft.com/office/drawing/2014/main" id="{E239901D-5794-B5A5-5FFE-C556CD11C91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63348" y="1419394"/>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79" name="Graphic 78" descr="Teacher">
            <a:extLst>
              <a:ext uri="{FF2B5EF4-FFF2-40B4-BE49-F238E27FC236}">
                <a16:creationId xmlns:a16="http://schemas.microsoft.com/office/drawing/2014/main" id="{95764A68-C515-C35F-8B2A-F39404099A4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535815" y="1785613"/>
            <a:ext cx="914400" cy="914400"/>
          </a:xfrm>
          <a:prstGeom prst="rect">
            <a:avLst/>
          </a:prstGeom>
        </p:spPr>
      </p:pic>
    </p:spTree>
    <p:extLst>
      <p:ext uri="{BB962C8B-B14F-4D97-AF65-F5344CB8AC3E}">
        <p14:creationId xmlns:p14="http://schemas.microsoft.com/office/powerpoint/2010/main" val="237003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4_3.wav"/>
                                        </p:tgtEl>
                                      </p:cMediaNode>
                                    </p:audio>
                                  </p:subTnLst>
                                </p:cTn>
                              </p:par>
                              <p:par>
                                <p:cTn id="12" presetID="1" presetClass="entr" presetSubtype="0"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4_4.wav"/>
                                        </p:tgtEl>
                                      </p:cMediaNode>
                                    </p:audio>
                                  </p:sub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fade">
                                      <p:cBhvr>
                                        <p:cTn id="84" dur="500"/>
                                        <p:tgtEl>
                                          <p:spTgt spid="5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76"/>
                                        </p:tgtEl>
                                      </p:cBhvr>
                                    </p:animEffect>
                                    <p:set>
                                      <p:cBhvr>
                                        <p:cTn id="89"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4_2.wav"/>
                                        </p:tgtEl>
                                      </p:cMediaNode>
                                    </p:audio>
                                  </p:subTnLst>
                                </p:cTn>
                              </p:par>
                              <p:par>
                                <p:cTn id="90" presetID="10" presetClass="exit" presetSubtype="0" fill="hold" grpId="1" nodeType="withEffect">
                                  <p:stCondLst>
                                    <p:cond delay="0"/>
                                  </p:stCondLst>
                                  <p:childTnLst>
                                    <p:animEffect transition="out" filter="fade">
                                      <p:cBhvr>
                                        <p:cTn id="91" dur="500"/>
                                        <p:tgtEl>
                                          <p:spTgt spid="77"/>
                                        </p:tgtEl>
                                      </p:cBhvr>
                                    </p:animEffect>
                                    <p:set>
                                      <p:cBhvr>
                                        <p:cTn id="92" dur="1" fill="hold">
                                          <p:stCondLst>
                                            <p:cond delay="499"/>
                                          </p:stCondLst>
                                        </p:cTn>
                                        <p:tgtEl>
                                          <p:spTgt spid="77"/>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75"/>
                                        </p:tgtEl>
                                      </p:cBhvr>
                                    </p:animEffect>
                                    <p:set>
                                      <p:cBhvr>
                                        <p:cTn id="95" dur="1" fill="hold">
                                          <p:stCondLst>
                                            <p:cond delay="499"/>
                                          </p:stCondLst>
                                        </p:cTn>
                                        <p:tgtEl>
                                          <p:spTgt spid="75"/>
                                        </p:tgtEl>
                                        <p:attrNameLst>
                                          <p:attrName>style.visibility</p:attrName>
                                        </p:attrNameLst>
                                      </p:cBhvr>
                                      <p:to>
                                        <p:strVal val="hidden"/>
                                      </p:to>
                                    </p:se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4_5.wav"/>
                                        </p:tgtEl>
                                      </p:cMediaNode>
                                    </p:audio>
                                  </p:subTnLst>
                                </p:cTn>
                              </p:par>
                            </p:childTnLst>
                          </p:cTn>
                        </p:par>
                        <p:par>
                          <p:cTn id="99" fill="hold">
                            <p:stCondLst>
                              <p:cond delay="500"/>
                            </p:stCondLst>
                            <p:childTnLst>
                              <p:par>
                                <p:cTn id="100" presetID="1" presetClass="entr" presetSubtype="0" fill="hold" nodeType="afterEffect">
                                  <p:stCondLst>
                                    <p:cond delay="0"/>
                                  </p:stCondLst>
                                  <p:childTnLst>
                                    <p:set>
                                      <p:cBhvr>
                                        <p:cTn id="101" dur="1" fill="hold">
                                          <p:stCondLst>
                                            <p:cond delay="0"/>
                                          </p:stCondLst>
                                        </p:cTn>
                                        <p:tgtEl>
                                          <p:spTgt spid="79"/>
                                        </p:tgtEl>
                                        <p:attrNameLst>
                                          <p:attrName>style.visibility</p:attrName>
                                        </p:attrNameLst>
                                      </p:cBhvr>
                                      <p:to>
                                        <p:strVal val="visible"/>
                                      </p:to>
                                    </p:set>
                                  </p:childTnLst>
                                </p:cTn>
                              </p:par>
                            </p:childTnLst>
                          </p:cTn>
                        </p:par>
                        <p:par>
                          <p:cTn id="102" fill="hold">
                            <p:stCondLst>
                              <p:cond delay="500"/>
                            </p:stCondLst>
                            <p:childTnLst>
                              <p:par>
                                <p:cTn id="103" presetID="1" presetClass="entr" presetSubtype="0" fill="hold" nodeType="after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10" presetClass="entr" presetSubtype="0" fill="hold" nodeType="with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500"/>
                                        <p:tgtEl>
                                          <p:spTgt spid="43"/>
                                        </p:tgtEl>
                                      </p:cBhvr>
                                    </p:animEffect>
                                  </p:childTnLst>
                                </p:cTn>
                              </p:par>
                              <p:par>
                                <p:cTn id="108" presetID="10" presetClass="entr" presetSubtype="0" fill="hold"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500"/>
                                        <p:tgtEl>
                                          <p:spTgt spid="41"/>
                                        </p:tgtEl>
                                      </p:cBhvr>
                                    </p:animEffect>
                                  </p:childTnLst>
                                </p:cTn>
                              </p:par>
                              <p:par>
                                <p:cTn id="111" presetID="10" presetClass="entr" presetSubtype="0" fill="hold" nodeType="with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500"/>
                                        <p:tgtEl>
                                          <p:spTgt spid="23"/>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63"/>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6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65"/>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64"/>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7"/>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66"/>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69"/>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68"/>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71"/>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p:bldP spid="44" grpId="0" animBg="1"/>
      <p:bldP spid="45" grpId="0" animBg="1"/>
      <p:bldP spid="47" grpId="0" animBg="1"/>
      <p:bldP spid="61" grpId="0"/>
      <p:bldP spid="62" grpId="0"/>
      <p:bldP spid="63" grpId="0"/>
      <p:bldP spid="64" grpId="0"/>
      <p:bldP spid="65" grpId="0"/>
      <p:bldP spid="66" grpId="0"/>
      <p:bldP spid="67" grpId="0"/>
      <p:bldP spid="68" grpId="0"/>
      <p:bldP spid="69" grpId="0"/>
      <p:bldP spid="70" grpId="0"/>
      <p:bldP spid="71" grpId="0"/>
      <p:bldP spid="76" grpId="0" animBg="1"/>
      <p:bldP spid="76" grpId="1" animBg="1"/>
      <p:bldP spid="77" grpId="0" animBg="1"/>
      <p:bldP spid="77" grpId="1" animBg="1"/>
      <p:bldP spid="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834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a:ea typeface="Century Gothic"/>
                <a:cs typeface="Century Gothic"/>
                <a:sym typeface="Century Gothic"/>
              </a:rPr>
              <a:t>Gender &amp; number agreement on adjectives</a:t>
            </a:r>
          </a:p>
        </p:txBody>
      </p:sp>
      <p:sp>
        <p:nvSpPr>
          <p:cNvPr id="21" name="Google Shape;171;p8">
            <a:extLst>
              <a:ext uri="{FF2B5EF4-FFF2-40B4-BE49-F238E27FC236}">
                <a16:creationId xmlns:a16="http://schemas.microsoft.com/office/drawing/2014/main" id="{854E6490-D463-44C1-8307-480DCE4FBB21}"/>
              </a:ext>
            </a:extLst>
          </p:cNvPr>
          <p:cNvSpPr txBox="1"/>
          <p:nvPr/>
        </p:nvSpPr>
        <p:spPr>
          <a:xfrm>
            <a:off x="256094" y="947627"/>
            <a:ext cx="10356383" cy="8617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in Spanish all nouns are either masculine or feminine. </a:t>
            </a:r>
          </a:p>
        </p:txBody>
      </p:sp>
      <p:sp>
        <p:nvSpPr>
          <p:cNvPr id="24" name="Google Shape;171;p8">
            <a:extLst>
              <a:ext uri="{FF2B5EF4-FFF2-40B4-BE49-F238E27FC236}">
                <a16:creationId xmlns:a16="http://schemas.microsoft.com/office/drawing/2014/main" id="{28FB4F5D-B6C6-4B9B-9E46-4027BDBFEDB7}"/>
              </a:ext>
            </a:extLst>
          </p:cNvPr>
          <p:cNvSpPr txBox="1"/>
          <p:nvPr/>
        </p:nvSpPr>
        <p:spPr>
          <a:xfrm>
            <a:off x="204236" y="2973501"/>
            <a:ext cx="549700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hen we describe more than one masculine noun, the adjective ends 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5" name="Google Shape;183;p8">
            <a:extLst>
              <a:ext uri="{FF2B5EF4-FFF2-40B4-BE49-F238E27FC236}">
                <a16:creationId xmlns:a16="http://schemas.microsoft.com/office/drawing/2014/main" id="{CD2BC62D-BD8E-4CFB-B0E1-71C48922506E}"/>
              </a:ext>
            </a:extLst>
          </p:cNvPr>
          <p:cNvPicPr preferRelativeResize="0"/>
          <p:nvPr/>
        </p:nvPicPr>
        <p:blipFill rotWithShape="1">
          <a:blip r:embed="rId5">
            <a:alphaModFix/>
          </a:blip>
          <a:srcRect/>
          <a:stretch/>
        </p:blipFill>
        <p:spPr>
          <a:xfrm>
            <a:off x="1328634" y="5676574"/>
            <a:ext cx="634523" cy="671647"/>
          </a:xfrm>
          <a:prstGeom prst="rect">
            <a:avLst/>
          </a:prstGeom>
          <a:noFill/>
          <a:ln>
            <a:noFill/>
          </a:ln>
        </p:spPr>
      </p:pic>
      <p:sp>
        <p:nvSpPr>
          <p:cNvPr id="26" name="Google Shape;172;p8">
            <a:extLst>
              <a:ext uri="{FF2B5EF4-FFF2-40B4-BE49-F238E27FC236}">
                <a16:creationId xmlns:a16="http://schemas.microsoft.com/office/drawing/2014/main" id="{EB9FB09E-5A74-4FD6-8F6F-133245642C7B}"/>
              </a:ext>
            </a:extLst>
          </p:cNvPr>
          <p:cNvSpPr txBox="1"/>
          <p:nvPr/>
        </p:nvSpPr>
        <p:spPr>
          <a:xfrm>
            <a:off x="1880783" y="5671311"/>
            <a:ext cx="4452329"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Lugo has some museums</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and they are new.</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8" name="Speech Bubble: Oval 27">
            <a:extLst>
              <a:ext uri="{FF2B5EF4-FFF2-40B4-BE49-F238E27FC236}">
                <a16:creationId xmlns:a16="http://schemas.microsoft.com/office/drawing/2014/main" id="{749B3DA1-C08B-468A-A46E-3EDDABB7E48C}"/>
              </a:ext>
            </a:extLst>
          </p:cNvPr>
          <p:cNvSpPr/>
          <p:nvPr/>
        </p:nvSpPr>
        <p:spPr>
          <a:xfrm>
            <a:off x="1572603" y="3776580"/>
            <a:ext cx="3542893" cy="1642715"/>
          </a:xfrm>
          <a:prstGeom prst="wedgeEllipseCallout">
            <a:avLst>
              <a:gd name="adj1" fmla="val -57754"/>
              <a:gd name="adj2" fmla="val 65879"/>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Google Shape;171;p8">
            <a:extLst>
              <a:ext uri="{FF2B5EF4-FFF2-40B4-BE49-F238E27FC236}">
                <a16:creationId xmlns:a16="http://schemas.microsoft.com/office/drawing/2014/main" id="{2309A231-1C2E-4750-ACC1-3992210EDFA9}"/>
              </a:ext>
            </a:extLst>
          </p:cNvPr>
          <p:cNvSpPr txBox="1"/>
          <p:nvPr/>
        </p:nvSpPr>
        <p:spPr>
          <a:xfrm>
            <a:off x="6435477" y="2863286"/>
            <a:ext cx="555228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feminine noun, the adjective ends in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5" name="Google Shape;183;p8">
            <a:extLst>
              <a:ext uri="{FF2B5EF4-FFF2-40B4-BE49-F238E27FC236}">
                <a16:creationId xmlns:a16="http://schemas.microsoft.com/office/drawing/2014/main" id="{ED92DEF3-7A6D-4767-99A7-2383192504E1}"/>
              </a:ext>
            </a:extLst>
          </p:cNvPr>
          <p:cNvPicPr preferRelativeResize="0"/>
          <p:nvPr/>
        </p:nvPicPr>
        <p:blipFill rotWithShape="1">
          <a:blip r:embed="rId5">
            <a:alphaModFix/>
          </a:blip>
          <a:srcRect/>
          <a:stretch/>
        </p:blipFill>
        <p:spPr>
          <a:xfrm>
            <a:off x="6717232" y="5635544"/>
            <a:ext cx="634523" cy="671647"/>
          </a:xfrm>
          <a:prstGeom prst="rect">
            <a:avLst/>
          </a:prstGeom>
          <a:noFill/>
          <a:ln>
            <a:noFill/>
          </a:ln>
        </p:spPr>
      </p:pic>
      <p:sp>
        <p:nvSpPr>
          <p:cNvPr id="46" name="Google Shape;172;p8">
            <a:extLst>
              <a:ext uri="{FF2B5EF4-FFF2-40B4-BE49-F238E27FC236}">
                <a16:creationId xmlns:a16="http://schemas.microsoft.com/office/drawing/2014/main" id="{9B4D0D15-E71E-43B0-A129-BC2F1F46B0B5}"/>
              </a:ext>
            </a:extLst>
          </p:cNvPr>
          <p:cNvSpPr txBox="1"/>
          <p:nvPr/>
        </p:nvSpPr>
        <p:spPr>
          <a:xfrm>
            <a:off x="7456939" y="5692507"/>
            <a:ext cx="3441688"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Cambridge has some churches</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and they are very old.</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7" name="Speech Bubble: Oval 46">
            <a:extLst>
              <a:ext uri="{FF2B5EF4-FFF2-40B4-BE49-F238E27FC236}">
                <a16:creationId xmlns:a16="http://schemas.microsoft.com/office/drawing/2014/main" id="{6522B57C-8351-4730-8887-B195FB3F53F8}"/>
              </a:ext>
            </a:extLst>
          </p:cNvPr>
          <p:cNvSpPr/>
          <p:nvPr/>
        </p:nvSpPr>
        <p:spPr>
          <a:xfrm>
            <a:off x="7164719" y="3634817"/>
            <a:ext cx="3733908" cy="1629741"/>
          </a:xfrm>
          <a:prstGeom prst="wedgeEllipseCallout">
            <a:avLst>
              <a:gd name="adj1" fmla="val 51052"/>
              <a:gd name="adj2" fmla="val 5025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0" name="Google Shape;170;p8" descr="Jigsaw, Puzzle, Piece, Game, Concept, Solution">
            <a:extLst>
              <a:ext uri="{FF2B5EF4-FFF2-40B4-BE49-F238E27FC236}">
                <a16:creationId xmlns:a16="http://schemas.microsoft.com/office/drawing/2014/main" id="{B911C824-9DD6-4BC3-8CD6-81459FDB2E31}"/>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2" name="Speech Bubble: Rectangle with Corners Rounded 21">
            <a:extLst>
              <a:ext uri="{FF2B5EF4-FFF2-40B4-BE49-F238E27FC236}">
                <a16:creationId xmlns:a16="http://schemas.microsoft.com/office/drawing/2014/main" id="{20843B10-E724-4C3C-9FA2-454FBF0EBF1D}"/>
              </a:ext>
            </a:extLst>
          </p:cNvPr>
          <p:cNvSpPr/>
          <p:nvPr/>
        </p:nvSpPr>
        <p:spPr>
          <a:xfrm>
            <a:off x="2522526" y="1463147"/>
            <a:ext cx="6560620" cy="983300"/>
          </a:xfrm>
          <a:prstGeom prst="wedgeRoundRectCallout">
            <a:avLst>
              <a:gd name="adj1" fmla="val -6293"/>
              <a:gd name="adj2" fmla="val 854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Don’t forget!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lang="en-GB" sz="2000" dirty="0">
                <a:solidFill>
                  <a:srgbClr val="002060"/>
                </a:solidFill>
                <a:latin typeface="Century Gothic" panose="020B0502020202020204" pitchFamily="34" charset="0"/>
              </a:rPr>
              <a:t>This is grammatical, not biological gender. </a:t>
            </a:r>
            <a:br>
              <a:rPr lang="en-GB" sz="2000"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Preguntas</a:t>
            </a:r>
            <a:r>
              <a:rPr lang="en-GB" sz="2000" dirty="0">
                <a:solidFill>
                  <a:srgbClr val="002060"/>
                </a:solidFill>
                <a:latin typeface="Century Gothic" panose="020B0502020202020204" pitchFamily="34" charset="0"/>
              </a:rPr>
              <a:t> (questions) are feminine, not female!</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Google Shape;171;p8">
            <a:extLst>
              <a:ext uri="{FF2B5EF4-FFF2-40B4-BE49-F238E27FC236}">
                <a16:creationId xmlns:a16="http://schemas.microsoft.com/office/drawing/2014/main" id="{D6F701D3-0DB6-4968-9E07-CAE984954893}"/>
              </a:ext>
            </a:extLst>
          </p:cNvPr>
          <p:cNvSpPr txBox="1"/>
          <p:nvPr/>
        </p:nvSpPr>
        <p:spPr>
          <a:xfrm>
            <a:off x="256094" y="2493440"/>
            <a:ext cx="11731670"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 know that:</a:t>
            </a:r>
          </a:p>
        </p:txBody>
      </p:sp>
      <p:sp>
        <p:nvSpPr>
          <p:cNvPr id="3" name="Rectangle 2">
            <a:extLst>
              <a:ext uri="{FF2B5EF4-FFF2-40B4-BE49-F238E27FC236}">
                <a16:creationId xmlns:a16="http://schemas.microsoft.com/office/drawing/2014/main" id="{27F32BE4-5255-48B5-9B76-35AFC718FF39}"/>
              </a:ext>
            </a:extLst>
          </p:cNvPr>
          <p:cNvSpPr/>
          <p:nvPr/>
        </p:nvSpPr>
        <p:spPr>
          <a:xfrm>
            <a:off x="1536331" y="4155097"/>
            <a:ext cx="3575051" cy="830997"/>
          </a:xfrm>
          <a:prstGeom prst="rect">
            <a:avLst/>
          </a:prstGeom>
        </p:spPr>
        <p:txBody>
          <a:bodyPr wrap="square">
            <a:spAutoFit/>
          </a:bodyPr>
          <a:lstStyle/>
          <a:p>
            <a:pPr lvl="0" algn="ctr"/>
            <a:r>
              <a:rPr lang="en-GB" sz="2400" b="1" dirty="0">
                <a:solidFill>
                  <a:prstClr val="white"/>
                </a:solidFill>
                <a:latin typeface="Century Gothic" panose="020B0502020202020204" pitchFamily="34" charset="0"/>
              </a:rPr>
              <a:t>Lugo </a:t>
            </a:r>
            <a:r>
              <a:rPr lang="en-GB" sz="2400" b="1" dirty="0" err="1">
                <a:solidFill>
                  <a:prstClr val="white"/>
                </a:solidFill>
                <a:latin typeface="Century Gothic" panose="020B0502020202020204" pitchFamily="34" charset="0"/>
              </a:rPr>
              <a:t>tiene</a:t>
            </a:r>
            <a:r>
              <a:rPr lang="en-GB" sz="2400" b="1" dirty="0">
                <a:solidFill>
                  <a:srgbClr val="002060"/>
                </a:solidFill>
                <a:latin typeface="Century Gothic" panose="020B0502020202020204" pitchFamily="34" charset="0"/>
              </a:rPr>
              <a:t> </a:t>
            </a:r>
            <a:r>
              <a:rPr lang="en-GB" sz="2400" b="1" dirty="0" err="1">
                <a:solidFill>
                  <a:prstClr val="white"/>
                </a:solidFill>
                <a:latin typeface="Century Gothic" panose="020B0502020202020204" pitchFamily="34" charset="0"/>
              </a:rPr>
              <a:t>un</a:t>
            </a:r>
            <a:r>
              <a:rPr lang="en-GB" sz="2400" b="1" dirty="0" err="1">
                <a:solidFill>
                  <a:srgbClr val="00B0F0"/>
                </a:solidFill>
                <a:latin typeface="Century Gothic" panose="020B0502020202020204" pitchFamily="34" charset="0"/>
              </a:rPr>
              <a:t>os</a:t>
            </a:r>
            <a:r>
              <a:rPr lang="en-GB" sz="2400" b="1" dirty="0">
                <a:solidFill>
                  <a:srgbClr val="002060"/>
                </a:solidFill>
                <a:latin typeface="Century Gothic" panose="020B0502020202020204" pitchFamily="34" charset="0"/>
              </a:rPr>
              <a:t> </a:t>
            </a:r>
            <a:r>
              <a:rPr lang="en-GB" sz="2400" b="1" dirty="0" err="1">
                <a:solidFill>
                  <a:prstClr val="white"/>
                </a:solidFill>
                <a:latin typeface="Century Gothic" panose="020B0502020202020204" pitchFamily="34" charset="0"/>
              </a:rPr>
              <a:t>muse</a:t>
            </a:r>
            <a:r>
              <a:rPr lang="en-GB" sz="2400" b="1" dirty="0" err="1">
                <a:solidFill>
                  <a:srgbClr val="00B0F0"/>
                </a:solidFill>
                <a:latin typeface="Century Gothic" panose="020B0502020202020204" pitchFamily="34" charset="0"/>
              </a:rPr>
              <a:t>os</a:t>
            </a:r>
            <a:r>
              <a:rPr lang="en-GB" sz="2400" b="1" dirty="0">
                <a:solidFill>
                  <a:prstClr val="white"/>
                </a:solidFill>
                <a:latin typeface="Century Gothic" panose="020B0502020202020204" pitchFamily="34" charset="0"/>
              </a:rPr>
              <a:t> y son </a:t>
            </a:r>
            <a:r>
              <a:rPr lang="en-GB" sz="2400" b="1" dirty="0" err="1">
                <a:solidFill>
                  <a:prstClr val="white"/>
                </a:solidFill>
                <a:latin typeface="Century Gothic" panose="020B0502020202020204" pitchFamily="34" charset="0"/>
              </a:rPr>
              <a:t>nuev</a:t>
            </a:r>
            <a:r>
              <a:rPr lang="en-GB" sz="2400" b="1" dirty="0" err="1">
                <a:solidFill>
                  <a:srgbClr val="00B0F0"/>
                </a:solidFill>
                <a:latin typeface="Century Gothic" panose="020B0502020202020204" pitchFamily="34" charset="0"/>
              </a:rPr>
              <a:t>os</a:t>
            </a:r>
            <a:r>
              <a:rPr lang="en-GB" sz="2400" b="1" dirty="0">
                <a:solidFill>
                  <a:prstClr val="white"/>
                </a:solidFill>
                <a:latin typeface="Century Gothic" panose="020B0502020202020204" pitchFamily="34" charset="0"/>
              </a:rPr>
              <a:t>.</a:t>
            </a:r>
          </a:p>
        </p:txBody>
      </p:sp>
      <p:sp>
        <p:nvSpPr>
          <p:cNvPr id="6" name="Rectangle 5">
            <a:extLst>
              <a:ext uri="{FF2B5EF4-FFF2-40B4-BE49-F238E27FC236}">
                <a16:creationId xmlns:a16="http://schemas.microsoft.com/office/drawing/2014/main" id="{A246C6FF-65E0-4FBF-8337-32C2B373E9D5}"/>
              </a:ext>
            </a:extLst>
          </p:cNvPr>
          <p:cNvSpPr/>
          <p:nvPr/>
        </p:nvSpPr>
        <p:spPr>
          <a:xfrm>
            <a:off x="7259512" y="4009069"/>
            <a:ext cx="3639115" cy="1200329"/>
          </a:xfrm>
          <a:prstGeom prst="rect">
            <a:avLst/>
          </a:prstGeom>
        </p:spPr>
        <p:txBody>
          <a:bodyPr wrap="square">
            <a:spAutoFit/>
          </a:bodyPr>
          <a:lstStyle/>
          <a:p>
            <a:pPr lvl="0" algn="ctr"/>
            <a:r>
              <a:rPr lang="en-GB" sz="2400" b="1" dirty="0">
                <a:solidFill>
                  <a:srgbClr val="002060"/>
                </a:solidFill>
                <a:latin typeface="Century Gothic" panose="020B0502020202020204" pitchFamily="34" charset="0"/>
              </a:rPr>
              <a:t>Cambridge </a:t>
            </a:r>
            <a:r>
              <a:rPr lang="en-GB" sz="2400" b="1" dirty="0" err="1">
                <a:solidFill>
                  <a:srgbClr val="002060"/>
                </a:solidFill>
                <a:latin typeface="Century Gothic" panose="020B0502020202020204" pitchFamily="34" charset="0"/>
              </a:rPr>
              <a:t>tiene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un</a:t>
            </a:r>
            <a:r>
              <a:rPr lang="en-GB" sz="2400" b="1" dirty="0" err="1">
                <a:solidFill>
                  <a:srgbClr val="FF0000"/>
                </a:solidFill>
                <a:latin typeface="Century Gothic" panose="020B0502020202020204" pitchFamily="34" charset="0"/>
              </a:rPr>
              <a:t>as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iglesi</a:t>
            </a:r>
            <a:r>
              <a:rPr lang="en-GB" sz="2400" b="1" dirty="0" err="1">
                <a:solidFill>
                  <a:srgbClr val="FF0000"/>
                </a:solidFill>
                <a:latin typeface="Century Gothic" panose="020B0502020202020204" pitchFamily="34" charset="0"/>
              </a:rPr>
              <a:t>as</a:t>
            </a:r>
            <a:r>
              <a:rPr lang="en-GB" sz="2400" b="1" dirty="0">
                <a:solidFill>
                  <a:srgbClr val="FF0000"/>
                </a:solidFill>
                <a:latin typeface="Century Gothic" panose="020B0502020202020204" pitchFamily="34" charset="0"/>
              </a:rPr>
              <a:t> </a:t>
            </a:r>
            <a:r>
              <a:rPr lang="en-GB" sz="2400" b="1" dirty="0">
                <a:solidFill>
                  <a:srgbClr val="002060"/>
                </a:solidFill>
                <a:latin typeface="Century Gothic" panose="020B0502020202020204" pitchFamily="34" charset="0"/>
              </a:rPr>
              <a:t>y son </a:t>
            </a:r>
            <a:r>
              <a:rPr lang="en-GB" sz="2400" b="1" dirty="0" err="1">
                <a:solidFill>
                  <a:srgbClr val="002060"/>
                </a:solidFill>
                <a:latin typeface="Century Gothic" panose="020B0502020202020204" pitchFamily="34" charset="0"/>
              </a:rPr>
              <a:t>muy</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viej</a:t>
            </a:r>
            <a:r>
              <a:rPr lang="en-GB" sz="2400" b="1" dirty="0" err="1">
                <a:solidFill>
                  <a:srgbClr val="FF0000"/>
                </a:solidFill>
                <a:latin typeface="Century Gothic" panose="020B0502020202020204" pitchFamily="34" charset="0"/>
              </a:rPr>
              <a:t>as</a:t>
            </a:r>
            <a:r>
              <a:rPr lang="en-GB" sz="2400" b="1" dirty="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pic>
        <p:nvPicPr>
          <p:cNvPr id="31" name="Picture 30" descr="A picture containing text, toy, doll&#10;&#10;Description automatically generated">
            <a:extLst>
              <a:ext uri="{FF2B5EF4-FFF2-40B4-BE49-F238E27FC236}">
                <a16:creationId xmlns:a16="http://schemas.microsoft.com/office/drawing/2014/main" id="{7A36E0FF-0EFB-45F5-A446-29348F4E951E}"/>
              </a:ext>
            </a:extLst>
          </p:cNvPr>
          <p:cNvPicPr>
            <a:picLocks noChangeAspect="1"/>
          </p:cNvPicPr>
          <p:nvPr/>
        </p:nvPicPr>
        <p:blipFill>
          <a:blip r:embed="rId7"/>
          <a:stretch>
            <a:fillRect/>
          </a:stretch>
        </p:blipFill>
        <p:spPr>
          <a:xfrm>
            <a:off x="388224" y="5525148"/>
            <a:ext cx="828787" cy="1346779"/>
          </a:xfrm>
          <a:prstGeom prst="rect">
            <a:avLst/>
          </a:prstGeom>
        </p:spPr>
      </p:pic>
      <p:pic>
        <p:nvPicPr>
          <p:cNvPr id="11" name="Picture 10" descr="A picture containing toy, doll, vector graphics&#10;&#10;Description automatically generated">
            <a:extLst>
              <a:ext uri="{FF2B5EF4-FFF2-40B4-BE49-F238E27FC236}">
                <a16:creationId xmlns:a16="http://schemas.microsoft.com/office/drawing/2014/main" id="{77D2B585-C0F9-4C08-BF1B-07071CE338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8627" y="4922512"/>
            <a:ext cx="1000747" cy="1900996"/>
          </a:xfrm>
          <a:prstGeom prst="rect">
            <a:avLst/>
          </a:prstGeom>
        </p:spPr>
      </p:pic>
    </p:spTree>
    <p:extLst>
      <p:ext uri="{BB962C8B-B14F-4D97-AF65-F5344CB8AC3E}">
        <p14:creationId xmlns:p14="http://schemas.microsoft.com/office/powerpoint/2010/main" val="24990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5_1.wav"/>
                                        </p:tgtEl>
                                      </p:cMediaNode>
                                    </p:audio>
                                  </p:sub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p:tgtEl>
                                          <p:spTgt spid="4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5_2.wav"/>
                                        </p:tgtEl>
                                      </p:cMediaNode>
                                    </p:audio>
                                  </p:sub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additive="base">
                                        <p:cTn id="57" dur="500" fill="hold"/>
                                        <p:tgtEl>
                                          <p:spTgt spid="45"/>
                                        </p:tgtEl>
                                        <p:attrNameLst>
                                          <p:attrName>ppt_x</p:attrName>
                                        </p:attrNameLst>
                                      </p:cBhvr>
                                      <p:tavLst>
                                        <p:tav tm="0">
                                          <p:val>
                                            <p:strVal val="#ppt_x"/>
                                          </p:val>
                                        </p:tav>
                                        <p:tav tm="100000">
                                          <p:val>
                                            <p:strVal val="#ppt_x"/>
                                          </p:val>
                                        </p:tav>
                                      </p:tavLst>
                                    </p:anim>
                                    <p:anim calcmode="lin" valueType="num">
                                      <p:cBhvr additive="base">
                                        <p:cTn id="5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46" grpId="0"/>
      <p:bldP spid="47" grpId="0" animBg="1"/>
      <p:bldP spid="22" grpId="0" animBg="1"/>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9D2E482B-17EB-4259-9DDB-1BF3387B4E2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b="10788"/>
          <a:stretch/>
        </p:blipFill>
        <p:spPr>
          <a:xfrm>
            <a:off x="299472" y="1570402"/>
            <a:ext cx="4952008" cy="5228618"/>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1" name="Rectangle 10">
            <a:extLst>
              <a:ext uri="{FF2B5EF4-FFF2-40B4-BE49-F238E27FC236}">
                <a16:creationId xmlns:a16="http://schemas.microsoft.com/office/drawing/2014/main" id="{DCA31422-04CB-4247-8377-966DEEA5948F}"/>
              </a:ext>
            </a:extLst>
          </p:cNvPr>
          <p:cNvSpPr/>
          <p:nvPr/>
        </p:nvSpPr>
        <p:spPr>
          <a:xfrm>
            <a:off x="1354816" y="1693602"/>
            <a:ext cx="4247515" cy="404726"/>
          </a:xfrm>
          <a:prstGeom prst="rect">
            <a:avLst/>
          </a:prstGeom>
        </p:spPr>
        <p:txBody>
          <a:bodyPr wrap="square">
            <a:spAutoFit/>
          </a:bodyPr>
          <a:lstStyle/>
          <a:p>
            <a:pPr>
              <a:lnSpc>
                <a:spcPct val="107000"/>
              </a:lnSpc>
              <a:spcAft>
                <a:spcPts val="800"/>
              </a:spcAft>
            </a:pPr>
            <a:r>
              <a:rPr lang="es-AR" sz="2000" kern="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Tiene una plaza.      Es perfecta.</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44">
            <a:extLst>
              <a:ext uri="{FF2B5EF4-FFF2-40B4-BE49-F238E27FC236}">
                <a16:creationId xmlns:a16="http://schemas.microsoft.com/office/drawing/2014/main" id="{5C27DFC3-E83A-496E-AC20-FF36AB146F5E}"/>
              </a:ext>
            </a:extLst>
          </p:cNvPr>
          <p:cNvSpPr/>
          <p:nvPr/>
        </p:nvSpPr>
        <p:spPr>
          <a:xfrm>
            <a:off x="1399143" y="2296964"/>
            <a:ext cx="4130130" cy="734047"/>
          </a:xfrm>
          <a:prstGeom prst="rect">
            <a:avLst/>
          </a:prstGeom>
        </p:spPr>
        <p:txBody>
          <a:bodyPr wrap="square">
            <a:spAutoFit/>
          </a:bodyPr>
          <a:lstStyle/>
          <a:p>
            <a:pPr>
              <a:lnSpc>
                <a:spcPct val="107000"/>
              </a:lnSpc>
              <a:spcAft>
                <a:spcPts val="800"/>
              </a:spcAft>
            </a:pPr>
            <a:r>
              <a:rPr lang="es-AR" sz="2000" kern="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Tengo unas montañas </a:t>
            </a:r>
            <a:br>
              <a:rPr lang="es-AR" sz="2000" kern="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AR" sz="2000" kern="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y una playa.  Son bonitas.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B45A5F0C-B7A6-4B42-8CDF-C4C5C6AE2236}"/>
              </a:ext>
            </a:extLst>
          </p:cNvPr>
          <p:cNvSpPr/>
          <p:nvPr/>
        </p:nvSpPr>
        <p:spPr>
          <a:xfrm>
            <a:off x="1368584" y="3220634"/>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Tiene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árboles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grandes</a:t>
            </a:r>
            <a:r>
              <a:rPr lang="en-GB" sz="2000" dirty="0">
                <a:solidFill>
                  <a:srgbClr val="002060"/>
                </a:solidFill>
                <a:latin typeface="Century Gothic" panose="020B0502020202020204" pitchFamily="34" charset="0"/>
              </a:rPr>
              <a:t>.</a:t>
            </a:r>
            <a:endParaRPr lang="en-GB" dirty="0"/>
          </a:p>
        </p:txBody>
      </p:sp>
      <p:sp>
        <p:nvSpPr>
          <p:cNvPr id="6" name="Rectangle: Rounded Corners 5">
            <a:hlinkClick r:id="" action="ppaction://noaction">
              <a:snd r:embed="rId8" name="6_3.wav"/>
            </a:hlinkClick>
            <a:extLst>
              <a:ext uri="{FF2B5EF4-FFF2-40B4-BE49-F238E27FC236}">
                <a16:creationId xmlns:a16="http://schemas.microsoft.com/office/drawing/2014/main" id="{B4D136FF-9BAC-4DB6-9B8A-19EF67B9C8FE}"/>
              </a:ext>
            </a:extLst>
          </p:cNvPr>
          <p:cNvSpPr/>
          <p:nvPr/>
        </p:nvSpPr>
        <p:spPr>
          <a:xfrm>
            <a:off x="1005123" y="1650060"/>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29" name="Rectangle: Rounded Corners 28">
            <a:hlinkClick r:id="" action="ppaction://noaction">
              <a:snd r:embed="rId9" name="6_4.wav"/>
            </a:hlinkClick>
            <a:extLst>
              <a:ext uri="{FF2B5EF4-FFF2-40B4-BE49-F238E27FC236}">
                <a16:creationId xmlns:a16="http://schemas.microsoft.com/office/drawing/2014/main" id="{E830CBE2-101E-41F5-8A65-DE397FEDF3D7}"/>
              </a:ext>
            </a:extLst>
          </p:cNvPr>
          <p:cNvSpPr/>
          <p:nvPr/>
        </p:nvSpPr>
        <p:spPr>
          <a:xfrm>
            <a:off x="1005122" y="2302332"/>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30" name="Rectangle: Rounded Corners 29">
            <a:hlinkClick r:id="" action="ppaction://noaction">
              <a:snd r:embed="rId10" name="6_5.wav"/>
            </a:hlinkClick>
            <a:extLst>
              <a:ext uri="{FF2B5EF4-FFF2-40B4-BE49-F238E27FC236}">
                <a16:creationId xmlns:a16="http://schemas.microsoft.com/office/drawing/2014/main" id="{B716D05B-B01D-4D62-8468-2346018FBF3B}"/>
              </a:ext>
            </a:extLst>
          </p:cNvPr>
          <p:cNvSpPr/>
          <p:nvPr/>
        </p:nvSpPr>
        <p:spPr>
          <a:xfrm>
            <a:off x="1005122" y="3192217"/>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31" name="Rectangle: Rounded Corners 30">
            <a:hlinkClick r:id="" action="ppaction://noaction">
              <a:snd r:embed="rId11" name="6_6.wav"/>
            </a:hlinkClick>
            <a:extLst>
              <a:ext uri="{FF2B5EF4-FFF2-40B4-BE49-F238E27FC236}">
                <a16:creationId xmlns:a16="http://schemas.microsoft.com/office/drawing/2014/main" id="{2D438154-67D9-48A9-A0E4-958484B5D6F6}"/>
              </a:ext>
            </a:extLst>
          </p:cNvPr>
          <p:cNvSpPr/>
          <p:nvPr/>
        </p:nvSpPr>
        <p:spPr>
          <a:xfrm>
            <a:off x="1005121" y="4099316"/>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32" name="Rectangle: Rounded Corners 31">
            <a:hlinkClick r:id="" action="ppaction://noaction">
              <a:snd r:embed="rId12" name="6_7.wav"/>
            </a:hlinkClick>
            <a:extLst>
              <a:ext uri="{FF2B5EF4-FFF2-40B4-BE49-F238E27FC236}">
                <a16:creationId xmlns:a16="http://schemas.microsoft.com/office/drawing/2014/main" id="{66FB50C8-4D5D-49C4-BE0F-BAA98B97BB69}"/>
              </a:ext>
            </a:extLst>
          </p:cNvPr>
          <p:cNvSpPr/>
          <p:nvPr/>
        </p:nvSpPr>
        <p:spPr>
          <a:xfrm>
            <a:off x="1005121" y="5004363"/>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33" name="Rectangle: Rounded Corners 32">
            <a:hlinkClick r:id="" action="ppaction://noaction">
              <a:snd r:embed="rId13" name="6_8.wav"/>
            </a:hlinkClick>
            <a:extLst>
              <a:ext uri="{FF2B5EF4-FFF2-40B4-BE49-F238E27FC236}">
                <a16:creationId xmlns:a16="http://schemas.microsoft.com/office/drawing/2014/main" id="{A3326484-AF4B-4B8C-B9FC-2D50A09B5D0B}"/>
              </a:ext>
            </a:extLst>
          </p:cNvPr>
          <p:cNvSpPr/>
          <p:nvPr/>
        </p:nvSpPr>
        <p:spPr>
          <a:xfrm>
            <a:off x="1005120" y="5912558"/>
            <a:ext cx="363461" cy="36594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36" name="Rectangle 35">
            <a:extLst>
              <a:ext uri="{FF2B5EF4-FFF2-40B4-BE49-F238E27FC236}">
                <a16:creationId xmlns:a16="http://schemas.microsoft.com/office/drawing/2014/main" id="{3C8E3B13-97AF-4412-AF7C-11B022D003CA}"/>
              </a:ext>
            </a:extLst>
          </p:cNvPr>
          <p:cNvSpPr/>
          <p:nvPr/>
        </p:nvSpPr>
        <p:spPr>
          <a:xfrm>
            <a:off x="1399143" y="4112498"/>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Tiene </a:t>
            </a: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calles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viejas</a:t>
            </a:r>
            <a:r>
              <a:rPr lang="en-GB" sz="2000" dirty="0">
                <a:solidFill>
                  <a:srgbClr val="002060"/>
                </a:solidFill>
                <a:latin typeface="Century Gothic" panose="020B0502020202020204" pitchFamily="34" charset="0"/>
              </a:rPr>
              <a:t>.</a:t>
            </a:r>
            <a:endParaRPr lang="en-GB" dirty="0"/>
          </a:p>
        </p:txBody>
      </p:sp>
      <p:graphicFrame>
        <p:nvGraphicFramePr>
          <p:cNvPr id="7" name="Table 7">
            <a:extLst>
              <a:ext uri="{FF2B5EF4-FFF2-40B4-BE49-F238E27FC236}">
                <a16:creationId xmlns:a16="http://schemas.microsoft.com/office/drawing/2014/main" id="{77A0D82D-A8F2-4E52-AEA3-3D6CD173AB27}"/>
              </a:ext>
            </a:extLst>
          </p:cNvPr>
          <p:cNvGraphicFramePr>
            <a:graphicFrameLocks noGrp="1"/>
          </p:cNvGraphicFramePr>
          <p:nvPr>
            <p:extLst>
              <p:ext uri="{D42A27DB-BD31-4B8C-83A1-F6EECF244321}">
                <p14:modId xmlns:p14="http://schemas.microsoft.com/office/powerpoint/2010/main" val="3541376333"/>
              </p:ext>
            </p:extLst>
          </p:nvPr>
        </p:nvGraphicFramePr>
        <p:xfrm>
          <a:off x="5414316" y="1515224"/>
          <a:ext cx="6664254" cy="5283795"/>
        </p:xfrm>
        <a:graphic>
          <a:graphicData uri="http://schemas.openxmlformats.org/drawingml/2006/table">
            <a:tbl>
              <a:tblPr firstRow="1" bandRow="1">
                <a:tableStyleId>{5940675A-B579-460E-94D1-54222C63F5DA}</a:tableStyleId>
              </a:tblPr>
              <a:tblGrid>
                <a:gridCol w="2221418">
                  <a:extLst>
                    <a:ext uri="{9D8B030D-6E8A-4147-A177-3AD203B41FA5}">
                      <a16:colId xmlns:a16="http://schemas.microsoft.com/office/drawing/2014/main" val="946206567"/>
                    </a:ext>
                  </a:extLst>
                </a:gridCol>
                <a:gridCol w="2221418">
                  <a:extLst>
                    <a:ext uri="{9D8B030D-6E8A-4147-A177-3AD203B41FA5}">
                      <a16:colId xmlns:a16="http://schemas.microsoft.com/office/drawing/2014/main" val="3309692173"/>
                    </a:ext>
                  </a:extLst>
                </a:gridCol>
                <a:gridCol w="2221418">
                  <a:extLst>
                    <a:ext uri="{9D8B030D-6E8A-4147-A177-3AD203B41FA5}">
                      <a16:colId xmlns:a16="http://schemas.microsoft.com/office/drawing/2014/main" val="3946156415"/>
                    </a:ext>
                  </a:extLst>
                </a:gridCol>
              </a:tblGrid>
              <a:tr h="706603">
                <a:tc>
                  <a:txBody>
                    <a:bodyPr/>
                    <a:lstStyle/>
                    <a:p>
                      <a:pPr algn="ct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Quién</a:t>
                      </a:r>
                      <a:r>
                        <a:rPr lang="en-GB" sz="2800" b="1" dirty="0">
                          <a:solidFill>
                            <a:srgbClr val="002060"/>
                          </a:solidFill>
                          <a:latin typeface="Century Gothic" panose="020B0502020202020204" pitchFamily="34" charset="0"/>
                        </a:rPr>
                        <a:t>?</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Qué</a:t>
                      </a:r>
                      <a:r>
                        <a:rPr lang="en-GB" sz="2800" b="1" dirty="0">
                          <a:solidFill>
                            <a:srgbClr val="002060"/>
                          </a:solidFill>
                          <a:latin typeface="Century Gothic" panose="020B0502020202020204" pitchFamily="34" charset="0"/>
                        </a:rPr>
                        <a:t>?</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Cómo</a:t>
                      </a:r>
                      <a:r>
                        <a:rPr lang="en-GB" sz="2800" b="1" dirty="0">
                          <a:solidFill>
                            <a:srgbClr val="002060"/>
                          </a:solidFill>
                          <a:latin typeface="Century Gothic" panose="020B0502020202020204" pitchFamily="34" charset="0"/>
                        </a:rPr>
                        <a:t>?</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189691378"/>
                  </a:ext>
                </a:extLst>
              </a:tr>
              <a:tr h="737490">
                <a:tc>
                  <a:txBody>
                    <a:bodyPr/>
                    <a:lstStyle/>
                    <a:p>
                      <a:pPr algn="ctr"/>
                      <a:r>
                        <a:rPr lang="en-GB" sz="2000" b="1" dirty="0" err="1">
                          <a:solidFill>
                            <a:srgbClr val="002060"/>
                          </a:solidFill>
                          <a:latin typeface="Century Gothic" panose="020B0502020202020204" pitchFamily="34" charset="0"/>
                        </a:rPr>
                        <a:t>Krina</a:t>
                      </a:r>
                      <a:r>
                        <a:rPr lang="en-GB" sz="2000" b="1" dirty="0">
                          <a:solidFill>
                            <a:srgbClr val="002060"/>
                          </a:solidFill>
                          <a:latin typeface="Century Gothic" panose="020B0502020202020204" pitchFamily="34" charset="0"/>
                        </a:rPr>
                        <a:t> (She)</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estadio</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plaza</a:t>
                      </a:r>
                    </a:p>
                  </a:txBody>
                  <a:tcP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perfect</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75726880"/>
                  </a:ext>
                </a:extLst>
              </a:tr>
              <a:tr h="737490">
                <a:tc>
                  <a:txBody>
                    <a:bodyPr/>
                    <a:lstStyle/>
                    <a:p>
                      <a:pPr algn="ctr"/>
                      <a:r>
                        <a:rPr lang="en-GB" sz="2000" b="1" dirty="0">
                          <a:solidFill>
                            <a:srgbClr val="002060"/>
                          </a:solidFill>
                          <a:latin typeface="Century Gothic" panose="020B0502020202020204" pitchFamily="34" charset="0"/>
                        </a:rPr>
                        <a:t>Sofía (I)</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montañas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puentes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pretty</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585593351"/>
                  </a:ext>
                </a:extLst>
              </a:tr>
              <a:tr h="737490">
                <a:tc>
                  <a:txBody>
                    <a:bodyPr/>
                    <a:lstStyle/>
                    <a:p>
                      <a:pPr algn="ctr"/>
                      <a:r>
                        <a:rPr lang="en-GB" sz="2000" b="1" dirty="0" err="1">
                          <a:solidFill>
                            <a:srgbClr val="002060"/>
                          </a:solidFill>
                          <a:latin typeface="Century Gothic" panose="020B0502020202020204" pitchFamily="34" charset="0"/>
                        </a:rPr>
                        <a:t>Krina</a:t>
                      </a:r>
                      <a:r>
                        <a:rPr lang="en-GB" sz="2000" b="1" dirty="0">
                          <a:solidFill>
                            <a:srgbClr val="002060"/>
                          </a:solidFill>
                          <a:latin typeface="Century Gothic" panose="020B0502020202020204" pitchFamily="34" charset="0"/>
                        </a:rPr>
                        <a:t> (She)</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árboles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calles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big</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395022270"/>
                  </a:ext>
                </a:extLst>
              </a:tr>
              <a:tr h="951516">
                <a:tc>
                  <a:txBody>
                    <a:bodyPr/>
                    <a:lstStyle/>
                    <a:p>
                      <a:pPr algn="ctr"/>
                      <a:r>
                        <a:rPr lang="en-GB" sz="2000" b="1" dirty="0" err="1">
                          <a:solidFill>
                            <a:srgbClr val="002060"/>
                          </a:solidFill>
                          <a:latin typeface="Century Gothic" panose="020B0502020202020204" pitchFamily="34" charset="0"/>
                        </a:rPr>
                        <a:t>Krina</a:t>
                      </a:r>
                      <a:r>
                        <a:rPr lang="en-GB" sz="2000" b="1" dirty="0">
                          <a:solidFill>
                            <a:srgbClr val="002060"/>
                          </a:solidFill>
                          <a:latin typeface="Century Gothic" panose="020B0502020202020204" pitchFamily="34" charset="0"/>
                        </a:rPr>
                        <a:t> (She)</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calles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parques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old</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704758206"/>
                  </a:ext>
                </a:extLst>
              </a:tr>
              <a:tr h="706603">
                <a:tc>
                  <a:txBody>
                    <a:bodyPr/>
                    <a:lstStyle/>
                    <a:p>
                      <a:pPr algn="ctr"/>
                      <a:r>
                        <a:rPr lang="en-GB" sz="2000" b="1" dirty="0">
                          <a:solidFill>
                            <a:srgbClr val="002060"/>
                          </a:solidFill>
                          <a:latin typeface="Century Gothic" panose="020B0502020202020204" pitchFamily="34" charset="0"/>
                        </a:rPr>
                        <a:t>Sofía (I)</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cuaderno</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cuadernos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important</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624953476"/>
                  </a:ext>
                </a:extLst>
              </a:tr>
              <a:tr h="706603">
                <a:tc>
                  <a:txBody>
                    <a:bodyPr/>
                    <a:lstStyle/>
                    <a:p>
                      <a:pPr algn="ctr"/>
                      <a:r>
                        <a:rPr lang="en-GB" sz="2000" b="1" dirty="0">
                          <a:solidFill>
                            <a:srgbClr val="002060"/>
                          </a:solidFill>
                          <a:latin typeface="Century Gothic" panose="020B0502020202020204" pitchFamily="34" charset="0"/>
                        </a:rPr>
                        <a:t>Sofía (I)</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puentes</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plaza</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new</a:t>
                      </a:r>
                    </a:p>
                  </a:txBody>
                  <a:tcPr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630944732"/>
                  </a:ext>
                </a:extLst>
              </a:tr>
            </a:tbl>
          </a:graphicData>
        </a:graphic>
      </p:graphicFrame>
      <p:pic>
        <p:nvPicPr>
          <p:cNvPr id="38" name="Picture 37">
            <a:extLst>
              <a:ext uri="{FF2B5EF4-FFF2-40B4-BE49-F238E27FC236}">
                <a16:creationId xmlns:a16="http://schemas.microsoft.com/office/drawing/2014/main" id="{5A30219F-022A-43FA-B413-C2BE57FF576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12617" y="1660517"/>
            <a:ext cx="341268" cy="355487"/>
          </a:xfrm>
          <a:prstGeom prst="rect">
            <a:avLst/>
          </a:prstGeom>
        </p:spPr>
      </p:pic>
      <p:pic>
        <p:nvPicPr>
          <p:cNvPr id="39" name="Picture 38">
            <a:extLst>
              <a:ext uri="{FF2B5EF4-FFF2-40B4-BE49-F238E27FC236}">
                <a16:creationId xmlns:a16="http://schemas.microsoft.com/office/drawing/2014/main" id="{CBF61CED-B515-420B-B0E7-4067AA285C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33491" y="2523221"/>
            <a:ext cx="341268" cy="355487"/>
          </a:xfrm>
          <a:prstGeom prst="rect">
            <a:avLst/>
          </a:prstGeom>
        </p:spPr>
      </p:pic>
      <p:pic>
        <p:nvPicPr>
          <p:cNvPr id="41" name="Picture 40">
            <a:extLst>
              <a:ext uri="{FF2B5EF4-FFF2-40B4-BE49-F238E27FC236}">
                <a16:creationId xmlns:a16="http://schemas.microsoft.com/office/drawing/2014/main" id="{25977558-EAEA-4C57-B140-338283B1A7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9469" y="2917379"/>
            <a:ext cx="341268" cy="355487"/>
          </a:xfrm>
          <a:prstGeom prst="rect">
            <a:avLst/>
          </a:prstGeom>
        </p:spPr>
      </p:pic>
      <p:sp>
        <p:nvSpPr>
          <p:cNvPr id="42" name="Rectangle 41">
            <a:extLst>
              <a:ext uri="{FF2B5EF4-FFF2-40B4-BE49-F238E27FC236}">
                <a16:creationId xmlns:a16="http://schemas.microsoft.com/office/drawing/2014/main" id="{C40070B0-31AD-4F3A-B1C3-28E4FFF6572E}"/>
              </a:ext>
            </a:extLst>
          </p:cNvPr>
          <p:cNvSpPr/>
          <p:nvPr/>
        </p:nvSpPr>
        <p:spPr>
          <a:xfrm>
            <a:off x="1399143" y="5004362"/>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Tengo un </a:t>
            </a:r>
            <a:r>
              <a:rPr lang="en-GB" sz="2000" dirty="0" err="1">
                <a:solidFill>
                  <a:srgbClr val="002060"/>
                </a:solidFill>
                <a:latin typeface="Century Gothic" panose="020B0502020202020204" pitchFamily="34" charset="0"/>
              </a:rPr>
              <a:t>cuaderno</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importante</a:t>
            </a:r>
            <a:r>
              <a:rPr lang="en-GB" sz="2000" dirty="0">
                <a:solidFill>
                  <a:srgbClr val="002060"/>
                </a:solidFill>
                <a:latin typeface="Century Gothic" panose="020B0502020202020204" pitchFamily="34" charset="0"/>
              </a:rPr>
              <a:t>.</a:t>
            </a:r>
            <a:endParaRPr lang="en-GB" dirty="0"/>
          </a:p>
        </p:txBody>
      </p:sp>
      <p:sp>
        <p:nvSpPr>
          <p:cNvPr id="53" name="Rectangle 52">
            <a:extLst>
              <a:ext uri="{FF2B5EF4-FFF2-40B4-BE49-F238E27FC236}">
                <a16:creationId xmlns:a16="http://schemas.microsoft.com/office/drawing/2014/main" id="{04A0D0BC-5320-45BE-AD2A-3DF15A6D9822}"/>
              </a:ext>
            </a:extLst>
          </p:cNvPr>
          <p:cNvSpPr/>
          <p:nvPr/>
        </p:nvSpPr>
        <p:spPr>
          <a:xfrm>
            <a:off x="1390538" y="5928032"/>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Tengo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puentes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nuevos</a:t>
            </a:r>
            <a:r>
              <a:rPr lang="en-GB" sz="2000" dirty="0">
                <a:solidFill>
                  <a:srgbClr val="002060"/>
                </a:solidFill>
                <a:latin typeface="Century Gothic" panose="020B0502020202020204" pitchFamily="34" charset="0"/>
              </a:rPr>
              <a:t>.</a:t>
            </a:r>
            <a:endParaRPr lang="en-GB" dirty="0"/>
          </a:p>
        </p:txBody>
      </p:sp>
      <p:pic>
        <p:nvPicPr>
          <p:cNvPr id="74" name="Picture 73">
            <a:extLst>
              <a:ext uri="{FF2B5EF4-FFF2-40B4-BE49-F238E27FC236}">
                <a16:creationId xmlns:a16="http://schemas.microsoft.com/office/drawing/2014/main" id="{2427A5B8-9637-4C70-83F9-681673AB73B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48201" y="3661050"/>
            <a:ext cx="341268" cy="355487"/>
          </a:xfrm>
          <a:prstGeom prst="rect">
            <a:avLst/>
          </a:prstGeom>
        </p:spPr>
      </p:pic>
      <p:pic>
        <p:nvPicPr>
          <p:cNvPr id="75" name="Picture 74">
            <a:extLst>
              <a:ext uri="{FF2B5EF4-FFF2-40B4-BE49-F238E27FC236}">
                <a16:creationId xmlns:a16="http://schemas.microsoft.com/office/drawing/2014/main" id="{DAA1F7F8-E33D-4ADA-8CA0-0A7B653206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48201" y="4517020"/>
            <a:ext cx="341268" cy="355487"/>
          </a:xfrm>
          <a:prstGeom prst="rect">
            <a:avLst/>
          </a:prstGeom>
        </p:spPr>
      </p:pic>
      <p:pic>
        <p:nvPicPr>
          <p:cNvPr id="76" name="Picture 75">
            <a:extLst>
              <a:ext uri="{FF2B5EF4-FFF2-40B4-BE49-F238E27FC236}">
                <a16:creationId xmlns:a16="http://schemas.microsoft.com/office/drawing/2014/main" id="{6A333AE3-CEB8-49CC-9E90-8FDFC3D163B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90791" y="5376592"/>
            <a:ext cx="341268" cy="355487"/>
          </a:xfrm>
          <a:prstGeom prst="rect">
            <a:avLst/>
          </a:prstGeom>
        </p:spPr>
      </p:pic>
      <p:pic>
        <p:nvPicPr>
          <p:cNvPr id="77" name="Picture 76">
            <a:extLst>
              <a:ext uri="{FF2B5EF4-FFF2-40B4-BE49-F238E27FC236}">
                <a16:creationId xmlns:a16="http://schemas.microsoft.com/office/drawing/2014/main" id="{6F8ADAFA-6949-41D9-B403-EBDB57F317C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62618" y="6051644"/>
            <a:ext cx="341268" cy="355487"/>
          </a:xfrm>
          <a:prstGeom prst="rect">
            <a:avLst/>
          </a:prstGeom>
        </p:spPr>
      </p:pic>
      <p:sp>
        <p:nvSpPr>
          <p:cNvPr id="80" name="Rectangle: Rounded Corners 79">
            <a:extLst>
              <a:ext uri="{FF2B5EF4-FFF2-40B4-BE49-F238E27FC236}">
                <a16:creationId xmlns:a16="http://schemas.microsoft.com/office/drawing/2014/main" id="{42CDB15A-0D34-42C3-8352-EAF058ED47C2}"/>
              </a:ext>
            </a:extLst>
          </p:cNvPr>
          <p:cNvSpPr/>
          <p:nvPr/>
        </p:nvSpPr>
        <p:spPr>
          <a:xfrm>
            <a:off x="5564606" y="3057913"/>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820B3EBE-B84F-4B24-8482-35A619596C2A}"/>
              </a:ext>
            </a:extLst>
          </p:cNvPr>
          <p:cNvSpPr/>
          <p:nvPr/>
        </p:nvSpPr>
        <p:spPr>
          <a:xfrm>
            <a:off x="5600681" y="3810529"/>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E7271CB3-BD2A-431E-A298-BE4252ED7AC7}"/>
              </a:ext>
            </a:extLst>
          </p:cNvPr>
          <p:cNvSpPr/>
          <p:nvPr/>
        </p:nvSpPr>
        <p:spPr>
          <a:xfrm>
            <a:off x="10105418" y="3759635"/>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5BA8638B-13DE-49B1-97B4-1B28AAF10B3E}"/>
              </a:ext>
            </a:extLst>
          </p:cNvPr>
          <p:cNvSpPr/>
          <p:nvPr/>
        </p:nvSpPr>
        <p:spPr>
          <a:xfrm>
            <a:off x="5542927" y="4658457"/>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96CF6FD5-3382-45DD-A7F0-A4D5B6993CAC}"/>
              </a:ext>
            </a:extLst>
          </p:cNvPr>
          <p:cNvSpPr/>
          <p:nvPr/>
        </p:nvSpPr>
        <p:spPr>
          <a:xfrm>
            <a:off x="10091719" y="4505695"/>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Rounded Corners 86">
            <a:extLst>
              <a:ext uri="{FF2B5EF4-FFF2-40B4-BE49-F238E27FC236}">
                <a16:creationId xmlns:a16="http://schemas.microsoft.com/office/drawing/2014/main" id="{ABF80BF0-0E14-4553-B266-CB0CDEDA1291}"/>
              </a:ext>
            </a:extLst>
          </p:cNvPr>
          <p:cNvSpPr/>
          <p:nvPr/>
        </p:nvSpPr>
        <p:spPr>
          <a:xfrm>
            <a:off x="5556352" y="5474001"/>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Rounded Corners 87">
            <a:extLst>
              <a:ext uri="{FF2B5EF4-FFF2-40B4-BE49-F238E27FC236}">
                <a16:creationId xmlns:a16="http://schemas.microsoft.com/office/drawing/2014/main" id="{E1CA9B66-F99B-4B92-A13D-379C6BDCAE8E}"/>
              </a:ext>
            </a:extLst>
          </p:cNvPr>
          <p:cNvSpPr/>
          <p:nvPr/>
        </p:nvSpPr>
        <p:spPr>
          <a:xfrm>
            <a:off x="10093700" y="5430097"/>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Rounded Corners 88">
            <a:extLst>
              <a:ext uri="{FF2B5EF4-FFF2-40B4-BE49-F238E27FC236}">
                <a16:creationId xmlns:a16="http://schemas.microsoft.com/office/drawing/2014/main" id="{C363D670-959A-4E6B-9920-55975947A1CF}"/>
              </a:ext>
            </a:extLst>
          </p:cNvPr>
          <p:cNvSpPr/>
          <p:nvPr/>
        </p:nvSpPr>
        <p:spPr>
          <a:xfrm>
            <a:off x="5535273" y="6167096"/>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Rounded Corners 89">
            <a:extLst>
              <a:ext uri="{FF2B5EF4-FFF2-40B4-BE49-F238E27FC236}">
                <a16:creationId xmlns:a16="http://schemas.microsoft.com/office/drawing/2014/main" id="{029B963D-C53B-46B4-888F-854D07EB94AC}"/>
              </a:ext>
            </a:extLst>
          </p:cNvPr>
          <p:cNvSpPr/>
          <p:nvPr/>
        </p:nvSpPr>
        <p:spPr>
          <a:xfrm>
            <a:off x="10105418" y="6099778"/>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15420356-EF7D-4F22-BB83-87D1DF242E06}"/>
              </a:ext>
            </a:extLst>
          </p:cNvPr>
          <p:cNvSpPr/>
          <p:nvPr/>
        </p:nvSpPr>
        <p:spPr>
          <a:xfrm>
            <a:off x="1380286" y="1684556"/>
            <a:ext cx="733407" cy="35548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Rounded Corners 90">
            <a:extLst>
              <a:ext uri="{FF2B5EF4-FFF2-40B4-BE49-F238E27FC236}">
                <a16:creationId xmlns:a16="http://schemas.microsoft.com/office/drawing/2014/main" id="{70B9BFF3-73DD-4E9C-AEC5-4F918F2FF591}"/>
              </a:ext>
            </a:extLst>
          </p:cNvPr>
          <p:cNvSpPr/>
          <p:nvPr/>
        </p:nvSpPr>
        <p:spPr>
          <a:xfrm>
            <a:off x="2127355" y="1684557"/>
            <a:ext cx="593146" cy="3719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Rounded Corners 91">
            <a:extLst>
              <a:ext uri="{FF2B5EF4-FFF2-40B4-BE49-F238E27FC236}">
                <a16:creationId xmlns:a16="http://schemas.microsoft.com/office/drawing/2014/main" id="{0CC32960-D135-4134-90ED-BEA66D85512F}"/>
              </a:ext>
            </a:extLst>
          </p:cNvPr>
          <p:cNvSpPr/>
          <p:nvPr/>
        </p:nvSpPr>
        <p:spPr>
          <a:xfrm>
            <a:off x="4167787" y="1709543"/>
            <a:ext cx="1229321" cy="3719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Picture 100">
            <a:extLst>
              <a:ext uri="{FF2B5EF4-FFF2-40B4-BE49-F238E27FC236}">
                <a16:creationId xmlns:a16="http://schemas.microsoft.com/office/drawing/2014/main" id="{FA556EED-3C7E-0C71-FACD-A845528758A7}"/>
              </a:ext>
            </a:extLst>
          </p:cNvPr>
          <p:cNvPicPr>
            <a:picLocks noChangeAspect="1"/>
          </p:cNvPicPr>
          <p:nvPr/>
        </p:nvPicPr>
        <p:blipFill>
          <a:blip r:embed="rId15"/>
          <a:stretch>
            <a:fillRect/>
          </a:stretch>
        </p:blipFill>
        <p:spPr>
          <a:xfrm>
            <a:off x="10513669" y="732422"/>
            <a:ext cx="579769" cy="782802"/>
          </a:xfrm>
          <a:prstGeom prst="rect">
            <a:avLst/>
          </a:prstGeom>
        </p:spPr>
      </p:pic>
      <p:pic>
        <p:nvPicPr>
          <p:cNvPr id="102" name="Picture 101">
            <a:extLst>
              <a:ext uri="{FF2B5EF4-FFF2-40B4-BE49-F238E27FC236}">
                <a16:creationId xmlns:a16="http://schemas.microsoft.com/office/drawing/2014/main" id="{8174ACBE-D230-3CC7-02C7-35CA8D5D5DD2}"/>
              </a:ext>
            </a:extLst>
          </p:cNvPr>
          <p:cNvPicPr>
            <a:picLocks noChangeAspect="1"/>
          </p:cNvPicPr>
          <p:nvPr/>
        </p:nvPicPr>
        <p:blipFill rotWithShape="1">
          <a:blip r:embed="rId16"/>
          <a:srcRect l="49254"/>
          <a:stretch/>
        </p:blipFill>
        <p:spPr>
          <a:xfrm flipH="1">
            <a:off x="9964572" y="81501"/>
            <a:ext cx="637480" cy="1471389"/>
          </a:xfrm>
          <a:prstGeom prst="rect">
            <a:avLst/>
          </a:prstGeom>
        </p:spPr>
      </p:pic>
      <p:grpSp>
        <p:nvGrpSpPr>
          <p:cNvPr id="103" name="Group 102">
            <a:extLst>
              <a:ext uri="{FF2B5EF4-FFF2-40B4-BE49-F238E27FC236}">
                <a16:creationId xmlns:a16="http://schemas.microsoft.com/office/drawing/2014/main" id="{AC9FF27F-9C10-07B6-45CE-F032D21B8CE0}"/>
              </a:ext>
            </a:extLst>
          </p:cNvPr>
          <p:cNvGrpSpPr/>
          <p:nvPr/>
        </p:nvGrpSpPr>
        <p:grpSpPr>
          <a:xfrm rot="643396">
            <a:off x="2627440" y="1674418"/>
            <a:ext cx="995449" cy="496424"/>
            <a:chOff x="2602499" y="1513161"/>
            <a:chExt cx="1420803" cy="496424"/>
          </a:xfrm>
        </p:grpSpPr>
        <p:pic>
          <p:nvPicPr>
            <p:cNvPr id="104" name="Picture 103" descr="A picture containing text, outdoor, flock&#10;&#10;Description automatically generated">
              <a:extLst>
                <a:ext uri="{FF2B5EF4-FFF2-40B4-BE49-F238E27FC236}">
                  <a16:creationId xmlns:a16="http://schemas.microsoft.com/office/drawing/2014/main" id="{C5BC1131-44EA-D257-657D-E6FD950E39C8}"/>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05" name="Picture 104" descr="A picture containing text, outdoor, flock&#10;&#10;Description automatically generated">
              <a:extLst>
                <a:ext uri="{FF2B5EF4-FFF2-40B4-BE49-F238E27FC236}">
                  <a16:creationId xmlns:a16="http://schemas.microsoft.com/office/drawing/2014/main" id="{44FFA5E7-05DD-BBC0-E04D-93D2124D1674}"/>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06" name="Group 105">
            <a:extLst>
              <a:ext uri="{FF2B5EF4-FFF2-40B4-BE49-F238E27FC236}">
                <a16:creationId xmlns:a16="http://schemas.microsoft.com/office/drawing/2014/main" id="{992EA312-A60C-661A-C30C-214588F1381C}"/>
              </a:ext>
            </a:extLst>
          </p:cNvPr>
          <p:cNvGrpSpPr/>
          <p:nvPr/>
        </p:nvGrpSpPr>
        <p:grpSpPr>
          <a:xfrm rot="643396">
            <a:off x="2630684" y="1696428"/>
            <a:ext cx="1356402" cy="496424"/>
            <a:chOff x="2602499" y="1513161"/>
            <a:chExt cx="1420804" cy="496424"/>
          </a:xfrm>
        </p:grpSpPr>
        <p:pic>
          <p:nvPicPr>
            <p:cNvPr id="107" name="Picture 106" descr="A picture containing text, outdoor, flock&#10;&#10;Description automatically generated">
              <a:extLst>
                <a:ext uri="{FF2B5EF4-FFF2-40B4-BE49-F238E27FC236}">
                  <a16:creationId xmlns:a16="http://schemas.microsoft.com/office/drawing/2014/main" id="{187DF465-3D4B-1866-D87D-0C1398E3648E}"/>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08" name="Picture 107" descr="A picture containing text, outdoor, flock&#10;&#10;Description automatically generated">
              <a:extLst>
                <a:ext uri="{FF2B5EF4-FFF2-40B4-BE49-F238E27FC236}">
                  <a16:creationId xmlns:a16="http://schemas.microsoft.com/office/drawing/2014/main" id="{6BEEBC55-3BC6-60C2-7C10-78CEEB113308}"/>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109" name="Rectangle: Rounded Corners 108">
            <a:extLst>
              <a:ext uri="{FF2B5EF4-FFF2-40B4-BE49-F238E27FC236}">
                <a16:creationId xmlns:a16="http://schemas.microsoft.com/office/drawing/2014/main" id="{B103E9BB-1DF2-6637-A792-5BD8F4729949}"/>
              </a:ext>
            </a:extLst>
          </p:cNvPr>
          <p:cNvSpPr/>
          <p:nvPr/>
        </p:nvSpPr>
        <p:spPr>
          <a:xfrm>
            <a:off x="5586551" y="2314707"/>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25B3B700-C8B4-8FBF-3784-B6D70DCA8DD6}"/>
              </a:ext>
            </a:extLst>
          </p:cNvPr>
          <p:cNvSpPr/>
          <p:nvPr/>
        </p:nvSpPr>
        <p:spPr>
          <a:xfrm>
            <a:off x="10035644" y="2269658"/>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Rounded Corners 116">
            <a:extLst>
              <a:ext uri="{FF2B5EF4-FFF2-40B4-BE49-F238E27FC236}">
                <a16:creationId xmlns:a16="http://schemas.microsoft.com/office/drawing/2014/main" id="{1A08543B-58BD-608C-2A48-909C16B81F36}"/>
              </a:ext>
            </a:extLst>
          </p:cNvPr>
          <p:cNvSpPr/>
          <p:nvPr/>
        </p:nvSpPr>
        <p:spPr>
          <a:xfrm>
            <a:off x="10084971" y="3013575"/>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0" name="Group 119">
            <a:extLst>
              <a:ext uri="{FF2B5EF4-FFF2-40B4-BE49-F238E27FC236}">
                <a16:creationId xmlns:a16="http://schemas.microsoft.com/office/drawing/2014/main" id="{2F8F63B6-5170-32EB-5FAB-87B01518452A}"/>
              </a:ext>
            </a:extLst>
          </p:cNvPr>
          <p:cNvGrpSpPr/>
          <p:nvPr/>
        </p:nvGrpSpPr>
        <p:grpSpPr>
          <a:xfrm rot="643396">
            <a:off x="2824096" y="2274604"/>
            <a:ext cx="1547307" cy="496424"/>
            <a:chOff x="2602499" y="1513161"/>
            <a:chExt cx="1420804" cy="496424"/>
          </a:xfrm>
        </p:grpSpPr>
        <p:pic>
          <p:nvPicPr>
            <p:cNvPr id="121" name="Picture 120" descr="A picture containing text, outdoor, flock&#10;&#10;Description automatically generated">
              <a:extLst>
                <a:ext uri="{FF2B5EF4-FFF2-40B4-BE49-F238E27FC236}">
                  <a16:creationId xmlns:a16="http://schemas.microsoft.com/office/drawing/2014/main" id="{E4E5B140-FAD4-ABF6-3015-ED906A6A2A84}"/>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22" name="Picture 121" descr="A picture containing text, outdoor, flock&#10;&#10;Description automatically generated">
              <a:extLst>
                <a:ext uri="{FF2B5EF4-FFF2-40B4-BE49-F238E27FC236}">
                  <a16:creationId xmlns:a16="http://schemas.microsoft.com/office/drawing/2014/main" id="{B493D53B-4F6C-CCCE-5E22-887BD4A1DCC2}"/>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23" name="Group 122">
            <a:extLst>
              <a:ext uri="{FF2B5EF4-FFF2-40B4-BE49-F238E27FC236}">
                <a16:creationId xmlns:a16="http://schemas.microsoft.com/office/drawing/2014/main" id="{623B4E4D-5B15-71AC-0DFC-244F6E50079B}"/>
              </a:ext>
            </a:extLst>
          </p:cNvPr>
          <p:cNvGrpSpPr/>
          <p:nvPr/>
        </p:nvGrpSpPr>
        <p:grpSpPr>
          <a:xfrm rot="643396">
            <a:off x="2690868" y="3161157"/>
            <a:ext cx="1169617" cy="496424"/>
            <a:chOff x="2602499" y="1513161"/>
            <a:chExt cx="1420804" cy="496424"/>
          </a:xfrm>
        </p:grpSpPr>
        <p:pic>
          <p:nvPicPr>
            <p:cNvPr id="124" name="Picture 123" descr="A picture containing text, outdoor, flock&#10;&#10;Description automatically generated">
              <a:extLst>
                <a:ext uri="{FF2B5EF4-FFF2-40B4-BE49-F238E27FC236}">
                  <a16:creationId xmlns:a16="http://schemas.microsoft.com/office/drawing/2014/main" id="{958765DF-06F2-1E9D-31A7-05D2E7007E47}"/>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25" name="Picture 124" descr="A picture containing text, outdoor, flock&#10;&#10;Description automatically generated">
              <a:extLst>
                <a:ext uri="{FF2B5EF4-FFF2-40B4-BE49-F238E27FC236}">
                  <a16:creationId xmlns:a16="http://schemas.microsoft.com/office/drawing/2014/main" id="{5E55CA22-37B2-78BA-21BF-D33864481396}"/>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29" name="Group 128">
            <a:extLst>
              <a:ext uri="{FF2B5EF4-FFF2-40B4-BE49-F238E27FC236}">
                <a16:creationId xmlns:a16="http://schemas.microsoft.com/office/drawing/2014/main" id="{C42B8DB1-01DD-9351-3C8E-4F3015CF9AE6}"/>
              </a:ext>
            </a:extLst>
          </p:cNvPr>
          <p:cNvGrpSpPr/>
          <p:nvPr/>
        </p:nvGrpSpPr>
        <p:grpSpPr>
          <a:xfrm rot="643396">
            <a:off x="2745835" y="4101667"/>
            <a:ext cx="1121267" cy="496424"/>
            <a:chOff x="2602499" y="1513161"/>
            <a:chExt cx="1420804" cy="496424"/>
          </a:xfrm>
        </p:grpSpPr>
        <p:pic>
          <p:nvPicPr>
            <p:cNvPr id="130" name="Picture 129" descr="A picture containing text, outdoor, flock&#10;&#10;Description automatically generated">
              <a:extLst>
                <a:ext uri="{FF2B5EF4-FFF2-40B4-BE49-F238E27FC236}">
                  <a16:creationId xmlns:a16="http://schemas.microsoft.com/office/drawing/2014/main" id="{A9FC5EF6-FEC5-B325-BB61-D1E3ABDA4429}"/>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31" name="Picture 130" descr="A picture containing text, outdoor, flock&#10;&#10;Description automatically generated">
              <a:extLst>
                <a:ext uri="{FF2B5EF4-FFF2-40B4-BE49-F238E27FC236}">
                  <a16:creationId xmlns:a16="http://schemas.microsoft.com/office/drawing/2014/main" id="{FA92839C-D5D4-66A0-D88F-B1E3BE02B571}"/>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32" name="Group 131">
            <a:extLst>
              <a:ext uri="{FF2B5EF4-FFF2-40B4-BE49-F238E27FC236}">
                <a16:creationId xmlns:a16="http://schemas.microsoft.com/office/drawing/2014/main" id="{E6913226-BAC3-B600-4970-DC3AE0CF2549}"/>
              </a:ext>
            </a:extLst>
          </p:cNvPr>
          <p:cNvGrpSpPr/>
          <p:nvPr/>
        </p:nvGrpSpPr>
        <p:grpSpPr>
          <a:xfrm rot="643396">
            <a:off x="2622632" y="4968539"/>
            <a:ext cx="1169617" cy="496424"/>
            <a:chOff x="2602499" y="1513161"/>
            <a:chExt cx="1420804" cy="496424"/>
          </a:xfrm>
        </p:grpSpPr>
        <p:pic>
          <p:nvPicPr>
            <p:cNvPr id="133" name="Picture 132" descr="A picture containing text, outdoor, flock&#10;&#10;Description automatically generated">
              <a:extLst>
                <a:ext uri="{FF2B5EF4-FFF2-40B4-BE49-F238E27FC236}">
                  <a16:creationId xmlns:a16="http://schemas.microsoft.com/office/drawing/2014/main" id="{6B90861E-BF88-49AA-7856-38A1352BA21A}"/>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34" name="Picture 133" descr="A picture containing text, outdoor, flock&#10;&#10;Description automatically generated">
              <a:extLst>
                <a:ext uri="{FF2B5EF4-FFF2-40B4-BE49-F238E27FC236}">
                  <a16:creationId xmlns:a16="http://schemas.microsoft.com/office/drawing/2014/main" id="{7F4038B2-A8E2-3495-AC77-DC5471B9D3A1}"/>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35" name="Group 134">
            <a:extLst>
              <a:ext uri="{FF2B5EF4-FFF2-40B4-BE49-F238E27FC236}">
                <a16:creationId xmlns:a16="http://schemas.microsoft.com/office/drawing/2014/main" id="{BAD09548-90BD-2633-7F2A-D8E1B0B10FB4}"/>
              </a:ext>
            </a:extLst>
          </p:cNvPr>
          <p:cNvGrpSpPr/>
          <p:nvPr/>
        </p:nvGrpSpPr>
        <p:grpSpPr>
          <a:xfrm rot="643396">
            <a:off x="2808655" y="4991921"/>
            <a:ext cx="1169617" cy="496424"/>
            <a:chOff x="2602499" y="1513161"/>
            <a:chExt cx="1420804" cy="496424"/>
          </a:xfrm>
        </p:grpSpPr>
        <p:pic>
          <p:nvPicPr>
            <p:cNvPr id="136" name="Picture 135" descr="A picture containing text, outdoor, flock&#10;&#10;Description automatically generated">
              <a:extLst>
                <a:ext uri="{FF2B5EF4-FFF2-40B4-BE49-F238E27FC236}">
                  <a16:creationId xmlns:a16="http://schemas.microsoft.com/office/drawing/2014/main" id="{5BDACE95-1742-7821-CA9C-13CF96355B77}"/>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37" name="Picture 136" descr="A picture containing text, outdoor, flock&#10;&#10;Description automatically generated">
              <a:extLst>
                <a:ext uri="{FF2B5EF4-FFF2-40B4-BE49-F238E27FC236}">
                  <a16:creationId xmlns:a16="http://schemas.microsoft.com/office/drawing/2014/main" id="{17F10AF5-734E-B19C-42EF-F9E033B4E6FC}"/>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138" name="Group 137">
            <a:extLst>
              <a:ext uri="{FF2B5EF4-FFF2-40B4-BE49-F238E27FC236}">
                <a16:creationId xmlns:a16="http://schemas.microsoft.com/office/drawing/2014/main" id="{F8D88C7B-F994-5380-7E5A-7673A34589D6}"/>
              </a:ext>
            </a:extLst>
          </p:cNvPr>
          <p:cNvGrpSpPr/>
          <p:nvPr/>
        </p:nvGrpSpPr>
        <p:grpSpPr>
          <a:xfrm rot="643396">
            <a:off x="2876891" y="5950558"/>
            <a:ext cx="1169617" cy="496424"/>
            <a:chOff x="2602499" y="1513161"/>
            <a:chExt cx="1420804" cy="496424"/>
          </a:xfrm>
        </p:grpSpPr>
        <p:pic>
          <p:nvPicPr>
            <p:cNvPr id="139" name="Picture 138" descr="A picture containing text, outdoor, flock&#10;&#10;Description automatically generated">
              <a:extLst>
                <a:ext uri="{FF2B5EF4-FFF2-40B4-BE49-F238E27FC236}">
                  <a16:creationId xmlns:a16="http://schemas.microsoft.com/office/drawing/2014/main" id="{997782BB-7B99-B59A-F55B-F18DDA8E9F82}"/>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140" name="Picture 139" descr="A picture containing text, outdoor, flock&#10;&#10;Description automatically generated">
              <a:extLst>
                <a:ext uri="{FF2B5EF4-FFF2-40B4-BE49-F238E27FC236}">
                  <a16:creationId xmlns:a16="http://schemas.microsoft.com/office/drawing/2014/main" id="{0444CDFF-D078-2D3F-12EB-4FEA63FF9A04}"/>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141" name="Speech Bubble: Rectangle with Corners Rounded 140">
            <a:hlinkClick r:id="" action="ppaction://noaction">
              <a:snd r:embed="rId18" name="6_1.wav"/>
            </a:hlinkClick>
            <a:extLst>
              <a:ext uri="{FF2B5EF4-FFF2-40B4-BE49-F238E27FC236}">
                <a16:creationId xmlns:a16="http://schemas.microsoft.com/office/drawing/2014/main" id="{F7C8BF32-FBE4-537C-2382-7793E48FD839}"/>
              </a:ext>
            </a:extLst>
          </p:cNvPr>
          <p:cNvSpPr/>
          <p:nvPr/>
        </p:nvSpPr>
        <p:spPr>
          <a:xfrm>
            <a:off x="1124122" y="841746"/>
            <a:ext cx="3680108" cy="512606"/>
          </a:xfrm>
          <a:prstGeom prst="wedgeRoundRectCallout">
            <a:avLst>
              <a:gd name="adj1" fmla="val 8548"/>
              <a:gd name="adj2" fmla="val 7250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la </a:t>
            </a:r>
            <a:r>
              <a:rPr lang="en-GB" sz="2800" b="1" dirty="0" err="1">
                <a:solidFill>
                  <a:schemeClr val="bg1"/>
                </a:solidFill>
                <a:latin typeface="Century Gothic" panose="020B0502020202020204" pitchFamily="34" charset="0"/>
              </a:rPr>
              <a:t>lista</a:t>
            </a:r>
            <a:r>
              <a:rPr lang="en-GB" sz="2800" b="1" dirty="0">
                <a:solidFill>
                  <a:schemeClr val="bg1"/>
                </a:solidFill>
                <a:latin typeface="Century Gothic" panose="020B0502020202020204" pitchFamily="34" charset="0"/>
              </a:rPr>
              <a:t> de Sofía.</a:t>
            </a:r>
          </a:p>
        </p:txBody>
      </p:sp>
      <p:pic>
        <p:nvPicPr>
          <p:cNvPr id="142" name="Graphic 141" descr="Teacher">
            <a:extLst>
              <a:ext uri="{FF2B5EF4-FFF2-40B4-BE49-F238E27FC236}">
                <a16:creationId xmlns:a16="http://schemas.microsoft.com/office/drawing/2014/main" id="{AD28C543-8CAD-53EC-0A1C-36550379451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34473" y="659780"/>
            <a:ext cx="914400" cy="914400"/>
          </a:xfrm>
          <a:prstGeom prst="rect">
            <a:avLst/>
          </a:prstGeom>
        </p:spPr>
      </p:pic>
      <p:sp>
        <p:nvSpPr>
          <p:cNvPr id="144" name="Speech Bubble: Rectangle with Corners Rounded 143">
            <a:extLst>
              <a:ext uri="{FF2B5EF4-FFF2-40B4-BE49-F238E27FC236}">
                <a16:creationId xmlns:a16="http://schemas.microsoft.com/office/drawing/2014/main" id="{36012539-CA73-8BEF-B4AD-B7281656EC06}"/>
              </a:ext>
            </a:extLst>
          </p:cNvPr>
          <p:cNvSpPr/>
          <p:nvPr/>
        </p:nvSpPr>
        <p:spPr>
          <a:xfrm>
            <a:off x="4949700" y="476513"/>
            <a:ext cx="4952009" cy="757426"/>
          </a:xfrm>
          <a:prstGeom prst="wedgeRoundRectCallout">
            <a:avLst>
              <a:gd name="adj1" fmla="val 30237"/>
              <a:gd name="adj2" fmla="val 72503"/>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latin typeface="Century Gothic" panose="020B0502020202020204" pitchFamily="34" charset="0"/>
              </a:rPr>
              <a:t>¿Qué </a:t>
            </a:r>
            <a:r>
              <a:rPr lang="en-GB" sz="2000" b="1" dirty="0" err="1">
                <a:solidFill>
                  <a:srgbClr val="002060"/>
                </a:solidFill>
                <a:latin typeface="Century Gothic" panose="020B0502020202020204" pitchFamily="34" charset="0"/>
              </a:rPr>
              <a:t>tiene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Sofíá</a:t>
            </a:r>
            <a:r>
              <a:rPr lang="en-GB" sz="2000" b="1" dirty="0">
                <a:solidFill>
                  <a:srgbClr val="002060"/>
                </a:solidFill>
                <a:latin typeface="Century Gothic" panose="020B0502020202020204" pitchFamily="34" charset="0"/>
              </a:rPr>
              <a:t>? ¿Qué </a:t>
            </a:r>
            <a:r>
              <a:rPr lang="en-GB" sz="2000" b="1" dirty="0" err="1">
                <a:solidFill>
                  <a:srgbClr val="002060"/>
                </a:solidFill>
                <a:latin typeface="Century Gothic" panose="020B0502020202020204" pitchFamily="34" charset="0"/>
              </a:rPr>
              <a:t>tiene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Krina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cómo</a:t>
            </a:r>
            <a:r>
              <a:rPr lang="en-GB" sz="2000" b="1" dirty="0">
                <a:solidFill>
                  <a:srgbClr val="002060"/>
                </a:solidFill>
                <a:latin typeface="Century Gothic" panose="020B0502020202020204" pitchFamily="34" charset="0"/>
              </a:rPr>
              <a:t> es? o ¿</a:t>
            </a:r>
            <a:r>
              <a:rPr lang="en-GB" sz="2000" b="1" dirty="0" err="1">
                <a:solidFill>
                  <a:srgbClr val="002060"/>
                </a:solidFill>
                <a:latin typeface="Century Gothic" panose="020B0502020202020204" pitchFamily="34" charset="0"/>
              </a:rPr>
              <a:t>cómo</a:t>
            </a:r>
            <a:r>
              <a:rPr lang="en-GB" sz="2000" b="1" dirty="0">
                <a:solidFill>
                  <a:srgbClr val="002060"/>
                </a:solidFill>
                <a:latin typeface="Century Gothic" panose="020B0502020202020204" pitchFamily="34" charset="0"/>
              </a:rPr>
              <a:t> son? </a:t>
            </a:r>
            <a:endParaRPr lang="en-GB" sz="2000" b="1" dirty="0">
              <a:solidFill>
                <a:srgbClr val="002060"/>
              </a:solidFill>
            </a:endParaRPr>
          </a:p>
        </p:txBody>
      </p:sp>
    </p:spTree>
    <p:extLst>
      <p:ext uri="{BB962C8B-B14F-4D97-AF65-F5344CB8AC3E}">
        <p14:creationId xmlns:p14="http://schemas.microsoft.com/office/powerpoint/2010/main" val="16030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subTnLst>
                                    <p:audio>
                                      <p:cMediaNode>
                                        <p:cTn display="0" masterRel="sameClick">
                                          <p:stCondLst>
                                            <p:cond evt="begin" delay="0">
                                              <p:tn val="5"/>
                                            </p:cond>
                                          </p:stCondLst>
                                          <p:endCondLst>
                                            <p:cond evt="onStopAudio" delay="0">
                                              <p:tgtEl>
                                                <p:sldTgt/>
                                              </p:tgtEl>
                                            </p:cond>
                                          </p:endCondLst>
                                        </p:cTn>
                                        <p:tgtEl>
                                          <p:sndTgt r:embed="rId3" name="6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par>
                          <p:cTn id="24" fill="hold">
                            <p:stCondLst>
                              <p:cond delay="0"/>
                            </p:stCondLst>
                            <p:childTnLst>
                              <p:par>
                                <p:cTn id="25" presetID="10" presetClass="exit" presetSubtype="0" fill="hold" nodeType="afterEffect">
                                  <p:stCondLst>
                                    <p:cond delay="0"/>
                                  </p:stCondLst>
                                  <p:childTnLst>
                                    <p:animEffect transition="out" filter="fade">
                                      <p:cBhvr>
                                        <p:cTn id="26" dur="500"/>
                                        <p:tgtEl>
                                          <p:spTgt spid="106"/>
                                        </p:tgtEl>
                                      </p:cBhvr>
                                    </p:animEffect>
                                    <p:set>
                                      <p:cBhvr>
                                        <p:cTn id="27" dur="1" fill="hold">
                                          <p:stCondLst>
                                            <p:cond delay="499"/>
                                          </p:stCondLst>
                                        </p:cTn>
                                        <p:tgtEl>
                                          <p:spTgt spid="10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3"/>
                                        </p:tgtEl>
                                      </p:cBhvr>
                                    </p:animEffect>
                                    <p:set>
                                      <p:cBhvr>
                                        <p:cTn id="30" dur="1" fill="hold">
                                          <p:stCondLst>
                                            <p:cond delay="499"/>
                                          </p:stCondLst>
                                        </p:cTn>
                                        <p:tgtEl>
                                          <p:spTgt spid="10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8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120"/>
                                        </p:tgtEl>
                                      </p:cBhvr>
                                    </p:animEffect>
                                    <p:set>
                                      <p:cBhvr>
                                        <p:cTn id="50" dur="1" fill="hold">
                                          <p:stCondLst>
                                            <p:cond delay="499"/>
                                          </p:stCondLst>
                                        </p:cTn>
                                        <p:tgtEl>
                                          <p:spTgt spid="1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par>
                          <p:cTn id="63" fill="hold">
                            <p:stCondLst>
                              <p:cond delay="0"/>
                            </p:stCondLst>
                            <p:childTnLst>
                              <p:par>
                                <p:cTn id="64" presetID="10" presetClass="exit" presetSubtype="0" fill="hold" nodeType="afterEffect">
                                  <p:stCondLst>
                                    <p:cond delay="0"/>
                                  </p:stCondLst>
                                  <p:childTnLst>
                                    <p:animEffect transition="out" filter="fade">
                                      <p:cBhvr>
                                        <p:cTn id="65" dur="500"/>
                                        <p:tgtEl>
                                          <p:spTgt spid="123"/>
                                        </p:tgtEl>
                                      </p:cBhvr>
                                    </p:animEffect>
                                    <p:set>
                                      <p:cBhvr>
                                        <p:cTn id="66" dur="1" fill="hold">
                                          <p:stCondLst>
                                            <p:cond delay="499"/>
                                          </p:stCondLst>
                                        </p:cTn>
                                        <p:tgtEl>
                                          <p:spTgt spid="1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childTnLst>
                          </p:cTn>
                        </p:par>
                        <p:par>
                          <p:cTn id="79" fill="hold">
                            <p:stCondLst>
                              <p:cond delay="0"/>
                            </p:stCondLst>
                            <p:childTnLst>
                              <p:par>
                                <p:cTn id="80" presetID="10" presetClass="exit" presetSubtype="0" fill="hold" nodeType="afterEffect">
                                  <p:stCondLst>
                                    <p:cond delay="0"/>
                                  </p:stCondLst>
                                  <p:childTnLst>
                                    <p:animEffect transition="out" filter="fade">
                                      <p:cBhvr>
                                        <p:cTn id="81" dur="500"/>
                                        <p:tgtEl>
                                          <p:spTgt spid="129"/>
                                        </p:tgtEl>
                                      </p:cBhvr>
                                    </p:animEffect>
                                    <p:set>
                                      <p:cBhvr>
                                        <p:cTn id="82" dur="1" fill="hold">
                                          <p:stCondLst>
                                            <p:cond delay="499"/>
                                          </p:stCondLst>
                                        </p:cTn>
                                        <p:tgtEl>
                                          <p:spTgt spid="1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8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8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par>
                          <p:cTn id="95" fill="hold">
                            <p:stCondLst>
                              <p:cond delay="0"/>
                            </p:stCondLst>
                            <p:childTnLst>
                              <p:par>
                                <p:cTn id="96" presetID="10" presetClass="exit" presetSubtype="0" fill="hold" nodeType="afterEffect">
                                  <p:stCondLst>
                                    <p:cond delay="0"/>
                                  </p:stCondLst>
                                  <p:childTnLst>
                                    <p:animEffect transition="out" filter="fade">
                                      <p:cBhvr>
                                        <p:cTn id="97" dur="500"/>
                                        <p:tgtEl>
                                          <p:spTgt spid="132"/>
                                        </p:tgtEl>
                                      </p:cBhvr>
                                    </p:animEffect>
                                    <p:set>
                                      <p:cBhvr>
                                        <p:cTn id="98" dur="1" fill="hold">
                                          <p:stCondLst>
                                            <p:cond delay="499"/>
                                          </p:stCondLst>
                                        </p:cTn>
                                        <p:tgtEl>
                                          <p:spTgt spid="132"/>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35"/>
                                        </p:tgtEl>
                                      </p:cBhvr>
                                    </p:animEffect>
                                    <p:set>
                                      <p:cBhvr>
                                        <p:cTn id="101" dur="1" fill="hold">
                                          <p:stCondLst>
                                            <p:cond delay="499"/>
                                          </p:stCondLst>
                                        </p:cTn>
                                        <p:tgtEl>
                                          <p:spTgt spid="13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88"/>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89"/>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77"/>
                                        </p:tgtEl>
                                        <p:attrNameLst>
                                          <p:attrName>style.visibility</p:attrName>
                                        </p:attrNameLst>
                                      </p:cBhvr>
                                      <p:to>
                                        <p:strVal val="visible"/>
                                      </p:to>
                                    </p:set>
                                  </p:childTnLst>
                                </p:cTn>
                              </p:par>
                            </p:childTnLst>
                          </p:cTn>
                        </p:par>
                        <p:par>
                          <p:cTn id="114" fill="hold">
                            <p:stCondLst>
                              <p:cond delay="0"/>
                            </p:stCondLst>
                            <p:childTnLst>
                              <p:par>
                                <p:cTn id="115" presetID="10" presetClass="exit" presetSubtype="0" fill="hold" nodeType="afterEffect">
                                  <p:stCondLst>
                                    <p:cond delay="0"/>
                                  </p:stCondLst>
                                  <p:childTnLst>
                                    <p:animEffect transition="out" filter="fade">
                                      <p:cBhvr>
                                        <p:cTn id="116" dur="500"/>
                                        <p:tgtEl>
                                          <p:spTgt spid="138"/>
                                        </p:tgtEl>
                                      </p:cBhvr>
                                    </p:animEffect>
                                    <p:set>
                                      <p:cBhvr>
                                        <p:cTn id="117" dur="1" fill="hold">
                                          <p:stCondLst>
                                            <p:cond delay="499"/>
                                          </p:stCondLst>
                                        </p:cTn>
                                        <p:tgtEl>
                                          <p:spTgt spid="13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animBg="1"/>
      <p:bldP spid="83" grpId="0" animBg="1"/>
      <p:bldP spid="84" grpId="0" animBg="1"/>
      <p:bldP spid="85" grpId="0" animBg="1"/>
      <p:bldP spid="87" grpId="0" animBg="1"/>
      <p:bldP spid="88" grpId="0" animBg="1"/>
      <p:bldP spid="89" grpId="0" animBg="1"/>
      <p:bldP spid="90" grpId="0" animBg="1"/>
      <p:bldP spid="12" grpId="0" animBg="1"/>
      <p:bldP spid="91" grpId="0" animBg="1"/>
      <p:bldP spid="92" grpId="0" animBg="1"/>
      <p:bldP spid="109" grpId="0" animBg="1"/>
      <p:bldP spid="110" grpId="0" animBg="1"/>
      <p:bldP spid="117" grpId="0" animBg="1"/>
      <p:bldP spid="1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E59D25BC-EB04-57BD-9EB1-CF2F5389693F}"/>
              </a:ext>
            </a:extLst>
          </p:cNvPr>
          <p:cNvPicPr>
            <a:picLocks noChangeAspect="1"/>
          </p:cNvPicPr>
          <p:nvPr/>
        </p:nvPicPr>
        <p:blipFill>
          <a:blip r:embed="rId4"/>
          <a:stretch>
            <a:fillRect/>
          </a:stretch>
        </p:blipFill>
        <p:spPr>
          <a:xfrm>
            <a:off x="-254032" y="1707824"/>
            <a:ext cx="6066046" cy="4773582"/>
          </a:xfrm>
          <a:prstGeom prst="rect">
            <a:avLst/>
          </a:prstGeom>
        </p:spPr>
      </p:pic>
      <p:sp>
        <p:nvSpPr>
          <p:cNvPr id="26" name="Google Shape;696;p62">
            <a:extLst>
              <a:ext uri="{FF2B5EF4-FFF2-40B4-BE49-F238E27FC236}">
                <a16:creationId xmlns:a16="http://schemas.microsoft.com/office/drawing/2014/main" id="{B9830874-715A-51CF-A8FA-E23AF09AD2E8}"/>
              </a:ext>
            </a:extLst>
          </p:cNvPr>
          <p:cNvSpPr/>
          <p:nvPr/>
        </p:nvSpPr>
        <p:spPr>
          <a:xfrm>
            <a:off x="3638867"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7" name="Google Shape;695;p62">
            <a:extLst>
              <a:ext uri="{FF2B5EF4-FFF2-40B4-BE49-F238E27FC236}">
                <a16:creationId xmlns:a16="http://schemas.microsoft.com/office/drawing/2014/main" id="{2EAC9651-5EDB-3ACC-5620-47400DE60183}"/>
              </a:ext>
            </a:extLst>
          </p:cNvPr>
          <p:cNvSpPr/>
          <p:nvPr/>
        </p:nvSpPr>
        <p:spPr>
          <a:xfrm>
            <a:off x="4549802"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tengo</a:t>
            </a:r>
            <a:endParaRPr sz="2500" b="1" dirty="0">
              <a:solidFill>
                <a:srgbClr val="002060"/>
              </a:solidFill>
              <a:latin typeface="Century Gothic" panose="020B0502020202020204" pitchFamily="34" charset="0"/>
              <a:ea typeface="Montserrat"/>
              <a:cs typeface="Montserrat"/>
              <a:sym typeface="Montserrat"/>
            </a:endParaRPr>
          </a:p>
        </p:txBody>
      </p:sp>
      <p:sp>
        <p:nvSpPr>
          <p:cNvPr id="28" name="Google Shape;697;p62">
            <a:extLst>
              <a:ext uri="{FF2B5EF4-FFF2-40B4-BE49-F238E27FC236}">
                <a16:creationId xmlns:a16="http://schemas.microsoft.com/office/drawing/2014/main" id="{64CAD287-69EF-A6B9-11B2-0593944BEBF0}"/>
              </a:ext>
            </a:extLst>
          </p:cNvPr>
          <p:cNvSpPr/>
          <p:nvPr/>
        </p:nvSpPr>
        <p:spPr>
          <a:xfrm>
            <a:off x="7874042" y="5749172"/>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tienes</a:t>
            </a:r>
            <a:endParaRPr sz="2500" b="1" dirty="0">
              <a:solidFill>
                <a:srgbClr val="002060"/>
              </a:solidFill>
              <a:latin typeface="Century Gothic" panose="020B0502020202020204" pitchFamily="34" charset="0"/>
              <a:ea typeface="Montserrat"/>
              <a:cs typeface="Montserrat"/>
              <a:sym typeface="Montserrat"/>
            </a:endParaRPr>
          </a:p>
        </p:txBody>
      </p:sp>
      <p:sp>
        <p:nvSpPr>
          <p:cNvPr id="29" name="Google Shape;698;p62">
            <a:extLst>
              <a:ext uri="{FF2B5EF4-FFF2-40B4-BE49-F238E27FC236}">
                <a16:creationId xmlns:a16="http://schemas.microsoft.com/office/drawing/2014/main" id="{2399D4EC-983D-C86F-9660-D71FF39F6672}"/>
              </a:ext>
            </a:extLst>
          </p:cNvPr>
          <p:cNvSpPr/>
          <p:nvPr/>
        </p:nvSpPr>
        <p:spPr>
          <a:xfrm>
            <a:off x="6190650"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tiene</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699;p62">
            <a:extLst>
              <a:ext uri="{FF2B5EF4-FFF2-40B4-BE49-F238E27FC236}">
                <a16:creationId xmlns:a16="http://schemas.microsoft.com/office/drawing/2014/main" id="{06F6202B-53B6-749C-D837-06D65B5AC1E8}"/>
              </a:ext>
            </a:extLst>
          </p:cNvPr>
          <p:cNvSpPr/>
          <p:nvPr/>
        </p:nvSpPr>
        <p:spPr>
          <a:xfrm>
            <a:off x="4565580"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31" name="Google Shape;700;p62">
            <a:extLst>
              <a:ext uri="{FF2B5EF4-FFF2-40B4-BE49-F238E27FC236}">
                <a16:creationId xmlns:a16="http://schemas.microsoft.com/office/drawing/2014/main" id="{E41AF6A5-7865-0EDE-E1B8-DE16B06E2954}"/>
              </a:ext>
            </a:extLst>
          </p:cNvPr>
          <p:cNvSpPr/>
          <p:nvPr/>
        </p:nvSpPr>
        <p:spPr>
          <a:xfrm>
            <a:off x="6210285"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514229F5-C490-7051-30A9-3192967FD049}"/>
              </a:ext>
            </a:extLst>
          </p:cNvPr>
          <p:cNvSpPr/>
          <p:nvPr/>
        </p:nvSpPr>
        <p:spPr>
          <a:xfrm>
            <a:off x="7854990"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5560B44-A50A-FB3F-6005-6E4557D28241}"/>
              </a:ext>
            </a:extLst>
          </p:cNvPr>
          <p:cNvSpPr/>
          <p:nvPr/>
        </p:nvSpPr>
        <p:spPr>
          <a:xfrm>
            <a:off x="4565581" y="3976997"/>
            <a:ext cx="1428470" cy="793650"/>
          </a:xfrm>
          <a:custGeom>
            <a:avLst/>
            <a:gdLst>
              <a:gd name="connsiteX0" fmla="*/ 0 w 1428470"/>
              <a:gd name="connsiteY0" fmla="*/ 0 h 793650"/>
              <a:gd name="connsiteX1" fmla="*/ 476157 w 1428470"/>
              <a:gd name="connsiteY1" fmla="*/ 0 h 793650"/>
              <a:gd name="connsiteX2" fmla="*/ 980883 w 1428470"/>
              <a:gd name="connsiteY2" fmla="*/ 0 h 793650"/>
              <a:gd name="connsiteX3" fmla="*/ 1428470 w 1428470"/>
              <a:gd name="connsiteY3" fmla="*/ 0 h 793650"/>
              <a:gd name="connsiteX4" fmla="*/ 1428470 w 1428470"/>
              <a:gd name="connsiteY4" fmla="*/ 396825 h 793650"/>
              <a:gd name="connsiteX5" fmla="*/ 1428470 w 1428470"/>
              <a:gd name="connsiteY5" fmla="*/ 793650 h 793650"/>
              <a:gd name="connsiteX6" fmla="*/ 952313 w 1428470"/>
              <a:gd name="connsiteY6" fmla="*/ 793650 h 793650"/>
              <a:gd name="connsiteX7" fmla="*/ 447587 w 1428470"/>
              <a:gd name="connsiteY7" fmla="*/ 793650 h 793650"/>
              <a:gd name="connsiteX8" fmla="*/ 0 w 1428470"/>
              <a:gd name="connsiteY8" fmla="*/ 793650 h 793650"/>
              <a:gd name="connsiteX9" fmla="*/ 0 w 1428470"/>
              <a:gd name="connsiteY9" fmla="*/ 388889 h 793650"/>
              <a:gd name="connsiteX10" fmla="*/ 0 w 142847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470" h="793650" fill="none" extrusionOk="0">
                <a:moveTo>
                  <a:pt x="0" y="0"/>
                </a:moveTo>
                <a:cubicBezTo>
                  <a:pt x="107112" y="-21097"/>
                  <a:pt x="291117" y="38532"/>
                  <a:pt x="476157" y="0"/>
                </a:cubicBezTo>
                <a:cubicBezTo>
                  <a:pt x="661197" y="-38532"/>
                  <a:pt x="787362" y="26960"/>
                  <a:pt x="980883" y="0"/>
                </a:cubicBezTo>
                <a:cubicBezTo>
                  <a:pt x="1174404" y="-26960"/>
                  <a:pt x="1323267" y="41082"/>
                  <a:pt x="1428470" y="0"/>
                </a:cubicBezTo>
                <a:cubicBezTo>
                  <a:pt x="1459929" y="147357"/>
                  <a:pt x="1401236" y="242389"/>
                  <a:pt x="1428470" y="396825"/>
                </a:cubicBezTo>
                <a:cubicBezTo>
                  <a:pt x="1455704" y="551262"/>
                  <a:pt x="1394374" y="687806"/>
                  <a:pt x="1428470" y="793650"/>
                </a:cubicBezTo>
                <a:cubicBezTo>
                  <a:pt x="1289396" y="794777"/>
                  <a:pt x="1144015" y="774482"/>
                  <a:pt x="952313" y="793650"/>
                </a:cubicBezTo>
                <a:cubicBezTo>
                  <a:pt x="760611" y="812818"/>
                  <a:pt x="620492" y="781282"/>
                  <a:pt x="447587" y="793650"/>
                </a:cubicBezTo>
                <a:cubicBezTo>
                  <a:pt x="274682" y="806018"/>
                  <a:pt x="208513" y="777191"/>
                  <a:pt x="0" y="793650"/>
                </a:cubicBezTo>
                <a:cubicBezTo>
                  <a:pt x="-3588" y="679834"/>
                  <a:pt x="42863" y="503887"/>
                  <a:pt x="0" y="388889"/>
                </a:cubicBezTo>
                <a:cubicBezTo>
                  <a:pt x="-42863" y="273891"/>
                  <a:pt x="22479" y="167721"/>
                  <a:pt x="0" y="0"/>
                </a:cubicBezTo>
                <a:close/>
              </a:path>
              <a:path w="1428470" h="793650" stroke="0" extrusionOk="0">
                <a:moveTo>
                  <a:pt x="0" y="0"/>
                </a:moveTo>
                <a:cubicBezTo>
                  <a:pt x="227829" y="-25961"/>
                  <a:pt x="364333" y="28178"/>
                  <a:pt x="461872" y="0"/>
                </a:cubicBezTo>
                <a:cubicBezTo>
                  <a:pt x="559411" y="-28178"/>
                  <a:pt x="792909" y="23410"/>
                  <a:pt x="923744" y="0"/>
                </a:cubicBezTo>
                <a:cubicBezTo>
                  <a:pt x="1054579" y="-23410"/>
                  <a:pt x="1190778" y="10202"/>
                  <a:pt x="1428470" y="0"/>
                </a:cubicBezTo>
                <a:cubicBezTo>
                  <a:pt x="1452813" y="168992"/>
                  <a:pt x="1386376" y="260866"/>
                  <a:pt x="1428470" y="388889"/>
                </a:cubicBezTo>
                <a:cubicBezTo>
                  <a:pt x="1470564" y="516912"/>
                  <a:pt x="1410139" y="597580"/>
                  <a:pt x="1428470" y="793650"/>
                </a:cubicBezTo>
                <a:cubicBezTo>
                  <a:pt x="1309079" y="808819"/>
                  <a:pt x="1099445" y="743817"/>
                  <a:pt x="923744" y="793650"/>
                </a:cubicBezTo>
                <a:cubicBezTo>
                  <a:pt x="748043" y="843483"/>
                  <a:pt x="619485" y="759413"/>
                  <a:pt x="419018" y="793650"/>
                </a:cubicBezTo>
                <a:cubicBezTo>
                  <a:pt x="218551" y="827887"/>
                  <a:pt x="134765" y="789483"/>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estadio</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A92C4B77-6649-E97A-0CC8-9EEA8858E23A}"/>
              </a:ext>
            </a:extLst>
          </p:cNvPr>
          <p:cNvSpPr/>
          <p:nvPr/>
        </p:nvSpPr>
        <p:spPr>
          <a:xfrm>
            <a:off x="6057885"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museo</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1;p62">
            <a:extLst>
              <a:ext uri="{FF2B5EF4-FFF2-40B4-BE49-F238E27FC236}">
                <a16:creationId xmlns:a16="http://schemas.microsoft.com/office/drawing/2014/main" id="{AF573F18-CDF0-0983-5E0E-E70C8ACB3BEA}"/>
              </a:ext>
            </a:extLst>
          </p:cNvPr>
          <p:cNvSpPr/>
          <p:nvPr/>
        </p:nvSpPr>
        <p:spPr>
          <a:xfrm>
            <a:off x="9499695"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702;p62">
            <a:extLst>
              <a:ext uri="{FF2B5EF4-FFF2-40B4-BE49-F238E27FC236}">
                <a16:creationId xmlns:a16="http://schemas.microsoft.com/office/drawing/2014/main" id="{62DEE6F8-E0EA-DEE3-ACE2-6FE4498D6B06}"/>
              </a:ext>
            </a:extLst>
          </p:cNvPr>
          <p:cNvSpPr/>
          <p:nvPr/>
        </p:nvSpPr>
        <p:spPr>
          <a:xfrm>
            <a:off x="7702590" y="3992884"/>
            <a:ext cx="1731005" cy="793650"/>
          </a:xfrm>
          <a:custGeom>
            <a:avLst/>
            <a:gdLst>
              <a:gd name="connsiteX0" fmla="*/ 0 w 1731005"/>
              <a:gd name="connsiteY0" fmla="*/ 0 h 793650"/>
              <a:gd name="connsiteX1" fmla="*/ 542382 w 1731005"/>
              <a:gd name="connsiteY1" fmla="*/ 0 h 793650"/>
              <a:gd name="connsiteX2" fmla="*/ 1119383 w 1731005"/>
              <a:gd name="connsiteY2" fmla="*/ 0 h 793650"/>
              <a:gd name="connsiteX3" fmla="*/ 1731005 w 1731005"/>
              <a:gd name="connsiteY3" fmla="*/ 0 h 793650"/>
              <a:gd name="connsiteX4" fmla="*/ 1731005 w 1731005"/>
              <a:gd name="connsiteY4" fmla="*/ 373016 h 793650"/>
              <a:gd name="connsiteX5" fmla="*/ 1731005 w 1731005"/>
              <a:gd name="connsiteY5" fmla="*/ 793650 h 793650"/>
              <a:gd name="connsiteX6" fmla="*/ 1136693 w 1731005"/>
              <a:gd name="connsiteY6" fmla="*/ 793650 h 793650"/>
              <a:gd name="connsiteX7" fmla="*/ 577002 w 1731005"/>
              <a:gd name="connsiteY7" fmla="*/ 793650 h 793650"/>
              <a:gd name="connsiteX8" fmla="*/ 0 w 1731005"/>
              <a:gd name="connsiteY8" fmla="*/ 793650 h 793650"/>
              <a:gd name="connsiteX9" fmla="*/ 0 w 1731005"/>
              <a:gd name="connsiteY9" fmla="*/ 420635 h 793650"/>
              <a:gd name="connsiteX10" fmla="*/ 0 w 1731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1005" h="793650" fill="none" extrusionOk="0">
                <a:moveTo>
                  <a:pt x="0" y="0"/>
                </a:moveTo>
                <a:cubicBezTo>
                  <a:pt x="109441" y="-43507"/>
                  <a:pt x="390154" y="36898"/>
                  <a:pt x="542382" y="0"/>
                </a:cubicBezTo>
                <a:cubicBezTo>
                  <a:pt x="694610" y="-36898"/>
                  <a:pt x="908937" y="41641"/>
                  <a:pt x="1119383" y="0"/>
                </a:cubicBezTo>
                <a:cubicBezTo>
                  <a:pt x="1329829" y="-41641"/>
                  <a:pt x="1599230" y="67462"/>
                  <a:pt x="1731005" y="0"/>
                </a:cubicBezTo>
                <a:cubicBezTo>
                  <a:pt x="1736325" y="115102"/>
                  <a:pt x="1699794" y="217579"/>
                  <a:pt x="1731005" y="373016"/>
                </a:cubicBezTo>
                <a:cubicBezTo>
                  <a:pt x="1762216" y="528453"/>
                  <a:pt x="1699405" y="588402"/>
                  <a:pt x="1731005" y="793650"/>
                </a:cubicBezTo>
                <a:cubicBezTo>
                  <a:pt x="1492262" y="805669"/>
                  <a:pt x="1257498" y="763141"/>
                  <a:pt x="1136693" y="793650"/>
                </a:cubicBezTo>
                <a:cubicBezTo>
                  <a:pt x="1015888" y="824159"/>
                  <a:pt x="806300" y="772705"/>
                  <a:pt x="577002" y="793650"/>
                </a:cubicBezTo>
                <a:cubicBezTo>
                  <a:pt x="347704" y="814595"/>
                  <a:pt x="179533" y="727492"/>
                  <a:pt x="0" y="793650"/>
                </a:cubicBezTo>
                <a:cubicBezTo>
                  <a:pt x="-16090" y="659836"/>
                  <a:pt x="7313" y="576032"/>
                  <a:pt x="0" y="420635"/>
                </a:cubicBezTo>
                <a:cubicBezTo>
                  <a:pt x="-7313" y="265238"/>
                  <a:pt x="27296" y="128760"/>
                  <a:pt x="0" y="0"/>
                </a:cubicBezTo>
                <a:close/>
              </a:path>
              <a:path w="1731005" h="793650" stroke="0" extrusionOk="0">
                <a:moveTo>
                  <a:pt x="0" y="0"/>
                </a:moveTo>
                <a:cubicBezTo>
                  <a:pt x="283878" y="-8022"/>
                  <a:pt x="398144" y="67620"/>
                  <a:pt x="594312" y="0"/>
                </a:cubicBezTo>
                <a:cubicBezTo>
                  <a:pt x="790480" y="-67620"/>
                  <a:pt x="964471" y="50416"/>
                  <a:pt x="1171313" y="0"/>
                </a:cubicBezTo>
                <a:cubicBezTo>
                  <a:pt x="1378155" y="-50416"/>
                  <a:pt x="1501734" y="56855"/>
                  <a:pt x="1731005" y="0"/>
                </a:cubicBezTo>
                <a:cubicBezTo>
                  <a:pt x="1746242" y="113448"/>
                  <a:pt x="1706222" y="254725"/>
                  <a:pt x="1731005" y="396825"/>
                </a:cubicBezTo>
                <a:cubicBezTo>
                  <a:pt x="1755788" y="538925"/>
                  <a:pt x="1702248" y="684157"/>
                  <a:pt x="1731005" y="793650"/>
                </a:cubicBezTo>
                <a:cubicBezTo>
                  <a:pt x="1457693" y="831963"/>
                  <a:pt x="1379485" y="780478"/>
                  <a:pt x="1136693" y="793650"/>
                </a:cubicBezTo>
                <a:cubicBezTo>
                  <a:pt x="893901" y="806822"/>
                  <a:pt x="830004" y="756572"/>
                  <a:pt x="611622" y="793650"/>
                </a:cubicBezTo>
                <a:cubicBezTo>
                  <a:pt x="393240" y="830728"/>
                  <a:pt x="156655" y="750848"/>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mesas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TextBox 38">
            <a:extLst>
              <a:ext uri="{FF2B5EF4-FFF2-40B4-BE49-F238E27FC236}">
                <a16:creationId xmlns:a16="http://schemas.microsoft.com/office/drawing/2014/main" id="{FC502EF4-2867-EE94-AB24-96711354D9F8}"/>
              </a:ext>
            </a:extLst>
          </p:cNvPr>
          <p:cNvSpPr txBox="1"/>
          <p:nvPr/>
        </p:nvSpPr>
        <p:spPr>
          <a:xfrm>
            <a:off x="1206620" y="897178"/>
            <a:ext cx="7343677" cy="769441"/>
          </a:xfrm>
          <a:prstGeom prst="rect">
            <a:avLst/>
          </a:prstGeom>
          <a:noFill/>
        </p:spPr>
        <p:txBody>
          <a:bodyPr wrap="none" rtlCol="0">
            <a:spAutoFit/>
          </a:bodyPr>
          <a:lstStyle/>
          <a:p>
            <a:r>
              <a:rPr lang="es-AR" sz="4400" b="1" dirty="0">
                <a:solidFill>
                  <a:srgbClr val="002060"/>
                </a:solidFill>
                <a:latin typeface="Century Gothic" panose="020B0502020202020204" pitchFamily="34" charset="0"/>
              </a:rPr>
              <a:t>Lugo has </a:t>
            </a:r>
            <a:r>
              <a:rPr lang="es-AR" sz="4400" b="1" dirty="0" err="1">
                <a:solidFill>
                  <a:srgbClr val="002060"/>
                </a:solidFill>
                <a:latin typeface="Century Gothic" panose="020B0502020202020204" pitchFamily="34" charset="0"/>
              </a:rPr>
              <a:t>some</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museums</a:t>
            </a:r>
            <a:r>
              <a:rPr lang="es-AR" sz="4400" b="1" dirty="0">
                <a:solidFill>
                  <a:srgbClr val="002060"/>
                </a:solidFill>
                <a:latin typeface="Century Gothic" panose="020B0502020202020204" pitchFamily="34" charset="0"/>
              </a:rPr>
              <a:t>. </a:t>
            </a:r>
          </a:p>
        </p:txBody>
      </p:sp>
      <p:pic>
        <p:nvPicPr>
          <p:cNvPr id="40" name="Google Shape;319;p15" descr="Speech Icon, Voice, Talking, Audio, Speech">
            <a:extLst>
              <a:ext uri="{FF2B5EF4-FFF2-40B4-BE49-F238E27FC236}">
                <a16:creationId xmlns:a16="http://schemas.microsoft.com/office/drawing/2014/main" id="{BF2710EE-71DE-4384-5385-8700254FD29E}"/>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41" name="Google Shape;307;p14">
            <a:extLst>
              <a:ext uri="{FF2B5EF4-FFF2-40B4-BE49-F238E27FC236}">
                <a16:creationId xmlns:a16="http://schemas.microsoft.com/office/drawing/2014/main" id="{766688E7-558A-AAA2-3856-FF2BC6B49A4E}"/>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42" name="Google Shape;470;p55">
            <a:extLst>
              <a:ext uri="{FF2B5EF4-FFF2-40B4-BE49-F238E27FC236}">
                <a16:creationId xmlns:a16="http://schemas.microsoft.com/office/drawing/2014/main" id="{5003FA04-EE05-3EE6-C807-681607A8E186}"/>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3" name="Google Shape;471;p55">
            <a:extLst>
              <a:ext uri="{FF2B5EF4-FFF2-40B4-BE49-F238E27FC236}">
                <a16:creationId xmlns:a16="http://schemas.microsoft.com/office/drawing/2014/main" id="{45F58372-99FC-3BF5-8977-67FE5653C614}"/>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44" name="Google Shape;472;p55">
            <a:extLst>
              <a:ext uri="{FF2B5EF4-FFF2-40B4-BE49-F238E27FC236}">
                <a16:creationId xmlns:a16="http://schemas.microsoft.com/office/drawing/2014/main" id="{02957853-2811-FB97-DBF4-50CFE5DDCEE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45" name="Google Shape;473;p55">
            <a:extLst>
              <a:ext uri="{FF2B5EF4-FFF2-40B4-BE49-F238E27FC236}">
                <a16:creationId xmlns:a16="http://schemas.microsoft.com/office/drawing/2014/main" id="{638AC5CF-894D-2070-5592-36E691AF0CD2}"/>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46" name="Google Shape;474;p55">
            <a:extLst>
              <a:ext uri="{FF2B5EF4-FFF2-40B4-BE49-F238E27FC236}">
                <a16:creationId xmlns:a16="http://schemas.microsoft.com/office/drawing/2014/main" id="{D7C63563-FDA7-D833-3610-DA6C10A8029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pic>
        <p:nvPicPr>
          <p:cNvPr id="48" name="Graphic 47" descr="Teacher">
            <a:extLst>
              <a:ext uri="{FF2B5EF4-FFF2-40B4-BE49-F238E27FC236}">
                <a16:creationId xmlns:a16="http://schemas.microsoft.com/office/drawing/2014/main" id="{A3BD3362-2C2F-D396-100E-0FC9731690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1941" y="-89465"/>
            <a:ext cx="914400" cy="914400"/>
          </a:xfrm>
          <a:prstGeom prst="rect">
            <a:avLst/>
          </a:prstGeom>
        </p:spPr>
      </p:pic>
      <p:sp>
        <p:nvSpPr>
          <p:cNvPr id="49" name="Speech Bubble: Rectangle with Corners Rounded 48">
            <a:hlinkClick r:id="" action="ppaction://noaction">
              <a:snd r:embed="rId8" name="7_1.wav"/>
            </a:hlinkClick>
            <a:extLst>
              <a:ext uri="{FF2B5EF4-FFF2-40B4-BE49-F238E27FC236}">
                <a16:creationId xmlns:a16="http://schemas.microsoft.com/office/drawing/2014/main" id="{DA0AB7DC-93FB-2529-6944-0837731854F1}"/>
              </a:ext>
            </a:extLst>
          </p:cNvPr>
          <p:cNvSpPr/>
          <p:nvPr/>
        </p:nvSpPr>
        <p:spPr>
          <a:xfrm>
            <a:off x="4499899" y="44891"/>
            <a:ext cx="3607782" cy="512606"/>
          </a:xfrm>
          <a:prstGeom prst="wedgeRoundRectCallout">
            <a:avLst>
              <a:gd name="adj1" fmla="val -56760"/>
              <a:gd name="adj2" fmla="val 1160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Traduce la </a:t>
            </a:r>
            <a:r>
              <a:rPr lang="en-GB" sz="3200" b="1" dirty="0" err="1">
                <a:solidFill>
                  <a:schemeClr val="bg1"/>
                </a:solidFill>
                <a:latin typeface="Century Gothic" panose="020B0502020202020204" pitchFamily="34" charset="0"/>
              </a:rPr>
              <a:t>frase</a:t>
            </a:r>
            <a:r>
              <a:rPr lang="en-GB" sz="3200" b="1" dirty="0">
                <a:solidFill>
                  <a:schemeClr val="bg1"/>
                </a:solidFill>
                <a:latin typeface="Century Gothic" panose="020B0502020202020204" pitchFamily="34" charset="0"/>
              </a:rPr>
              <a:t>. </a:t>
            </a:r>
          </a:p>
        </p:txBody>
      </p:sp>
      <p:sp>
        <p:nvSpPr>
          <p:cNvPr id="50" name="Google Shape;701;p62">
            <a:extLst>
              <a:ext uri="{FF2B5EF4-FFF2-40B4-BE49-F238E27FC236}">
                <a16:creationId xmlns:a16="http://schemas.microsoft.com/office/drawing/2014/main" id="{6DEBE126-864E-2FF8-CF33-97E205131133}"/>
              </a:ext>
            </a:extLst>
          </p:cNvPr>
          <p:cNvSpPr/>
          <p:nvPr/>
        </p:nvSpPr>
        <p:spPr>
          <a:xfrm>
            <a:off x="9499695" y="399288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museos</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TextBox 50">
            <a:extLst>
              <a:ext uri="{FF2B5EF4-FFF2-40B4-BE49-F238E27FC236}">
                <a16:creationId xmlns:a16="http://schemas.microsoft.com/office/drawing/2014/main" id="{C555E036-5847-6DB6-2715-0D3A8B1B6356}"/>
              </a:ext>
            </a:extLst>
          </p:cNvPr>
          <p:cNvSpPr txBox="1"/>
          <p:nvPr/>
        </p:nvSpPr>
        <p:spPr>
          <a:xfrm>
            <a:off x="8235983" y="-106832"/>
            <a:ext cx="1454244"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1</a:t>
            </a:r>
            <a:r>
              <a:rPr lang="es-AR" sz="4400" dirty="0">
                <a:solidFill>
                  <a:srgbClr val="002060"/>
                </a:solidFill>
                <a:latin typeface="Century Gothic" panose="020B0502020202020204" pitchFamily="34" charset="0"/>
              </a:rPr>
              <a:t>/4]</a:t>
            </a:r>
          </a:p>
        </p:txBody>
      </p:sp>
      <p:sp>
        <p:nvSpPr>
          <p:cNvPr id="52" name="TextBox 51">
            <a:extLst>
              <a:ext uri="{FF2B5EF4-FFF2-40B4-BE49-F238E27FC236}">
                <a16:creationId xmlns:a16="http://schemas.microsoft.com/office/drawing/2014/main" id="{53A4639E-6A81-71E5-E665-2D0FC8643A7D}"/>
              </a:ext>
            </a:extLst>
          </p:cNvPr>
          <p:cNvSpPr txBox="1"/>
          <p:nvPr/>
        </p:nvSpPr>
        <p:spPr>
          <a:xfrm>
            <a:off x="1362" y="6473133"/>
            <a:ext cx="2297479" cy="369332"/>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panose="020B0502020202020204" pitchFamily="34" charset="0"/>
              </a:rPr>
              <a:t>traduce </a:t>
            </a:r>
            <a:r>
              <a:rPr lang="en-GB" sz="1800" dirty="0">
                <a:solidFill>
                  <a:srgbClr val="002060"/>
                </a:solidFill>
                <a:latin typeface="Century Gothic" panose="020B0502020202020204" pitchFamily="34" charset="0"/>
              </a:rPr>
              <a:t>= translate</a:t>
            </a:r>
            <a:endParaRPr lang="en-GB" dirty="0">
              <a:solidFill>
                <a:srgbClr val="002060"/>
              </a:solidFill>
            </a:endParaRPr>
          </a:p>
        </p:txBody>
      </p:sp>
      <p:sp>
        <p:nvSpPr>
          <p:cNvPr id="3" name="Rectangle 2">
            <a:extLst>
              <a:ext uri="{FF2B5EF4-FFF2-40B4-BE49-F238E27FC236}">
                <a16:creationId xmlns:a16="http://schemas.microsoft.com/office/drawing/2014/main" id="{66360F5F-C9C0-D7C9-FBBF-B27DD72FAE73}"/>
              </a:ext>
            </a:extLst>
          </p:cNvPr>
          <p:cNvSpPr/>
          <p:nvPr/>
        </p:nvSpPr>
        <p:spPr>
          <a:xfrm>
            <a:off x="5279816" y="2308270"/>
            <a:ext cx="5234014" cy="73887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latin typeface="Century Gothic" panose="020B0502020202020204" pitchFamily="34" charset="0"/>
              </a:rPr>
              <a:t>Lugo tiene unos museos.</a:t>
            </a:r>
          </a:p>
        </p:txBody>
      </p:sp>
    </p:spTree>
    <p:extLst>
      <p:ext uri="{BB962C8B-B14F-4D97-AF65-F5344CB8AC3E}">
        <p14:creationId xmlns:p14="http://schemas.microsoft.com/office/powerpoint/2010/main" val="89886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500"/>
                                        <p:tgtEl>
                                          <p:spTgt spid="4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500"/>
                                        <p:tgtEl>
                                          <p:spTgt spid="4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500"/>
                                        <p:tgtEl>
                                          <p:spTgt spid="42"/>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500"/>
                                        <p:tgtEl>
                                          <p:spTgt spid="43"/>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32"/>
                                        </p:tgtEl>
                                        <p:attrNameLst>
                                          <p:attrName>fillcolor</p:attrName>
                                        </p:attrNameLst>
                                      </p:cBhvr>
                                      <p:to>
                                        <a:srgbClr val="92D050"/>
                                      </p:to>
                                    </p:animClr>
                                    <p:set>
                                      <p:cBhvr>
                                        <p:cTn id="34" dur="2000" fill="hold"/>
                                        <p:tgtEl>
                                          <p:spTgt spid="32"/>
                                        </p:tgtEl>
                                        <p:attrNameLst>
                                          <p:attrName>fill.type</p:attrName>
                                        </p:attrNameLst>
                                      </p:cBhvr>
                                      <p:to>
                                        <p:strVal val="solid"/>
                                      </p:to>
                                    </p:set>
                                    <p:set>
                                      <p:cBhvr>
                                        <p:cTn id="35" dur="2000" fill="hold"/>
                                        <p:tgtEl>
                                          <p:spTgt spid="32"/>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7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2" name="Speech Bubble: Rectangle with Corners Rounded 41">
            <a:hlinkClick r:id="" action="ppaction://noaction">
              <a:snd r:embed="rId4" name="7_1.wav"/>
            </a:hlinkClick>
            <a:extLst>
              <a:ext uri="{FF2B5EF4-FFF2-40B4-BE49-F238E27FC236}">
                <a16:creationId xmlns:a16="http://schemas.microsoft.com/office/drawing/2014/main" id="{6EADA738-AF79-A4D6-BF5E-6A5031B4C352}"/>
              </a:ext>
            </a:extLst>
          </p:cNvPr>
          <p:cNvSpPr/>
          <p:nvPr/>
        </p:nvSpPr>
        <p:spPr>
          <a:xfrm>
            <a:off x="4499899" y="44891"/>
            <a:ext cx="3607782" cy="512606"/>
          </a:xfrm>
          <a:prstGeom prst="wedgeRoundRectCallout">
            <a:avLst>
              <a:gd name="adj1" fmla="val -56760"/>
              <a:gd name="adj2" fmla="val 1160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Traduce la </a:t>
            </a:r>
            <a:r>
              <a:rPr lang="en-GB" sz="3200" b="1" dirty="0" err="1">
                <a:solidFill>
                  <a:schemeClr val="bg1"/>
                </a:solidFill>
                <a:latin typeface="Century Gothic" panose="020B0502020202020204" pitchFamily="34" charset="0"/>
              </a:rPr>
              <a:t>frase</a:t>
            </a:r>
            <a:r>
              <a:rPr lang="en-GB" sz="3200" b="1" dirty="0">
                <a:solidFill>
                  <a:schemeClr val="bg1"/>
                </a:solidFill>
                <a:latin typeface="Century Gothic" panose="020B0502020202020204" pitchFamily="34" charset="0"/>
              </a:rPr>
              <a:t>. </a:t>
            </a:r>
          </a:p>
        </p:txBody>
      </p:sp>
      <p:pic>
        <p:nvPicPr>
          <p:cNvPr id="41" name="Graphic 40" descr="Teacher">
            <a:extLst>
              <a:ext uri="{FF2B5EF4-FFF2-40B4-BE49-F238E27FC236}">
                <a16:creationId xmlns:a16="http://schemas.microsoft.com/office/drawing/2014/main" id="{918A239C-DDE0-0633-68EC-3713F86107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1941" y="-89465"/>
            <a:ext cx="914400" cy="914400"/>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TextBox 50">
            <a:extLst>
              <a:ext uri="{FF2B5EF4-FFF2-40B4-BE49-F238E27FC236}">
                <a16:creationId xmlns:a16="http://schemas.microsoft.com/office/drawing/2014/main" id="{C555E036-5847-6DB6-2715-0D3A8B1B6356}"/>
              </a:ext>
            </a:extLst>
          </p:cNvPr>
          <p:cNvSpPr txBox="1"/>
          <p:nvPr/>
        </p:nvSpPr>
        <p:spPr>
          <a:xfrm>
            <a:off x="8235983" y="-1068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2</a:t>
            </a:r>
            <a:r>
              <a:rPr lang="es-AR" sz="4400" dirty="0">
                <a:solidFill>
                  <a:srgbClr val="002060"/>
                </a:solidFill>
                <a:latin typeface="Century Gothic" panose="020B0502020202020204" pitchFamily="34" charset="0"/>
              </a:rPr>
              <a:t>/4]</a:t>
            </a:r>
          </a:p>
        </p:txBody>
      </p:sp>
      <p:pic>
        <p:nvPicPr>
          <p:cNvPr id="38" name="Picture 37">
            <a:extLst>
              <a:ext uri="{FF2B5EF4-FFF2-40B4-BE49-F238E27FC236}">
                <a16:creationId xmlns:a16="http://schemas.microsoft.com/office/drawing/2014/main" id="{29E260E2-591C-981C-0818-30F606546847}"/>
              </a:ext>
            </a:extLst>
          </p:cNvPr>
          <p:cNvPicPr>
            <a:picLocks noChangeAspect="1"/>
          </p:cNvPicPr>
          <p:nvPr/>
        </p:nvPicPr>
        <p:blipFill>
          <a:blip r:embed="rId7"/>
          <a:stretch>
            <a:fillRect/>
          </a:stretch>
        </p:blipFill>
        <p:spPr>
          <a:xfrm>
            <a:off x="-254032" y="1707824"/>
            <a:ext cx="6066046" cy="4773582"/>
          </a:xfrm>
          <a:prstGeom prst="rect">
            <a:avLst/>
          </a:prstGeom>
        </p:spPr>
      </p:pic>
      <p:sp>
        <p:nvSpPr>
          <p:cNvPr id="47" name="Google Shape;696;p62">
            <a:extLst>
              <a:ext uri="{FF2B5EF4-FFF2-40B4-BE49-F238E27FC236}">
                <a16:creationId xmlns:a16="http://schemas.microsoft.com/office/drawing/2014/main" id="{84C68919-99B1-2AED-23C1-8F30DC93CFA7}"/>
              </a:ext>
            </a:extLst>
          </p:cNvPr>
          <p:cNvSpPr/>
          <p:nvPr/>
        </p:nvSpPr>
        <p:spPr>
          <a:xfrm>
            <a:off x="3461067"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52" name="Google Shape;699;p62">
            <a:extLst>
              <a:ext uri="{FF2B5EF4-FFF2-40B4-BE49-F238E27FC236}">
                <a16:creationId xmlns:a16="http://schemas.microsoft.com/office/drawing/2014/main" id="{1E8845E4-E514-FD35-17DC-A2D6910B890F}"/>
              </a:ext>
            </a:extLst>
          </p:cNvPr>
          <p:cNvSpPr/>
          <p:nvPr/>
        </p:nvSpPr>
        <p:spPr>
          <a:xfrm>
            <a:off x="4565580"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1;p62">
            <a:extLst>
              <a:ext uri="{FF2B5EF4-FFF2-40B4-BE49-F238E27FC236}">
                <a16:creationId xmlns:a16="http://schemas.microsoft.com/office/drawing/2014/main" id="{77AE643A-BEC5-C2F8-8A38-B43FD50B1F04}"/>
              </a:ext>
            </a:extLst>
          </p:cNvPr>
          <p:cNvSpPr/>
          <p:nvPr/>
        </p:nvSpPr>
        <p:spPr>
          <a:xfrm>
            <a:off x="7854990"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55" name="Google Shape;702;p62">
            <a:extLst>
              <a:ext uri="{FF2B5EF4-FFF2-40B4-BE49-F238E27FC236}">
                <a16:creationId xmlns:a16="http://schemas.microsoft.com/office/drawing/2014/main" id="{3C5C9058-527C-DA3A-645D-0379B2A7AB76}"/>
              </a:ext>
            </a:extLst>
          </p:cNvPr>
          <p:cNvSpPr/>
          <p:nvPr/>
        </p:nvSpPr>
        <p:spPr>
          <a:xfrm>
            <a:off x="4565581" y="3976997"/>
            <a:ext cx="1644702" cy="793650"/>
          </a:xfrm>
          <a:custGeom>
            <a:avLst/>
            <a:gdLst>
              <a:gd name="connsiteX0" fmla="*/ 0 w 1644702"/>
              <a:gd name="connsiteY0" fmla="*/ 0 h 793650"/>
              <a:gd name="connsiteX1" fmla="*/ 548234 w 1644702"/>
              <a:gd name="connsiteY1" fmla="*/ 0 h 793650"/>
              <a:gd name="connsiteX2" fmla="*/ 1129362 w 1644702"/>
              <a:gd name="connsiteY2" fmla="*/ 0 h 793650"/>
              <a:gd name="connsiteX3" fmla="*/ 1644702 w 1644702"/>
              <a:gd name="connsiteY3" fmla="*/ 0 h 793650"/>
              <a:gd name="connsiteX4" fmla="*/ 1644702 w 1644702"/>
              <a:gd name="connsiteY4" fmla="*/ 396825 h 793650"/>
              <a:gd name="connsiteX5" fmla="*/ 1644702 w 1644702"/>
              <a:gd name="connsiteY5" fmla="*/ 793650 h 793650"/>
              <a:gd name="connsiteX6" fmla="*/ 1096468 w 1644702"/>
              <a:gd name="connsiteY6" fmla="*/ 793650 h 793650"/>
              <a:gd name="connsiteX7" fmla="*/ 515340 w 1644702"/>
              <a:gd name="connsiteY7" fmla="*/ 793650 h 793650"/>
              <a:gd name="connsiteX8" fmla="*/ 0 w 1644702"/>
              <a:gd name="connsiteY8" fmla="*/ 793650 h 793650"/>
              <a:gd name="connsiteX9" fmla="*/ 0 w 1644702"/>
              <a:gd name="connsiteY9" fmla="*/ 388889 h 793650"/>
              <a:gd name="connsiteX10" fmla="*/ 0 w 164470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702" h="793650" fill="none" extrusionOk="0">
                <a:moveTo>
                  <a:pt x="0" y="0"/>
                </a:moveTo>
                <a:cubicBezTo>
                  <a:pt x="205934" y="-62155"/>
                  <a:pt x="435465" y="14339"/>
                  <a:pt x="548234" y="0"/>
                </a:cubicBezTo>
                <a:cubicBezTo>
                  <a:pt x="661003" y="-14339"/>
                  <a:pt x="852949" y="14235"/>
                  <a:pt x="1129362" y="0"/>
                </a:cubicBezTo>
                <a:cubicBezTo>
                  <a:pt x="1405775" y="-14235"/>
                  <a:pt x="1441923" y="32103"/>
                  <a:pt x="1644702" y="0"/>
                </a:cubicBezTo>
                <a:cubicBezTo>
                  <a:pt x="1676161" y="147357"/>
                  <a:pt x="1617468" y="242389"/>
                  <a:pt x="1644702" y="396825"/>
                </a:cubicBezTo>
                <a:cubicBezTo>
                  <a:pt x="1671936" y="551262"/>
                  <a:pt x="1610606" y="687806"/>
                  <a:pt x="1644702" y="793650"/>
                </a:cubicBezTo>
                <a:cubicBezTo>
                  <a:pt x="1372397" y="801464"/>
                  <a:pt x="1207031" y="731045"/>
                  <a:pt x="1096468" y="793650"/>
                </a:cubicBezTo>
                <a:cubicBezTo>
                  <a:pt x="985905" y="856255"/>
                  <a:pt x="675438" y="773509"/>
                  <a:pt x="515340" y="793650"/>
                </a:cubicBezTo>
                <a:cubicBezTo>
                  <a:pt x="355242" y="813791"/>
                  <a:pt x="257403" y="738159"/>
                  <a:pt x="0" y="793650"/>
                </a:cubicBezTo>
                <a:cubicBezTo>
                  <a:pt x="-3588" y="679834"/>
                  <a:pt x="42863" y="503887"/>
                  <a:pt x="0" y="388889"/>
                </a:cubicBezTo>
                <a:cubicBezTo>
                  <a:pt x="-42863" y="273891"/>
                  <a:pt x="22479" y="167721"/>
                  <a:pt x="0" y="0"/>
                </a:cubicBezTo>
                <a:close/>
              </a:path>
              <a:path w="1644702" h="793650" stroke="0" extrusionOk="0">
                <a:moveTo>
                  <a:pt x="0" y="0"/>
                </a:moveTo>
                <a:cubicBezTo>
                  <a:pt x="224676" y="-53696"/>
                  <a:pt x="417586" y="12165"/>
                  <a:pt x="531787" y="0"/>
                </a:cubicBezTo>
                <a:cubicBezTo>
                  <a:pt x="645988" y="-12165"/>
                  <a:pt x="886197" y="20766"/>
                  <a:pt x="1063574" y="0"/>
                </a:cubicBezTo>
                <a:cubicBezTo>
                  <a:pt x="1240951" y="-20766"/>
                  <a:pt x="1356962" y="68786"/>
                  <a:pt x="1644702" y="0"/>
                </a:cubicBezTo>
                <a:cubicBezTo>
                  <a:pt x="1669045" y="168992"/>
                  <a:pt x="1602608" y="260866"/>
                  <a:pt x="1644702" y="388889"/>
                </a:cubicBezTo>
                <a:cubicBezTo>
                  <a:pt x="1686796" y="516912"/>
                  <a:pt x="1626371" y="597580"/>
                  <a:pt x="1644702" y="793650"/>
                </a:cubicBezTo>
                <a:cubicBezTo>
                  <a:pt x="1386355" y="813299"/>
                  <a:pt x="1347548" y="767643"/>
                  <a:pt x="1063574" y="793650"/>
                </a:cubicBezTo>
                <a:cubicBezTo>
                  <a:pt x="779600" y="819657"/>
                  <a:pt x="764758" y="766616"/>
                  <a:pt x="482446" y="793650"/>
                </a:cubicBezTo>
                <a:cubicBezTo>
                  <a:pt x="200134" y="820684"/>
                  <a:pt x="146116" y="782750"/>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calle</a:t>
            </a:r>
            <a:endParaRPr sz="2500" b="1" dirty="0">
              <a:solidFill>
                <a:srgbClr val="002060"/>
              </a:solidFill>
              <a:latin typeface="Century Gothic" panose="020B0502020202020204" pitchFamily="34" charset="0"/>
              <a:ea typeface="Montserrat"/>
              <a:cs typeface="Montserrat"/>
              <a:sym typeface="Montserrat"/>
            </a:endParaRPr>
          </a:p>
        </p:txBody>
      </p:sp>
      <p:sp>
        <p:nvSpPr>
          <p:cNvPr id="57" name="Google Shape;701;p62">
            <a:extLst>
              <a:ext uri="{FF2B5EF4-FFF2-40B4-BE49-F238E27FC236}">
                <a16:creationId xmlns:a16="http://schemas.microsoft.com/office/drawing/2014/main" id="{2A3E6637-E92B-904A-E3CB-6BD4C4BD6FE3}"/>
              </a:ext>
            </a:extLst>
          </p:cNvPr>
          <p:cNvSpPr/>
          <p:nvPr/>
        </p:nvSpPr>
        <p:spPr>
          <a:xfrm>
            <a:off x="9499695"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58" name="Google Shape;702;p62">
            <a:extLst>
              <a:ext uri="{FF2B5EF4-FFF2-40B4-BE49-F238E27FC236}">
                <a16:creationId xmlns:a16="http://schemas.microsoft.com/office/drawing/2014/main" id="{38BE2A8B-AA01-0160-0298-9E44736B222D}"/>
              </a:ext>
            </a:extLst>
          </p:cNvPr>
          <p:cNvSpPr/>
          <p:nvPr/>
        </p:nvSpPr>
        <p:spPr>
          <a:xfrm>
            <a:off x="7813840" y="3992884"/>
            <a:ext cx="1619755" cy="793650"/>
          </a:xfrm>
          <a:custGeom>
            <a:avLst/>
            <a:gdLst>
              <a:gd name="connsiteX0" fmla="*/ 0 w 1619755"/>
              <a:gd name="connsiteY0" fmla="*/ 0 h 793650"/>
              <a:gd name="connsiteX1" fmla="*/ 507523 w 1619755"/>
              <a:gd name="connsiteY1" fmla="*/ 0 h 793650"/>
              <a:gd name="connsiteX2" fmla="*/ 1047442 w 1619755"/>
              <a:gd name="connsiteY2" fmla="*/ 0 h 793650"/>
              <a:gd name="connsiteX3" fmla="*/ 1619755 w 1619755"/>
              <a:gd name="connsiteY3" fmla="*/ 0 h 793650"/>
              <a:gd name="connsiteX4" fmla="*/ 1619755 w 1619755"/>
              <a:gd name="connsiteY4" fmla="*/ 373016 h 793650"/>
              <a:gd name="connsiteX5" fmla="*/ 1619755 w 1619755"/>
              <a:gd name="connsiteY5" fmla="*/ 793650 h 793650"/>
              <a:gd name="connsiteX6" fmla="*/ 1063639 w 1619755"/>
              <a:gd name="connsiteY6" fmla="*/ 793650 h 793650"/>
              <a:gd name="connsiteX7" fmla="*/ 539918 w 1619755"/>
              <a:gd name="connsiteY7" fmla="*/ 793650 h 793650"/>
              <a:gd name="connsiteX8" fmla="*/ 0 w 1619755"/>
              <a:gd name="connsiteY8" fmla="*/ 793650 h 793650"/>
              <a:gd name="connsiteX9" fmla="*/ 0 w 1619755"/>
              <a:gd name="connsiteY9" fmla="*/ 420635 h 793650"/>
              <a:gd name="connsiteX10" fmla="*/ 0 w 161975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9755" h="793650" fill="none" extrusionOk="0">
                <a:moveTo>
                  <a:pt x="0" y="0"/>
                </a:moveTo>
                <a:cubicBezTo>
                  <a:pt x="232051" y="-19167"/>
                  <a:pt x="257637" y="33785"/>
                  <a:pt x="507523" y="0"/>
                </a:cubicBezTo>
                <a:cubicBezTo>
                  <a:pt x="757409" y="-33785"/>
                  <a:pt x="907307" y="7071"/>
                  <a:pt x="1047442" y="0"/>
                </a:cubicBezTo>
                <a:cubicBezTo>
                  <a:pt x="1187577" y="-7071"/>
                  <a:pt x="1386159" y="43356"/>
                  <a:pt x="1619755" y="0"/>
                </a:cubicBezTo>
                <a:cubicBezTo>
                  <a:pt x="1625075" y="115102"/>
                  <a:pt x="1588544" y="217579"/>
                  <a:pt x="1619755" y="373016"/>
                </a:cubicBezTo>
                <a:cubicBezTo>
                  <a:pt x="1650966" y="528453"/>
                  <a:pt x="1588155" y="588402"/>
                  <a:pt x="1619755" y="793650"/>
                </a:cubicBezTo>
                <a:cubicBezTo>
                  <a:pt x="1355506" y="839865"/>
                  <a:pt x="1328435" y="788379"/>
                  <a:pt x="1063639" y="793650"/>
                </a:cubicBezTo>
                <a:cubicBezTo>
                  <a:pt x="798843" y="798921"/>
                  <a:pt x="722045" y="764071"/>
                  <a:pt x="539918" y="793650"/>
                </a:cubicBezTo>
                <a:cubicBezTo>
                  <a:pt x="357791" y="823229"/>
                  <a:pt x="218017" y="764348"/>
                  <a:pt x="0" y="793650"/>
                </a:cubicBezTo>
                <a:cubicBezTo>
                  <a:pt x="-16090" y="659836"/>
                  <a:pt x="7313" y="576032"/>
                  <a:pt x="0" y="420635"/>
                </a:cubicBezTo>
                <a:cubicBezTo>
                  <a:pt x="-7313" y="265238"/>
                  <a:pt x="27296" y="128760"/>
                  <a:pt x="0" y="0"/>
                </a:cubicBezTo>
                <a:close/>
              </a:path>
              <a:path w="1619755" h="793650" stroke="0" extrusionOk="0">
                <a:moveTo>
                  <a:pt x="0" y="0"/>
                </a:moveTo>
                <a:cubicBezTo>
                  <a:pt x="214181" y="-21077"/>
                  <a:pt x="356370" y="25407"/>
                  <a:pt x="556116" y="0"/>
                </a:cubicBezTo>
                <a:cubicBezTo>
                  <a:pt x="755862" y="-25407"/>
                  <a:pt x="886612" y="21200"/>
                  <a:pt x="1096034" y="0"/>
                </a:cubicBezTo>
                <a:cubicBezTo>
                  <a:pt x="1305456" y="-21200"/>
                  <a:pt x="1436523" y="40723"/>
                  <a:pt x="1619755" y="0"/>
                </a:cubicBezTo>
                <a:cubicBezTo>
                  <a:pt x="1634992" y="113448"/>
                  <a:pt x="1594972" y="254725"/>
                  <a:pt x="1619755" y="396825"/>
                </a:cubicBezTo>
                <a:cubicBezTo>
                  <a:pt x="1644538" y="538925"/>
                  <a:pt x="1590998" y="684157"/>
                  <a:pt x="1619755" y="793650"/>
                </a:cubicBezTo>
                <a:cubicBezTo>
                  <a:pt x="1482956" y="814555"/>
                  <a:pt x="1179728" y="727096"/>
                  <a:pt x="1063639" y="793650"/>
                </a:cubicBezTo>
                <a:cubicBezTo>
                  <a:pt x="947550" y="860204"/>
                  <a:pt x="727771" y="751055"/>
                  <a:pt x="572313" y="793650"/>
                </a:cubicBezTo>
                <a:cubicBezTo>
                  <a:pt x="416855" y="836245"/>
                  <a:pt x="180595" y="735389"/>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parque</a:t>
            </a:r>
            <a:endParaRPr sz="2500" b="1" dirty="0">
              <a:solidFill>
                <a:srgbClr val="002060"/>
              </a:solidFill>
              <a:latin typeface="Century Gothic" panose="020B0502020202020204" pitchFamily="34" charset="0"/>
              <a:ea typeface="Montserrat"/>
              <a:cs typeface="Montserrat"/>
              <a:sym typeface="Montserrat"/>
            </a:endParaRPr>
          </a:p>
        </p:txBody>
      </p:sp>
      <p:sp>
        <p:nvSpPr>
          <p:cNvPr id="59" name="Google Shape;703;p62">
            <a:extLst>
              <a:ext uri="{FF2B5EF4-FFF2-40B4-BE49-F238E27FC236}">
                <a16:creationId xmlns:a16="http://schemas.microsoft.com/office/drawing/2014/main" id="{5DF2A409-0D97-3767-FEB3-73803B2C050E}"/>
              </a:ext>
            </a:extLst>
          </p:cNvPr>
          <p:cNvSpPr/>
          <p:nvPr/>
        </p:nvSpPr>
        <p:spPr>
          <a:xfrm>
            <a:off x="9488295" y="4003753"/>
            <a:ext cx="1903605" cy="793650"/>
          </a:xfrm>
          <a:custGeom>
            <a:avLst/>
            <a:gdLst>
              <a:gd name="connsiteX0" fmla="*/ 0 w 1903605"/>
              <a:gd name="connsiteY0" fmla="*/ 0 h 793650"/>
              <a:gd name="connsiteX1" fmla="*/ 513973 w 1903605"/>
              <a:gd name="connsiteY1" fmla="*/ 0 h 793650"/>
              <a:gd name="connsiteX2" fmla="*/ 970839 w 1903605"/>
              <a:gd name="connsiteY2" fmla="*/ 0 h 793650"/>
              <a:gd name="connsiteX3" fmla="*/ 1427704 w 1903605"/>
              <a:gd name="connsiteY3" fmla="*/ 0 h 793650"/>
              <a:gd name="connsiteX4" fmla="*/ 1903605 w 1903605"/>
              <a:gd name="connsiteY4" fmla="*/ 0 h 793650"/>
              <a:gd name="connsiteX5" fmla="*/ 1903605 w 1903605"/>
              <a:gd name="connsiteY5" fmla="*/ 396825 h 793650"/>
              <a:gd name="connsiteX6" fmla="*/ 1903605 w 1903605"/>
              <a:gd name="connsiteY6" fmla="*/ 793650 h 793650"/>
              <a:gd name="connsiteX7" fmla="*/ 1484812 w 1903605"/>
              <a:gd name="connsiteY7" fmla="*/ 793650 h 793650"/>
              <a:gd name="connsiteX8" fmla="*/ 1027947 w 1903605"/>
              <a:gd name="connsiteY8" fmla="*/ 793650 h 793650"/>
              <a:gd name="connsiteX9" fmla="*/ 513973 w 1903605"/>
              <a:gd name="connsiteY9" fmla="*/ 793650 h 793650"/>
              <a:gd name="connsiteX10" fmla="*/ 0 w 1903605"/>
              <a:gd name="connsiteY10" fmla="*/ 793650 h 793650"/>
              <a:gd name="connsiteX11" fmla="*/ 0 w 1903605"/>
              <a:gd name="connsiteY11" fmla="*/ 388889 h 793650"/>
              <a:gd name="connsiteX12" fmla="*/ 0 w 190360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3605" h="793650" fill="none" extrusionOk="0">
                <a:moveTo>
                  <a:pt x="0" y="0"/>
                </a:moveTo>
                <a:cubicBezTo>
                  <a:pt x="105108" y="-34194"/>
                  <a:pt x="384136" y="32401"/>
                  <a:pt x="513973" y="0"/>
                </a:cubicBezTo>
                <a:cubicBezTo>
                  <a:pt x="643810" y="-32401"/>
                  <a:pt x="866623" y="20407"/>
                  <a:pt x="970839" y="0"/>
                </a:cubicBezTo>
                <a:cubicBezTo>
                  <a:pt x="1075055" y="-20407"/>
                  <a:pt x="1214774" y="8793"/>
                  <a:pt x="1427704" y="0"/>
                </a:cubicBezTo>
                <a:cubicBezTo>
                  <a:pt x="1640634" y="-8793"/>
                  <a:pt x="1741363" y="1892"/>
                  <a:pt x="1903605" y="0"/>
                </a:cubicBezTo>
                <a:cubicBezTo>
                  <a:pt x="1938528" y="84232"/>
                  <a:pt x="1885665" y="215515"/>
                  <a:pt x="1903605" y="396825"/>
                </a:cubicBezTo>
                <a:cubicBezTo>
                  <a:pt x="1921545" y="578136"/>
                  <a:pt x="1856138" y="611940"/>
                  <a:pt x="1903605" y="793650"/>
                </a:cubicBezTo>
                <a:cubicBezTo>
                  <a:pt x="1731239" y="841912"/>
                  <a:pt x="1614642" y="784210"/>
                  <a:pt x="1484812" y="793650"/>
                </a:cubicBezTo>
                <a:cubicBezTo>
                  <a:pt x="1354982" y="803090"/>
                  <a:pt x="1170743" y="792226"/>
                  <a:pt x="1027947" y="793650"/>
                </a:cubicBezTo>
                <a:cubicBezTo>
                  <a:pt x="885152" y="795074"/>
                  <a:pt x="756077" y="751385"/>
                  <a:pt x="513973" y="793650"/>
                </a:cubicBezTo>
                <a:cubicBezTo>
                  <a:pt x="271869" y="835915"/>
                  <a:pt x="152352" y="750034"/>
                  <a:pt x="0" y="793650"/>
                </a:cubicBezTo>
                <a:cubicBezTo>
                  <a:pt x="-37259" y="656249"/>
                  <a:pt x="48459" y="554944"/>
                  <a:pt x="0" y="388889"/>
                </a:cubicBezTo>
                <a:cubicBezTo>
                  <a:pt x="-48459" y="222834"/>
                  <a:pt x="35228" y="150505"/>
                  <a:pt x="0" y="0"/>
                </a:cubicBezTo>
                <a:close/>
              </a:path>
              <a:path w="1903605" h="793650" stroke="0" extrusionOk="0">
                <a:moveTo>
                  <a:pt x="0" y="0"/>
                </a:moveTo>
                <a:cubicBezTo>
                  <a:pt x="134720" y="-40229"/>
                  <a:pt x="303263" y="40115"/>
                  <a:pt x="475901" y="0"/>
                </a:cubicBezTo>
                <a:cubicBezTo>
                  <a:pt x="648539" y="-40115"/>
                  <a:pt x="800751" y="14055"/>
                  <a:pt x="932766" y="0"/>
                </a:cubicBezTo>
                <a:cubicBezTo>
                  <a:pt x="1064782" y="-14055"/>
                  <a:pt x="1169555" y="23278"/>
                  <a:pt x="1351560" y="0"/>
                </a:cubicBezTo>
                <a:cubicBezTo>
                  <a:pt x="1533565" y="-23278"/>
                  <a:pt x="1729244" y="4833"/>
                  <a:pt x="1903605" y="0"/>
                </a:cubicBezTo>
                <a:cubicBezTo>
                  <a:pt x="1924024" y="113328"/>
                  <a:pt x="1867176" y="199645"/>
                  <a:pt x="1903605" y="388889"/>
                </a:cubicBezTo>
                <a:cubicBezTo>
                  <a:pt x="1940034" y="578133"/>
                  <a:pt x="1900357" y="658835"/>
                  <a:pt x="1903605" y="793650"/>
                </a:cubicBezTo>
                <a:cubicBezTo>
                  <a:pt x="1692612" y="799338"/>
                  <a:pt x="1587045" y="749505"/>
                  <a:pt x="1427704" y="793650"/>
                </a:cubicBezTo>
                <a:cubicBezTo>
                  <a:pt x="1268363" y="837795"/>
                  <a:pt x="1080021" y="785675"/>
                  <a:pt x="989875" y="793650"/>
                </a:cubicBezTo>
                <a:cubicBezTo>
                  <a:pt x="899729" y="801625"/>
                  <a:pt x="622625" y="784103"/>
                  <a:pt x="513973" y="793650"/>
                </a:cubicBezTo>
                <a:cubicBezTo>
                  <a:pt x="405321" y="803197"/>
                  <a:pt x="215388" y="759925"/>
                  <a:pt x="0" y="793650"/>
                </a:cubicBezTo>
                <a:cubicBezTo>
                  <a:pt x="-2916" y="689636"/>
                  <a:pt x="42643" y="499565"/>
                  <a:pt x="0" y="404762"/>
                </a:cubicBezTo>
                <a:cubicBezTo>
                  <a:pt x="-42643" y="309959"/>
                  <a:pt x="16620" y="18560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museo</a:t>
            </a:r>
            <a:endParaRPr sz="2500" b="1" dirty="0">
              <a:solidFill>
                <a:srgbClr val="002060"/>
              </a:solidFill>
              <a:latin typeface="Century Gothic" panose="020B0502020202020204" pitchFamily="34" charset="0"/>
              <a:ea typeface="Montserrat"/>
              <a:cs typeface="Montserrat"/>
              <a:sym typeface="Montserrat"/>
            </a:endParaRPr>
          </a:p>
        </p:txBody>
      </p:sp>
      <p:sp>
        <p:nvSpPr>
          <p:cNvPr id="60" name="TextBox 59">
            <a:extLst>
              <a:ext uri="{FF2B5EF4-FFF2-40B4-BE49-F238E27FC236}">
                <a16:creationId xmlns:a16="http://schemas.microsoft.com/office/drawing/2014/main" id="{12E03767-1652-E5E7-65FB-406D3255B5C6}"/>
              </a:ext>
            </a:extLst>
          </p:cNvPr>
          <p:cNvSpPr txBox="1"/>
          <p:nvPr/>
        </p:nvSpPr>
        <p:spPr>
          <a:xfrm>
            <a:off x="154451" y="679682"/>
            <a:ext cx="7959230" cy="584775"/>
          </a:xfrm>
          <a:prstGeom prst="rect">
            <a:avLst/>
          </a:prstGeom>
          <a:noFill/>
        </p:spPr>
        <p:txBody>
          <a:bodyPr wrap="none" rtlCol="0">
            <a:spAutoFit/>
          </a:bodyPr>
          <a:lstStyle/>
          <a:p>
            <a:r>
              <a:rPr lang="es-AR" sz="3200" b="1" dirty="0">
                <a:solidFill>
                  <a:srgbClr val="002060"/>
                </a:solidFill>
                <a:latin typeface="Century Gothic" panose="020B0502020202020204" pitchFamily="34" charset="0"/>
              </a:rPr>
              <a:t>Does it have a church and some trees?</a:t>
            </a:r>
          </a:p>
        </p:txBody>
      </p:sp>
      <p:pic>
        <p:nvPicPr>
          <p:cNvPr id="61" name="Google Shape;319;p15" descr="Speech Icon, Voice, Talking, Audio, Speech">
            <a:extLst>
              <a:ext uri="{FF2B5EF4-FFF2-40B4-BE49-F238E27FC236}">
                <a16:creationId xmlns:a16="http://schemas.microsoft.com/office/drawing/2014/main" id="{3975439F-D4A0-5084-38C1-B1736753D94F}"/>
              </a:ext>
            </a:extLst>
          </p:cNvPr>
          <p:cNvPicPr preferRelativeResize="0"/>
          <p:nvPr/>
        </p:nvPicPr>
        <p:blipFill rotWithShape="1">
          <a:blip r:embed="rId8">
            <a:alphaModFix/>
          </a:blip>
          <a:srcRect/>
          <a:stretch/>
        </p:blipFill>
        <p:spPr>
          <a:xfrm>
            <a:off x="11131654" y="207539"/>
            <a:ext cx="776168" cy="776168"/>
          </a:xfrm>
          <a:prstGeom prst="rect">
            <a:avLst/>
          </a:prstGeom>
          <a:noFill/>
          <a:ln>
            <a:noFill/>
          </a:ln>
        </p:spPr>
      </p:pic>
      <p:sp>
        <p:nvSpPr>
          <p:cNvPr id="62" name="Google Shape;307;p14">
            <a:extLst>
              <a:ext uri="{FF2B5EF4-FFF2-40B4-BE49-F238E27FC236}">
                <a16:creationId xmlns:a16="http://schemas.microsoft.com/office/drawing/2014/main" id="{EBFDB47D-0C15-0BF9-22AA-23D791BB1F4E}"/>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63" name="Google Shape;470;p55">
            <a:extLst>
              <a:ext uri="{FF2B5EF4-FFF2-40B4-BE49-F238E27FC236}">
                <a16:creationId xmlns:a16="http://schemas.microsoft.com/office/drawing/2014/main" id="{7F5C0528-9996-EA33-C627-262F078960BB}"/>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471;p55">
            <a:extLst>
              <a:ext uri="{FF2B5EF4-FFF2-40B4-BE49-F238E27FC236}">
                <a16:creationId xmlns:a16="http://schemas.microsoft.com/office/drawing/2014/main" id="{3F91FEB3-6794-5C7F-778A-BC71D203C870}"/>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5" name="Google Shape;472;p55">
            <a:extLst>
              <a:ext uri="{FF2B5EF4-FFF2-40B4-BE49-F238E27FC236}">
                <a16:creationId xmlns:a16="http://schemas.microsoft.com/office/drawing/2014/main" id="{F4BF293C-F73C-60C8-97A6-A80ADABD72FB}"/>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6" name="Google Shape;473;p55">
            <a:extLst>
              <a:ext uri="{FF2B5EF4-FFF2-40B4-BE49-F238E27FC236}">
                <a16:creationId xmlns:a16="http://schemas.microsoft.com/office/drawing/2014/main" id="{58F4E8EC-9697-C1FD-891C-D1FF2FCF8575}"/>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7" name="Google Shape;474;p55">
            <a:extLst>
              <a:ext uri="{FF2B5EF4-FFF2-40B4-BE49-F238E27FC236}">
                <a16:creationId xmlns:a16="http://schemas.microsoft.com/office/drawing/2014/main" id="{06C59F1D-5A2F-D25B-2550-667FD2C57074}"/>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9" name="Google Shape;703;p62">
            <a:extLst>
              <a:ext uri="{FF2B5EF4-FFF2-40B4-BE49-F238E27FC236}">
                <a16:creationId xmlns:a16="http://schemas.microsoft.com/office/drawing/2014/main" id="{3C35F254-50FB-CDE6-E8C3-FD480C93D07D}"/>
              </a:ext>
            </a:extLst>
          </p:cNvPr>
          <p:cNvSpPr/>
          <p:nvPr/>
        </p:nvSpPr>
        <p:spPr>
          <a:xfrm>
            <a:off x="6787664" y="3116320"/>
            <a:ext cx="1282254" cy="793650"/>
          </a:xfrm>
          <a:custGeom>
            <a:avLst/>
            <a:gdLst>
              <a:gd name="connsiteX0" fmla="*/ 0 w 1282254"/>
              <a:gd name="connsiteY0" fmla="*/ 0 h 793650"/>
              <a:gd name="connsiteX1" fmla="*/ 440241 w 1282254"/>
              <a:gd name="connsiteY1" fmla="*/ 0 h 793650"/>
              <a:gd name="connsiteX2" fmla="*/ 854836 w 1282254"/>
              <a:gd name="connsiteY2" fmla="*/ 0 h 793650"/>
              <a:gd name="connsiteX3" fmla="*/ 1282254 w 1282254"/>
              <a:gd name="connsiteY3" fmla="*/ 0 h 793650"/>
              <a:gd name="connsiteX4" fmla="*/ 1282254 w 1282254"/>
              <a:gd name="connsiteY4" fmla="*/ 380952 h 793650"/>
              <a:gd name="connsiteX5" fmla="*/ 1282254 w 1282254"/>
              <a:gd name="connsiteY5" fmla="*/ 793650 h 793650"/>
              <a:gd name="connsiteX6" fmla="*/ 829191 w 1282254"/>
              <a:gd name="connsiteY6" fmla="*/ 793650 h 793650"/>
              <a:gd name="connsiteX7" fmla="*/ 440241 w 1282254"/>
              <a:gd name="connsiteY7" fmla="*/ 793650 h 793650"/>
              <a:gd name="connsiteX8" fmla="*/ 0 w 1282254"/>
              <a:gd name="connsiteY8" fmla="*/ 793650 h 793650"/>
              <a:gd name="connsiteX9" fmla="*/ 0 w 1282254"/>
              <a:gd name="connsiteY9" fmla="*/ 396825 h 793650"/>
              <a:gd name="connsiteX10" fmla="*/ 0 w 128225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254" h="793650" fill="none" extrusionOk="0">
                <a:moveTo>
                  <a:pt x="0" y="0"/>
                </a:moveTo>
                <a:cubicBezTo>
                  <a:pt x="150017" y="-35886"/>
                  <a:pt x="332294" y="35271"/>
                  <a:pt x="440241" y="0"/>
                </a:cubicBezTo>
                <a:cubicBezTo>
                  <a:pt x="548188" y="-35271"/>
                  <a:pt x="729036" y="45611"/>
                  <a:pt x="854836" y="0"/>
                </a:cubicBezTo>
                <a:cubicBezTo>
                  <a:pt x="980636" y="-45611"/>
                  <a:pt x="1117275" y="51254"/>
                  <a:pt x="1282254" y="0"/>
                </a:cubicBezTo>
                <a:cubicBezTo>
                  <a:pt x="1301794" y="164573"/>
                  <a:pt x="1244492" y="254579"/>
                  <a:pt x="1282254" y="380952"/>
                </a:cubicBezTo>
                <a:cubicBezTo>
                  <a:pt x="1320016" y="507325"/>
                  <a:pt x="1271829" y="654280"/>
                  <a:pt x="1282254" y="793650"/>
                </a:cubicBezTo>
                <a:cubicBezTo>
                  <a:pt x="1074002" y="793746"/>
                  <a:pt x="965989" y="780842"/>
                  <a:pt x="829191" y="793650"/>
                </a:cubicBezTo>
                <a:cubicBezTo>
                  <a:pt x="692393" y="806458"/>
                  <a:pt x="549854" y="777600"/>
                  <a:pt x="440241" y="793650"/>
                </a:cubicBezTo>
                <a:cubicBezTo>
                  <a:pt x="330628" y="809700"/>
                  <a:pt x="110109" y="791332"/>
                  <a:pt x="0" y="793650"/>
                </a:cubicBezTo>
                <a:cubicBezTo>
                  <a:pt x="-158" y="685495"/>
                  <a:pt x="21881" y="589833"/>
                  <a:pt x="0" y="396825"/>
                </a:cubicBezTo>
                <a:cubicBezTo>
                  <a:pt x="-21881" y="203818"/>
                  <a:pt x="7696" y="89522"/>
                  <a:pt x="0" y="0"/>
                </a:cubicBezTo>
                <a:close/>
              </a:path>
              <a:path w="1282254" h="793650" stroke="0" extrusionOk="0">
                <a:moveTo>
                  <a:pt x="0" y="0"/>
                </a:moveTo>
                <a:cubicBezTo>
                  <a:pt x="87746" y="-10501"/>
                  <a:pt x="326057" y="43710"/>
                  <a:pt x="414595" y="0"/>
                </a:cubicBezTo>
                <a:cubicBezTo>
                  <a:pt x="503134" y="-43710"/>
                  <a:pt x="735084" y="24828"/>
                  <a:pt x="854836" y="0"/>
                </a:cubicBezTo>
                <a:cubicBezTo>
                  <a:pt x="974588" y="-24828"/>
                  <a:pt x="1087574" y="10525"/>
                  <a:pt x="1282254" y="0"/>
                </a:cubicBezTo>
                <a:cubicBezTo>
                  <a:pt x="1292598" y="142727"/>
                  <a:pt x="1262916" y="219759"/>
                  <a:pt x="1282254" y="373016"/>
                </a:cubicBezTo>
                <a:cubicBezTo>
                  <a:pt x="1301592" y="526273"/>
                  <a:pt x="1240006" y="618654"/>
                  <a:pt x="1282254" y="793650"/>
                </a:cubicBezTo>
                <a:cubicBezTo>
                  <a:pt x="1179099" y="806875"/>
                  <a:pt x="997195" y="772817"/>
                  <a:pt x="829191" y="793650"/>
                </a:cubicBezTo>
                <a:cubicBezTo>
                  <a:pt x="661187" y="814483"/>
                  <a:pt x="576827" y="766225"/>
                  <a:pt x="401773" y="793650"/>
                </a:cubicBezTo>
                <a:cubicBezTo>
                  <a:pt x="226719" y="821075"/>
                  <a:pt x="172745" y="788665"/>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pero</a:t>
            </a:r>
            <a:endParaRPr sz="2500" b="1" dirty="0">
              <a:solidFill>
                <a:srgbClr val="002060"/>
              </a:solidFill>
              <a:latin typeface="Century Gothic" panose="020B0502020202020204" pitchFamily="34" charset="0"/>
              <a:ea typeface="Montserrat"/>
              <a:cs typeface="Montserrat"/>
              <a:sym typeface="Montserrat"/>
            </a:endParaRPr>
          </a:p>
        </p:txBody>
      </p:sp>
      <p:sp>
        <p:nvSpPr>
          <p:cNvPr id="70" name="Google Shape;703;p62">
            <a:extLst>
              <a:ext uri="{FF2B5EF4-FFF2-40B4-BE49-F238E27FC236}">
                <a16:creationId xmlns:a16="http://schemas.microsoft.com/office/drawing/2014/main" id="{B1166C68-0582-A344-2AD6-A46EAB9D3E96}"/>
              </a:ext>
            </a:extLst>
          </p:cNvPr>
          <p:cNvSpPr/>
          <p:nvPr/>
        </p:nvSpPr>
        <p:spPr>
          <a:xfrm>
            <a:off x="8184234" y="312923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también</a:t>
            </a:r>
            <a:endParaRPr sz="2500" b="1" dirty="0">
              <a:solidFill>
                <a:srgbClr val="002060"/>
              </a:solidFill>
              <a:latin typeface="Century Gothic" panose="020B0502020202020204" pitchFamily="34" charset="0"/>
              <a:ea typeface="Montserrat"/>
              <a:cs typeface="Montserrat"/>
              <a:sym typeface="Montserrat"/>
            </a:endParaRPr>
          </a:p>
        </p:txBody>
      </p:sp>
      <p:sp>
        <p:nvSpPr>
          <p:cNvPr id="71" name="Google Shape;699;p62">
            <a:extLst>
              <a:ext uri="{FF2B5EF4-FFF2-40B4-BE49-F238E27FC236}">
                <a16:creationId xmlns:a16="http://schemas.microsoft.com/office/drawing/2014/main" id="{FCBB64CB-A5DF-5138-EE9E-F37C1E3B0CBE}"/>
              </a:ext>
            </a:extLst>
          </p:cNvPr>
          <p:cNvSpPr/>
          <p:nvPr/>
        </p:nvSpPr>
        <p:spPr>
          <a:xfrm>
            <a:off x="4620166" y="225909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72" name="Google Shape;700;p62">
            <a:extLst>
              <a:ext uri="{FF2B5EF4-FFF2-40B4-BE49-F238E27FC236}">
                <a16:creationId xmlns:a16="http://schemas.microsoft.com/office/drawing/2014/main" id="{0E483E98-F7FD-5A95-D0B2-DD90EF45DEA0}"/>
              </a:ext>
            </a:extLst>
          </p:cNvPr>
          <p:cNvSpPr/>
          <p:nvPr/>
        </p:nvSpPr>
        <p:spPr>
          <a:xfrm>
            <a:off x="6264871" y="224246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74" name="Google Shape;701;p62">
            <a:extLst>
              <a:ext uri="{FF2B5EF4-FFF2-40B4-BE49-F238E27FC236}">
                <a16:creationId xmlns:a16="http://schemas.microsoft.com/office/drawing/2014/main" id="{D821CB61-66AA-1A80-D046-CF2196430492}"/>
              </a:ext>
            </a:extLst>
          </p:cNvPr>
          <p:cNvSpPr/>
          <p:nvPr/>
        </p:nvSpPr>
        <p:spPr>
          <a:xfrm>
            <a:off x="9554281" y="224612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75" name="Google Shape;695;p62">
            <a:extLst>
              <a:ext uri="{FF2B5EF4-FFF2-40B4-BE49-F238E27FC236}">
                <a16:creationId xmlns:a16="http://schemas.microsoft.com/office/drawing/2014/main" id="{B36514AE-7891-4278-26EA-6C0CECE073DA}"/>
              </a:ext>
            </a:extLst>
          </p:cNvPr>
          <p:cNvSpPr/>
          <p:nvPr/>
        </p:nvSpPr>
        <p:spPr>
          <a:xfrm>
            <a:off x="7842738"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¿Tengo</a:t>
            </a:r>
            <a:endParaRPr sz="2500" b="1" dirty="0">
              <a:solidFill>
                <a:srgbClr val="002060"/>
              </a:solidFill>
              <a:latin typeface="Century Gothic" panose="020B0502020202020204" pitchFamily="34" charset="0"/>
              <a:ea typeface="Montserrat"/>
              <a:cs typeface="Montserrat"/>
              <a:sym typeface="Montserrat"/>
            </a:endParaRPr>
          </a:p>
        </p:txBody>
      </p:sp>
      <p:sp>
        <p:nvSpPr>
          <p:cNvPr id="76" name="Google Shape;697;p62">
            <a:extLst>
              <a:ext uri="{FF2B5EF4-FFF2-40B4-BE49-F238E27FC236}">
                <a16:creationId xmlns:a16="http://schemas.microsoft.com/office/drawing/2014/main" id="{452CBD9F-75FF-DDDD-2A0A-AC154D8E6F29}"/>
              </a:ext>
            </a:extLst>
          </p:cNvPr>
          <p:cNvSpPr/>
          <p:nvPr/>
        </p:nvSpPr>
        <p:spPr>
          <a:xfrm>
            <a:off x="6210283"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t>
            </a:r>
            <a:r>
              <a:rPr lang="en-GB" sz="2500" b="1" dirty="0" err="1">
                <a:solidFill>
                  <a:srgbClr val="002060"/>
                </a:solidFill>
                <a:latin typeface="Century Gothic" panose="020B0502020202020204" pitchFamily="34" charset="0"/>
                <a:ea typeface="Montserrat"/>
                <a:cs typeface="Montserrat"/>
                <a:sym typeface="Montserrat"/>
              </a:rPr>
              <a:t>Tienes</a:t>
            </a:r>
            <a:endParaRPr sz="2500" b="1" dirty="0">
              <a:solidFill>
                <a:srgbClr val="002060"/>
              </a:solidFill>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33120491-94CD-114C-91E1-65E11EAB9995}"/>
              </a:ext>
            </a:extLst>
          </p:cNvPr>
          <p:cNvSpPr/>
          <p:nvPr/>
        </p:nvSpPr>
        <p:spPr>
          <a:xfrm>
            <a:off x="3845291" y="1346765"/>
            <a:ext cx="1969172" cy="793650"/>
          </a:xfrm>
          <a:custGeom>
            <a:avLst/>
            <a:gdLst>
              <a:gd name="connsiteX0" fmla="*/ 0 w 1969172"/>
              <a:gd name="connsiteY0" fmla="*/ 0 h 793650"/>
              <a:gd name="connsiteX1" fmla="*/ 452910 w 1969172"/>
              <a:gd name="connsiteY1" fmla="*/ 0 h 793650"/>
              <a:gd name="connsiteX2" fmla="*/ 945203 w 1969172"/>
              <a:gd name="connsiteY2" fmla="*/ 0 h 793650"/>
              <a:gd name="connsiteX3" fmla="*/ 1437496 w 1969172"/>
              <a:gd name="connsiteY3" fmla="*/ 0 h 793650"/>
              <a:gd name="connsiteX4" fmla="*/ 1969172 w 1969172"/>
              <a:gd name="connsiteY4" fmla="*/ 0 h 793650"/>
              <a:gd name="connsiteX5" fmla="*/ 1969172 w 1969172"/>
              <a:gd name="connsiteY5" fmla="*/ 373016 h 793650"/>
              <a:gd name="connsiteX6" fmla="*/ 1969172 w 1969172"/>
              <a:gd name="connsiteY6" fmla="*/ 793650 h 793650"/>
              <a:gd name="connsiteX7" fmla="*/ 1476879 w 1969172"/>
              <a:gd name="connsiteY7" fmla="*/ 793650 h 793650"/>
              <a:gd name="connsiteX8" fmla="*/ 1043661 w 1969172"/>
              <a:gd name="connsiteY8" fmla="*/ 793650 h 793650"/>
              <a:gd name="connsiteX9" fmla="*/ 551368 w 1969172"/>
              <a:gd name="connsiteY9" fmla="*/ 793650 h 793650"/>
              <a:gd name="connsiteX10" fmla="*/ 0 w 1969172"/>
              <a:gd name="connsiteY10" fmla="*/ 793650 h 793650"/>
              <a:gd name="connsiteX11" fmla="*/ 0 w 1969172"/>
              <a:gd name="connsiteY11" fmla="*/ 404762 h 793650"/>
              <a:gd name="connsiteX12" fmla="*/ 0 w 196917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172" h="793650" fill="none" extrusionOk="0">
                <a:moveTo>
                  <a:pt x="0" y="0"/>
                </a:moveTo>
                <a:cubicBezTo>
                  <a:pt x="169440" y="-31712"/>
                  <a:pt x="264581" y="5395"/>
                  <a:pt x="452910" y="0"/>
                </a:cubicBezTo>
                <a:cubicBezTo>
                  <a:pt x="641239" y="-5395"/>
                  <a:pt x="839305" y="49529"/>
                  <a:pt x="945203" y="0"/>
                </a:cubicBezTo>
                <a:cubicBezTo>
                  <a:pt x="1051101" y="-49529"/>
                  <a:pt x="1198040" y="45365"/>
                  <a:pt x="1437496" y="0"/>
                </a:cubicBezTo>
                <a:cubicBezTo>
                  <a:pt x="1676952" y="-45365"/>
                  <a:pt x="1772731" y="3411"/>
                  <a:pt x="1969172" y="0"/>
                </a:cubicBezTo>
                <a:cubicBezTo>
                  <a:pt x="1989805" y="141104"/>
                  <a:pt x="1962492" y="231315"/>
                  <a:pt x="1969172" y="373016"/>
                </a:cubicBezTo>
                <a:cubicBezTo>
                  <a:pt x="1975852" y="514717"/>
                  <a:pt x="1919899" y="612773"/>
                  <a:pt x="1969172" y="793650"/>
                </a:cubicBezTo>
                <a:cubicBezTo>
                  <a:pt x="1853918" y="817169"/>
                  <a:pt x="1642987" y="771124"/>
                  <a:pt x="1476879" y="793650"/>
                </a:cubicBezTo>
                <a:cubicBezTo>
                  <a:pt x="1310771" y="816176"/>
                  <a:pt x="1131778" y="758781"/>
                  <a:pt x="1043661" y="793650"/>
                </a:cubicBezTo>
                <a:cubicBezTo>
                  <a:pt x="955544" y="828519"/>
                  <a:pt x="665788" y="782477"/>
                  <a:pt x="551368" y="793650"/>
                </a:cubicBezTo>
                <a:cubicBezTo>
                  <a:pt x="436948" y="804823"/>
                  <a:pt x="215069" y="765497"/>
                  <a:pt x="0" y="793650"/>
                </a:cubicBezTo>
                <a:cubicBezTo>
                  <a:pt x="-21683" y="715627"/>
                  <a:pt x="10029" y="556131"/>
                  <a:pt x="0" y="404762"/>
                </a:cubicBezTo>
                <a:cubicBezTo>
                  <a:pt x="-10029" y="253393"/>
                  <a:pt x="163" y="148462"/>
                  <a:pt x="0" y="0"/>
                </a:cubicBezTo>
                <a:close/>
              </a:path>
              <a:path w="1969172" h="793650" stroke="0" extrusionOk="0">
                <a:moveTo>
                  <a:pt x="0" y="0"/>
                </a:moveTo>
                <a:cubicBezTo>
                  <a:pt x="188279" y="-38997"/>
                  <a:pt x="258690" y="40784"/>
                  <a:pt x="472601" y="0"/>
                </a:cubicBezTo>
                <a:cubicBezTo>
                  <a:pt x="686512" y="-40784"/>
                  <a:pt x="838272" y="27874"/>
                  <a:pt x="945203" y="0"/>
                </a:cubicBezTo>
                <a:cubicBezTo>
                  <a:pt x="1052134" y="-27874"/>
                  <a:pt x="1308278" y="59991"/>
                  <a:pt x="1457187" y="0"/>
                </a:cubicBezTo>
                <a:cubicBezTo>
                  <a:pt x="1606096" y="-59991"/>
                  <a:pt x="1834328" y="20681"/>
                  <a:pt x="1969172" y="0"/>
                </a:cubicBezTo>
                <a:cubicBezTo>
                  <a:pt x="2001143" y="146099"/>
                  <a:pt x="1926679" y="245453"/>
                  <a:pt x="1969172" y="396825"/>
                </a:cubicBezTo>
                <a:cubicBezTo>
                  <a:pt x="2011665" y="548197"/>
                  <a:pt x="1933869" y="622367"/>
                  <a:pt x="1969172" y="793650"/>
                </a:cubicBezTo>
                <a:cubicBezTo>
                  <a:pt x="1858062" y="823687"/>
                  <a:pt x="1697526" y="755602"/>
                  <a:pt x="1535954" y="793650"/>
                </a:cubicBezTo>
                <a:cubicBezTo>
                  <a:pt x="1374382" y="831698"/>
                  <a:pt x="1228127" y="749506"/>
                  <a:pt x="1023969" y="793650"/>
                </a:cubicBezTo>
                <a:cubicBezTo>
                  <a:pt x="819812" y="837794"/>
                  <a:pt x="719399" y="754790"/>
                  <a:pt x="511985" y="793650"/>
                </a:cubicBezTo>
                <a:cubicBezTo>
                  <a:pt x="304571" y="832510"/>
                  <a:pt x="199387" y="746091"/>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calles</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73B5F21B-12D9-DE8D-F3F4-7B5EE0B4714E}"/>
              </a:ext>
            </a:extLst>
          </p:cNvPr>
          <p:cNvSpPr/>
          <p:nvPr/>
        </p:nvSpPr>
        <p:spPr>
          <a:xfrm>
            <a:off x="5855847" y="1346765"/>
            <a:ext cx="1541999" cy="793650"/>
          </a:xfrm>
          <a:custGeom>
            <a:avLst/>
            <a:gdLst>
              <a:gd name="connsiteX0" fmla="*/ 0 w 1541999"/>
              <a:gd name="connsiteY0" fmla="*/ 0 h 793650"/>
              <a:gd name="connsiteX1" fmla="*/ 529420 w 1541999"/>
              <a:gd name="connsiteY1" fmla="*/ 0 h 793650"/>
              <a:gd name="connsiteX2" fmla="*/ 1027999 w 1541999"/>
              <a:gd name="connsiteY2" fmla="*/ 0 h 793650"/>
              <a:gd name="connsiteX3" fmla="*/ 1541999 w 1541999"/>
              <a:gd name="connsiteY3" fmla="*/ 0 h 793650"/>
              <a:gd name="connsiteX4" fmla="*/ 1541999 w 1541999"/>
              <a:gd name="connsiteY4" fmla="*/ 380952 h 793650"/>
              <a:gd name="connsiteX5" fmla="*/ 1541999 w 1541999"/>
              <a:gd name="connsiteY5" fmla="*/ 793650 h 793650"/>
              <a:gd name="connsiteX6" fmla="*/ 997159 w 1541999"/>
              <a:gd name="connsiteY6" fmla="*/ 793650 h 793650"/>
              <a:gd name="connsiteX7" fmla="*/ 529420 w 1541999"/>
              <a:gd name="connsiteY7" fmla="*/ 793650 h 793650"/>
              <a:gd name="connsiteX8" fmla="*/ 0 w 1541999"/>
              <a:gd name="connsiteY8" fmla="*/ 793650 h 793650"/>
              <a:gd name="connsiteX9" fmla="*/ 0 w 1541999"/>
              <a:gd name="connsiteY9" fmla="*/ 396825 h 793650"/>
              <a:gd name="connsiteX10" fmla="*/ 0 w 154199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1999" h="793650" fill="none" extrusionOk="0">
                <a:moveTo>
                  <a:pt x="0" y="0"/>
                </a:moveTo>
                <a:cubicBezTo>
                  <a:pt x="230720" y="-61082"/>
                  <a:pt x="270018" y="41377"/>
                  <a:pt x="529420" y="0"/>
                </a:cubicBezTo>
                <a:cubicBezTo>
                  <a:pt x="788822" y="-41377"/>
                  <a:pt x="855756" y="40325"/>
                  <a:pt x="1027999" y="0"/>
                </a:cubicBezTo>
                <a:cubicBezTo>
                  <a:pt x="1200242" y="-40325"/>
                  <a:pt x="1327090" y="59721"/>
                  <a:pt x="1541999" y="0"/>
                </a:cubicBezTo>
                <a:cubicBezTo>
                  <a:pt x="1561539" y="164573"/>
                  <a:pt x="1504237" y="254579"/>
                  <a:pt x="1541999" y="380952"/>
                </a:cubicBezTo>
                <a:cubicBezTo>
                  <a:pt x="1579761" y="507325"/>
                  <a:pt x="1531574" y="654280"/>
                  <a:pt x="1541999" y="793650"/>
                </a:cubicBezTo>
                <a:cubicBezTo>
                  <a:pt x="1329825" y="829594"/>
                  <a:pt x="1161537" y="734254"/>
                  <a:pt x="997159" y="793650"/>
                </a:cubicBezTo>
                <a:cubicBezTo>
                  <a:pt x="832781" y="853046"/>
                  <a:pt x="653561" y="790239"/>
                  <a:pt x="529420" y="793650"/>
                </a:cubicBezTo>
                <a:cubicBezTo>
                  <a:pt x="405279" y="797061"/>
                  <a:pt x="118583" y="772057"/>
                  <a:pt x="0" y="793650"/>
                </a:cubicBezTo>
                <a:cubicBezTo>
                  <a:pt x="-158" y="685495"/>
                  <a:pt x="21881" y="589833"/>
                  <a:pt x="0" y="396825"/>
                </a:cubicBezTo>
                <a:cubicBezTo>
                  <a:pt x="-21881" y="203818"/>
                  <a:pt x="7696" y="89522"/>
                  <a:pt x="0" y="0"/>
                </a:cubicBezTo>
                <a:close/>
              </a:path>
              <a:path w="1541999" h="793650" stroke="0" extrusionOk="0">
                <a:moveTo>
                  <a:pt x="0" y="0"/>
                </a:moveTo>
                <a:cubicBezTo>
                  <a:pt x="201547" y="-57358"/>
                  <a:pt x="365157" y="22177"/>
                  <a:pt x="498580" y="0"/>
                </a:cubicBezTo>
                <a:cubicBezTo>
                  <a:pt x="632003" y="-22177"/>
                  <a:pt x="850157" y="23455"/>
                  <a:pt x="1027999" y="0"/>
                </a:cubicBezTo>
                <a:cubicBezTo>
                  <a:pt x="1205841" y="-23455"/>
                  <a:pt x="1370623" y="1724"/>
                  <a:pt x="1541999" y="0"/>
                </a:cubicBezTo>
                <a:cubicBezTo>
                  <a:pt x="1552343" y="142727"/>
                  <a:pt x="1522661" y="219759"/>
                  <a:pt x="1541999" y="373016"/>
                </a:cubicBezTo>
                <a:cubicBezTo>
                  <a:pt x="1561337" y="526273"/>
                  <a:pt x="1499751" y="618654"/>
                  <a:pt x="1541999" y="793650"/>
                </a:cubicBezTo>
                <a:cubicBezTo>
                  <a:pt x="1299421" y="842027"/>
                  <a:pt x="1229904" y="768814"/>
                  <a:pt x="997159" y="793650"/>
                </a:cubicBezTo>
                <a:cubicBezTo>
                  <a:pt x="764414" y="818486"/>
                  <a:pt x="640325" y="749386"/>
                  <a:pt x="483160" y="793650"/>
                </a:cubicBezTo>
                <a:cubicBezTo>
                  <a:pt x="325995" y="837914"/>
                  <a:pt x="96806" y="746271"/>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plazas?</a:t>
            </a:r>
            <a:endParaRPr sz="2500" b="1" dirty="0">
              <a:solidFill>
                <a:srgbClr val="002060"/>
              </a:solidFill>
              <a:latin typeface="Century Gothic" panose="020B0502020202020204" pitchFamily="34" charset="0"/>
              <a:ea typeface="Montserrat"/>
              <a:cs typeface="Montserrat"/>
              <a:sym typeface="Montserrat"/>
            </a:endParaRPr>
          </a:p>
        </p:txBody>
      </p:sp>
      <p:sp>
        <p:nvSpPr>
          <p:cNvPr id="81" name="Google Shape;703;p62">
            <a:extLst>
              <a:ext uri="{FF2B5EF4-FFF2-40B4-BE49-F238E27FC236}">
                <a16:creationId xmlns:a16="http://schemas.microsoft.com/office/drawing/2014/main" id="{2E392A6C-71D9-0A01-DD6D-727EBF3AEF6B}"/>
              </a:ext>
            </a:extLst>
          </p:cNvPr>
          <p:cNvSpPr/>
          <p:nvPr/>
        </p:nvSpPr>
        <p:spPr>
          <a:xfrm>
            <a:off x="9056374" y="1373521"/>
            <a:ext cx="1578051" cy="793650"/>
          </a:xfrm>
          <a:custGeom>
            <a:avLst/>
            <a:gdLst>
              <a:gd name="connsiteX0" fmla="*/ 0 w 1578051"/>
              <a:gd name="connsiteY0" fmla="*/ 0 h 793650"/>
              <a:gd name="connsiteX1" fmla="*/ 478675 w 1578051"/>
              <a:gd name="connsiteY1" fmla="*/ 0 h 793650"/>
              <a:gd name="connsiteX2" fmla="*/ 988912 w 1578051"/>
              <a:gd name="connsiteY2" fmla="*/ 0 h 793650"/>
              <a:gd name="connsiteX3" fmla="*/ 1578051 w 1578051"/>
              <a:gd name="connsiteY3" fmla="*/ 0 h 793650"/>
              <a:gd name="connsiteX4" fmla="*/ 1578051 w 1578051"/>
              <a:gd name="connsiteY4" fmla="*/ 388889 h 793650"/>
              <a:gd name="connsiteX5" fmla="*/ 1578051 w 1578051"/>
              <a:gd name="connsiteY5" fmla="*/ 793650 h 793650"/>
              <a:gd name="connsiteX6" fmla="*/ 1020473 w 1578051"/>
              <a:gd name="connsiteY6" fmla="*/ 793650 h 793650"/>
              <a:gd name="connsiteX7" fmla="*/ 541798 w 1578051"/>
              <a:gd name="connsiteY7" fmla="*/ 793650 h 793650"/>
              <a:gd name="connsiteX8" fmla="*/ 0 w 1578051"/>
              <a:gd name="connsiteY8" fmla="*/ 793650 h 793650"/>
              <a:gd name="connsiteX9" fmla="*/ 0 w 1578051"/>
              <a:gd name="connsiteY9" fmla="*/ 404762 h 793650"/>
              <a:gd name="connsiteX10" fmla="*/ 0 w 157805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8051" h="793650" fill="none" extrusionOk="0">
                <a:moveTo>
                  <a:pt x="0" y="0"/>
                </a:moveTo>
                <a:cubicBezTo>
                  <a:pt x="152663" y="-31260"/>
                  <a:pt x="372236" y="19599"/>
                  <a:pt x="478675" y="0"/>
                </a:cubicBezTo>
                <a:cubicBezTo>
                  <a:pt x="585114" y="-19599"/>
                  <a:pt x="747187" y="35455"/>
                  <a:pt x="988912" y="0"/>
                </a:cubicBezTo>
                <a:cubicBezTo>
                  <a:pt x="1230637" y="-35455"/>
                  <a:pt x="1361745" y="14185"/>
                  <a:pt x="1578051" y="0"/>
                </a:cubicBezTo>
                <a:cubicBezTo>
                  <a:pt x="1596694" y="152116"/>
                  <a:pt x="1576033" y="285507"/>
                  <a:pt x="1578051" y="388889"/>
                </a:cubicBezTo>
                <a:cubicBezTo>
                  <a:pt x="1580069" y="492271"/>
                  <a:pt x="1549205" y="647348"/>
                  <a:pt x="1578051" y="793650"/>
                </a:cubicBezTo>
                <a:cubicBezTo>
                  <a:pt x="1390030" y="810809"/>
                  <a:pt x="1220381" y="729396"/>
                  <a:pt x="1020473" y="793650"/>
                </a:cubicBezTo>
                <a:cubicBezTo>
                  <a:pt x="820565" y="857904"/>
                  <a:pt x="653948" y="750945"/>
                  <a:pt x="541798" y="793650"/>
                </a:cubicBezTo>
                <a:cubicBezTo>
                  <a:pt x="429648" y="836355"/>
                  <a:pt x="180537" y="787211"/>
                  <a:pt x="0" y="793650"/>
                </a:cubicBezTo>
                <a:cubicBezTo>
                  <a:pt x="-7405" y="627307"/>
                  <a:pt x="30199" y="577257"/>
                  <a:pt x="0" y="404762"/>
                </a:cubicBezTo>
                <a:cubicBezTo>
                  <a:pt x="-30199" y="232267"/>
                  <a:pt x="25360" y="181152"/>
                  <a:pt x="0" y="0"/>
                </a:cubicBezTo>
                <a:close/>
              </a:path>
              <a:path w="1578051" h="793650" stroke="0" extrusionOk="0">
                <a:moveTo>
                  <a:pt x="0" y="0"/>
                </a:moveTo>
                <a:cubicBezTo>
                  <a:pt x="254658" y="-5617"/>
                  <a:pt x="283673" y="14427"/>
                  <a:pt x="526017" y="0"/>
                </a:cubicBezTo>
                <a:cubicBezTo>
                  <a:pt x="768361" y="-14427"/>
                  <a:pt x="842952" y="36317"/>
                  <a:pt x="1036253" y="0"/>
                </a:cubicBezTo>
                <a:cubicBezTo>
                  <a:pt x="1229554" y="-36317"/>
                  <a:pt x="1313945" y="37598"/>
                  <a:pt x="1578051" y="0"/>
                </a:cubicBezTo>
                <a:cubicBezTo>
                  <a:pt x="1588751" y="159361"/>
                  <a:pt x="1557167" y="262626"/>
                  <a:pt x="1578051" y="380952"/>
                </a:cubicBezTo>
                <a:cubicBezTo>
                  <a:pt x="1598935" y="499278"/>
                  <a:pt x="1549727" y="685713"/>
                  <a:pt x="1578051" y="793650"/>
                </a:cubicBezTo>
                <a:cubicBezTo>
                  <a:pt x="1374785" y="853562"/>
                  <a:pt x="1230073" y="761394"/>
                  <a:pt x="1020473" y="793650"/>
                </a:cubicBezTo>
                <a:cubicBezTo>
                  <a:pt x="810873" y="825906"/>
                  <a:pt x="751694" y="759813"/>
                  <a:pt x="494456" y="793650"/>
                </a:cubicBezTo>
                <a:cubicBezTo>
                  <a:pt x="237218" y="827487"/>
                  <a:pt x="139080" y="74224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estadios</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82" name="Google Shape;697;p62">
            <a:extLst>
              <a:ext uri="{FF2B5EF4-FFF2-40B4-BE49-F238E27FC236}">
                <a16:creationId xmlns:a16="http://schemas.microsoft.com/office/drawing/2014/main" id="{719745D3-4B92-E269-3BCB-F897F74FDE5F}"/>
              </a:ext>
            </a:extLst>
          </p:cNvPr>
          <p:cNvSpPr/>
          <p:nvPr/>
        </p:nvSpPr>
        <p:spPr>
          <a:xfrm>
            <a:off x="4577828" y="5751225"/>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¿Tiene</a:t>
            </a:r>
            <a:endParaRPr sz="2500" b="1" dirty="0">
              <a:solidFill>
                <a:srgbClr val="002060"/>
              </a:solidFill>
              <a:latin typeface="Century Gothic" panose="020B0502020202020204" pitchFamily="34" charset="0"/>
              <a:ea typeface="Montserrat"/>
              <a:cs typeface="Montserrat"/>
              <a:sym typeface="Montserrat"/>
            </a:endParaRPr>
          </a:p>
        </p:txBody>
      </p:sp>
      <p:sp>
        <p:nvSpPr>
          <p:cNvPr id="83" name="Google Shape;697;p62">
            <a:extLst>
              <a:ext uri="{FF2B5EF4-FFF2-40B4-BE49-F238E27FC236}">
                <a16:creationId xmlns:a16="http://schemas.microsoft.com/office/drawing/2014/main" id="{B09A9C43-58A1-134B-20E5-1C62D207F78F}"/>
              </a:ext>
            </a:extLst>
          </p:cNvPr>
          <p:cNvSpPr/>
          <p:nvPr/>
        </p:nvSpPr>
        <p:spPr>
          <a:xfrm>
            <a:off x="6230643" y="485502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84" name="Google Shape;697;p62">
            <a:extLst>
              <a:ext uri="{FF2B5EF4-FFF2-40B4-BE49-F238E27FC236}">
                <a16:creationId xmlns:a16="http://schemas.microsoft.com/office/drawing/2014/main" id="{1ACA9966-D20E-B995-5BB3-95E4465D721B}"/>
              </a:ext>
            </a:extLst>
          </p:cNvPr>
          <p:cNvSpPr/>
          <p:nvPr/>
        </p:nvSpPr>
        <p:spPr>
          <a:xfrm>
            <a:off x="6210283" y="4000619"/>
            <a:ext cx="1464957" cy="793650"/>
          </a:xfrm>
          <a:custGeom>
            <a:avLst/>
            <a:gdLst>
              <a:gd name="connsiteX0" fmla="*/ 0 w 1464957"/>
              <a:gd name="connsiteY0" fmla="*/ 0 h 793650"/>
              <a:gd name="connsiteX1" fmla="*/ 488319 w 1464957"/>
              <a:gd name="connsiteY1" fmla="*/ 0 h 793650"/>
              <a:gd name="connsiteX2" fmla="*/ 947339 w 1464957"/>
              <a:gd name="connsiteY2" fmla="*/ 0 h 793650"/>
              <a:gd name="connsiteX3" fmla="*/ 1464957 w 1464957"/>
              <a:gd name="connsiteY3" fmla="*/ 0 h 793650"/>
              <a:gd name="connsiteX4" fmla="*/ 1464957 w 1464957"/>
              <a:gd name="connsiteY4" fmla="*/ 388889 h 793650"/>
              <a:gd name="connsiteX5" fmla="*/ 1464957 w 1464957"/>
              <a:gd name="connsiteY5" fmla="*/ 793650 h 793650"/>
              <a:gd name="connsiteX6" fmla="*/ 961988 w 1464957"/>
              <a:gd name="connsiteY6" fmla="*/ 793650 h 793650"/>
              <a:gd name="connsiteX7" fmla="*/ 502969 w 1464957"/>
              <a:gd name="connsiteY7" fmla="*/ 793650 h 793650"/>
              <a:gd name="connsiteX8" fmla="*/ 0 w 1464957"/>
              <a:gd name="connsiteY8" fmla="*/ 793650 h 793650"/>
              <a:gd name="connsiteX9" fmla="*/ 0 w 1464957"/>
              <a:gd name="connsiteY9" fmla="*/ 388889 h 793650"/>
              <a:gd name="connsiteX10" fmla="*/ 0 w 146495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4957" h="793650" fill="none" extrusionOk="0">
                <a:moveTo>
                  <a:pt x="0" y="0"/>
                </a:moveTo>
                <a:cubicBezTo>
                  <a:pt x="173035" y="-27043"/>
                  <a:pt x="373835" y="9715"/>
                  <a:pt x="488319" y="0"/>
                </a:cubicBezTo>
                <a:cubicBezTo>
                  <a:pt x="602803" y="-9715"/>
                  <a:pt x="835657" y="22484"/>
                  <a:pt x="947339" y="0"/>
                </a:cubicBezTo>
                <a:cubicBezTo>
                  <a:pt x="1059021" y="-22484"/>
                  <a:pt x="1321034" y="4733"/>
                  <a:pt x="1464957" y="0"/>
                </a:cubicBezTo>
                <a:cubicBezTo>
                  <a:pt x="1479280" y="110507"/>
                  <a:pt x="1430534" y="298477"/>
                  <a:pt x="1464957" y="388889"/>
                </a:cubicBezTo>
                <a:cubicBezTo>
                  <a:pt x="1499380" y="479301"/>
                  <a:pt x="1464932" y="710951"/>
                  <a:pt x="1464957" y="793650"/>
                </a:cubicBezTo>
                <a:cubicBezTo>
                  <a:pt x="1306592" y="821902"/>
                  <a:pt x="1192302" y="787465"/>
                  <a:pt x="961988" y="793650"/>
                </a:cubicBezTo>
                <a:cubicBezTo>
                  <a:pt x="731674" y="799835"/>
                  <a:pt x="653941" y="752024"/>
                  <a:pt x="502969" y="793650"/>
                </a:cubicBezTo>
                <a:cubicBezTo>
                  <a:pt x="351997" y="835276"/>
                  <a:pt x="197149" y="768318"/>
                  <a:pt x="0" y="793650"/>
                </a:cubicBezTo>
                <a:cubicBezTo>
                  <a:pt x="-8018" y="679368"/>
                  <a:pt x="16413" y="492584"/>
                  <a:pt x="0" y="388889"/>
                </a:cubicBezTo>
                <a:cubicBezTo>
                  <a:pt x="-16413" y="285194"/>
                  <a:pt x="31762" y="106585"/>
                  <a:pt x="0" y="0"/>
                </a:cubicBezTo>
                <a:close/>
              </a:path>
              <a:path w="1464957" h="793650" stroke="0" extrusionOk="0">
                <a:moveTo>
                  <a:pt x="0" y="0"/>
                </a:moveTo>
                <a:cubicBezTo>
                  <a:pt x="120499" y="-2542"/>
                  <a:pt x="337052" y="27398"/>
                  <a:pt x="459020" y="0"/>
                </a:cubicBezTo>
                <a:cubicBezTo>
                  <a:pt x="580988" y="-27398"/>
                  <a:pt x="713593" y="35045"/>
                  <a:pt x="918040" y="0"/>
                </a:cubicBezTo>
                <a:cubicBezTo>
                  <a:pt x="1122487" y="-35045"/>
                  <a:pt x="1296976" y="47420"/>
                  <a:pt x="1464957" y="0"/>
                </a:cubicBezTo>
                <a:cubicBezTo>
                  <a:pt x="1506687" y="129414"/>
                  <a:pt x="1447747" y="240332"/>
                  <a:pt x="1464957" y="388889"/>
                </a:cubicBezTo>
                <a:cubicBezTo>
                  <a:pt x="1482167" y="537446"/>
                  <a:pt x="1427381" y="642098"/>
                  <a:pt x="1464957" y="793650"/>
                </a:cubicBezTo>
                <a:cubicBezTo>
                  <a:pt x="1247535" y="821756"/>
                  <a:pt x="1152989" y="783187"/>
                  <a:pt x="1005937" y="793650"/>
                </a:cubicBezTo>
                <a:cubicBezTo>
                  <a:pt x="858885" y="804113"/>
                  <a:pt x="694174" y="790062"/>
                  <a:pt x="502969" y="793650"/>
                </a:cubicBezTo>
                <a:cubicBezTo>
                  <a:pt x="311764" y="797238"/>
                  <a:pt x="160107" y="763896"/>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iglesia</a:t>
            </a:r>
            <a:endParaRPr sz="2500" b="1" dirty="0">
              <a:solidFill>
                <a:srgbClr val="002060"/>
              </a:solidFill>
              <a:latin typeface="Century Gothic" panose="020B0502020202020204" pitchFamily="34" charset="0"/>
              <a:ea typeface="Montserrat"/>
              <a:cs typeface="Montserrat"/>
              <a:sym typeface="Montserrat"/>
            </a:endParaRPr>
          </a:p>
        </p:txBody>
      </p:sp>
      <p:sp>
        <p:nvSpPr>
          <p:cNvPr id="86" name="Google Shape;697;p62">
            <a:extLst>
              <a:ext uri="{FF2B5EF4-FFF2-40B4-BE49-F238E27FC236}">
                <a16:creationId xmlns:a16="http://schemas.microsoft.com/office/drawing/2014/main" id="{9D544DEF-0A8A-6B0E-0583-E04162A723A6}"/>
              </a:ext>
            </a:extLst>
          </p:cNvPr>
          <p:cNvSpPr/>
          <p:nvPr/>
        </p:nvSpPr>
        <p:spPr>
          <a:xfrm>
            <a:off x="5251473" y="3096199"/>
            <a:ext cx="1464957" cy="793650"/>
          </a:xfrm>
          <a:custGeom>
            <a:avLst/>
            <a:gdLst>
              <a:gd name="connsiteX0" fmla="*/ 0 w 1464957"/>
              <a:gd name="connsiteY0" fmla="*/ 0 h 793650"/>
              <a:gd name="connsiteX1" fmla="*/ 488319 w 1464957"/>
              <a:gd name="connsiteY1" fmla="*/ 0 h 793650"/>
              <a:gd name="connsiteX2" fmla="*/ 947339 w 1464957"/>
              <a:gd name="connsiteY2" fmla="*/ 0 h 793650"/>
              <a:gd name="connsiteX3" fmla="*/ 1464957 w 1464957"/>
              <a:gd name="connsiteY3" fmla="*/ 0 h 793650"/>
              <a:gd name="connsiteX4" fmla="*/ 1464957 w 1464957"/>
              <a:gd name="connsiteY4" fmla="*/ 388889 h 793650"/>
              <a:gd name="connsiteX5" fmla="*/ 1464957 w 1464957"/>
              <a:gd name="connsiteY5" fmla="*/ 793650 h 793650"/>
              <a:gd name="connsiteX6" fmla="*/ 961988 w 1464957"/>
              <a:gd name="connsiteY6" fmla="*/ 793650 h 793650"/>
              <a:gd name="connsiteX7" fmla="*/ 502969 w 1464957"/>
              <a:gd name="connsiteY7" fmla="*/ 793650 h 793650"/>
              <a:gd name="connsiteX8" fmla="*/ 0 w 1464957"/>
              <a:gd name="connsiteY8" fmla="*/ 793650 h 793650"/>
              <a:gd name="connsiteX9" fmla="*/ 0 w 1464957"/>
              <a:gd name="connsiteY9" fmla="*/ 388889 h 793650"/>
              <a:gd name="connsiteX10" fmla="*/ 0 w 146495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4957" h="793650" fill="none" extrusionOk="0">
                <a:moveTo>
                  <a:pt x="0" y="0"/>
                </a:moveTo>
                <a:cubicBezTo>
                  <a:pt x="173035" y="-27043"/>
                  <a:pt x="373835" y="9715"/>
                  <a:pt x="488319" y="0"/>
                </a:cubicBezTo>
                <a:cubicBezTo>
                  <a:pt x="602803" y="-9715"/>
                  <a:pt x="835657" y="22484"/>
                  <a:pt x="947339" y="0"/>
                </a:cubicBezTo>
                <a:cubicBezTo>
                  <a:pt x="1059021" y="-22484"/>
                  <a:pt x="1321034" y="4733"/>
                  <a:pt x="1464957" y="0"/>
                </a:cubicBezTo>
                <a:cubicBezTo>
                  <a:pt x="1479280" y="110507"/>
                  <a:pt x="1430534" y="298477"/>
                  <a:pt x="1464957" y="388889"/>
                </a:cubicBezTo>
                <a:cubicBezTo>
                  <a:pt x="1499380" y="479301"/>
                  <a:pt x="1464932" y="710951"/>
                  <a:pt x="1464957" y="793650"/>
                </a:cubicBezTo>
                <a:cubicBezTo>
                  <a:pt x="1306592" y="821902"/>
                  <a:pt x="1192302" y="787465"/>
                  <a:pt x="961988" y="793650"/>
                </a:cubicBezTo>
                <a:cubicBezTo>
                  <a:pt x="731674" y="799835"/>
                  <a:pt x="653941" y="752024"/>
                  <a:pt x="502969" y="793650"/>
                </a:cubicBezTo>
                <a:cubicBezTo>
                  <a:pt x="351997" y="835276"/>
                  <a:pt x="197149" y="768318"/>
                  <a:pt x="0" y="793650"/>
                </a:cubicBezTo>
                <a:cubicBezTo>
                  <a:pt x="-8018" y="679368"/>
                  <a:pt x="16413" y="492584"/>
                  <a:pt x="0" y="388889"/>
                </a:cubicBezTo>
                <a:cubicBezTo>
                  <a:pt x="-16413" y="285194"/>
                  <a:pt x="31762" y="106585"/>
                  <a:pt x="0" y="0"/>
                </a:cubicBezTo>
                <a:close/>
              </a:path>
              <a:path w="1464957" h="793650" stroke="0" extrusionOk="0">
                <a:moveTo>
                  <a:pt x="0" y="0"/>
                </a:moveTo>
                <a:cubicBezTo>
                  <a:pt x="120499" y="-2542"/>
                  <a:pt x="337052" y="27398"/>
                  <a:pt x="459020" y="0"/>
                </a:cubicBezTo>
                <a:cubicBezTo>
                  <a:pt x="580988" y="-27398"/>
                  <a:pt x="713593" y="35045"/>
                  <a:pt x="918040" y="0"/>
                </a:cubicBezTo>
                <a:cubicBezTo>
                  <a:pt x="1122487" y="-35045"/>
                  <a:pt x="1296976" y="47420"/>
                  <a:pt x="1464957" y="0"/>
                </a:cubicBezTo>
                <a:cubicBezTo>
                  <a:pt x="1506687" y="129414"/>
                  <a:pt x="1447747" y="240332"/>
                  <a:pt x="1464957" y="388889"/>
                </a:cubicBezTo>
                <a:cubicBezTo>
                  <a:pt x="1482167" y="537446"/>
                  <a:pt x="1427381" y="642098"/>
                  <a:pt x="1464957" y="793650"/>
                </a:cubicBezTo>
                <a:cubicBezTo>
                  <a:pt x="1247535" y="821756"/>
                  <a:pt x="1152989" y="783187"/>
                  <a:pt x="1005937" y="793650"/>
                </a:cubicBezTo>
                <a:cubicBezTo>
                  <a:pt x="858885" y="804113"/>
                  <a:pt x="694174" y="790062"/>
                  <a:pt x="502969" y="793650"/>
                </a:cubicBezTo>
                <a:cubicBezTo>
                  <a:pt x="311764" y="797238"/>
                  <a:pt x="160107" y="763896"/>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a:t>
            </a:r>
            <a:endParaRPr sz="2500" b="1" dirty="0">
              <a:solidFill>
                <a:srgbClr val="002060"/>
              </a:solidFill>
              <a:latin typeface="Century Gothic" panose="020B0502020202020204" pitchFamily="34" charset="0"/>
              <a:ea typeface="Montserrat"/>
              <a:cs typeface="Montserrat"/>
              <a:sym typeface="Montserrat"/>
            </a:endParaRPr>
          </a:p>
        </p:txBody>
      </p:sp>
      <p:sp>
        <p:nvSpPr>
          <p:cNvPr id="87" name="Google Shape;697;p62">
            <a:extLst>
              <a:ext uri="{FF2B5EF4-FFF2-40B4-BE49-F238E27FC236}">
                <a16:creationId xmlns:a16="http://schemas.microsoft.com/office/drawing/2014/main" id="{D3CF2627-0020-0720-CD42-0FC46968AC65}"/>
              </a:ext>
            </a:extLst>
          </p:cNvPr>
          <p:cNvSpPr/>
          <p:nvPr/>
        </p:nvSpPr>
        <p:spPr>
          <a:xfrm>
            <a:off x="7983706" y="2242467"/>
            <a:ext cx="1386200" cy="793650"/>
          </a:xfrm>
          <a:custGeom>
            <a:avLst/>
            <a:gdLst>
              <a:gd name="connsiteX0" fmla="*/ 0 w 1386200"/>
              <a:gd name="connsiteY0" fmla="*/ 0 h 793650"/>
              <a:gd name="connsiteX1" fmla="*/ 462067 w 1386200"/>
              <a:gd name="connsiteY1" fmla="*/ 0 h 793650"/>
              <a:gd name="connsiteX2" fmla="*/ 896409 w 1386200"/>
              <a:gd name="connsiteY2" fmla="*/ 0 h 793650"/>
              <a:gd name="connsiteX3" fmla="*/ 1386200 w 1386200"/>
              <a:gd name="connsiteY3" fmla="*/ 0 h 793650"/>
              <a:gd name="connsiteX4" fmla="*/ 1386200 w 1386200"/>
              <a:gd name="connsiteY4" fmla="*/ 388889 h 793650"/>
              <a:gd name="connsiteX5" fmla="*/ 1386200 w 1386200"/>
              <a:gd name="connsiteY5" fmla="*/ 793650 h 793650"/>
              <a:gd name="connsiteX6" fmla="*/ 910271 w 1386200"/>
              <a:gd name="connsiteY6" fmla="*/ 793650 h 793650"/>
              <a:gd name="connsiteX7" fmla="*/ 475929 w 1386200"/>
              <a:gd name="connsiteY7" fmla="*/ 793650 h 793650"/>
              <a:gd name="connsiteX8" fmla="*/ 0 w 1386200"/>
              <a:gd name="connsiteY8" fmla="*/ 793650 h 793650"/>
              <a:gd name="connsiteX9" fmla="*/ 0 w 1386200"/>
              <a:gd name="connsiteY9" fmla="*/ 388889 h 793650"/>
              <a:gd name="connsiteX10" fmla="*/ 0 w 138620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6200" h="793650" fill="none" extrusionOk="0">
                <a:moveTo>
                  <a:pt x="0" y="0"/>
                </a:moveTo>
                <a:cubicBezTo>
                  <a:pt x="137932" y="-54298"/>
                  <a:pt x="360424" y="2227"/>
                  <a:pt x="462067" y="0"/>
                </a:cubicBezTo>
                <a:cubicBezTo>
                  <a:pt x="563710" y="-2227"/>
                  <a:pt x="776892" y="43338"/>
                  <a:pt x="896409" y="0"/>
                </a:cubicBezTo>
                <a:cubicBezTo>
                  <a:pt x="1015926" y="-43338"/>
                  <a:pt x="1147981" y="17714"/>
                  <a:pt x="1386200" y="0"/>
                </a:cubicBezTo>
                <a:cubicBezTo>
                  <a:pt x="1400523" y="110507"/>
                  <a:pt x="1351777" y="298477"/>
                  <a:pt x="1386200" y="388889"/>
                </a:cubicBezTo>
                <a:cubicBezTo>
                  <a:pt x="1420623" y="479301"/>
                  <a:pt x="1386175" y="710951"/>
                  <a:pt x="1386200" y="793650"/>
                </a:cubicBezTo>
                <a:cubicBezTo>
                  <a:pt x="1186806" y="840031"/>
                  <a:pt x="1119365" y="756752"/>
                  <a:pt x="910271" y="793650"/>
                </a:cubicBezTo>
                <a:cubicBezTo>
                  <a:pt x="701177" y="830548"/>
                  <a:pt x="588916" y="787593"/>
                  <a:pt x="475929" y="793650"/>
                </a:cubicBezTo>
                <a:cubicBezTo>
                  <a:pt x="362942" y="799707"/>
                  <a:pt x="158831" y="770193"/>
                  <a:pt x="0" y="793650"/>
                </a:cubicBezTo>
                <a:cubicBezTo>
                  <a:pt x="-8018" y="679368"/>
                  <a:pt x="16413" y="492584"/>
                  <a:pt x="0" y="388889"/>
                </a:cubicBezTo>
                <a:cubicBezTo>
                  <a:pt x="-16413" y="285194"/>
                  <a:pt x="31762" y="106585"/>
                  <a:pt x="0" y="0"/>
                </a:cubicBezTo>
                <a:close/>
              </a:path>
              <a:path w="1386200" h="793650" stroke="0" extrusionOk="0">
                <a:moveTo>
                  <a:pt x="0" y="0"/>
                </a:moveTo>
                <a:cubicBezTo>
                  <a:pt x="151235" y="-36293"/>
                  <a:pt x="270581" y="50882"/>
                  <a:pt x="434343" y="0"/>
                </a:cubicBezTo>
                <a:cubicBezTo>
                  <a:pt x="598105" y="-50882"/>
                  <a:pt x="699774" y="44858"/>
                  <a:pt x="868685" y="0"/>
                </a:cubicBezTo>
                <a:cubicBezTo>
                  <a:pt x="1037596" y="-44858"/>
                  <a:pt x="1163434" y="32781"/>
                  <a:pt x="1386200" y="0"/>
                </a:cubicBezTo>
                <a:cubicBezTo>
                  <a:pt x="1427930" y="129414"/>
                  <a:pt x="1368990" y="240332"/>
                  <a:pt x="1386200" y="388889"/>
                </a:cubicBezTo>
                <a:cubicBezTo>
                  <a:pt x="1403410" y="537446"/>
                  <a:pt x="1348624" y="642098"/>
                  <a:pt x="1386200" y="793650"/>
                </a:cubicBezTo>
                <a:cubicBezTo>
                  <a:pt x="1257598" y="836299"/>
                  <a:pt x="1130053" y="749293"/>
                  <a:pt x="951857" y="793650"/>
                </a:cubicBezTo>
                <a:cubicBezTo>
                  <a:pt x="773661" y="838007"/>
                  <a:pt x="579092" y="791128"/>
                  <a:pt x="475929" y="793650"/>
                </a:cubicBezTo>
                <a:cubicBezTo>
                  <a:pt x="372766" y="796172"/>
                  <a:pt x="117866" y="780866"/>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88" name="Google Shape;697;p62">
            <a:extLst>
              <a:ext uri="{FF2B5EF4-FFF2-40B4-BE49-F238E27FC236}">
                <a16:creationId xmlns:a16="http://schemas.microsoft.com/office/drawing/2014/main" id="{AD5D4356-277C-B357-17D8-8A689A8538C6}"/>
              </a:ext>
            </a:extLst>
          </p:cNvPr>
          <p:cNvSpPr/>
          <p:nvPr/>
        </p:nvSpPr>
        <p:spPr>
          <a:xfrm>
            <a:off x="7507297" y="1369815"/>
            <a:ext cx="1464957" cy="793650"/>
          </a:xfrm>
          <a:custGeom>
            <a:avLst/>
            <a:gdLst>
              <a:gd name="connsiteX0" fmla="*/ 0 w 1464957"/>
              <a:gd name="connsiteY0" fmla="*/ 0 h 793650"/>
              <a:gd name="connsiteX1" fmla="*/ 488319 w 1464957"/>
              <a:gd name="connsiteY1" fmla="*/ 0 h 793650"/>
              <a:gd name="connsiteX2" fmla="*/ 947339 w 1464957"/>
              <a:gd name="connsiteY2" fmla="*/ 0 h 793650"/>
              <a:gd name="connsiteX3" fmla="*/ 1464957 w 1464957"/>
              <a:gd name="connsiteY3" fmla="*/ 0 h 793650"/>
              <a:gd name="connsiteX4" fmla="*/ 1464957 w 1464957"/>
              <a:gd name="connsiteY4" fmla="*/ 388889 h 793650"/>
              <a:gd name="connsiteX5" fmla="*/ 1464957 w 1464957"/>
              <a:gd name="connsiteY5" fmla="*/ 793650 h 793650"/>
              <a:gd name="connsiteX6" fmla="*/ 961988 w 1464957"/>
              <a:gd name="connsiteY6" fmla="*/ 793650 h 793650"/>
              <a:gd name="connsiteX7" fmla="*/ 502969 w 1464957"/>
              <a:gd name="connsiteY7" fmla="*/ 793650 h 793650"/>
              <a:gd name="connsiteX8" fmla="*/ 0 w 1464957"/>
              <a:gd name="connsiteY8" fmla="*/ 793650 h 793650"/>
              <a:gd name="connsiteX9" fmla="*/ 0 w 1464957"/>
              <a:gd name="connsiteY9" fmla="*/ 388889 h 793650"/>
              <a:gd name="connsiteX10" fmla="*/ 0 w 146495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4957" h="793650" fill="none" extrusionOk="0">
                <a:moveTo>
                  <a:pt x="0" y="0"/>
                </a:moveTo>
                <a:cubicBezTo>
                  <a:pt x="173035" y="-27043"/>
                  <a:pt x="373835" y="9715"/>
                  <a:pt x="488319" y="0"/>
                </a:cubicBezTo>
                <a:cubicBezTo>
                  <a:pt x="602803" y="-9715"/>
                  <a:pt x="835657" y="22484"/>
                  <a:pt x="947339" y="0"/>
                </a:cubicBezTo>
                <a:cubicBezTo>
                  <a:pt x="1059021" y="-22484"/>
                  <a:pt x="1321034" y="4733"/>
                  <a:pt x="1464957" y="0"/>
                </a:cubicBezTo>
                <a:cubicBezTo>
                  <a:pt x="1479280" y="110507"/>
                  <a:pt x="1430534" y="298477"/>
                  <a:pt x="1464957" y="388889"/>
                </a:cubicBezTo>
                <a:cubicBezTo>
                  <a:pt x="1499380" y="479301"/>
                  <a:pt x="1464932" y="710951"/>
                  <a:pt x="1464957" y="793650"/>
                </a:cubicBezTo>
                <a:cubicBezTo>
                  <a:pt x="1306592" y="821902"/>
                  <a:pt x="1192302" y="787465"/>
                  <a:pt x="961988" y="793650"/>
                </a:cubicBezTo>
                <a:cubicBezTo>
                  <a:pt x="731674" y="799835"/>
                  <a:pt x="653941" y="752024"/>
                  <a:pt x="502969" y="793650"/>
                </a:cubicBezTo>
                <a:cubicBezTo>
                  <a:pt x="351997" y="835276"/>
                  <a:pt x="197149" y="768318"/>
                  <a:pt x="0" y="793650"/>
                </a:cubicBezTo>
                <a:cubicBezTo>
                  <a:pt x="-8018" y="679368"/>
                  <a:pt x="16413" y="492584"/>
                  <a:pt x="0" y="388889"/>
                </a:cubicBezTo>
                <a:cubicBezTo>
                  <a:pt x="-16413" y="285194"/>
                  <a:pt x="31762" y="106585"/>
                  <a:pt x="0" y="0"/>
                </a:cubicBezTo>
                <a:close/>
              </a:path>
              <a:path w="1464957" h="793650" stroke="0" extrusionOk="0">
                <a:moveTo>
                  <a:pt x="0" y="0"/>
                </a:moveTo>
                <a:cubicBezTo>
                  <a:pt x="120499" y="-2542"/>
                  <a:pt x="337052" y="27398"/>
                  <a:pt x="459020" y="0"/>
                </a:cubicBezTo>
                <a:cubicBezTo>
                  <a:pt x="580988" y="-27398"/>
                  <a:pt x="713593" y="35045"/>
                  <a:pt x="918040" y="0"/>
                </a:cubicBezTo>
                <a:cubicBezTo>
                  <a:pt x="1122487" y="-35045"/>
                  <a:pt x="1296976" y="47420"/>
                  <a:pt x="1464957" y="0"/>
                </a:cubicBezTo>
                <a:cubicBezTo>
                  <a:pt x="1506687" y="129414"/>
                  <a:pt x="1447747" y="240332"/>
                  <a:pt x="1464957" y="388889"/>
                </a:cubicBezTo>
                <a:cubicBezTo>
                  <a:pt x="1482167" y="537446"/>
                  <a:pt x="1427381" y="642098"/>
                  <a:pt x="1464957" y="793650"/>
                </a:cubicBezTo>
                <a:cubicBezTo>
                  <a:pt x="1247535" y="821756"/>
                  <a:pt x="1152989" y="783187"/>
                  <a:pt x="1005937" y="793650"/>
                </a:cubicBezTo>
                <a:cubicBezTo>
                  <a:pt x="858885" y="804113"/>
                  <a:pt x="694174" y="790062"/>
                  <a:pt x="502969" y="793650"/>
                </a:cubicBezTo>
                <a:cubicBezTo>
                  <a:pt x="311764" y="797238"/>
                  <a:pt x="160107" y="763896"/>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árboles</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89" name="Speech Bubble: Rectangle with Corners Rounded 88">
            <a:extLst>
              <a:ext uri="{FF2B5EF4-FFF2-40B4-BE49-F238E27FC236}">
                <a16:creationId xmlns:a16="http://schemas.microsoft.com/office/drawing/2014/main" id="{CEA53DDB-43E4-5309-4918-C261BCE819B4}"/>
              </a:ext>
            </a:extLst>
          </p:cNvPr>
          <p:cNvSpPr/>
          <p:nvPr/>
        </p:nvSpPr>
        <p:spPr>
          <a:xfrm>
            <a:off x="149060" y="626702"/>
            <a:ext cx="4219341" cy="1310643"/>
          </a:xfrm>
          <a:prstGeom prst="wedgeRoundRectCallout">
            <a:avLst>
              <a:gd name="adj1" fmla="val 8359"/>
              <a:gd name="adj2" fmla="val 8599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Remember to </a:t>
            </a:r>
            <a:r>
              <a:rPr lang="en-GB" sz="2400" dirty="0">
                <a:solidFill>
                  <a:srgbClr val="4472C4">
                    <a:lumMod val="50000"/>
                  </a:srgbClr>
                </a:solidFill>
                <a:latin typeface="Century Gothic" panose="020B0502020202020204" pitchFamily="34" charset="0"/>
              </a:rPr>
              <a:t>raise your voice at the end to mark this is a question.</a:t>
            </a:r>
          </a:p>
        </p:txBody>
      </p:sp>
      <p:sp>
        <p:nvSpPr>
          <p:cNvPr id="90" name="TextBox 89">
            <a:extLst>
              <a:ext uri="{FF2B5EF4-FFF2-40B4-BE49-F238E27FC236}">
                <a16:creationId xmlns:a16="http://schemas.microsoft.com/office/drawing/2014/main" id="{B8CCEE98-183E-DB59-FFED-3E4793BA28B6}"/>
              </a:ext>
            </a:extLst>
          </p:cNvPr>
          <p:cNvSpPr txBox="1"/>
          <p:nvPr/>
        </p:nvSpPr>
        <p:spPr>
          <a:xfrm>
            <a:off x="1362" y="6473133"/>
            <a:ext cx="2297479" cy="369332"/>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panose="020B0502020202020204" pitchFamily="34" charset="0"/>
              </a:rPr>
              <a:t>traduce </a:t>
            </a:r>
            <a:r>
              <a:rPr lang="en-GB" sz="1800" dirty="0">
                <a:solidFill>
                  <a:srgbClr val="002060"/>
                </a:solidFill>
                <a:latin typeface="Century Gothic" panose="020B0502020202020204" pitchFamily="34" charset="0"/>
              </a:rPr>
              <a:t>= translate</a:t>
            </a:r>
            <a:endParaRPr lang="en-GB" dirty="0">
              <a:solidFill>
                <a:srgbClr val="002060"/>
              </a:solidFill>
            </a:endParaRPr>
          </a:p>
        </p:txBody>
      </p:sp>
      <p:sp>
        <p:nvSpPr>
          <p:cNvPr id="43" name="Rectangle 42">
            <a:extLst>
              <a:ext uri="{FF2B5EF4-FFF2-40B4-BE49-F238E27FC236}">
                <a16:creationId xmlns:a16="http://schemas.microsoft.com/office/drawing/2014/main" id="{A870D0BE-C5BE-6A2A-E28E-5C9D28DF3DDF}"/>
              </a:ext>
            </a:extLst>
          </p:cNvPr>
          <p:cNvSpPr/>
          <p:nvPr/>
        </p:nvSpPr>
        <p:spPr>
          <a:xfrm>
            <a:off x="5120721" y="2902501"/>
            <a:ext cx="5234014" cy="133931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latin typeface="Century Gothic" panose="020B0502020202020204" pitchFamily="34" charset="0"/>
              </a:rPr>
              <a:t>¿Tiene una iglesia y unos árboles?</a:t>
            </a:r>
          </a:p>
        </p:txBody>
      </p:sp>
    </p:spTree>
    <p:extLst>
      <p:ext uri="{BB962C8B-B14F-4D97-AF65-F5344CB8AC3E}">
        <p14:creationId xmlns:p14="http://schemas.microsoft.com/office/powerpoint/2010/main" val="32144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500"/>
                                        <p:tgtEl>
                                          <p:spTgt spid="6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500"/>
                                        <p:tgtEl>
                                          <p:spTgt spid="6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500"/>
                                        <p:tgtEl>
                                          <p:spTgt spid="6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1500"/>
                                        <p:tgtEl>
                                          <p:spTgt spid="6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grpId="0" nodeType="clickEffect">
                                  <p:stCondLst>
                                    <p:cond delay="0"/>
                                  </p:stCondLst>
                                  <p:childTnLst>
                                    <p:animClr clrSpc="rgb" dir="cw">
                                      <p:cBhvr>
                                        <p:cTn id="27" dur="2000" fill="hold"/>
                                        <p:tgtEl>
                                          <p:spTgt spid="82"/>
                                        </p:tgtEl>
                                        <p:attrNameLst>
                                          <p:attrName>fillcolor</p:attrName>
                                        </p:attrNameLst>
                                      </p:cBhvr>
                                      <p:to>
                                        <a:srgbClr val="C5E0B3"/>
                                      </p:to>
                                    </p:animClr>
                                    <p:set>
                                      <p:cBhvr>
                                        <p:cTn id="28" dur="2000" fill="hold"/>
                                        <p:tgtEl>
                                          <p:spTgt spid="82"/>
                                        </p:tgtEl>
                                        <p:attrNameLst>
                                          <p:attrName>fill.type</p:attrName>
                                        </p:attrNameLst>
                                      </p:cBhvr>
                                      <p:to>
                                        <p:strVal val="solid"/>
                                      </p:to>
                                    </p:set>
                                    <p:set>
                                      <p:cBhvr>
                                        <p:cTn id="29" dur="2000" fill="hold"/>
                                        <p:tgtEl>
                                          <p:spTgt spid="82"/>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grpId="0" nodeType="clickEffect">
                                  <p:stCondLst>
                                    <p:cond delay="0"/>
                                  </p:stCondLst>
                                  <p:childTnLst>
                                    <p:animClr clrSpc="rgb" dir="cw">
                                      <p:cBhvr>
                                        <p:cTn id="33" dur="2000" fill="hold"/>
                                        <p:tgtEl>
                                          <p:spTgt spid="83"/>
                                        </p:tgtEl>
                                        <p:attrNameLst>
                                          <p:attrName>fillcolor</p:attrName>
                                        </p:attrNameLst>
                                      </p:cBhvr>
                                      <p:to>
                                        <a:srgbClr val="C5E0B3"/>
                                      </p:to>
                                    </p:animClr>
                                    <p:set>
                                      <p:cBhvr>
                                        <p:cTn id="34" dur="2000" fill="hold"/>
                                        <p:tgtEl>
                                          <p:spTgt spid="83"/>
                                        </p:tgtEl>
                                        <p:attrNameLst>
                                          <p:attrName>fill.type</p:attrName>
                                        </p:attrNameLst>
                                      </p:cBhvr>
                                      <p:to>
                                        <p:strVal val="solid"/>
                                      </p:to>
                                    </p:set>
                                    <p:set>
                                      <p:cBhvr>
                                        <p:cTn id="35" dur="2000" fill="hold"/>
                                        <p:tgtEl>
                                          <p:spTgt spid="83"/>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grpId="0" nodeType="clickEffect">
                                  <p:stCondLst>
                                    <p:cond delay="0"/>
                                  </p:stCondLst>
                                  <p:childTnLst>
                                    <p:animClr clrSpc="rgb" dir="cw">
                                      <p:cBhvr>
                                        <p:cTn id="39" dur="2000" fill="hold"/>
                                        <p:tgtEl>
                                          <p:spTgt spid="84"/>
                                        </p:tgtEl>
                                        <p:attrNameLst>
                                          <p:attrName>fillcolor</p:attrName>
                                        </p:attrNameLst>
                                      </p:cBhvr>
                                      <p:to>
                                        <a:srgbClr val="C5E0B3"/>
                                      </p:to>
                                    </p:animClr>
                                    <p:set>
                                      <p:cBhvr>
                                        <p:cTn id="40" dur="2000" fill="hold"/>
                                        <p:tgtEl>
                                          <p:spTgt spid="84"/>
                                        </p:tgtEl>
                                        <p:attrNameLst>
                                          <p:attrName>fill.type</p:attrName>
                                        </p:attrNameLst>
                                      </p:cBhvr>
                                      <p:to>
                                        <p:strVal val="solid"/>
                                      </p:to>
                                    </p:set>
                                    <p:set>
                                      <p:cBhvr>
                                        <p:cTn id="41" dur="2000" fill="hold"/>
                                        <p:tgtEl>
                                          <p:spTgt spid="84"/>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grpId="0" nodeType="clickEffect">
                                  <p:stCondLst>
                                    <p:cond delay="0"/>
                                  </p:stCondLst>
                                  <p:childTnLst>
                                    <p:animClr clrSpc="rgb" dir="cw">
                                      <p:cBhvr>
                                        <p:cTn id="45" dur="2000" fill="hold"/>
                                        <p:tgtEl>
                                          <p:spTgt spid="86"/>
                                        </p:tgtEl>
                                        <p:attrNameLst>
                                          <p:attrName>fillcolor</p:attrName>
                                        </p:attrNameLst>
                                      </p:cBhvr>
                                      <p:to>
                                        <a:srgbClr val="C5E0B3"/>
                                      </p:to>
                                    </p:animClr>
                                    <p:set>
                                      <p:cBhvr>
                                        <p:cTn id="46" dur="2000" fill="hold"/>
                                        <p:tgtEl>
                                          <p:spTgt spid="86"/>
                                        </p:tgtEl>
                                        <p:attrNameLst>
                                          <p:attrName>fill.type</p:attrName>
                                        </p:attrNameLst>
                                      </p:cBhvr>
                                      <p:to>
                                        <p:strVal val="solid"/>
                                      </p:to>
                                    </p:set>
                                    <p:set>
                                      <p:cBhvr>
                                        <p:cTn id="47" dur="2000" fill="hold"/>
                                        <p:tgtEl>
                                          <p:spTgt spid="86"/>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grpId="0" nodeType="clickEffect">
                                  <p:stCondLst>
                                    <p:cond delay="0"/>
                                  </p:stCondLst>
                                  <p:childTnLst>
                                    <p:animClr clrSpc="rgb" dir="cw">
                                      <p:cBhvr>
                                        <p:cTn id="51" dur="2000" fill="hold"/>
                                        <p:tgtEl>
                                          <p:spTgt spid="87"/>
                                        </p:tgtEl>
                                        <p:attrNameLst>
                                          <p:attrName>fillcolor</p:attrName>
                                        </p:attrNameLst>
                                      </p:cBhvr>
                                      <p:to>
                                        <a:srgbClr val="C5E0B3"/>
                                      </p:to>
                                    </p:animClr>
                                    <p:set>
                                      <p:cBhvr>
                                        <p:cTn id="52" dur="2000" fill="hold"/>
                                        <p:tgtEl>
                                          <p:spTgt spid="87"/>
                                        </p:tgtEl>
                                        <p:attrNameLst>
                                          <p:attrName>fill.type</p:attrName>
                                        </p:attrNameLst>
                                      </p:cBhvr>
                                      <p:to>
                                        <p:strVal val="solid"/>
                                      </p:to>
                                    </p:set>
                                    <p:set>
                                      <p:cBhvr>
                                        <p:cTn id="53" dur="2000" fill="hold"/>
                                        <p:tgtEl>
                                          <p:spTgt spid="87"/>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grpId="0" nodeType="clickEffect">
                                  <p:stCondLst>
                                    <p:cond delay="0"/>
                                  </p:stCondLst>
                                  <p:childTnLst>
                                    <p:animClr clrSpc="rgb" dir="cw">
                                      <p:cBhvr>
                                        <p:cTn id="57" dur="2000" fill="hold"/>
                                        <p:tgtEl>
                                          <p:spTgt spid="88"/>
                                        </p:tgtEl>
                                        <p:attrNameLst>
                                          <p:attrName>fillcolor</p:attrName>
                                        </p:attrNameLst>
                                      </p:cBhvr>
                                      <p:to>
                                        <a:srgbClr val="C5E0B3"/>
                                      </p:to>
                                    </p:animClr>
                                    <p:set>
                                      <p:cBhvr>
                                        <p:cTn id="58" dur="2000" fill="hold"/>
                                        <p:tgtEl>
                                          <p:spTgt spid="88"/>
                                        </p:tgtEl>
                                        <p:attrNameLst>
                                          <p:attrName>fill.type</p:attrName>
                                        </p:attrNameLst>
                                      </p:cBhvr>
                                      <p:to>
                                        <p:strVal val="solid"/>
                                      </p:to>
                                    </p:set>
                                    <p:set>
                                      <p:cBhvr>
                                        <p:cTn id="59" dur="2000" fill="hold"/>
                                        <p:tgtEl>
                                          <p:spTgt spid="88"/>
                                        </p:tgtEl>
                                        <p:attrNameLst>
                                          <p:attrName>fill.on</p:attrName>
                                        </p:attrNameLst>
                                      </p:cBhvr>
                                      <p:to>
                                        <p:strVal val="true"/>
                                      </p:to>
                                    </p:set>
                                  </p:childTnLst>
                                </p:cTn>
                              </p:par>
                              <p:par>
                                <p:cTn id="60" presetID="2" presetClass="entr" presetSubtype="4" fill="hold" grpId="0" nodeType="withEffect">
                                  <p:stCondLst>
                                    <p:cond delay="0"/>
                                  </p:stCondLst>
                                  <p:childTnLst>
                                    <p:set>
                                      <p:cBhvr>
                                        <p:cTn id="61" dur="1" fill="hold">
                                          <p:stCondLst>
                                            <p:cond delay="0"/>
                                          </p:stCondLst>
                                        </p:cTn>
                                        <p:tgtEl>
                                          <p:spTgt spid="89"/>
                                        </p:tgtEl>
                                        <p:attrNameLst>
                                          <p:attrName>style.visibility</p:attrName>
                                        </p:attrNameLst>
                                      </p:cBhvr>
                                      <p:to>
                                        <p:strVal val="visible"/>
                                      </p:to>
                                    </p:set>
                                    <p:anim calcmode="lin" valueType="num">
                                      <p:cBhvr additive="base">
                                        <p:cTn id="62" dur="500" fill="hold"/>
                                        <p:tgtEl>
                                          <p:spTgt spid="89"/>
                                        </p:tgtEl>
                                        <p:attrNameLst>
                                          <p:attrName>ppt_x</p:attrName>
                                        </p:attrNameLst>
                                      </p:cBhvr>
                                      <p:tavLst>
                                        <p:tav tm="0">
                                          <p:val>
                                            <p:strVal val="#ppt_x"/>
                                          </p:val>
                                        </p:tav>
                                        <p:tav tm="100000">
                                          <p:val>
                                            <p:strVal val="#ppt_x"/>
                                          </p:val>
                                        </p:tav>
                                      </p:tavLst>
                                    </p:anim>
                                    <p:anim calcmode="lin" valueType="num">
                                      <p:cBhvr additive="base">
                                        <p:cTn id="6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additive="base">
                                        <p:cTn id="68" dur="500" fill="hold"/>
                                        <p:tgtEl>
                                          <p:spTgt spid="43"/>
                                        </p:tgtEl>
                                        <p:attrNameLst>
                                          <p:attrName>ppt_x</p:attrName>
                                        </p:attrNameLst>
                                      </p:cBhvr>
                                      <p:tavLst>
                                        <p:tav tm="0">
                                          <p:val>
                                            <p:strVal val="#ppt_x"/>
                                          </p:val>
                                        </p:tav>
                                        <p:tav tm="100000">
                                          <p:val>
                                            <p:strVal val="#ppt_x"/>
                                          </p:val>
                                        </p:tav>
                                      </p:tavLst>
                                    </p:anim>
                                    <p:anim calcmode="lin" valueType="num">
                                      <p:cBhvr additive="base">
                                        <p:cTn id="69"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3" name="7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6" grpId="0" animBg="1"/>
      <p:bldP spid="87" grpId="0" animBg="1"/>
      <p:bldP spid="88" grpId="0" animBg="1"/>
      <p:bldP spid="89"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TextBox 50">
            <a:extLst>
              <a:ext uri="{FF2B5EF4-FFF2-40B4-BE49-F238E27FC236}">
                <a16:creationId xmlns:a16="http://schemas.microsoft.com/office/drawing/2014/main" id="{C555E036-5847-6DB6-2715-0D3A8B1B6356}"/>
              </a:ext>
            </a:extLst>
          </p:cNvPr>
          <p:cNvSpPr txBox="1"/>
          <p:nvPr/>
        </p:nvSpPr>
        <p:spPr>
          <a:xfrm>
            <a:off x="8235983" y="-1068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3</a:t>
            </a:r>
            <a:r>
              <a:rPr lang="es-AR" sz="4400" dirty="0">
                <a:solidFill>
                  <a:srgbClr val="002060"/>
                </a:solidFill>
                <a:latin typeface="Century Gothic" panose="020B0502020202020204" pitchFamily="34" charset="0"/>
              </a:rPr>
              <a:t>/4]</a:t>
            </a:r>
          </a:p>
        </p:txBody>
      </p:sp>
      <p:sp>
        <p:nvSpPr>
          <p:cNvPr id="60" name="TextBox 59">
            <a:extLst>
              <a:ext uri="{FF2B5EF4-FFF2-40B4-BE49-F238E27FC236}">
                <a16:creationId xmlns:a16="http://schemas.microsoft.com/office/drawing/2014/main" id="{12E03767-1652-E5E7-65FB-406D3255B5C6}"/>
              </a:ext>
            </a:extLst>
          </p:cNvPr>
          <p:cNvSpPr txBox="1"/>
          <p:nvPr/>
        </p:nvSpPr>
        <p:spPr>
          <a:xfrm>
            <a:off x="220089" y="740846"/>
            <a:ext cx="9103774" cy="584775"/>
          </a:xfrm>
          <a:prstGeom prst="rect">
            <a:avLst/>
          </a:prstGeom>
          <a:noFill/>
        </p:spPr>
        <p:txBody>
          <a:bodyPr wrap="none" rtlCol="0">
            <a:spAutoFit/>
          </a:bodyPr>
          <a:lstStyle/>
          <a:p>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have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some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important</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streets</a:t>
            </a:r>
            <a:r>
              <a:rPr lang="es-AR" sz="3200" b="1" dirty="0">
                <a:solidFill>
                  <a:srgbClr val="002060"/>
                </a:solidFill>
                <a:latin typeface="Century Gothic" panose="020B0502020202020204" pitchFamily="34" charset="0"/>
              </a:rPr>
              <a:t> in </a:t>
            </a:r>
            <a:r>
              <a:rPr lang="es-AR" sz="3200" b="1" dirty="0" err="1">
                <a:solidFill>
                  <a:srgbClr val="002060"/>
                </a:solidFill>
                <a:latin typeface="Century Gothic" panose="020B0502020202020204" pitchFamily="34" charset="0"/>
              </a:rPr>
              <a:t>your</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city</a:t>
            </a:r>
            <a:r>
              <a:rPr lang="es-AR" sz="3200" b="1" dirty="0">
                <a:solidFill>
                  <a:srgbClr val="002060"/>
                </a:solidFill>
                <a:latin typeface="Century Gothic" panose="020B0502020202020204" pitchFamily="34" charset="0"/>
              </a:rPr>
              <a:t>.</a:t>
            </a:r>
          </a:p>
        </p:txBody>
      </p:sp>
      <p:pic>
        <p:nvPicPr>
          <p:cNvPr id="39" name="Picture 38">
            <a:extLst>
              <a:ext uri="{FF2B5EF4-FFF2-40B4-BE49-F238E27FC236}">
                <a16:creationId xmlns:a16="http://schemas.microsoft.com/office/drawing/2014/main" id="{768BD56B-F2EC-DC66-61FB-C18589A2EECF}"/>
              </a:ext>
            </a:extLst>
          </p:cNvPr>
          <p:cNvPicPr>
            <a:picLocks noChangeAspect="1"/>
          </p:cNvPicPr>
          <p:nvPr/>
        </p:nvPicPr>
        <p:blipFill>
          <a:blip r:embed="rId4"/>
          <a:stretch>
            <a:fillRect/>
          </a:stretch>
        </p:blipFill>
        <p:spPr>
          <a:xfrm>
            <a:off x="-254032" y="1707824"/>
            <a:ext cx="6066046" cy="4773582"/>
          </a:xfrm>
          <a:prstGeom prst="rect">
            <a:avLst/>
          </a:prstGeom>
        </p:spPr>
      </p:pic>
      <p:sp>
        <p:nvSpPr>
          <p:cNvPr id="40" name="Google Shape;696;p62">
            <a:extLst>
              <a:ext uri="{FF2B5EF4-FFF2-40B4-BE49-F238E27FC236}">
                <a16:creationId xmlns:a16="http://schemas.microsoft.com/office/drawing/2014/main" id="{D0A7A828-8D56-BC36-EBBC-E29BB5B798F9}"/>
              </a:ext>
            </a:extLst>
          </p:cNvPr>
          <p:cNvSpPr/>
          <p:nvPr/>
        </p:nvSpPr>
        <p:spPr>
          <a:xfrm>
            <a:off x="3461067"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41" name="Google Shape;699;p62">
            <a:extLst>
              <a:ext uri="{FF2B5EF4-FFF2-40B4-BE49-F238E27FC236}">
                <a16:creationId xmlns:a16="http://schemas.microsoft.com/office/drawing/2014/main" id="{625F04AF-E74D-FF41-8647-59812348FCCA}"/>
              </a:ext>
            </a:extLst>
          </p:cNvPr>
          <p:cNvSpPr/>
          <p:nvPr/>
        </p:nvSpPr>
        <p:spPr>
          <a:xfrm>
            <a:off x="4565580" y="5180394"/>
            <a:ext cx="1548969" cy="489178"/>
          </a:xfrm>
          <a:custGeom>
            <a:avLst/>
            <a:gdLst>
              <a:gd name="connsiteX0" fmla="*/ 0 w 1548969"/>
              <a:gd name="connsiteY0" fmla="*/ 0 h 489178"/>
              <a:gd name="connsiteX1" fmla="*/ 469854 w 1548969"/>
              <a:gd name="connsiteY1" fmla="*/ 0 h 489178"/>
              <a:gd name="connsiteX2" fmla="*/ 1001666 w 1548969"/>
              <a:gd name="connsiteY2" fmla="*/ 0 h 489178"/>
              <a:gd name="connsiteX3" fmla="*/ 1548968 w 1548969"/>
              <a:gd name="connsiteY3" fmla="*/ 0 h 489178"/>
              <a:gd name="connsiteX4" fmla="*/ 1548968 w 1548969"/>
              <a:gd name="connsiteY4" fmla="*/ 489178 h 489178"/>
              <a:gd name="connsiteX5" fmla="*/ 1001666 w 1548969"/>
              <a:gd name="connsiteY5" fmla="*/ 489178 h 489178"/>
              <a:gd name="connsiteX6" fmla="*/ 516323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580031" y="230242"/>
                  <a:pt x="1530333" y="344351"/>
                  <a:pt x="1548968" y="489178"/>
                </a:cubicBezTo>
                <a:cubicBezTo>
                  <a:pt x="1309422" y="548157"/>
                  <a:pt x="1118978" y="450084"/>
                  <a:pt x="1001666" y="489178"/>
                </a:cubicBezTo>
                <a:cubicBezTo>
                  <a:pt x="884354" y="528272"/>
                  <a:pt x="675370" y="431139"/>
                  <a:pt x="516323" y="489178"/>
                </a:cubicBezTo>
                <a:cubicBezTo>
                  <a:pt x="357276" y="547217"/>
                  <a:pt x="147833" y="452024"/>
                  <a:pt x="0" y="489178"/>
                </a:cubicBezTo>
                <a:cubicBezTo>
                  <a:pt x="-4259" y="270424"/>
                  <a:pt x="21508" y="223223"/>
                  <a:pt x="0" y="0"/>
                </a:cubicBezTo>
                <a:close/>
              </a:path>
              <a:path w="1548969" h="489178"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6678" y="219537"/>
                  <a:pt x="1539102" y="294927"/>
                  <a:pt x="1548968" y="489178"/>
                </a:cubicBezTo>
                <a:cubicBezTo>
                  <a:pt x="1335580" y="516767"/>
                  <a:pt x="1263612" y="456108"/>
                  <a:pt x="1048135" y="489178"/>
                </a:cubicBezTo>
                <a:cubicBezTo>
                  <a:pt x="832658" y="522248"/>
                  <a:pt x="698679" y="465126"/>
                  <a:pt x="531812" y="489178"/>
                </a:cubicBezTo>
                <a:cubicBezTo>
                  <a:pt x="364945" y="513230"/>
                  <a:pt x="221289" y="477339"/>
                  <a:pt x="0" y="489178"/>
                </a:cubicBezTo>
                <a:cubicBezTo>
                  <a:pt x="-10625" y="249706"/>
                  <a:pt x="34656" y="14434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700;p62">
            <a:extLst>
              <a:ext uri="{FF2B5EF4-FFF2-40B4-BE49-F238E27FC236}">
                <a16:creationId xmlns:a16="http://schemas.microsoft.com/office/drawing/2014/main" id="{1EF4D66B-E278-F1AB-C51C-C4C2E0266828}"/>
              </a:ext>
            </a:extLst>
          </p:cNvPr>
          <p:cNvSpPr/>
          <p:nvPr/>
        </p:nvSpPr>
        <p:spPr>
          <a:xfrm>
            <a:off x="6210285" y="5163769"/>
            <a:ext cx="1548969" cy="489178"/>
          </a:xfrm>
          <a:custGeom>
            <a:avLst/>
            <a:gdLst>
              <a:gd name="connsiteX0" fmla="*/ 0 w 1548969"/>
              <a:gd name="connsiteY0" fmla="*/ 0 h 489178"/>
              <a:gd name="connsiteX1" fmla="*/ 531812 w 1548969"/>
              <a:gd name="connsiteY1" fmla="*/ 0 h 489178"/>
              <a:gd name="connsiteX2" fmla="*/ 1032645 w 1548969"/>
              <a:gd name="connsiteY2" fmla="*/ 0 h 489178"/>
              <a:gd name="connsiteX3" fmla="*/ 1548968 w 1548969"/>
              <a:gd name="connsiteY3" fmla="*/ 0 h 489178"/>
              <a:gd name="connsiteX4" fmla="*/ 1548968 w 1548969"/>
              <a:gd name="connsiteY4" fmla="*/ 489178 h 489178"/>
              <a:gd name="connsiteX5" fmla="*/ 1001666 w 1548969"/>
              <a:gd name="connsiteY5" fmla="*/ 489178 h 489178"/>
              <a:gd name="connsiteX6" fmla="*/ 516323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50191" y="159411"/>
                  <a:pt x="1507977" y="297951"/>
                  <a:pt x="1548968" y="489178"/>
                </a:cubicBezTo>
                <a:cubicBezTo>
                  <a:pt x="1355244" y="520808"/>
                  <a:pt x="1123304" y="459130"/>
                  <a:pt x="1001666" y="489178"/>
                </a:cubicBezTo>
                <a:cubicBezTo>
                  <a:pt x="880028" y="519226"/>
                  <a:pt x="697303" y="440478"/>
                  <a:pt x="516323" y="489178"/>
                </a:cubicBezTo>
                <a:cubicBezTo>
                  <a:pt x="335343" y="537878"/>
                  <a:pt x="219390" y="440987"/>
                  <a:pt x="0" y="489178"/>
                </a:cubicBezTo>
                <a:cubicBezTo>
                  <a:pt x="-24104" y="342779"/>
                  <a:pt x="43629" y="152086"/>
                  <a:pt x="0" y="0"/>
                </a:cubicBezTo>
                <a:close/>
              </a:path>
              <a:path w="1548969" h="489178"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382" y="103343"/>
                  <a:pt x="1491378" y="347289"/>
                  <a:pt x="1548968" y="489178"/>
                </a:cubicBezTo>
                <a:cubicBezTo>
                  <a:pt x="1291715" y="542282"/>
                  <a:pt x="1260716" y="465037"/>
                  <a:pt x="1032645" y="489178"/>
                </a:cubicBezTo>
                <a:cubicBezTo>
                  <a:pt x="804574" y="513319"/>
                  <a:pt x="721926" y="470247"/>
                  <a:pt x="500833" y="489178"/>
                </a:cubicBezTo>
                <a:cubicBezTo>
                  <a:pt x="279740" y="508109"/>
                  <a:pt x="212930" y="480059"/>
                  <a:pt x="0" y="489178"/>
                </a:cubicBezTo>
                <a:cubicBezTo>
                  <a:pt x="-14941" y="362675"/>
                  <a:pt x="55860" y="11949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1;p62">
            <a:extLst>
              <a:ext uri="{FF2B5EF4-FFF2-40B4-BE49-F238E27FC236}">
                <a16:creationId xmlns:a16="http://schemas.microsoft.com/office/drawing/2014/main" id="{1D77B703-B106-0523-08E6-B1336E46BE19}"/>
              </a:ext>
            </a:extLst>
          </p:cNvPr>
          <p:cNvSpPr/>
          <p:nvPr/>
        </p:nvSpPr>
        <p:spPr>
          <a:xfrm>
            <a:off x="7854990" y="5157082"/>
            <a:ext cx="1548969" cy="489178"/>
          </a:xfrm>
          <a:custGeom>
            <a:avLst/>
            <a:gdLst>
              <a:gd name="connsiteX0" fmla="*/ 0 w 1548969"/>
              <a:gd name="connsiteY0" fmla="*/ 0 h 489178"/>
              <a:gd name="connsiteX1" fmla="*/ 531812 w 1548969"/>
              <a:gd name="connsiteY1" fmla="*/ 0 h 489178"/>
              <a:gd name="connsiteX2" fmla="*/ 1048135 w 1548969"/>
              <a:gd name="connsiteY2" fmla="*/ 0 h 489178"/>
              <a:gd name="connsiteX3" fmla="*/ 1548968 w 1548969"/>
              <a:gd name="connsiteY3" fmla="*/ 0 h 489178"/>
              <a:gd name="connsiteX4" fmla="*/ 1548968 w 1548969"/>
              <a:gd name="connsiteY4" fmla="*/ 489178 h 489178"/>
              <a:gd name="connsiteX5" fmla="*/ 1017156 w 1548969"/>
              <a:gd name="connsiteY5" fmla="*/ 489178 h 489178"/>
              <a:gd name="connsiteX6" fmla="*/ 547302 w 1548969"/>
              <a:gd name="connsiteY6" fmla="*/ 489178 h 489178"/>
              <a:gd name="connsiteX7" fmla="*/ 0 w 1548969"/>
              <a:gd name="connsiteY7" fmla="*/ 489178 h 489178"/>
              <a:gd name="connsiteX8" fmla="*/ 0 w 1548969"/>
              <a:gd name="connsiteY8" fmla="*/ 0 h 4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8" fill="none" extrusionOk="0">
                <a:moveTo>
                  <a:pt x="0" y="0"/>
                </a:moveTo>
                <a:cubicBezTo>
                  <a:pt x="245840" y="-46586"/>
                  <a:pt x="348693" y="33462"/>
                  <a:pt x="531812" y="0"/>
                </a:cubicBezTo>
                <a:cubicBezTo>
                  <a:pt x="714931" y="-33462"/>
                  <a:pt x="835324" y="29317"/>
                  <a:pt x="1048135" y="0"/>
                </a:cubicBezTo>
                <a:cubicBezTo>
                  <a:pt x="1260946" y="-29317"/>
                  <a:pt x="1346142" y="39178"/>
                  <a:pt x="1548968" y="0"/>
                </a:cubicBezTo>
                <a:cubicBezTo>
                  <a:pt x="1571081" y="233701"/>
                  <a:pt x="1500948" y="286526"/>
                  <a:pt x="1548968" y="489178"/>
                </a:cubicBezTo>
                <a:cubicBezTo>
                  <a:pt x="1370795" y="523154"/>
                  <a:pt x="1269110" y="433171"/>
                  <a:pt x="1017156" y="489178"/>
                </a:cubicBezTo>
                <a:cubicBezTo>
                  <a:pt x="765202" y="545185"/>
                  <a:pt x="684921" y="447387"/>
                  <a:pt x="547302" y="489178"/>
                </a:cubicBezTo>
                <a:cubicBezTo>
                  <a:pt x="409683" y="530969"/>
                  <a:pt x="235148" y="437859"/>
                  <a:pt x="0" y="489178"/>
                </a:cubicBezTo>
                <a:cubicBezTo>
                  <a:pt x="-50754" y="290875"/>
                  <a:pt x="8595" y="186832"/>
                  <a:pt x="0" y="0"/>
                </a:cubicBezTo>
                <a:close/>
              </a:path>
              <a:path w="1548969" h="489178"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604287" y="107934"/>
                  <a:pt x="1539491" y="387005"/>
                  <a:pt x="1548968" y="489178"/>
                </a:cubicBezTo>
                <a:cubicBezTo>
                  <a:pt x="1295638" y="497841"/>
                  <a:pt x="1165401" y="456959"/>
                  <a:pt x="1032645" y="489178"/>
                </a:cubicBezTo>
                <a:cubicBezTo>
                  <a:pt x="899889" y="521397"/>
                  <a:pt x="696618" y="488895"/>
                  <a:pt x="500833" y="489178"/>
                </a:cubicBezTo>
                <a:cubicBezTo>
                  <a:pt x="305048" y="489461"/>
                  <a:pt x="154212" y="445955"/>
                  <a:pt x="0" y="489178"/>
                </a:cubicBezTo>
                <a:cubicBezTo>
                  <a:pt x="-35674" y="254979"/>
                  <a:pt x="29401" y="174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algunos</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702;p62">
            <a:extLst>
              <a:ext uri="{FF2B5EF4-FFF2-40B4-BE49-F238E27FC236}">
                <a16:creationId xmlns:a16="http://schemas.microsoft.com/office/drawing/2014/main" id="{CB7FB0E5-0DBC-E185-3F47-9FCF6E603514}"/>
              </a:ext>
            </a:extLst>
          </p:cNvPr>
          <p:cNvSpPr/>
          <p:nvPr/>
        </p:nvSpPr>
        <p:spPr>
          <a:xfrm>
            <a:off x="4565581" y="4329698"/>
            <a:ext cx="1644702" cy="793650"/>
          </a:xfrm>
          <a:custGeom>
            <a:avLst/>
            <a:gdLst>
              <a:gd name="connsiteX0" fmla="*/ 0 w 1644702"/>
              <a:gd name="connsiteY0" fmla="*/ 0 h 793650"/>
              <a:gd name="connsiteX1" fmla="*/ 548234 w 1644702"/>
              <a:gd name="connsiteY1" fmla="*/ 0 h 793650"/>
              <a:gd name="connsiteX2" fmla="*/ 1129362 w 1644702"/>
              <a:gd name="connsiteY2" fmla="*/ 0 h 793650"/>
              <a:gd name="connsiteX3" fmla="*/ 1644702 w 1644702"/>
              <a:gd name="connsiteY3" fmla="*/ 0 h 793650"/>
              <a:gd name="connsiteX4" fmla="*/ 1644702 w 1644702"/>
              <a:gd name="connsiteY4" fmla="*/ 396825 h 793650"/>
              <a:gd name="connsiteX5" fmla="*/ 1644702 w 1644702"/>
              <a:gd name="connsiteY5" fmla="*/ 793650 h 793650"/>
              <a:gd name="connsiteX6" fmla="*/ 1096468 w 1644702"/>
              <a:gd name="connsiteY6" fmla="*/ 793650 h 793650"/>
              <a:gd name="connsiteX7" fmla="*/ 515340 w 1644702"/>
              <a:gd name="connsiteY7" fmla="*/ 793650 h 793650"/>
              <a:gd name="connsiteX8" fmla="*/ 0 w 1644702"/>
              <a:gd name="connsiteY8" fmla="*/ 793650 h 793650"/>
              <a:gd name="connsiteX9" fmla="*/ 0 w 1644702"/>
              <a:gd name="connsiteY9" fmla="*/ 388889 h 793650"/>
              <a:gd name="connsiteX10" fmla="*/ 0 w 164470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702" h="793650" fill="none" extrusionOk="0">
                <a:moveTo>
                  <a:pt x="0" y="0"/>
                </a:moveTo>
                <a:cubicBezTo>
                  <a:pt x="205934" y="-62155"/>
                  <a:pt x="435465" y="14339"/>
                  <a:pt x="548234" y="0"/>
                </a:cubicBezTo>
                <a:cubicBezTo>
                  <a:pt x="661003" y="-14339"/>
                  <a:pt x="852949" y="14235"/>
                  <a:pt x="1129362" y="0"/>
                </a:cubicBezTo>
                <a:cubicBezTo>
                  <a:pt x="1405775" y="-14235"/>
                  <a:pt x="1441923" y="32103"/>
                  <a:pt x="1644702" y="0"/>
                </a:cubicBezTo>
                <a:cubicBezTo>
                  <a:pt x="1676161" y="147357"/>
                  <a:pt x="1617468" y="242389"/>
                  <a:pt x="1644702" y="396825"/>
                </a:cubicBezTo>
                <a:cubicBezTo>
                  <a:pt x="1671936" y="551262"/>
                  <a:pt x="1610606" y="687806"/>
                  <a:pt x="1644702" y="793650"/>
                </a:cubicBezTo>
                <a:cubicBezTo>
                  <a:pt x="1372397" y="801464"/>
                  <a:pt x="1207031" y="731045"/>
                  <a:pt x="1096468" y="793650"/>
                </a:cubicBezTo>
                <a:cubicBezTo>
                  <a:pt x="985905" y="856255"/>
                  <a:pt x="675438" y="773509"/>
                  <a:pt x="515340" y="793650"/>
                </a:cubicBezTo>
                <a:cubicBezTo>
                  <a:pt x="355242" y="813791"/>
                  <a:pt x="257403" y="738159"/>
                  <a:pt x="0" y="793650"/>
                </a:cubicBezTo>
                <a:cubicBezTo>
                  <a:pt x="-3588" y="679834"/>
                  <a:pt x="42863" y="503887"/>
                  <a:pt x="0" y="388889"/>
                </a:cubicBezTo>
                <a:cubicBezTo>
                  <a:pt x="-42863" y="273891"/>
                  <a:pt x="22479" y="167721"/>
                  <a:pt x="0" y="0"/>
                </a:cubicBezTo>
                <a:close/>
              </a:path>
              <a:path w="1644702" h="793650" stroke="0" extrusionOk="0">
                <a:moveTo>
                  <a:pt x="0" y="0"/>
                </a:moveTo>
                <a:cubicBezTo>
                  <a:pt x="224676" y="-53696"/>
                  <a:pt x="417586" y="12165"/>
                  <a:pt x="531787" y="0"/>
                </a:cubicBezTo>
                <a:cubicBezTo>
                  <a:pt x="645988" y="-12165"/>
                  <a:pt x="886197" y="20766"/>
                  <a:pt x="1063574" y="0"/>
                </a:cubicBezTo>
                <a:cubicBezTo>
                  <a:pt x="1240951" y="-20766"/>
                  <a:pt x="1356962" y="68786"/>
                  <a:pt x="1644702" y="0"/>
                </a:cubicBezTo>
                <a:cubicBezTo>
                  <a:pt x="1669045" y="168992"/>
                  <a:pt x="1602608" y="260866"/>
                  <a:pt x="1644702" y="388889"/>
                </a:cubicBezTo>
                <a:cubicBezTo>
                  <a:pt x="1686796" y="516912"/>
                  <a:pt x="1626371" y="597580"/>
                  <a:pt x="1644702" y="793650"/>
                </a:cubicBezTo>
                <a:cubicBezTo>
                  <a:pt x="1386355" y="813299"/>
                  <a:pt x="1347548" y="767643"/>
                  <a:pt x="1063574" y="793650"/>
                </a:cubicBezTo>
                <a:cubicBezTo>
                  <a:pt x="779600" y="819657"/>
                  <a:pt x="764758" y="766616"/>
                  <a:pt x="482446" y="793650"/>
                </a:cubicBezTo>
                <a:cubicBezTo>
                  <a:pt x="200134" y="820684"/>
                  <a:pt x="146116" y="782750"/>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plaza</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6AA9A4BC-1574-54B2-87E2-B8B286693854}"/>
              </a:ext>
            </a:extLst>
          </p:cNvPr>
          <p:cNvSpPr/>
          <p:nvPr/>
        </p:nvSpPr>
        <p:spPr>
          <a:xfrm>
            <a:off x="7930406" y="432343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palabras</a:t>
            </a:r>
            <a:endParaRPr sz="2500" b="1" dirty="0">
              <a:solidFill>
                <a:srgbClr val="002060"/>
              </a:solidFill>
              <a:latin typeface="Century Gothic" panose="020B0502020202020204" pitchFamily="34" charset="0"/>
              <a:ea typeface="Montserrat"/>
              <a:cs typeface="Montserrat"/>
              <a:sym typeface="Montserrat"/>
            </a:endParaRPr>
          </a:p>
        </p:txBody>
      </p:sp>
      <p:sp>
        <p:nvSpPr>
          <p:cNvPr id="53" name="Google Shape;703;p62">
            <a:extLst>
              <a:ext uri="{FF2B5EF4-FFF2-40B4-BE49-F238E27FC236}">
                <a16:creationId xmlns:a16="http://schemas.microsoft.com/office/drawing/2014/main" id="{08D4E751-F6C3-3D69-E5C6-7C5B7D9001EE}"/>
              </a:ext>
            </a:extLst>
          </p:cNvPr>
          <p:cNvSpPr/>
          <p:nvPr/>
        </p:nvSpPr>
        <p:spPr>
          <a:xfrm>
            <a:off x="9545086" y="4313630"/>
            <a:ext cx="1505765" cy="793650"/>
          </a:xfrm>
          <a:custGeom>
            <a:avLst/>
            <a:gdLst>
              <a:gd name="connsiteX0" fmla="*/ 0 w 1505765"/>
              <a:gd name="connsiteY0" fmla="*/ 0 h 793650"/>
              <a:gd name="connsiteX1" fmla="*/ 456749 w 1505765"/>
              <a:gd name="connsiteY1" fmla="*/ 0 h 793650"/>
              <a:gd name="connsiteX2" fmla="*/ 943613 w 1505765"/>
              <a:gd name="connsiteY2" fmla="*/ 0 h 793650"/>
              <a:gd name="connsiteX3" fmla="*/ 1505765 w 1505765"/>
              <a:gd name="connsiteY3" fmla="*/ 0 h 793650"/>
              <a:gd name="connsiteX4" fmla="*/ 1505765 w 1505765"/>
              <a:gd name="connsiteY4" fmla="*/ 388889 h 793650"/>
              <a:gd name="connsiteX5" fmla="*/ 1505765 w 1505765"/>
              <a:gd name="connsiteY5" fmla="*/ 793650 h 793650"/>
              <a:gd name="connsiteX6" fmla="*/ 973728 w 1505765"/>
              <a:gd name="connsiteY6" fmla="*/ 793650 h 793650"/>
              <a:gd name="connsiteX7" fmla="*/ 516979 w 1505765"/>
              <a:gd name="connsiteY7" fmla="*/ 793650 h 793650"/>
              <a:gd name="connsiteX8" fmla="*/ 0 w 1505765"/>
              <a:gd name="connsiteY8" fmla="*/ 793650 h 793650"/>
              <a:gd name="connsiteX9" fmla="*/ 0 w 1505765"/>
              <a:gd name="connsiteY9" fmla="*/ 404762 h 793650"/>
              <a:gd name="connsiteX10" fmla="*/ 0 w 150576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5765" h="793650" fill="none" extrusionOk="0">
                <a:moveTo>
                  <a:pt x="0" y="0"/>
                </a:moveTo>
                <a:cubicBezTo>
                  <a:pt x="117024" y="-29883"/>
                  <a:pt x="324380" y="11834"/>
                  <a:pt x="456749" y="0"/>
                </a:cubicBezTo>
                <a:cubicBezTo>
                  <a:pt x="589118" y="-11834"/>
                  <a:pt x="750223" y="54507"/>
                  <a:pt x="943613" y="0"/>
                </a:cubicBezTo>
                <a:cubicBezTo>
                  <a:pt x="1137003" y="-54507"/>
                  <a:pt x="1354969" y="48801"/>
                  <a:pt x="1505765" y="0"/>
                </a:cubicBezTo>
                <a:cubicBezTo>
                  <a:pt x="1524408" y="152116"/>
                  <a:pt x="1503747" y="285507"/>
                  <a:pt x="1505765" y="388889"/>
                </a:cubicBezTo>
                <a:cubicBezTo>
                  <a:pt x="1507783" y="492271"/>
                  <a:pt x="1476919" y="647348"/>
                  <a:pt x="1505765" y="793650"/>
                </a:cubicBezTo>
                <a:cubicBezTo>
                  <a:pt x="1355321" y="794116"/>
                  <a:pt x="1121893" y="761608"/>
                  <a:pt x="973728" y="793650"/>
                </a:cubicBezTo>
                <a:cubicBezTo>
                  <a:pt x="825563" y="825692"/>
                  <a:pt x="656370" y="753654"/>
                  <a:pt x="516979" y="793650"/>
                </a:cubicBezTo>
                <a:cubicBezTo>
                  <a:pt x="377588" y="833646"/>
                  <a:pt x="163953" y="736152"/>
                  <a:pt x="0" y="793650"/>
                </a:cubicBezTo>
                <a:cubicBezTo>
                  <a:pt x="-7405" y="627307"/>
                  <a:pt x="30199" y="577257"/>
                  <a:pt x="0" y="404762"/>
                </a:cubicBezTo>
                <a:cubicBezTo>
                  <a:pt x="-30199" y="232267"/>
                  <a:pt x="25360" y="181152"/>
                  <a:pt x="0" y="0"/>
                </a:cubicBezTo>
                <a:close/>
              </a:path>
              <a:path w="1505765" h="793650" stroke="0" extrusionOk="0">
                <a:moveTo>
                  <a:pt x="0" y="0"/>
                </a:moveTo>
                <a:cubicBezTo>
                  <a:pt x="217747" y="-4259"/>
                  <a:pt x="350771" y="25674"/>
                  <a:pt x="501922" y="0"/>
                </a:cubicBezTo>
                <a:cubicBezTo>
                  <a:pt x="653073" y="-25674"/>
                  <a:pt x="846765" y="23477"/>
                  <a:pt x="988786" y="0"/>
                </a:cubicBezTo>
                <a:cubicBezTo>
                  <a:pt x="1130807" y="-23477"/>
                  <a:pt x="1392665" y="59722"/>
                  <a:pt x="1505765" y="0"/>
                </a:cubicBezTo>
                <a:cubicBezTo>
                  <a:pt x="1516465" y="159361"/>
                  <a:pt x="1484881" y="262626"/>
                  <a:pt x="1505765" y="380952"/>
                </a:cubicBezTo>
                <a:cubicBezTo>
                  <a:pt x="1526649" y="499278"/>
                  <a:pt x="1477441" y="685713"/>
                  <a:pt x="1505765" y="793650"/>
                </a:cubicBezTo>
                <a:cubicBezTo>
                  <a:pt x="1358600" y="826485"/>
                  <a:pt x="1098932" y="747199"/>
                  <a:pt x="973728" y="793650"/>
                </a:cubicBezTo>
                <a:cubicBezTo>
                  <a:pt x="848524" y="840101"/>
                  <a:pt x="708256" y="754518"/>
                  <a:pt x="471806" y="793650"/>
                </a:cubicBezTo>
                <a:cubicBezTo>
                  <a:pt x="235356" y="832782"/>
                  <a:pt x="183027" y="756237"/>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estadios</a:t>
            </a:r>
            <a:endParaRPr sz="2500" b="1" dirty="0">
              <a:solidFill>
                <a:srgbClr val="002060"/>
              </a:solidFill>
              <a:latin typeface="Century Gothic" panose="020B0502020202020204" pitchFamily="34" charset="0"/>
              <a:ea typeface="Montserrat"/>
              <a:cs typeface="Montserrat"/>
              <a:sym typeface="Montserrat"/>
            </a:endParaRPr>
          </a:p>
        </p:txBody>
      </p:sp>
      <p:pic>
        <p:nvPicPr>
          <p:cNvPr id="68" name="Google Shape;319;p15" descr="Speech Icon, Voice, Talking, Audio, Speech">
            <a:extLst>
              <a:ext uri="{FF2B5EF4-FFF2-40B4-BE49-F238E27FC236}">
                <a16:creationId xmlns:a16="http://schemas.microsoft.com/office/drawing/2014/main" id="{2C908DD2-557E-E407-FB18-6D1664D717D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73" name="Google Shape;307;p14">
            <a:extLst>
              <a:ext uri="{FF2B5EF4-FFF2-40B4-BE49-F238E27FC236}">
                <a16:creationId xmlns:a16="http://schemas.microsoft.com/office/drawing/2014/main" id="{793BC8F5-7F7B-55F9-C2D2-BABC715B6932}"/>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77" name="Google Shape;470;p55">
            <a:extLst>
              <a:ext uri="{FF2B5EF4-FFF2-40B4-BE49-F238E27FC236}">
                <a16:creationId xmlns:a16="http://schemas.microsoft.com/office/drawing/2014/main" id="{E86D736F-B02A-048D-24C0-4717C069CE31}"/>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80" name="Google Shape;471;p55">
            <a:extLst>
              <a:ext uri="{FF2B5EF4-FFF2-40B4-BE49-F238E27FC236}">
                <a16:creationId xmlns:a16="http://schemas.microsoft.com/office/drawing/2014/main" id="{E5D49336-81DD-1405-8760-99609B5625C1}"/>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EE06B531-B06F-7329-DEE8-D0FFA984561E}"/>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89" name="Google Shape;473;p55">
            <a:extLst>
              <a:ext uri="{FF2B5EF4-FFF2-40B4-BE49-F238E27FC236}">
                <a16:creationId xmlns:a16="http://schemas.microsoft.com/office/drawing/2014/main" id="{37B8AFD6-04EE-2E67-877D-2C82C7AF0067}"/>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90" name="Google Shape;474;p55">
            <a:extLst>
              <a:ext uri="{FF2B5EF4-FFF2-40B4-BE49-F238E27FC236}">
                <a16:creationId xmlns:a16="http://schemas.microsoft.com/office/drawing/2014/main" id="{16C87955-9B60-D520-5788-86491315F802}"/>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91" name="Google Shape;702;p62">
            <a:extLst>
              <a:ext uri="{FF2B5EF4-FFF2-40B4-BE49-F238E27FC236}">
                <a16:creationId xmlns:a16="http://schemas.microsoft.com/office/drawing/2014/main" id="{2695640F-3D10-E412-7167-8DC722BA5D8A}"/>
              </a:ext>
            </a:extLst>
          </p:cNvPr>
          <p:cNvSpPr/>
          <p:nvPr/>
        </p:nvSpPr>
        <p:spPr>
          <a:xfrm>
            <a:off x="4339924" y="3416087"/>
            <a:ext cx="864104" cy="846584"/>
          </a:xfrm>
          <a:custGeom>
            <a:avLst/>
            <a:gdLst>
              <a:gd name="connsiteX0" fmla="*/ 0 w 864104"/>
              <a:gd name="connsiteY0" fmla="*/ 0 h 846584"/>
              <a:gd name="connsiteX1" fmla="*/ 423411 w 864104"/>
              <a:gd name="connsiteY1" fmla="*/ 0 h 846584"/>
              <a:gd name="connsiteX2" fmla="*/ 864104 w 864104"/>
              <a:gd name="connsiteY2" fmla="*/ 0 h 846584"/>
              <a:gd name="connsiteX3" fmla="*/ 864104 w 864104"/>
              <a:gd name="connsiteY3" fmla="*/ 431758 h 846584"/>
              <a:gd name="connsiteX4" fmla="*/ 864104 w 864104"/>
              <a:gd name="connsiteY4" fmla="*/ 846584 h 846584"/>
              <a:gd name="connsiteX5" fmla="*/ 432052 w 864104"/>
              <a:gd name="connsiteY5" fmla="*/ 846584 h 846584"/>
              <a:gd name="connsiteX6" fmla="*/ 0 w 864104"/>
              <a:gd name="connsiteY6" fmla="*/ 846584 h 846584"/>
              <a:gd name="connsiteX7" fmla="*/ 0 w 864104"/>
              <a:gd name="connsiteY7" fmla="*/ 440224 h 846584"/>
              <a:gd name="connsiteX8" fmla="*/ 0 w 864104"/>
              <a:gd name="connsiteY8" fmla="*/ 0 h 84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104" h="846584" fill="none" extrusionOk="0">
                <a:moveTo>
                  <a:pt x="0" y="0"/>
                </a:moveTo>
                <a:cubicBezTo>
                  <a:pt x="94617" y="-37917"/>
                  <a:pt x="221273" y="48269"/>
                  <a:pt x="423411" y="0"/>
                </a:cubicBezTo>
                <a:cubicBezTo>
                  <a:pt x="625549" y="-48269"/>
                  <a:pt x="667421" y="856"/>
                  <a:pt x="864104" y="0"/>
                </a:cubicBezTo>
                <a:cubicBezTo>
                  <a:pt x="890943" y="164502"/>
                  <a:pt x="820929" y="244762"/>
                  <a:pt x="864104" y="431758"/>
                </a:cubicBezTo>
                <a:cubicBezTo>
                  <a:pt x="907279" y="618754"/>
                  <a:pt x="820698" y="645170"/>
                  <a:pt x="864104" y="846584"/>
                </a:cubicBezTo>
                <a:cubicBezTo>
                  <a:pt x="666756" y="865085"/>
                  <a:pt x="554146" y="841096"/>
                  <a:pt x="432052" y="846584"/>
                </a:cubicBezTo>
                <a:cubicBezTo>
                  <a:pt x="309958" y="852072"/>
                  <a:pt x="157746" y="819036"/>
                  <a:pt x="0" y="846584"/>
                </a:cubicBezTo>
                <a:cubicBezTo>
                  <a:pt x="-46012" y="723056"/>
                  <a:pt x="34159" y="535740"/>
                  <a:pt x="0" y="440224"/>
                </a:cubicBezTo>
                <a:cubicBezTo>
                  <a:pt x="-34159" y="344708"/>
                  <a:pt x="3584" y="189760"/>
                  <a:pt x="0" y="0"/>
                </a:cubicBezTo>
                <a:close/>
              </a:path>
              <a:path w="864104" h="846584" stroke="0" extrusionOk="0">
                <a:moveTo>
                  <a:pt x="0" y="0"/>
                </a:moveTo>
                <a:cubicBezTo>
                  <a:pt x="147421" y="-11882"/>
                  <a:pt x="242911" y="27526"/>
                  <a:pt x="423411" y="0"/>
                </a:cubicBezTo>
                <a:cubicBezTo>
                  <a:pt x="603911" y="-27526"/>
                  <a:pt x="645223" y="32511"/>
                  <a:pt x="864104" y="0"/>
                </a:cubicBezTo>
                <a:cubicBezTo>
                  <a:pt x="890398" y="156440"/>
                  <a:pt x="853338" y="244487"/>
                  <a:pt x="864104" y="431758"/>
                </a:cubicBezTo>
                <a:cubicBezTo>
                  <a:pt x="874870" y="619029"/>
                  <a:pt x="852313" y="688075"/>
                  <a:pt x="864104" y="846584"/>
                </a:cubicBezTo>
                <a:cubicBezTo>
                  <a:pt x="694392" y="884970"/>
                  <a:pt x="576084" y="798266"/>
                  <a:pt x="457975" y="846584"/>
                </a:cubicBezTo>
                <a:cubicBezTo>
                  <a:pt x="339866" y="894902"/>
                  <a:pt x="217853" y="836901"/>
                  <a:pt x="0" y="846584"/>
                </a:cubicBezTo>
                <a:cubicBezTo>
                  <a:pt x="-14944" y="666508"/>
                  <a:pt x="44780" y="573248"/>
                  <a:pt x="0" y="406360"/>
                </a:cubicBezTo>
                <a:cubicBezTo>
                  <a:pt x="-44780" y="239472"/>
                  <a:pt x="7515" y="186874"/>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útil</a:t>
            </a:r>
            <a:endParaRPr sz="2500" b="1" dirty="0">
              <a:solidFill>
                <a:srgbClr val="002060"/>
              </a:solidFill>
              <a:latin typeface="Century Gothic" panose="020B0502020202020204" pitchFamily="34" charset="0"/>
              <a:ea typeface="Montserrat"/>
              <a:cs typeface="Montserrat"/>
              <a:sym typeface="Montserrat"/>
            </a:endParaRPr>
          </a:p>
        </p:txBody>
      </p:sp>
      <p:sp>
        <p:nvSpPr>
          <p:cNvPr id="92" name="Google Shape;703;p62">
            <a:extLst>
              <a:ext uri="{FF2B5EF4-FFF2-40B4-BE49-F238E27FC236}">
                <a16:creationId xmlns:a16="http://schemas.microsoft.com/office/drawing/2014/main" id="{8FE18490-A081-6A18-A899-1D3B828D843F}"/>
              </a:ext>
            </a:extLst>
          </p:cNvPr>
          <p:cNvSpPr/>
          <p:nvPr/>
        </p:nvSpPr>
        <p:spPr>
          <a:xfrm>
            <a:off x="5278902" y="3416087"/>
            <a:ext cx="1794549" cy="846584"/>
          </a:xfrm>
          <a:custGeom>
            <a:avLst/>
            <a:gdLst>
              <a:gd name="connsiteX0" fmla="*/ 0 w 1794549"/>
              <a:gd name="connsiteY0" fmla="*/ 0 h 846584"/>
              <a:gd name="connsiteX1" fmla="*/ 616128 w 1794549"/>
              <a:gd name="connsiteY1" fmla="*/ 0 h 846584"/>
              <a:gd name="connsiteX2" fmla="*/ 1196366 w 1794549"/>
              <a:gd name="connsiteY2" fmla="*/ 0 h 846584"/>
              <a:gd name="connsiteX3" fmla="*/ 1794549 w 1794549"/>
              <a:gd name="connsiteY3" fmla="*/ 0 h 846584"/>
              <a:gd name="connsiteX4" fmla="*/ 1794549 w 1794549"/>
              <a:gd name="connsiteY4" fmla="*/ 406360 h 846584"/>
              <a:gd name="connsiteX5" fmla="*/ 1794549 w 1794549"/>
              <a:gd name="connsiteY5" fmla="*/ 846584 h 846584"/>
              <a:gd name="connsiteX6" fmla="*/ 1160475 w 1794549"/>
              <a:gd name="connsiteY6" fmla="*/ 846584 h 846584"/>
              <a:gd name="connsiteX7" fmla="*/ 616128 w 1794549"/>
              <a:gd name="connsiteY7" fmla="*/ 846584 h 846584"/>
              <a:gd name="connsiteX8" fmla="*/ 0 w 1794549"/>
              <a:gd name="connsiteY8" fmla="*/ 846584 h 846584"/>
              <a:gd name="connsiteX9" fmla="*/ 0 w 1794549"/>
              <a:gd name="connsiteY9" fmla="*/ 423292 h 846584"/>
              <a:gd name="connsiteX10" fmla="*/ 0 w 1794549"/>
              <a:gd name="connsiteY10" fmla="*/ 0 h 84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4549" h="846584" fill="none" extrusionOk="0">
                <a:moveTo>
                  <a:pt x="0" y="0"/>
                </a:moveTo>
                <a:cubicBezTo>
                  <a:pt x="299036" y="-12883"/>
                  <a:pt x="333163" y="8145"/>
                  <a:pt x="616128" y="0"/>
                </a:cubicBezTo>
                <a:cubicBezTo>
                  <a:pt x="899093" y="-8145"/>
                  <a:pt x="1050459" y="31812"/>
                  <a:pt x="1196366" y="0"/>
                </a:cubicBezTo>
                <a:cubicBezTo>
                  <a:pt x="1342273" y="-31812"/>
                  <a:pt x="1512982" y="44039"/>
                  <a:pt x="1794549" y="0"/>
                </a:cubicBezTo>
                <a:cubicBezTo>
                  <a:pt x="1836842" y="108112"/>
                  <a:pt x="1786774" y="243991"/>
                  <a:pt x="1794549" y="406360"/>
                </a:cubicBezTo>
                <a:cubicBezTo>
                  <a:pt x="1802324" y="568729"/>
                  <a:pt x="1765660" y="701725"/>
                  <a:pt x="1794549" y="846584"/>
                </a:cubicBezTo>
                <a:cubicBezTo>
                  <a:pt x="1653986" y="878051"/>
                  <a:pt x="1290255" y="819656"/>
                  <a:pt x="1160475" y="846584"/>
                </a:cubicBezTo>
                <a:cubicBezTo>
                  <a:pt x="1030695" y="873512"/>
                  <a:pt x="856603" y="844310"/>
                  <a:pt x="616128" y="846584"/>
                </a:cubicBezTo>
                <a:cubicBezTo>
                  <a:pt x="375653" y="848858"/>
                  <a:pt x="282146" y="803875"/>
                  <a:pt x="0" y="846584"/>
                </a:cubicBezTo>
                <a:cubicBezTo>
                  <a:pt x="-15813" y="708990"/>
                  <a:pt x="4191" y="552788"/>
                  <a:pt x="0" y="423292"/>
                </a:cubicBezTo>
                <a:cubicBezTo>
                  <a:pt x="-4191" y="293796"/>
                  <a:pt x="23472" y="206036"/>
                  <a:pt x="0" y="0"/>
                </a:cubicBezTo>
                <a:close/>
              </a:path>
              <a:path w="1794549" h="846584" stroke="0" extrusionOk="0">
                <a:moveTo>
                  <a:pt x="0" y="0"/>
                </a:moveTo>
                <a:cubicBezTo>
                  <a:pt x="238273" y="-54850"/>
                  <a:pt x="440980" y="40783"/>
                  <a:pt x="580238" y="0"/>
                </a:cubicBezTo>
                <a:cubicBezTo>
                  <a:pt x="719496" y="-40783"/>
                  <a:pt x="963642" y="20663"/>
                  <a:pt x="1196366" y="0"/>
                </a:cubicBezTo>
                <a:cubicBezTo>
                  <a:pt x="1429090" y="-20663"/>
                  <a:pt x="1546908" y="63671"/>
                  <a:pt x="1794549" y="0"/>
                </a:cubicBezTo>
                <a:cubicBezTo>
                  <a:pt x="1798321" y="89998"/>
                  <a:pt x="1792864" y="315211"/>
                  <a:pt x="1794549" y="397894"/>
                </a:cubicBezTo>
                <a:cubicBezTo>
                  <a:pt x="1796234" y="480577"/>
                  <a:pt x="1776020" y="695488"/>
                  <a:pt x="1794549" y="846584"/>
                </a:cubicBezTo>
                <a:cubicBezTo>
                  <a:pt x="1538738" y="922497"/>
                  <a:pt x="1381204" y="805584"/>
                  <a:pt x="1160475" y="846584"/>
                </a:cubicBezTo>
                <a:cubicBezTo>
                  <a:pt x="939746" y="887584"/>
                  <a:pt x="791346" y="792632"/>
                  <a:pt x="562292" y="846584"/>
                </a:cubicBezTo>
                <a:cubicBezTo>
                  <a:pt x="333238" y="900536"/>
                  <a:pt x="112470" y="824914"/>
                  <a:pt x="0" y="846584"/>
                </a:cubicBezTo>
                <a:cubicBezTo>
                  <a:pt x="-31002" y="699933"/>
                  <a:pt x="17500" y="615194"/>
                  <a:pt x="0" y="414826"/>
                </a:cubicBezTo>
                <a:cubicBezTo>
                  <a:pt x="-17500" y="214458"/>
                  <a:pt x="23394" y="12236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importante</a:t>
            </a:r>
            <a:endParaRPr sz="2500" b="1" dirty="0">
              <a:solidFill>
                <a:srgbClr val="002060"/>
              </a:solidFill>
              <a:latin typeface="Century Gothic" panose="020B0502020202020204" pitchFamily="34" charset="0"/>
              <a:ea typeface="Montserrat"/>
              <a:cs typeface="Montserrat"/>
              <a:sym typeface="Montserrat"/>
            </a:endParaRPr>
          </a:p>
        </p:txBody>
      </p:sp>
      <p:sp>
        <p:nvSpPr>
          <p:cNvPr id="93" name="Google Shape;703;p62">
            <a:extLst>
              <a:ext uri="{FF2B5EF4-FFF2-40B4-BE49-F238E27FC236}">
                <a16:creationId xmlns:a16="http://schemas.microsoft.com/office/drawing/2014/main" id="{F13791FA-1DE5-641B-CD62-FAB9E5481910}"/>
              </a:ext>
            </a:extLst>
          </p:cNvPr>
          <p:cNvSpPr/>
          <p:nvPr/>
        </p:nvSpPr>
        <p:spPr>
          <a:xfrm>
            <a:off x="7145373" y="3429000"/>
            <a:ext cx="1693827" cy="846584"/>
          </a:xfrm>
          <a:custGeom>
            <a:avLst/>
            <a:gdLst>
              <a:gd name="connsiteX0" fmla="*/ 0 w 1693827"/>
              <a:gd name="connsiteY0" fmla="*/ 0 h 846584"/>
              <a:gd name="connsiteX1" fmla="*/ 581547 w 1693827"/>
              <a:gd name="connsiteY1" fmla="*/ 0 h 846584"/>
              <a:gd name="connsiteX2" fmla="*/ 1129218 w 1693827"/>
              <a:gd name="connsiteY2" fmla="*/ 0 h 846584"/>
              <a:gd name="connsiteX3" fmla="*/ 1693827 w 1693827"/>
              <a:gd name="connsiteY3" fmla="*/ 0 h 846584"/>
              <a:gd name="connsiteX4" fmla="*/ 1693827 w 1693827"/>
              <a:gd name="connsiteY4" fmla="*/ 406360 h 846584"/>
              <a:gd name="connsiteX5" fmla="*/ 1693827 w 1693827"/>
              <a:gd name="connsiteY5" fmla="*/ 846584 h 846584"/>
              <a:gd name="connsiteX6" fmla="*/ 1095341 w 1693827"/>
              <a:gd name="connsiteY6" fmla="*/ 846584 h 846584"/>
              <a:gd name="connsiteX7" fmla="*/ 581547 w 1693827"/>
              <a:gd name="connsiteY7" fmla="*/ 846584 h 846584"/>
              <a:gd name="connsiteX8" fmla="*/ 0 w 1693827"/>
              <a:gd name="connsiteY8" fmla="*/ 846584 h 846584"/>
              <a:gd name="connsiteX9" fmla="*/ 0 w 1693827"/>
              <a:gd name="connsiteY9" fmla="*/ 423292 h 846584"/>
              <a:gd name="connsiteX10" fmla="*/ 0 w 1693827"/>
              <a:gd name="connsiteY10" fmla="*/ 0 h 84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827" h="846584" fill="none" extrusionOk="0">
                <a:moveTo>
                  <a:pt x="0" y="0"/>
                </a:moveTo>
                <a:cubicBezTo>
                  <a:pt x="138640" y="-47774"/>
                  <a:pt x="451321" y="26314"/>
                  <a:pt x="581547" y="0"/>
                </a:cubicBezTo>
                <a:cubicBezTo>
                  <a:pt x="711773" y="-26314"/>
                  <a:pt x="956939" y="37488"/>
                  <a:pt x="1129218" y="0"/>
                </a:cubicBezTo>
                <a:cubicBezTo>
                  <a:pt x="1301497" y="-37488"/>
                  <a:pt x="1518886" y="38866"/>
                  <a:pt x="1693827" y="0"/>
                </a:cubicBezTo>
                <a:cubicBezTo>
                  <a:pt x="1736120" y="108112"/>
                  <a:pt x="1686052" y="243991"/>
                  <a:pt x="1693827" y="406360"/>
                </a:cubicBezTo>
                <a:cubicBezTo>
                  <a:pt x="1701602" y="568729"/>
                  <a:pt x="1664938" y="701725"/>
                  <a:pt x="1693827" y="846584"/>
                </a:cubicBezTo>
                <a:cubicBezTo>
                  <a:pt x="1479396" y="874041"/>
                  <a:pt x="1269821" y="803563"/>
                  <a:pt x="1095341" y="846584"/>
                </a:cubicBezTo>
                <a:cubicBezTo>
                  <a:pt x="920861" y="889605"/>
                  <a:pt x="797646" y="843145"/>
                  <a:pt x="581547" y="846584"/>
                </a:cubicBezTo>
                <a:cubicBezTo>
                  <a:pt x="365448" y="850023"/>
                  <a:pt x="139071" y="833570"/>
                  <a:pt x="0" y="846584"/>
                </a:cubicBezTo>
                <a:cubicBezTo>
                  <a:pt x="-15813" y="708990"/>
                  <a:pt x="4191" y="552788"/>
                  <a:pt x="0" y="423292"/>
                </a:cubicBezTo>
                <a:cubicBezTo>
                  <a:pt x="-4191" y="293796"/>
                  <a:pt x="23472" y="206036"/>
                  <a:pt x="0" y="0"/>
                </a:cubicBezTo>
                <a:close/>
              </a:path>
              <a:path w="1693827" h="846584" stroke="0" extrusionOk="0">
                <a:moveTo>
                  <a:pt x="0" y="0"/>
                </a:moveTo>
                <a:cubicBezTo>
                  <a:pt x="199875" y="-62681"/>
                  <a:pt x="383366" y="30924"/>
                  <a:pt x="547671" y="0"/>
                </a:cubicBezTo>
                <a:cubicBezTo>
                  <a:pt x="711976" y="-30924"/>
                  <a:pt x="895710" y="49058"/>
                  <a:pt x="1129218" y="0"/>
                </a:cubicBezTo>
                <a:cubicBezTo>
                  <a:pt x="1362726" y="-49058"/>
                  <a:pt x="1445167" y="26674"/>
                  <a:pt x="1693827" y="0"/>
                </a:cubicBezTo>
                <a:cubicBezTo>
                  <a:pt x="1697599" y="89998"/>
                  <a:pt x="1692142" y="315211"/>
                  <a:pt x="1693827" y="397894"/>
                </a:cubicBezTo>
                <a:cubicBezTo>
                  <a:pt x="1695512" y="480577"/>
                  <a:pt x="1675298" y="695488"/>
                  <a:pt x="1693827" y="846584"/>
                </a:cubicBezTo>
                <a:cubicBezTo>
                  <a:pt x="1434808" y="910362"/>
                  <a:pt x="1347530" y="807459"/>
                  <a:pt x="1095341" y="846584"/>
                </a:cubicBezTo>
                <a:cubicBezTo>
                  <a:pt x="843152" y="885709"/>
                  <a:pt x="788260" y="795230"/>
                  <a:pt x="530732" y="846584"/>
                </a:cubicBezTo>
                <a:cubicBezTo>
                  <a:pt x="273204" y="897938"/>
                  <a:pt x="236303" y="801435"/>
                  <a:pt x="0" y="846584"/>
                </a:cubicBezTo>
                <a:cubicBezTo>
                  <a:pt x="-31002" y="699933"/>
                  <a:pt x="17500" y="615194"/>
                  <a:pt x="0" y="414826"/>
                </a:cubicBezTo>
                <a:cubicBezTo>
                  <a:pt x="-17500" y="214458"/>
                  <a:pt x="23394" y="12236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diferentes</a:t>
            </a:r>
            <a:endParaRPr sz="2500" b="1" dirty="0">
              <a:solidFill>
                <a:srgbClr val="002060"/>
              </a:solidFill>
              <a:latin typeface="Century Gothic" panose="020B0502020202020204" pitchFamily="34" charset="0"/>
              <a:ea typeface="Montserrat"/>
              <a:cs typeface="Montserrat"/>
              <a:sym typeface="Montserrat"/>
            </a:endParaRPr>
          </a:p>
        </p:txBody>
      </p:sp>
      <p:sp>
        <p:nvSpPr>
          <p:cNvPr id="95" name="Google Shape;697;p62">
            <a:extLst>
              <a:ext uri="{FF2B5EF4-FFF2-40B4-BE49-F238E27FC236}">
                <a16:creationId xmlns:a16="http://schemas.microsoft.com/office/drawing/2014/main" id="{09D8F211-3A64-66C6-92AD-C9BD34E03555}"/>
              </a:ext>
            </a:extLst>
          </p:cNvPr>
          <p:cNvSpPr/>
          <p:nvPr/>
        </p:nvSpPr>
        <p:spPr>
          <a:xfrm>
            <a:off x="6210283"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Tiene</a:t>
            </a:r>
            <a:endParaRPr sz="2500" b="1" dirty="0">
              <a:solidFill>
                <a:srgbClr val="002060"/>
              </a:solidFill>
              <a:latin typeface="Century Gothic" panose="020B0502020202020204" pitchFamily="34" charset="0"/>
              <a:ea typeface="Montserrat"/>
              <a:cs typeface="Montserrat"/>
              <a:sym typeface="Montserrat"/>
            </a:endParaRPr>
          </a:p>
        </p:txBody>
      </p:sp>
      <p:sp>
        <p:nvSpPr>
          <p:cNvPr id="96" name="Google Shape;698;p62">
            <a:extLst>
              <a:ext uri="{FF2B5EF4-FFF2-40B4-BE49-F238E27FC236}">
                <a16:creationId xmlns:a16="http://schemas.microsoft.com/office/drawing/2014/main" id="{5AF2F59D-4CEA-88C8-AEE2-AD78876B82FF}"/>
              </a:ext>
            </a:extLst>
          </p:cNvPr>
          <p:cNvSpPr/>
          <p:nvPr/>
        </p:nvSpPr>
        <p:spPr>
          <a:xfrm>
            <a:off x="7870764"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Tengo</a:t>
            </a:r>
            <a:endParaRPr sz="2500" b="1" dirty="0">
              <a:solidFill>
                <a:srgbClr val="002060"/>
              </a:solidFill>
              <a:latin typeface="Century Gothic" panose="020B0502020202020204" pitchFamily="34" charset="0"/>
              <a:ea typeface="Montserrat"/>
              <a:cs typeface="Montserrat"/>
              <a:sym typeface="Montserrat"/>
            </a:endParaRPr>
          </a:p>
        </p:txBody>
      </p:sp>
      <p:sp>
        <p:nvSpPr>
          <p:cNvPr id="99" name="Google Shape;703;p62">
            <a:extLst>
              <a:ext uri="{FF2B5EF4-FFF2-40B4-BE49-F238E27FC236}">
                <a16:creationId xmlns:a16="http://schemas.microsoft.com/office/drawing/2014/main" id="{27176B13-D11D-BDF6-9F20-BA25065B9D27}"/>
              </a:ext>
            </a:extLst>
          </p:cNvPr>
          <p:cNvSpPr/>
          <p:nvPr/>
        </p:nvSpPr>
        <p:spPr>
          <a:xfrm>
            <a:off x="7459264" y="2531382"/>
            <a:ext cx="1934678" cy="846584"/>
          </a:xfrm>
          <a:custGeom>
            <a:avLst/>
            <a:gdLst>
              <a:gd name="connsiteX0" fmla="*/ 0 w 1934678"/>
              <a:gd name="connsiteY0" fmla="*/ 0 h 846584"/>
              <a:gd name="connsiteX1" fmla="*/ 425629 w 1934678"/>
              <a:gd name="connsiteY1" fmla="*/ 0 h 846584"/>
              <a:gd name="connsiteX2" fmla="*/ 870605 w 1934678"/>
              <a:gd name="connsiteY2" fmla="*/ 0 h 846584"/>
              <a:gd name="connsiteX3" fmla="*/ 1354275 w 1934678"/>
              <a:gd name="connsiteY3" fmla="*/ 0 h 846584"/>
              <a:gd name="connsiteX4" fmla="*/ 1934678 w 1934678"/>
              <a:gd name="connsiteY4" fmla="*/ 0 h 846584"/>
              <a:gd name="connsiteX5" fmla="*/ 1934678 w 1934678"/>
              <a:gd name="connsiteY5" fmla="*/ 406360 h 846584"/>
              <a:gd name="connsiteX6" fmla="*/ 1934678 w 1934678"/>
              <a:gd name="connsiteY6" fmla="*/ 846584 h 846584"/>
              <a:gd name="connsiteX7" fmla="*/ 1451009 w 1934678"/>
              <a:gd name="connsiteY7" fmla="*/ 846584 h 846584"/>
              <a:gd name="connsiteX8" fmla="*/ 928645 w 1934678"/>
              <a:gd name="connsiteY8" fmla="*/ 846584 h 846584"/>
              <a:gd name="connsiteX9" fmla="*/ 464323 w 1934678"/>
              <a:gd name="connsiteY9" fmla="*/ 846584 h 846584"/>
              <a:gd name="connsiteX10" fmla="*/ 0 w 1934678"/>
              <a:gd name="connsiteY10" fmla="*/ 846584 h 846584"/>
              <a:gd name="connsiteX11" fmla="*/ 0 w 1934678"/>
              <a:gd name="connsiteY11" fmla="*/ 414826 h 846584"/>
              <a:gd name="connsiteX12" fmla="*/ 0 w 1934678"/>
              <a:gd name="connsiteY12" fmla="*/ 0 h 84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78" h="846584" fill="none" extrusionOk="0">
                <a:moveTo>
                  <a:pt x="0" y="0"/>
                </a:moveTo>
                <a:cubicBezTo>
                  <a:pt x="126506" y="-29391"/>
                  <a:pt x="290857" y="16460"/>
                  <a:pt x="425629" y="0"/>
                </a:cubicBezTo>
                <a:cubicBezTo>
                  <a:pt x="560401" y="-16460"/>
                  <a:pt x="665323" y="38265"/>
                  <a:pt x="870605" y="0"/>
                </a:cubicBezTo>
                <a:cubicBezTo>
                  <a:pt x="1075887" y="-38265"/>
                  <a:pt x="1144273" y="51946"/>
                  <a:pt x="1354275" y="0"/>
                </a:cubicBezTo>
                <a:cubicBezTo>
                  <a:pt x="1564277" y="-51946"/>
                  <a:pt x="1727288" y="56426"/>
                  <a:pt x="1934678" y="0"/>
                </a:cubicBezTo>
                <a:cubicBezTo>
                  <a:pt x="1974101" y="143573"/>
                  <a:pt x="1908997" y="301471"/>
                  <a:pt x="1934678" y="406360"/>
                </a:cubicBezTo>
                <a:cubicBezTo>
                  <a:pt x="1960359" y="511249"/>
                  <a:pt x="1886439" y="751257"/>
                  <a:pt x="1934678" y="846584"/>
                </a:cubicBezTo>
                <a:cubicBezTo>
                  <a:pt x="1751499" y="864307"/>
                  <a:pt x="1651669" y="822233"/>
                  <a:pt x="1451009" y="846584"/>
                </a:cubicBezTo>
                <a:cubicBezTo>
                  <a:pt x="1250349" y="870935"/>
                  <a:pt x="1188586" y="818412"/>
                  <a:pt x="928645" y="846584"/>
                </a:cubicBezTo>
                <a:cubicBezTo>
                  <a:pt x="668704" y="874756"/>
                  <a:pt x="570751" y="791021"/>
                  <a:pt x="464323" y="846584"/>
                </a:cubicBezTo>
                <a:cubicBezTo>
                  <a:pt x="357895" y="902147"/>
                  <a:pt x="120193" y="804752"/>
                  <a:pt x="0" y="846584"/>
                </a:cubicBezTo>
                <a:cubicBezTo>
                  <a:pt x="-8591" y="752118"/>
                  <a:pt x="9151" y="580082"/>
                  <a:pt x="0" y="414826"/>
                </a:cubicBezTo>
                <a:cubicBezTo>
                  <a:pt x="-9151" y="249570"/>
                  <a:pt x="46180" y="172589"/>
                  <a:pt x="0" y="0"/>
                </a:cubicBezTo>
                <a:close/>
              </a:path>
              <a:path w="1934678" h="846584" stroke="0" extrusionOk="0">
                <a:moveTo>
                  <a:pt x="0" y="0"/>
                </a:moveTo>
                <a:cubicBezTo>
                  <a:pt x="111244" y="-54993"/>
                  <a:pt x="319876" y="3457"/>
                  <a:pt x="464323" y="0"/>
                </a:cubicBezTo>
                <a:cubicBezTo>
                  <a:pt x="608770" y="-3457"/>
                  <a:pt x="778544" y="47072"/>
                  <a:pt x="967339" y="0"/>
                </a:cubicBezTo>
                <a:cubicBezTo>
                  <a:pt x="1156134" y="-47072"/>
                  <a:pt x="1289155" y="28478"/>
                  <a:pt x="1431662" y="0"/>
                </a:cubicBezTo>
                <a:cubicBezTo>
                  <a:pt x="1574169" y="-28478"/>
                  <a:pt x="1827090" y="43428"/>
                  <a:pt x="1934678" y="0"/>
                </a:cubicBezTo>
                <a:cubicBezTo>
                  <a:pt x="1972760" y="190057"/>
                  <a:pt x="1890578" y="244184"/>
                  <a:pt x="1934678" y="397894"/>
                </a:cubicBezTo>
                <a:cubicBezTo>
                  <a:pt x="1978778" y="551604"/>
                  <a:pt x="1881832" y="726885"/>
                  <a:pt x="1934678" y="846584"/>
                </a:cubicBezTo>
                <a:cubicBezTo>
                  <a:pt x="1713122" y="886265"/>
                  <a:pt x="1651885" y="829915"/>
                  <a:pt x="1470355" y="846584"/>
                </a:cubicBezTo>
                <a:cubicBezTo>
                  <a:pt x="1288825" y="863253"/>
                  <a:pt x="1150783" y="820998"/>
                  <a:pt x="1025379" y="846584"/>
                </a:cubicBezTo>
                <a:cubicBezTo>
                  <a:pt x="899975" y="872170"/>
                  <a:pt x="747194" y="826576"/>
                  <a:pt x="522363" y="846584"/>
                </a:cubicBezTo>
                <a:cubicBezTo>
                  <a:pt x="297532" y="866592"/>
                  <a:pt x="228450" y="793081"/>
                  <a:pt x="0" y="846584"/>
                </a:cubicBezTo>
                <a:cubicBezTo>
                  <a:pt x="-20719" y="703393"/>
                  <a:pt x="44066" y="549844"/>
                  <a:pt x="0" y="423292"/>
                </a:cubicBezTo>
                <a:cubicBezTo>
                  <a:pt x="-44066" y="296740"/>
                  <a:pt x="361" y="172944"/>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101" name="Google Shape;703;p62">
            <a:extLst>
              <a:ext uri="{FF2B5EF4-FFF2-40B4-BE49-F238E27FC236}">
                <a16:creationId xmlns:a16="http://schemas.microsoft.com/office/drawing/2014/main" id="{6BAA26FE-0A91-8C1F-D169-CD20373D3104}"/>
              </a:ext>
            </a:extLst>
          </p:cNvPr>
          <p:cNvSpPr/>
          <p:nvPr/>
        </p:nvSpPr>
        <p:spPr>
          <a:xfrm>
            <a:off x="7520940" y="1615471"/>
            <a:ext cx="1934678" cy="846584"/>
          </a:xfrm>
          <a:custGeom>
            <a:avLst/>
            <a:gdLst>
              <a:gd name="connsiteX0" fmla="*/ 0 w 1934678"/>
              <a:gd name="connsiteY0" fmla="*/ 0 h 846584"/>
              <a:gd name="connsiteX1" fmla="*/ 425629 w 1934678"/>
              <a:gd name="connsiteY1" fmla="*/ 0 h 846584"/>
              <a:gd name="connsiteX2" fmla="*/ 870605 w 1934678"/>
              <a:gd name="connsiteY2" fmla="*/ 0 h 846584"/>
              <a:gd name="connsiteX3" fmla="*/ 1354275 w 1934678"/>
              <a:gd name="connsiteY3" fmla="*/ 0 h 846584"/>
              <a:gd name="connsiteX4" fmla="*/ 1934678 w 1934678"/>
              <a:gd name="connsiteY4" fmla="*/ 0 h 846584"/>
              <a:gd name="connsiteX5" fmla="*/ 1934678 w 1934678"/>
              <a:gd name="connsiteY5" fmla="*/ 406360 h 846584"/>
              <a:gd name="connsiteX6" fmla="*/ 1934678 w 1934678"/>
              <a:gd name="connsiteY6" fmla="*/ 846584 h 846584"/>
              <a:gd name="connsiteX7" fmla="*/ 1451009 w 1934678"/>
              <a:gd name="connsiteY7" fmla="*/ 846584 h 846584"/>
              <a:gd name="connsiteX8" fmla="*/ 928645 w 1934678"/>
              <a:gd name="connsiteY8" fmla="*/ 846584 h 846584"/>
              <a:gd name="connsiteX9" fmla="*/ 464323 w 1934678"/>
              <a:gd name="connsiteY9" fmla="*/ 846584 h 846584"/>
              <a:gd name="connsiteX10" fmla="*/ 0 w 1934678"/>
              <a:gd name="connsiteY10" fmla="*/ 846584 h 846584"/>
              <a:gd name="connsiteX11" fmla="*/ 0 w 1934678"/>
              <a:gd name="connsiteY11" fmla="*/ 414826 h 846584"/>
              <a:gd name="connsiteX12" fmla="*/ 0 w 1934678"/>
              <a:gd name="connsiteY12" fmla="*/ 0 h 84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78" h="846584" fill="none" extrusionOk="0">
                <a:moveTo>
                  <a:pt x="0" y="0"/>
                </a:moveTo>
                <a:cubicBezTo>
                  <a:pt x="126506" y="-29391"/>
                  <a:pt x="290857" y="16460"/>
                  <a:pt x="425629" y="0"/>
                </a:cubicBezTo>
                <a:cubicBezTo>
                  <a:pt x="560401" y="-16460"/>
                  <a:pt x="665323" y="38265"/>
                  <a:pt x="870605" y="0"/>
                </a:cubicBezTo>
                <a:cubicBezTo>
                  <a:pt x="1075887" y="-38265"/>
                  <a:pt x="1144273" y="51946"/>
                  <a:pt x="1354275" y="0"/>
                </a:cubicBezTo>
                <a:cubicBezTo>
                  <a:pt x="1564277" y="-51946"/>
                  <a:pt x="1727288" y="56426"/>
                  <a:pt x="1934678" y="0"/>
                </a:cubicBezTo>
                <a:cubicBezTo>
                  <a:pt x="1974101" y="143573"/>
                  <a:pt x="1908997" y="301471"/>
                  <a:pt x="1934678" y="406360"/>
                </a:cubicBezTo>
                <a:cubicBezTo>
                  <a:pt x="1960359" y="511249"/>
                  <a:pt x="1886439" y="751257"/>
                  <a:pt x="1934678" y="846584"/>
                </a:cubicBezTo>
                <a:cubicBezTo>
                  <a:pt x="1751499" y="864307"/>
                  <a:pt x="1651669" y="822233"/>
                  <a:pt x="1451009" y="846584"/>
                </a:cubicBezTo>
                <a:cubicBezTo>
                  <a:pt x="1250349" y="870935"/>
                  <a:pt x="1188586" y="818412"/>
                  <a:pt x="928645" y="846584"/>
                </a:cubicBezTo>
                <a:cubicBezTo>
                  <a:pt x="668704" y="874756"/>
                  <a:pt x="570751" y="791021"/>
                  <a:pt x="464323" y="846584"/>
                </a:cubicBezTo>
                <a:cubicBezTo>
                  <a:pt x="357895" y="902147"/>
                  <a:pt x="120193" y="804752"/>
                  <a:pt x="0" y="846584"/>
                </a:cubicBezTo>
                <a:cubicBezTo>
                  <a:pt x="-8591" y="752118"/>
                  <a:pt x="9151" y="580082"/>
                  <a:pt x="0" y="414826"/>
                </a:cubicBezTo>
                <a:cubicBezTo>
                  <a:pt x="-9151" y="249570"/>
                  <a:pt x="46180" y="172589"/>
                  <a:pt x="0" y="0"/>
                </a:cubicBezTo>
                <a:close/>
              </a:path>
              <a:path w="1934678" h="846584" stroke="0" extrusionOk="0">
                <a:moveTo>
                  <a:pt x="0" y="0"/>
                </a:moveTo>
                <a:cubicBezTo>
                  <a:pt x="111244" y="-54993"/>
                  <a:pt x="319876" y="3457"/>
                  <a:pt x="464323" y="0"/>
                </a:cubicBezTo>
                <a:cubicBezTo>
                  <a:pt x="608770" y="-3457"/>
                  <a:pt x="778544" y="47072"/>
                  <a:pt x="967339" y="0"/>
                </a:cubicBezTo>
                <a:cubicBezTo>
                  <a:pt x="1156134" y="-47072"/>
                  <a:pt x="1289155" y="28478"/>
                  <a:pt x="1431662" y="0"/>
                </a:cubicBezTo>
                <a:cubicBezTo>
                  <a:pt x="1574169" y="-28478"/>
                  <a:pt x="1827090" y="43428"/>
                  <a:pt x="1934678" y="0"/>
                </a:cubicBezTo>
                <a:cubicBezTo>
                  <a:pt x="1972760" y="190057"/>
                  <a:pt x="1890578" y="244184"/>
                  <a:pt x="1934678" y="397894"/>
                </a:cubicBezTo>
                <a:cubicBezTo>
                  <a:pt x="1978778" y="551604"/>
                  <a:pt x="1881832" y="726885"/>
                  <a:pt x="1934678" y="846584"/>
                </a:cubicBezTo>
                <a:cubicBezTo>
                  <a:pt x="1713122" y="886265"/>
                  <a:pt x="1651885" y="829915"/>
                  <a:pt x="1470355" y="846584"/>
                </a:cubicBezTo>
                <a:cubicBezTo>
                  <a:pt x="1288825" y="863253"/>
                  <a:pt x="1150783" y="820998"/>
                  <a:pt x="1025379" y="846584"/>
                </a:cubicBezTo>
                <a:cubicBezTo>
                  <a:pt x="899975" y="872170"/>
                  <a:pt x="747194" y="826576"/>
                  <a:pt x="522363" y="846584"/>
                </a:cubicBezTo>
                <a:cubicBezTo>
                  <a:pt x="297532" y="866592"/>
                  <a:pt x="228450" y="793081"/>
                  <a:pt x="0" y="846584"/>
                </a:cubicBezTo>
                <a:cubicBezTo>
                  <a:pt x="-20719" y="703393"/>
                  <a:pt x="44066" y="549844"/>
                  <a:pt x="0" y="423292"/>
                </a:cubicBezTo>
                <a:cubicBezTo>
                  <a:pt x="-44066" y="296740"/>
                  <a:pt x="361" y="172944"/>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ciudad</a:t>
            </a:r>
            <a:endParaRPr sz="2500" b="1" dirty="0">
              <a:solidFill>
                <a:srgbClr val="002060"/>
              </a:solidFill>
              <a:latin typeface="Century Gothic" panose="020B0502020202020204" pitchFamily="34" charset="0"/>
              <a:ea typeface="Montserrat"/>
              <a:cs typeface="Montserrat"/>
              <a:sym typeface="Montserrat"/>
            </a:endParaRPr>
          </a:p>
        </p:txBody>
      </p:sp>
      <p:sp>
        <p:nvSpPr>
          <p:cNvPr id="102" name="Google Shape;697;p62">
            <a:extLst>
              <a:ext uri="{FF2B5EF4-FFF2-40B4-BE49-F238E27FC236}">
                <a16:creationId xmlns:a16="http://schemas.microsoft.com/office/drawing/2014/main" id="{DB7B56FD-8BBC-92F6-E3AA-4ED96961D070}"/>
              </a:ext>
            </a:extLst>
          </p:cNvPr>
          <p:cNvSpPr/>
          <p:nvPr/>
        </p:nvSpPr>
        <p:spPr>
          <a:xfrm>
            <a:off x="4577828" y="5751225"/>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Tienes</a:t>
            </a:r>
            <a:endParaRPr sz="2500" b="1" dirty="0">
              <a:solidFill>
                <a:srgbClr val="002060"/>
              </a:solidFill>
              <a:latin typeface="Century Gothic" panose="020B0502020202020204" pitchFamily="34" charset="0"/>
              <a:ea typeface="Montserrat"/>
              <a:cs typeface="Montserrat"/>
              <a:sym typeface="Montserrat"/>
            </a:endParaRPr>
          </a:p>
        </p:txBody>
      </p:sp>
      <p:sp>
        <p:nvSpPr>
          <p:cNvPr id="103" name="Google Shape;697;p62">
            <a:extLst>
              <a:ext uri="{FF2B5EF4-FFF2-40B4-BE49-F238E27FC236}">
                <a16:creationId xmlns:a16="http://schemas.microsoft.com/office/drawing/2014/main" id="{47F919D0-3392-F06D-1454-0BABFBFD3EFC}"/>
              </a:ext>
            </a:extLst>
          </p:cNvPr>
          <p:cNvSpPr/>
          <p:nvPr/>
        </p:nvSpPr>
        <p:spPr>
          <a:xfrm>
            <a:off x="9479375" y="5155860"/>
            <a:ext cx="1548969" cy="489179"/>
          </a:xfrm>
          <a:custGeom>
            <a:avLst/>
            <a:gdLst>
              <a:gd name="connsiteX0" fmla="*/ 0 w 1548969"/>
              <a:gd name="connsiteY0" fmla="*/ 0 h 489179"/>
              <a:gd name="connsiteX1" fmla="*/ 531812 w 1548969"/>
              <a:gd name="connsiteY1" fmla="*/ 0 h 489179"/>
              <a:gd name="connsiteX2" fmla="*/ 1063625 w 1548969"/>
              <a:gd name="connsiteY2" fmla="*/ 0 h 489179"/>
              <a:gd name="connsiteX3" fmla="*/ 1548968 w 1548969"/>
              <a:gd name="connsiteY3" fmla="*/ 0 h 489179"/>
              <a:gd name="connsiteX4" fmla="*/ 1548968 w 1548969"/>
              <a:gd name="connsiteY4" fmla="*/ 489179 h 489179"/>
              <a:gd name="connsiteX5" fmla="*/ 1048135 w 1548969"/>
              <a:gd name="connsiteY5" fmla="*/ 489179 h 489179"/>
              <a:gd name="connsiteX6" fmla="*/ 562792 w 1548969"/>
              <a:gd name="connsiteY6" fmla="*/ 489179 h 489179"/>
              <a:gd name="connsiteX7" fmla="*/ 0 w 1548969"/>
              <a:gd name="connsiteY7" fmla="*/ 489179 h 489179"/>
              <a:gd name="connsiteX8" fmla="*/ 0 w 1548969"/>
              <a:gd name="connsiteY8" fmla="*/ 0 h 4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489179"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89879" y="103016"/>
                  <a:pt x="1532651" y="355902"/>
                  <a:pt x="1548968" y="489179"/>
                </a:cubicBezTo>
                <a:cubicBezTo>
                  <a:pt x="1358317" y="513870"/>
                  <a:pt x="1208150" y="449373"/>
                  <a:pt x="1048135" y="489179"/>
                </a:cubicBezTo>
                <a:cubicBezTo>
                  <a:pt x="888120" y="528985"/>
                  <a:pt x="674328" y="435408"/>
                  <a:pt x="562792" y="489179"/>
                </a:cubicBezTo>
                <a:cubicBezTo>
                  <a:pt x="451256" y="542950"/>
                  <a:pt x="152550" y="483463"/>
                  <a:pt x="0" y="489179"/>
                </a:cubicBezTo>
                <a:cubicBezTo>
                  <a:pt x="-57696" y="382175"/>
                  <a:pt x="19323" y="112187"/>
                  <a:pt x="0" y="0"/>
                </a:cubicBezTo>
                <a:close/>
              </a:path>
              <a:path w="1548969" h="489179"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603919" y="167822"/>
                  <a:pt x="1522716" y="340909"/>
                  <a:pt x="1548968" y="489179"/>
                </a:cubicBezTo>
                <a:cubicBezTo>
                  <a:pt x="1280499" y="537613"/>
                  <a:pt x="1145822" y="456582"/>
                  <a:pt x="1001666" y="489179"/>
                </a:cubicBezTo>
                <a:cubicBezTo>
                  <a:pt x="857510" y="521776"/>
                  <a:pt x="673530" y="444762"/>
                  <a:pt x="454364" y="489179"/>
                </a:cubicBezTo>
                <a:cubicBezTo>
                  <a:pt x="235198" y="533596"/>
                  <a:pt x="132555" y="452962"/>
                  <a:pt x="0" y="489179"/>
                </a:cubicBezTo>
                <a:cubicBezTo>
                  <a:pt x="-39370" y="373601"/>
                  <a:pt x="52993" y="19542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algunas</a:t>
            </a:r>
            <a:endParaRPr sz="2500" b="1" dirty="0">
              <a:solidFill>
                <a:srgbClr val="002060"/>
              </a:solidFill>
              <a:latin typeface="Century Gothic" panose="020B0502020202020204" pitchFamily="34" charset="0"/>
              <a:ea typeface="Montserrat"/>
              <a:cs typeface="Montserrat"/>
              <a:sym typeface="Montserrat"/>
            </a:endParaRPr>
          </a:p>
        </p:txBody>
      </p:sp>
      <p:sp>
        <p:nvSpPr>
          <p:cNvPr id="104" name="Google Shape;697;p62">
            <a:extLst>
              <a:ext uri="{FF2B5EF4-FFF2-40B4-BE49-F238E27FC236}">
                <a16:creationId xmlns:a16="http://schemas.microsoft.com/office/drawing/2014/main" id="{FC266D00-EBE6-A3B6-63DC-61996D6908D4}"/>
              </a:ext>
            </a:extLst>
          </p:cNvPr>
          <p:cNvSpPr/>
          <p:nvPr/>
        </p:nvSpPr>
        <p:spPr>
          <a:xfrm>
            <a:off x="6306021" y="4321412"/>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calles</a:t>
            </a:r>
            <a:endParaRPr sz="2500" b="1" dirty="0">
              <a:solidFill>
                <a:srgbClr val="002060"/>
              </a:solidFill>
              <a:latin typeface="Century Gothic" panose="020B0502020202020204" pitchFamily="34" charset="0"/>
              <a:ea typeface="Montserrat"/>
              <a:cs typeface="Montserrat"/>
              <a:sym typeface="Montserrat"/>
            </a:endParaRPr>
          </a:p>
        </p:txBody>
      </p:sp>
      <p:sp>
        <p:nvSpPr>
          <p:cNvPr id="105" name="Google Shape;697;p62">
            <a:extLst>
              <a:ext uri="{FF2B5EF4-FFF2-40B4-BE49-F238E27FC236}">
                <a16:creationId xmlns:a16="http://schemas.microsoft.com/office/drawing/2014/main" id="{3762AD44-762A-3D09-41C4-CB44B38F7A71}"/>
              </a:ext>
            </a:extLst>
          </p:cNvPr>
          <p:cNvSpPr/>
          <p:nvPr/>
        </p:nvSpPr>
        <p:spPr>
          <a:xfrm>
            <a:off x="8924068" y="3444070"/>
            <a:ext cx="2198547" cy="793650"/>
          </a:xfrm>
          <a:custGeom>
            <a:avLst/>
            <a:gdLst>
              <a:gd name="connsiteX0" fmla="*/ 0 w 2198547"/>
              <a:gd name="connsiteY0" fmla="*/ 0 h 793650"/>
              <a:gd name="connsiteX1" fmla="*/ 505666 w 2198547"/>
              <a:gd name="connsiteY1" fmla="*/ 0 h 793650"/>
              <a:gd name="connsiteX2" fmla="*/ 1033317 w 2198547"/>
              <a:gd name="connsiteY2" fmla="*/ 0 h 793650"/>
              <a:gd name="connsiteX3" fmla="*/ 1560968 w 2198547"/>
              <a:gd name="connsiteY3" fmla="*/ 0 h 793650"/>
              <a:gd name="connsiteX4" fmla="*/ 2198547 w 2198547"/>
              <a:gd name="connsiteY4" fmla="*/ 0 h 793650"/>
              <a:gd name="connsiteX5" fmla="*/ 2198547 w 2198547"/>
              <a:gd name="connsiteY5" fmla="*/ 396825 h 793650"/>
              <a:gd name="connsiteX6" fmla="*/ 2198547 w 2198547"/>
              <a:gd name="connsiteY6" fmla="*/ 793650 h 793650"/>
              <a:gd name="connsiteX7" fmla="*/ 1670896 w 2198547"/>
              <a:gd name="connsiteY7" fmla="*/ 793650 h 793650"/>
              <a:gd name="connsiteX8" fmla="*/ 1165230 w 2198547"/>
              <a:gd name="connsiteY8" fmla="*/ 793650 h 793650"/>
              <a:gd name="connsiteX9" fmla="*/ 593608 w 2198547"/>
              <a:gd name="connsiteY9" fmla="*/ 793650 h 793650"/>
              <a:gd name="connsiteX10" fmla="*/ 0 w 2198547"/>
              <a:gd name="connsiteY10" fmla="*/ 793650 h 793650"/>
              <a:gd name="connsiteX11" fmla="*/ 0 w 2198547"/>
              <a:gd name="connsiteY11" fmla="*/ 396825 h 793650"/>
              <a:gd name="connsiteX12" fmla="*/ 0 w 219854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547" h="793650" fill="none" extrusionOk="0">
                <a:moveTo>
                  <a:pt x="0" y="0"/>
                </a:moveTo>
                <a:cubicBezTo>
                  <a:pt x="153212" y="-4991"/>
                  <a:pt x="395050" y="2003"/>
                  <a:pt x="505666" y="0"/>
                </a:cubicBezTo>
                <a:cubicBezTo>
                  <a:pt x="616282" y="-2003"/>
                  <a:pt x="849588" y="50508"/>
                  <a:pt x="1033317" y="0"/>
                </a:cubicBezTo>
                <a:cubicBezTo>
                  <a:pt x="1217046" y="-50508"/>
                  <a:pt x="1339718" y="32817"/>
                  <a:pt x="1560968" y="0"/>
                </a:cubicBezTo>
                <a:cubicBezTo>
                  <a:pt x="1782218" y="-32817"/>
                  <a:pt x="2057822" y="29214"/>
                  <a:pt x="2198547" y="0"/>
                </a:cubicBezTo>
                <a:cubicBezTo>
                  <a:pt x="2242056" y="119462"/>
                  <a:pt x="2198264" y="295969"/>
                  <a:pt x="2198547" y="396825"/>
                </a:cubicBezTo>
                <a:cubicBezTo>
                  <a:pt x="2198830" y="497681"/>
                  <a:pt x="2180823" y="653387"/>
                  <a:pt x="2198547" y="793650"/>
                </a:cubicBezTo>
                <a:cubicBezTo>
                  <a:pt x="2043287" y="804019"/>
                  <a:pt x="1841166" y="763841"/>
                  <a:pt x="1670896" y="793650"/>
                </a:cubicBezTo>
                <a:cubicBezTo>
                  <a:pt x="1500626" y="823459"/>
                  <a:pt x="1310560" y="733016"/>
                  <a:pt x="1165230" y="793650"/>
                </a:cubicBezTo>
                <a:cubicBezTo>
                  <a:pt x="1019900" y="854284"/>
                  <a:pt x="784782" y="782663"/>
                  <a:pt x="593608" y="793650"/>
                </a:cubicBezTo>
                <a:cubicBezTo>
                  <a:pt x="402434" y="804637"/>
                  <a:pt x="206538" y="777155"/>
                  <a:pt x="0" y="793650"/>
                </a:cubicBezTo>
                <a:cubicBezTo>
                  <a:pt x="-32573" y="669991"/>
                  <a:pt x="1799" y="498835"/>
                  <a:pt x="0" y="396825"/>
                </a:cubicBezTo>
                <a:cubicBezTo>
                  <a:pt x="-1799" y="294815"/>
                  <a:pt x="8132" y="141081"/>
                  <a:pt x="0" y="0"/>
                </a:cubicBezTo>
                <a:close/>
              </a:path>
              <a:path w="2198547" h="793650" stroke="0" extrusionOk="0">
                <a:moveTo>
                  <a:pt x="0" y="0"/>
                </a:moveTo>
                <a:cubicBezTo>
                  <a:pt x="138065" y="-18101"/>
                  <a:pt x="372773" y="17945"/>
                  <a:pt x="505666" y="0"/>
                </a:cubicBezTo>
                <a:cubicBezTo>
                  <a:pt x="638559" y="-17945"/>
                  <a:pt x="881160" y="24822"/>
                  <a:pt x="1011332" y="0"/>
                </a:cubicBezTo>
                <a:cubicBezTo>
                  <a:pt x="1141504" y="-24822"/>
                  <a:pt x="1374488" y="50202"/>
                  <a:pt x="1604939" y="0"/>
                </a:cubicBezTo>
                <a:cubicBezTo>
                  <a:pt x="1835390" y="-50202"/>
                  <a:pt x="2049574" y="8280"/>
                  <a:pt x="2198547" y="0"/>
                </a:cubicBezTo>
                <a:cubicBezTo>
                  <a:pt x="2202282" y="184235"/>
                  <a:pt x="2194293" y="225360"/>
                  <a:pt x="2198547" y="412698"/>
                </a:cubicBezTo>
                <a:cubicBezTo>
                  <a:pt x="2202801" y="600036"/>
                  <a:pt x="2183534" y="618349"/>
                  <a:pt x="2198547" y="793650"/>
                </a:cubicBezTo>
                <a:cubicBezTo>
                  <a:pt x="1950560" y="847579"/>
                  <a:pt x="1899329" y="766319"/>
                  <a:pt x="1670896" y="793650"/>
                </a:cubicBezTo>
                <a:cubicBezTo>
                  <a:pt x="1442463" y="820981"/>
                  <a:pt x="1305051" y="735235"/>
                  <a:pt x="1165230" y="793650"/>
                </a:cubicBezTo>
                <a:cubicBezTo>
                  <a:pt x="1025409" y="852065"/>
                  <a:pt x="743822" y="791503"/>
                  <a:pt x="593608" y="793650"/>
                </a:cubicBezTo>
                <a:cubicBezTo>
                  <a:pt x="443394" y="795797"/>
                  <a:pt x="257707" y="776367"/>
                  <a:pt x="0" y="793650"/>
                </a:cubicBezTo>
                <a:cubicBezTo>
                  <a:pt x="-44751" y="711771"/>
                  <a:pt x="26194" y="556157"/>
                  <a:pt x="0" y="420635"/>
                </a:cubicBezTo>
                <a:cubicBezTo>
                  <a:pt x="-26194" y="285114"/>
                  <a:pt x="6520" y="119259"/>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importantes</a:t>
            </a:r>
            <a:endParaRPr sz="2500" b="1" dirty="0">
              <a:solidFill>
                <a:srgbClr val="002060"/>
              </a:solidFill>
              <a:latin typeface="Century Gothic" panose="020B0502020202020204" pitchFamily="34" charset="0"/>
              <a:ea typeface="Montserrat"/>
              <a:cs typeface="Montserrat"/>
              <a:sym typeface="Montserrat"/>
            </a:endParaRPr>
          </a:p>
        </p:txBody>
      </p:sp>
      <p:sp>
        <p:nvSpPr>
          <p:cNvPr id="106" name="Google Shape;697;p62">
            <a:extLst>
              <a:ext uri="{FF2B5EF4-FFF2-40B4-BE49-F238E27FC236}">
                <a16:creationId xmlns:a16="http://schemas.microsoft.com/office/drawing/2014/main" id="{0D55E8B1-9914-3543-09DB-1C314C326F20}"/>
              </a:ext>
            </a:extLst>
          </p:cNvPr>
          <p:cNvSpPr/>
          <p:nvPr/>
        </p:nvSpPr>
        <p:spPr>
          <a:xfrm>
            <a:off x="6303790" y="2527793"/>
            <a:ext cx="1075169" cy="793650"/>
          </a:xfrm>
          <a:custGeom>
            <a:avLst/>
            <a:gdLst>
              <a:gd name="connsiteX0" fmla="*/ 0 w 1075169"/>
              <a:gd name="connsiteY0" fmla="*/ 0 h 793650"/>
              <a:gd name="connsiteX1" fmla="*/ 548336 w 1075169"/>
              <a:gd name="connsiteY1" fmla="*/ 0 h 793650"/>
              <a:gd name="connsiteX2" fmla="*/ 1075169 w 1075169"/>
              <a:gd name="connsiteY2" fmla="*/ 0 h 793650"/>
              <a:gd name="connsiteX3" fmla="*/ 1075169 w 1075169"/>
              <a:gd name="connsiteY3" fmla="*/ 396825 h 793650"/>
              <a:gd name="connsiteX4" fmla="*/ 1075169 w 1075169"/>
              <a:gd name="connsiteY4" fmla="*/ 793650 h 793650"/>
              <a:gd name="connsiteX5" fmla="*/ 548336 w 1075169"/>
              <a:gd name="connsiteY5" fmla="*/ 793650 h 793650"/>
              <a:gd name="connsiteX6" fmla="*/ 0 w 1075169"/>
              <a:gd name="connsiteY6" fmla="*/ 793650 h 793650"/>
              <a:gd name="connsiteX7" fmla="*/ 0 w 1075169"/>
              <a:gd name="connsiteY7" fmla="*/ 412698 h 793650"/>
              <a:gd name="connsiteX8" fmla="*/ 0 w 107516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169" h="793650" fill="none" extrusionOk="0">
                <a:moveTo>
                  <a:pt x="0" y="0"/>
                </a:moveTo>
                <a:cubicBezTo>
                  <a:pt x="199760" y="-40306"/>
                  <a:pt x="347577" y="58157"/>
                  <a:pt x="548336" y="0"/>
                </a:cubicBezTo>
                <a:cubicBezTo>
                  <a:pt x="749095" y="-58157"/>
                  <a:pt x="938834" y="54549"/>
                  <a:pt x="1075169" y="0"/>
                </a:cubicBezTo>
                <a:cubicBezTo>
                  <a:pt x="1094451" y="193575"/>
                  <a:pt x="1050937" y="303465"/>
                  <a:pt x="1075169" y="396825"/>
                </a:cubicBezTo>
                <a:cubicBezTo>
                  <a:pt x="1099401" y="490186"/>
                  <a:pt x="1069080" y="648873"/>
                  <a:pt x="1075169" y="793650"/>
                </a:cubicBezTo>
                <a:cubicBezTo>
                  <a:pt x="917610" y="842419"/>
                  <a:pt x="663224" y="742429"/>
                  <a:pt x="548336" y="793650"/>
                </a:cubicBezTo>
                <a:cubicBezTo>
                  <a:pt x="433448" y="844871"/>
                  <a:pt x="230382" y="746383"/>
                  <a:pt x="0" y="793650"/>
                </a:cubicBezTo>
                <a:cubicBezTo>
                  <a:pt x="-39760" y="635966"/>
                  <a:pt x="9824" y="568075"/>
                  <a:pt x="0" y="412698"/>
                </a:cubicBezTo>
                <a:cubicBezTo>
                  <a:pt x="-9824" y="257321"/>
                  <a:pt x="13800" y="112048"/>
                  <a:pt x="0" y="0"/>
                </a:cubicBezTo>
                <a:close/>
              </a:path>
              <a:path w="1075169" h="793650" stroke="0" extrusionOk="0">
                <a:moveTo>
                  <a:pt x="0" y="0"/>
                </a:moveTo>
                <a:cubicBezTo>
                  <a:pt x="181553" y="-2225"/>
                  <a:pt x="346511" y="54815"/>
                  <a:pt x="516081" y="0"/>
                </a:cubicBezTo>
                <a:cubicBezTo>
                  <a:pt x="685651" y="-54815"/>
                  <a:pt x="889207" y="51968"/>
                  <a:pt x="1075169" y="0"/>
                </a:cubicBezTo>
                <a:cubicBezTo>
                  <a:pt x="1110385" y="108305"/>
                  <a:pt x="1063762" y="212130"/>
                  <a:pt x="1075169" y="412698"/>
                </a:cubicBezTo>
                <a:cubicBezTo>
                  <a:pt x="1086576" y="613266"/>
                  <a:pt x="1063492" y="648515"/>
                  <a:pt x="1075169" y="793650"/>
                </a:cubicBezTo>
                <a:cubicBezTo>
                  <a:pt x="829090" y="813838"/>
                  <a:pt x="769419" y="782228"/>
                  <a:pt x="516081" y="793650"/>
                </a:cubicBezTo>
                <a:cubicBezTo>
                  <a:pt x="262743" y="805072"/>
                  <a:pt x="220706" y="749782"/>
                  <a:pt x="0" y="793650"/>
                </a:cubicBezTo>
                <a:cubicBezTo>
                  <a:pt x="-44791" y="615679"/>
                  <a:pt x="26887" y="529208"/>
                  <a:pt x="0" y="388889"/>
                </a:cubicBezTo>
                <a:cubicBezTo>
                  <a:pt x="-26887" y="248570"/>
                  <a:pt x="11897" y="17540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a:t>
            </a:r>
            <a:endParaRPr sz="2500" b="1" dirty="0">
              <a:solidFill>
                <a:srgbClr val="002060"/>
              </a:solidFill>
              <a:latin typeface="Century Gothic" panose="020B0502020202020204" pitchFamily="34" charset="0"/>
              <a:ea typeface="Montserrat"/>
              <a:cs typeface="Montserrat"/>
              <a:sym typeface="Montserrat"/>
            </a:endParaRPr>
          </a:p>
        </p:txBody>
      </p:sp>
      <p:sp>
        <p:nvSpPr>
          <p:cNvPr id="107" name="Google Shape;697;p62">
            <a:extLst>
              <a:ext uri="{FF2B5EF4-FFF2-40B4-BE49-F238E27FC236}">
                <a16:creationId xmlns:a16="http://schemas.microsoft.com/office/drawing/2014/main" id="{6E4CDD5E-566A-F11F-8862-2484C2C1CF2C}"/>
              </a:ext>
            </a:extLst>
          </p:cNvPr>
          <p:cNvSpPr/>
          <p:nvPr/>
        </p:nvSpPr>
        <p:spPr>
          <a:xfrm>
            <a:off x="5575800" y="1658350"/>
            <a:ext cx="1779298" cy="793650"/>
          </a:xfrm>
          <a:custGeom>
            <a:avLst/>
            <a:gdLst>
              <a:gd name="connsiteX0" fmla="*/ 0 w 1779298"/>
              <a:gd name="connsiteY0" fmla="*/ 0 h 793650"/>
              <a:gd name="connsiteX1" fmla="*/ 593099 w 1779298"/>
              <a:gd name="connsiteY1" fmla="*/ 0 h 793650"/>
              <a:gd name="connsiteX2" fmla="*/ 1150613 w 1779298"/>
              <a:gd name="connsiteY2" fmla="*/ 0 h 793650"/>
              <a:gd name="connsiteX3" fmla="*/ 1779298 w 1779298"/>
              <a:gd name="connsiteY3" fmla="*/ 0 h 793650"/>
              <a:gd name="connsiteX4" fmla="*/ 1779298 w 1779298"/>
              <a:gd name="connsiteY4" fmla="*/ 388889 h 793650"/>
              <a:gd name="connsiteX5" fmla="*/ 1779298 w 1779298"/>
              <a:gd name="connsiteY5" fmla="*/ 793650 h 793650"/>
              <a:gd name="connsiteX6" fmla="*/ 1168406 w 1779298"/>
              <a:gd name="connsiteY6" fmla="*/ 793650 h 793650"/>
              <a:gd name="connsiteX7" fmla="*/ 610892 w 1779298"/>
              <a:gd name="connsiteY7" fmla="*/ 793650 h 793650"/>
              <a:gd name="connsiteX8" fmla="*/ 0 w 1779298"/>
              <a:gd name="connsiteY8" fmla="*/ 793650 h 793650"/>
              <a:gd name="connsiteX9" fmla="*/ 0 w 1779298"/>
              <a:gd name="connsiteY9" fmla="*/ 388889 h 793650"/>
              <a:gd name="connsiteX10" fmla="*/ 0 w 177929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9298" h="793650" fill="none" extrusionOk="0">
                <a:moveTo>
                  <a:pt x="0" y="0"/>
                </a:moveTo>
                <a:cubicBezTo>
                  <a:pt x="170896" y="-60221"/>
                  <a:pt x="378925" y="9631"/>
                  <a:pt x="593099" y="0"/>
                </a:cubicBezTo>
                <a:cubicBezTo>
                  <a:pt x="807273" y="-9631"/>
                  <a:pt x="917595" y="62300"/>
                  <a:pt x="1150613" y="0"/>
                </a:cubicBezTo>
                <a:cubicBezTo>
                  <a:pt x="1383631" y="-62300"/>
                  <a:pt x="1563989" y="46972"/>
                  <a:pt x="1779298" y="0"/>
                </a:cubicBezTo>
                <a:cubicBezTo>
                  <a:pt x="1793621" y="110507"/>
                  <a:pt x="1744875" y="298477"/>
                  <a:pt x="1779298" y="388889"/>
                </a:cubicBezTo>
                <a:cubicBezTo>
                  <a:pt x="1813721" y="479301"/>
                  <a:pt x="1779273" y="710951"/>
                  <a:pt x="1779298" y="793650"/>
                </a:cubicBezTo>
                <a:cubicBezTo>
                  <a:pt x="1579707" y="860052"/>
                  <a:pt x="1462498" y="741773"/>
                  <a:pt x="1168406" y="793650"/>
                </a:cubicBezTo>
                <a:cubicBezTo>
                  <a:pt x="874314" y="845527"/>
                  <a:pt x="849297" y="750815"/>
                  <a:pt x="610892" y="793650"/>
                </a:cubicBezTo>
                <a:cubicBezTo>
                  <a:pt x="372487" y="836485"/>
                  <a:pt x="261903" y="791099"/>
                  <a:pt x="0" y="793650"/>
                </a:cubicBezTo>
                <a:cubicBezTo>
                  <a:pt x="-8018" y="679368"/>
                  <a:pt x="16413" y="492584"/>
                  <a:pt x="0" y="388889"/>
                </a:cubicBezTo>
                <a:cubicBezTo>
                  <a:pt x="-16413" y="285194"/>
                  <a:pt x="31762" y="106585"/>
                  <a:pt x="0" y="0"/>
                </a:cubicBezTo>
                <a:close/>
              </a:path>
              <a:path w="1779298" h="793650" stroke="0" extrusionOk="0">
                <a:moveTo>
                  <a:pt x="0" y="0"/>
                </a:moveTo>
                <a:cubicBezTo>
                  <a:pt x="251579" y="-10403"/>
                  <a:pt x="286661" y="7158"/>
                  <a:pt x="557513" y="0"/>
                </a:cubicBezTo>
                <a:cubicBezTo>
                  <a:pt x="828365" y="-7158"/>
                  <a:pt x="845915" y="53366"/>
                  <a:pt x="1115027" y="0"/>
                </a:cubicBezTo>
                <a:cubicBezTo>
                  <a:pt x="1384139" y="-53366"/>
                  <a:pt x="1545224" y="22038"/>
                  <a:pt x="1779298" y="0"/>
                </a:cubicBezTo>
                <a:cubicBezTo>
                  <a:pt x="1821028" y="129414"/>
                  <a:pt x="1762088" y="240332"/>
                  <a:pt x="1779298" y="388889"/>
                </a:cubicBezTo>
                <a:cubicBezTo>
                  <a:pt x="1796508" y="537446"/>
                  <a:pt x="1741722" y="642098"/>
                  <a:pt x="1779298" y="793650"/>
                </a:cubicBezTo>
                <a:cubicBezTo>
                  <a:pt x="1630543" y="835954"/>
                  <a:pt x="1347933" y="759332"/>
                  <a:pt x="1221785" y="793650"/>
                </a:cubicBezTo>
                <a:cubicBezTo>
                  <a:pt x="1095637" y="827968"/>
                  <a:pt x="806556" y="750433"/>
                  <a:pt x="610892" y="793650"/>
                </a:cubicBezTo>
                <a:cubicBezTo>
                  <a:pt x="415228" y="836867"/>
                  <a:pt x="251245" y="750572"/>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tu</a:t>
            </a:r>
            <a:r>
              <a:rPr lang="en-GB" sz="2500" b="1" dirty="0">
                <a:solidFill>
                  <a:srgbClr val="002060"/>
                </a:solidFill>
                <a:latin typeface="Century Gothic" panose="020B0502020202020204" pitchFamily="34" charset="0"/>
                <a:ea typeface="Montserrat"/>
                <a:cs typeface="Montserrat"/>
                <a:sym typeface="Montserrat"/>
              </a:rPr>
              <a:t> ciudad</a:t>
            </a:r>
            <a:endParaRPr sz="2500" b="1" dirty="0">
              <a:solidFill>
                <a:srgbClr val="002060"/>
              </a:solidFill>
              <a:latin typeface="Century Gothic" panose="020B0502020202020204" pitchFamily="34" charset="0"/>
              <a:ea typeface="Montserrat"/>
              <a:cs typeface="Montserrat"/>
              <a:sym typeface="Montserrat"/>
            </a:endParaRPr>
          </a:p>
        </p:txBody>
      </p:sp>
      <p:sp>
        <p:nvSpPr>
          <p:cNvPr id="108" name="TextBox 107">
            <a:extLst>
              <a:ext uri="{FF2B5EF4-FFF2-40B4-BE49-F238E27FC236}">
                <a16:creationId xmlns:a16="http://schemas.microsoft.com/office/drawing/2014/main" id="{18CC566C-DD36-982B-7444-357F8CACB262}"/>
              </a:ext>
            </a:extLst>
          </p:cNvPr>
          <p:cNvSpPr txBox="1"/>
          <p:nvPr/>
        </p:nvSpPr>
        <p:spPr>
          <a:xfrm>
            <a:off x="1362" y="6473133"/>
            <a:ext cx="2297479" cy="369332"/>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panose="020B0502020202020204" pitchFamily="34" charset="0"/>
              </a:rPr>
              <a:t>traduce </a:t>
            </a:r>
            <a:r>
              <a:rPr lang="en-GB" sz="1800" dirty="0">
                <a:solidFill>
                  <a:srgbClr val="002060"/>
                </a:solidFill>
                <a:latin typeface="Century Gothic" panose="020B0502020202020204" pitchFamily="34" charset="0"/>
              </a:rPr>
              <a:t>= translate</a:t>
            </a:r>
            <a:endParaRPr lang="en-GB" dirty="0">
              <a:solidFill>
                <a:srgbClr val="002060"/>
              </a:solidFill>
            </a:endParaRPr>
          </a:p>
        </p:txBody>
      </p:sp>
      <p:pic>
        <p:nvPicPr>
          <p:cNvPr id="37" name="Graphic 36" descr="Teacher">
            <a:extLst>
              <a:ext uri="{FF2B5EF4-FFF2-40B4-BE49-F238E27FC236}">
                <a16:creationId xmlns:a16="http://schemas.microsoft.com/office/drawing/2014/main" id="{98A5BB30-33B9-B9CB-0981-30EEA32385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1941" y="-89465"/>
            <a:ext cx="914400" cy="914400"/>
          </a:xfrm>
          <a:prstGeom prst="rect">
            <a:avLst/>
          </a:prstGeom>
        </p:spPr>
      </p:pic>
      <p:sp>
        <p:nvSpPr>
          <p:cNvPr id="38" name="Speech Bubble: Rectangle with Corners Rounded 37">
            <a:hlinkClick r:id="" action="ppaction://noaction">
              <a:snd r:embed="rId8" name="7_1.wav"/>
            </a:hlinkClick>
            <a:extLst>
              <a:ext uri="{FF2B5EF4-FFF2-40B4-BE49-F238E27FC236}">
                <a16:creationId xmlns:a16="http://schemas.microsoft.com/office/drawing/2014/main" id="{953F9533-A375-3079-F8C1-EF243E19C761}"/>
              </a:ext>
            </a:extLst>
          </p:cNvPr>
          <p:cNvSpPr/>
          <p:nvPr/>
        </p:nvSpPr>
        <p:spPr>
          <a:xfrm>
            <a:off x="4499899" y="44891"/>
            <a:ext cx="3607782" cy="512606"/>
          </a:xfrm>
          <a:prstGeom prst="wedgeRoundRectCallout">
            <a:avLst>
              <a:gd name="adj1" fmla="val -56760"/>
              <a:gd name="adj2" fmla="val 1160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Traduce la </a:t>
            </a:r>
            <a:r>
              <a:rPr lang="en-GB" sz="3200" b="1" dirty="0" err="1">
                <a:solidFill>
                  <a:schemeClr val="bg1"/>
                </a:solidFill>
                <a:latin typeface="Century Gothic" panose="020B0502020202020204" pitchFamily="34" charset="0"/>
              </a:rPr>
              <a:t>frase</a:t>
            </a:r>
            <a:r>
              <a:rPr lang="en-GB" sz="3200" b="1" dirty="0">
                <a:solidFill>
                  <a:schemeClr val="bg1"/>
                </a:solidFill>
                <a:latin typeface="Century Gothic" panose="020B0502020202020204" pitchFamily="34" charset="0"/>
              </a:rPr>
              <a:t>. </a:t>
            </a:r>
          </a:p>
        </p:txBody>
      </p:sp>
      <p:sp>
        <p:nvSpPr>
          <p:cNvPr id="45" name="Rectangle 44">
            <a:extLst>
              <a:ext uri="{FF2B5EF4-FFF2-40B4-BE49-F238E27FC236}">
                <a16:creationId xmlns:a16="http://schemas.microsoft.com/office/drawing/2014/main" id="{FCACD35C-245D-3B2F-9FC5-B7AACB843032}"/>
              </a:ext>
            </a:extLst>
          </p:cNvPr>
          <p:cNvSpPr/>
          <p:nvPr/>
        </p:nvSpPr>
        <p:spPr>
          <a:xfrm>
            <a:off x="5120721" y="2751905"/>
            <a:ext cx="5234014" cy="148991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latin typeface="Century Gothic" panose="020B0502020202020204" pitchFamily="34" charset="0"/>
              </a:rPr>
              <a:t>Tienes algunas calles importantes en tu ciudad.</a:t>
            </a:r>
          </a:p>
        </p:txBody>
      </p:sp>
    </p:spTree>
    <p:extLst>
      <p:ext uri="{BB962C8B-B14F-4D97-AF65-F5344CB8AC3E}">
        <p14:creationId xmlns:p14="http://schemas.microsoft.com/office/powerpoint/2010/main" val="102767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500"/>
                                        <p:tgtEl>
                                          <p:spTgt spid="8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1500"/>
                                        <p:tgtEl>
                                          <p:spTgt spid="9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1500"/>
                                        <p:tgtEl>
                                          <p:spTgt spid="7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1500"/>
                                        <p:tgtEl>
                                          <p:spTgt spid="80"/>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grpId="0" nodeType="clickEffect">
                                  <p:stCondLst>
                                    <p:cond delay="0"/>
                                  </p:stCondLst>
                                  <p:childTnLst>
                                    <p:animClr clrSpc="rgb" dir="cw">
                                      <p:cBhvr>
                                        <p:cTn id="27" dur="2000" fill="hold"/>
                                        <p:tgtEl>
                                          <p:spTgt spid="102"/>
                                        </p:tgtEl>
                                        <p:attrNameLst>
                                          <p:attrName>fillcolor</p:attrName>
                                        </p:attrNameLst>
                                      </p:cBhvr>
                                      <p:to>
                                        <a:srgbClr val="C5E0B3"/>
                                      </p:to>
                                    </p:animClr>
                                    <p:set>
                                      <p:cBhvr>
                                        <p:cTn id="28" dur="2000" fill="hold"/>
                                        <p:tgtEl>
                                          <p:spTgt spid="102"/>
                                        </p:tgtEl>
                                        <p:attrNameLst>
                                          <p:attrName>fill.type</p:attrName>
                                        </p:attrNameLst>
                                      </p:cBhvr>
                                      <p:to>
                                        <p:strVal val="solid"/>
                                      </p:to>
                                    </p:set>
                                    <p:set>
                                      <p:cBhvr>
                                        <p:cTn id="29" dur="2000" fill="hold"/>
                                        <p:tgtEl>
                                          <p:spTgt spid="102"/>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grpId="0" nodeType="clickEffect">
                                  <p:stCondLst>
                                    <p:cond delay="0"/>
                                  </p:stCondLst>
                                  <p:childTnLst>
                                    <p:animClr clrSpc="rgb" dir="cw">
                                      <p:cBhvr>
                                        <p:cTn id="33" dur="2000" fill="hold"/>
                                        <p:tgtEl>
                                          <p:spTgt spid="103"/>
                                        </p:tgtEl>
                                        <p:attrNameLst>
                                          <p:attrName>fillcolor</p:attrName>
                                        </p:attrNameLst>
                                      </p:cBhvr>
                                      <p:to>
                                        <a:srgbClr val="C5E0B3"/>
                                      </p:to>
                                    </p:animClr>
                                    <p:set>
                                      <p:cBhvr>
                                        <p:cTn id="34" dur="2000" fill="hold"/>
                                        <p:tgtEl>
                                          <p:spTgt spid="103"/>
                                        </p:tgtEl>
                                        <p:attrNameLst>
                                          <p:attrName>fill.type</p:attrName>
                                        </p:attrNameLst>
                                      </p:cBhvr>
                                      <p:to>
                                        <p:strVal val="solid"/>
                                      </p:to>
                                    </p:set>
                                    <p:set>
                                      <p:cBhvr>
                                        <p:cTn id="35" dur="2000" fill="hold"/>
                                        <p:tgtEl>
                                          <p:spTgt spid="103"/>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grpId="0" nodeType="clickEffect">
                                  <p:stCondLst>
                                    <p:cond delay="0"/>
                                  </p:stCondLst>
                                  <p:childTnLst>
                                    <p:animClr clrSpc="rgb" dir="cw">
                                      <p:cBhvr>
                                        <p:cTn id="39" dur="2000" fill="hold"/>
                                        <p:tgtEl>
                                          <p:spTgt spid="104"/>
                                        </p:tgtEl>
                                        <p:attrNameLst>
                                          <p:attrName>fillcolor</p:attrName>
                                        </p:attrNameLst>
                                      </p:cBhvr>
                                      <p:to>
                                        <a:srgbClr val="C5E0B3"/>
                                      </p:to>
                                    </p:animClr>
                                    <p:set>
                                      <p:cBhvr>
                                        <p:cTn id="40" dur="2000" fill="hold"/>
                                        <p:tgtEl>
                                          <p:spTgt spid="104"/>
                                        </p:tgtEl>
                                        <p:attrNameLst>
                                          <p:attrName>fill.type</p:attrName>
                                        </p:attrNameLst>
                                      </p:cBhvr>
                                      <p:to>
                                        <p:strVal val="solid"/>
                                      </p:to>
                                    </p:set>
                                    <p:set>
                                      <p:cBhvr>
                                        <p:cTn id="41" dur="2000" fill="hold"/>
                                        <p:tgtEl>
                                          <p:spTgt spid="104"/>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grpId="0" nodeType="clickEffect">
                                  <p:stCondLst>
                                    <p:cond delay="0"/>
                                  </p:stCondLst>
                                  <p:childTnLst>
                                    <p:animClr clrSpc="rgb" dir="cw">
                                      <p:cBhvr>
                                        <p:cTn id="45" dur="2000" fill="hold"/>
                                        <p:tgtEl>
                                          <p:spTgt spid="105"/>
                                        </p:tgtEl>
                                        <p:attrNameLst>
                                          <p:attrName>fillcolor</p:attrName>
                                        </p:attrNameLst>
                                      </p:cBhvr>
                                      <p:to>
                                        <a:srgbClr val="C5E0B3"/>
                                      </p:to>
                                    </p:animClr>
                                    <p:set>
                                      <p:cBhvr>
                                        <p:cTn id="46" dur="2000" fill="hold"/>
                                        <p:tgtEl>
                                          <p:spTgt spid="105"/>
                                        </p:tgtEl>
                                        <p:attrNameLst>
                                          <p:attrName>fill.type</p:attrName>
                                        </p:attrNameLst>
                                      </p:cBhvr>
                                      <p:to>
                                        <p:strVal val="solid"/>
                                      </p:to>
                                    </p:set>
                                    <p:set>
                                      <p:cBhvr>
                                        <p:cTn id="47" dur="2000" fill="hold"/>
                                        <p:tgtEl>
                                          <p:spTgt spid="10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grpId="0" nodeType="clickEffect">
                                  <p:stCondLst>
                                    <p:cond delay="0"/>
                                  </p:stCondLst>
                                  <p:childTnLst>
                                    <p:animClr clrSpc="rgb" dir="cw">
                                      <p:cBhvr>
                                        <p:cTn id="51" dur="2000" fill="hold"/>
                                        <p:tgtEl>
                                          <p:spTgt spid="106"/>
                                        </p:tgtEl>
                                        <p:attrNameLst>
                                          <p:attrName>fillcolor</p:attrName>
                                        </p:attrNameLst>
                                      </p:cBhvr>
                                      <p:to>
                                        <a:srgbClr val="C5E0B3"/>
                                      </p:to>
                                    </p:animClr>
                                    <p:set>
                                      <p:cBhvr>
                                        <p:cTn id="52" dur="2000" fill="hold"/>
                                        <p:tgtEl>
                                          <p:spTgt spid="106"/>
                                        </p:tgtEl>
                                        <p:attrNameLst>
                                          <p:attrName>fill.type</p:attrName>
                                        </p:attrNameLst>
                                      </p:cBhvr>
                                      <p:to>
                                        <p:strVal val="solid"/>
                                      </p:to>
                                    </p:set>
                                    <p:set>
                                      <p:cBhvr>
                                        <p:cTn id="53" dur="2000" fill="hold"/>
                                        <p:tgtEl>
                                          <p:spTgt spid="106"/>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grpId="0" nodeType="clickEffect">
                                  <p:stCondLst>
                                    <p:cond delay="0"/>
                                  </p:stCondLst>
                                  <p:childTnLst>
                                    <p:animClr clrSpc="rgb" dir="cw">
                                      <p:cBhvr>
                                        <p:cTn id="57" dur="2000" fill="hold"/>
                                        <p:tgtEl>
                                          <p:spTgt spid="107"/>
                                        </p:tgtEl>
                                        <p:attrNameLst>
                                          <p:attrName>fillcolor</p:attrName>
                                        </p:attrNameLst>
                                      </p:cBhvr>
                                      <p:to>
                                        <a:srgbClr val="C5E0B3"/>
                                      </p:to>
                                    </p:animClr>
                                    <p:set>
                                      <p:cBhvr>
                                        <p:cTn id="58" dur="2000" fill="hold"/>
                                        <p:tgtEl>
                                          <p:spTgt spid="107"/>
                                        </p:tgtEl>
                                        <p:attrNameLst>
                                          <p:attrName>fill.type</p:attrName>
                                        </p:attrNameLst>
                                      </p:cBhvr>
                                      <p:to>
                                        <p:strVal val="solid"/>
                                      </p:to>
                                    </p:set>
                                    <p:set>
                                      <p:cBhvr>
                                        <p:cTn id="59" dur="2000" fill="hold"/>
                                        <p:tgtEl>
                                          <p:spTgt spid="107"/>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ppt_x"/>
                                          </p:val>
                                        </p:tav>
                                        <p:tav tm="100000">
                                          <p:val>
                                            <p:strVal val="#ppt_x"/>
                                          </p:val>
                                        </p:tav>
                                      </p:tavLst>
                                    </p:anim>
                                    <p:anim calcmode="lin" valueType="num">
                                      <p:cBhvr additive="base">
                                        <p:cTn id="65" dur="5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3" name="7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105" grpId="0" animBg="1"/>
      <p:bldP spid="106" grpId="0" animBg="1"/>
      <p:bldP spid="107" grpId="0" animBg="1"/>
      <p:bldP spid="4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3206</Words>
  <Application>Microsoft Office PowerPoint</Application>
  <PresentationFormat>Widescreen</PresentationFormat>
  <Paragraphs>618</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docs-Century Gothic</vt:lpstr>
      <vt:lpstr>Arial</vt:lpstr>
      <vt:lpstr>Calibri</vt:lpstr>
      <vt:lpstr>Calibri Light</vt:lpstr>
      <vt:lpstr>Century Gothic</vt:lpstr>
      <vt:lpstr>Modern Love</vt:lpstr>
      <vt:lpstr>Office Theme</vt:lpstr>
      <vt:lpstr>Describing me and others </vt:lpstr>
      <vt:lpstr>Follow up 1: </vt:lpstr>
      <vt:lpstr>Follow up 2: </vt:lpstr>
      <vt:lpstr>Follow up 3: </vt:lpstr>
      <vt:lpstr>Gender &amp; number agreement on adjectives</vt:lpstr>
      <vt:lpstr>Follow up 4: </vt:lpstr>
      <vt:lpstr>Follow up 5: </vt:lpstr>
      <vt:lpstr>Follow up 5: </vt:lpstr>
      <vt:lpstr>Follow up 5: </vt:lpstr>
      <vt:lpstr>Follow up 5: </vt:lpstr>
      <vt:lpstr>Follow up [extra]: </vt:lpstr>
      <vt:lpstr>Follow up [extra]: </vt:lpstr>
      <vt:lpstr>Handout Follow up extra 1</vt:lpstr>
      <vt:lpstr>Handout Follow up extra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18</cp:revision>
  <dcterms:created xsi:type="dcterms:W3CDTF">2021-07-28T12:57:34Z</dcterms:created>
  <dcterms:modified xsi:type="dcterms:W3CDTF">2022-10-03T05:11:38Z</dcterms:modified>
</cp:coreProperties>
</file>