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99" r:id="rId2"/>
    <p:sldId id="299" r:id="rId3"/>
    <p:sldId id="522" r:id="rId4"/>
    <p:sldId id="526" r:id="rId5"/>
    <p:sldId id="518" r:id="rId6"/>
    <p:sldId id="506" r:id="rId7"/>
    <p:sldId id="520" r:id="rId8"/>
    <p:sldId id="525" r:id="rId9"/>
    <p:sldId id="517" r:id="rId10"/>
    <p:sldId id="502" r:id="rId11"/>
    <p:sldId id="503" r:id="rId12"/>
    <p:sldId id="496" r:id="rId13"/>
    <p:sldId id="523" r:id="rId14"/>
    <p:sldId id="5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C3E108-A389-22DB-B6BA-F6F95A914560}" name="Paula Vázquez-Valero" initials="PVV" userId="S::PVazquez-Valero@combertonvc.org::3a0e46d7-2099-40af-a155-aa45b68bff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6ACD6-3B27-4C6C-8C93-85AE4F3D4EE2}" v="13" dt="2022-08-30T17:36:36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436" autoAdjust="0"/>
  </p:normalViewPr>
  <p:slideViewPr>
    <p:cSldViewPr snapToGrid="0">
      <p:cViewPr varScale="1">
        <p:scale>
          <a:sx n="35" d="100"/>
          <a:sy n="35" d="100"/>
        </p:scale>
        <p:origin x="11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4AD84833-DC37-411B-83E6-9E0D22885A68}"/>
    <pc:docChg chg="undo custSel addSld delSld modSld sldOrd">
      <pc:chgData name="Paula Vázquez-Valero" userId="3a0e46d7-2099-40af-a155-aa45b68bfff3" providerId="ADAL" clId="{4AD84833-DC37-411B-83E6-9E0D22885A68}" dt="2021-07-30T17:27:45.922" v="2074" actId="47"/>
      <pc:docMkLst>
        <pc:docMk/>
      </pc:docMkLst>
      <pc:sldChg chg="del">
        <pc:chgData name="Paula Vázquez-Valero" userId="3a0e46d7-2099-40af-a155-aa45b68bfff3" providerId="ADAL" clId="{4AD84833-DC37-411B-83E6-9E0D22885A68}" dt="2021-07-30T16:40:09.891" v="2" actId="47"/>
        <pc:sldMkLst>
          <pc:docMk/>
          <pc:sldMk cId="1605338996" sldId="256"/>
        </pc:sldMkLst>
      </pc:sldChg>
      <pc:sldChg chg="del">
        <pc:chgData name="Paula Vázquez-Valero" userId="3a0e46d7-2099-40af-a155-aa45b68bfff3" providerId="ADAL" clId="{4AD84833-DC37-411B-83E6-9E0D22885A68}" dt="2021-07-30T17:27:45.922" v="2074" actId="47"/>
        <pc:sldMkLst>
          <pc:docMk/>
          <pc:sldMk cId="3018065508" sldId="260"/>
        </pc:sldMkLst>
      </pc:sldChg>
      <pc:sldChg chg="modSp add mod">
        <pc:chgData name="Paula Vázquez-Valero" userId="3a0e46d7-2099-40af-a155-aa45b68bfff3" providerId="ADAL" clId="{4AD84833-DC37-411B-83E6-9E0D22885A68}" dt="2021-07-30T16:47:58.204" v="4" actId="207"/>
        <pc:sldMkLst>
          <pc:docMk/>
          <pc:sldMk cId="0" sldId="299"/>
        </pc:sldMkLst>
        <pc:spChg chg="mod">
          <ac:chgData name="Paula Vázquez-Valero" userId="3a0e46d7-2099-40af-a155-aa45b68bfff3" providerId="ADAL" clId="{4AD84833-DC37-411B-83E6-9E0D22885A68}" dt="2021-07-30T16:47:58.204" v="4" actId="207"/>
          <ac:spMkLst>
            <pc:docMk/>
            <pc:sldMk cId="0" sldId="299"/>
            <ac:spMk id="167" creationId="{00000000-0000-0000-0000-000000000000}"/>
          </ac:spMkLst>
        </pc:spChg>
      </pc:sldChg>
      <pc:sldChg chg="modSp del mod">
        <pc:chgData name="Paula Vázquez-Valero" userId="3a0e46d7-2099-40af-a155-aa45b68bfff3" providerId="ADAL" clId="{4AD84833-DC37-411B-83E6-9E0D22885A68}" dt="2021-07-30T17:16:20.965" v="1470" actId="47"/>
        <pc:sldMkLst>
          <pc:docMk/>
          <pc:sldMk cId="3303740059" sldId="310"/>
        </pc:sldMkLst>
        <pc:graphicFrameChg chg="modGraphic">
          <ac:chgData name="Paula Vázquez-Valero" userId="3a0e46d7-2099-40af-a155-aa45b68bfff3" providerId="ADAL" clId="{4AD84833-DC37-411B-83E6-9E0D22885A68}" dt="2021-07-30T17:10:48.301" v="1109" actId="21"/>
          <ac:graphicFrameMkLst>
            <pc:docMk/>
            <pc:sldMk cId="3303740059" sldId="310"/>
            <ac:graphicFrameMk id="4" creationId="{9BAF3D2A-79E9-4ACA-9547-5C259B21D15B}"/>
          </ac:graphicFrameMkLst>
        </pc:graphicFrameChg>
      </pc:sldChg>
      <pc:sldChg chg="modSp del mod">
        <pc:chgData name="Paula Vázquez-Valero" userId="3a0e46d7-2099-40af-a155-aa45b68bfff3" providerId="ADAL" clId="{4AD84833-DC37-411B-83E6-9E0D22885A68}" dt="2021-07-30T17:16:20.965" v="1470" actId="47"/>
        <pc:sldMkLst>
          <pc:docMk/>
          <pc:sldMk cId="4243620163" sldId="319"/>
        </pc:sldMkLst>
        <pc:graphicFrameChg chg="modGraphic">
          <ac:chgData name="Paula Vázquez-Valero" userId="3a0e46d7-2099-40af-a155-aa45b68bfff3" providerId="ADAL" clId="{4AD84833-DC37-411B-83E6-9E0D22885A68}" dt="2021-07-30T17:13:23.257" v="1269" actId="21"/>
          <ac:graphicFrameMkLst>
            <pc:docMk/>
            <pc:sldMk cId="4243620163" sldId="319"/>
            <ac:graphicFrameMk id="4" creationId="{9BAF3D2A-79E9-4ACA-9547-5C259B21D15B}"/>
          </ac:graphicFrameMkLst>
        </pc:graphicFrameChg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1385735860" sldId="374"/>
        </pc:sldMkLst>
      </pc:sldChg>
      <pc:sldChg chg="addSp delSp modSp add mod ord addAnim delAnim modAnim modNotesTx">
        <pc:chgData name="Paula Vázquez-Valero" userId="3a0e46d7-2099-40af-a155-aa45b68bfff3" providerId="ADAL" clId="{4AD84833-DC37-411B-83E6-9E0D22885A68}" dt="2021-07-30T17:10:22.557" v="1104"/>
        <pc:sldMkLst>
          <pc:docMk/>
          <pc:sldMk cId="452473813" sldId="436"/>
        </pc:sldMkLst>
        <pc:spChg chg="mod">
          <ac:chgData name="Paula Vázquez-Valero" userId="3a0e46d7-2099-40af-a155-aa45b68bfff3" providerId="ADAL" clId="{4AD84833-DC37-411B-83E6-9E0D22885A68}" dt="2021-07-30T16:49:31.425" v="11" actId="207"/>
          <ac:spMkLst>
            <pc:docMk/>
            <pc:sldMk cId="452473813" sldId="436"/>
            <ac:spMk id="35" creationId="{C482D68D-5D9A-4207-BF5C-E6EF304ABBE4}"/>
          </ac:spMkLst>
        </pc:spChg>
        <pc:spChg chg="add mod">
          <ac:chgData name="Paula Vázquez-Valero" userId="3a0e46d7-2099-40af-a155-aa45b68bfff3" providerId="ADAL" clId="{4AD84833-DC37-411B-83E6-9E0D22885A68}" dt="2021-07-30T17:04:14.620" v="751" actId="1036"/>
          <ac:spMkLst>
            <pc:docMk/>
            <pc:sldMk cId="452473813" sldId="436"/>
            <ac:spMk id="55" creationId="{2EEDD66F-AADD-4989-99B0-F9A03B2950E0}"/>
          </ac:spMkLst>
        </pc:spChg>
        <pc:spChg chg="add mod">
          <ac:chgData name="Paula Vázquez-Valero" userId="3a0e46d7-2099-40af-a155-aa45b68bfff3" providerId="ADAL" clId="{4AD84833-DC37-411B-83E6-9E0D22885A68}" dt="2021-07-30T17:04:14.620" v="751" actId="1036"/>
          <ac:spMkLst>
            <pc:docMk/>
            <pc:sldMk cId="452473813" sldId="436"/>
            <ac:spMk id="57" creationId="{C3F013AA-A8C0-43A4-A262-51C686DA984F}"/>
          </ac:spMkLst>
        </pc:spChg>
        <pc:spChg chg="add mod">
          <ac:chgData name="Paula Vázquez-Valero" userId="3a0e46d7-2099-40af-a155-aa45b68bfff3" providerId="ADAL" clId="{4AD84833-DC37-411B-83E6-9E0D22885A68}" dt="2021-07-30T17:04:14.620" v="751" actId="1036"/>
          <ac:spMkLst>
            <pc:docMk/>
            <pc:sldMk cId="452473813" sldId="436"/>
            <ac:spMk id="59" creationId="{E0822E6B-D287-4B66-898F-AC882AE1B1DF}"/>
          </ac:spMkLst>
        </pc:spChg>
        <pc:spChg chg="add mod">
          <ac:chgData name="Paula Vázquez-Valero" userId="3a0e46d7-2099-40af-a155-aa45b68bfff3" providerId="ADAL" clId="{4AD84833-DC37-411B-83E6-9E0D22885A68}" dt="2021-07-30T17:04:14.620" v="751" actId="1036"/>
          <ac:spMkLst>
            <pc:docMk/>
            <pc:sldMk cId="452473813" sldId="436"/>
            <ac:spMk id="61" creationId="{B490E70F-A231-431E-BD3A-19C56A5B7678}"/>
          </ac:spMkLst>
        </pc:spChg>
        <pc:spChg chg="add mod">
          <ac:chgData name="Paula Vázquez-Valero" userId="3a0e46d7-2099-40af-a155-aa45b68bfff3" providerId="ADAL" clId="{4AD84833-DC37-411B-83E6-9E0D22885A68}" dt="2021-07-30T17:04:14.620" v="751" actId="1036"/>
          <ac:spMkLst>
            <pc:docMk/>
            <pc:sldMk cId="452473813" sldId="436"/>
            <ac:spMk id="63" creationId="{9D521497-25B2-4904-9E43-AEA9DF3DB66B}"/>
          </ac:spMkLst>
        </pc:spChg>
        <pc:spChg chg="add mod">
          <ac:chgData name="Paula Vázquez-Valero" userId="3a0e46d7-2099-40af-a155-aa45b68bfff3" providerId="ADAL" clId="{4AD84833-DC37-411B-83E6-9E0D22885A68}" dt="2021-07-30T17:04:14.620" v="751" actId="1036"/>
          <ac:spMkLst>
            <pc:docMk/>
            <pc:sldMk cId="452473813" sldId="436"/>
            <ac:spMk id="65" creationId="{970D8F6F-0EFE-47F3-A5F8-05220DE138DE}"/>
          </ac:spMkLst>
        </pc:spChg>
        <pc:spChg chg="add mod">
          <ac:chgData name="Paula Vázquez-Valero" userId="3a0e46d7-2099-40af-a155-aa45b68bfff3" providerId="ADAL" clId="{4AD84833-DC37-411B-83E6-9E0D22885A68}" dt="2021-07-30T17:04:27.671" v="766" actId="1037"/>
          <ac:spMkLst>
            <pc:docMk/>
            <pc:sldMk cId="452473813" sldId="436"/>
            <ac:spMk id="66" creationId="{367891D2-99EE-44B2-9B14-2DEC1C352EE3}"/>
          </ac:spMkLst>
        </pc:spChg>
        <pc:spChg chg="add mod">
          <ac:chgData name="Paula Vázquez-Valero" userId="3a0e46d7-2099-40af-a155-aa45b68bfff3" providerId="ADAL" clId="{4AD84833-DC37-411B-83E6-9E0D22885A68}" dt="2021-07-30T17:04:19.054" v="753" actId="403"/>
          <ac:spMkLst>
            <pc:docMk/>
            <pc:sldMk cId="452473813" sldId="436"/>
            <ac:spMk id="67" creationId="{37330552-7499-4F62-9BB6-04CB4C06A534}"/>
          </ac:spMkLst>
        </pc:spChg>
        <pc:spChg chg="add mod">
          <ac:chgData name="Paula Vázquez-Valero" userId="3a0e46d7-2099-40af-a155-aa45b68bfff3" providerId="ADAL" clId="{4AD84833-DC37-411B-83E6-9E0D22885A68}" dt="2021-07-30T16:57:46.636" v="421" actId="1036"/>
          <ac:spMkLst>
            <pc:docMk/>
            <pc:sldMk cId="452473813" sldId="436"/>
            <ac:spMk id="69" creationId="{ABC22A11-DB61-4818-80E4-BBD6312F73DB}"/>
          </ac:spMkLst>
        </pc:spChg>
        <pc:spChg chg="add mod">
          <ac:chgData name="Paula Vázquez-Valero" userId="3a0e46d7-2099-40af-a155-aa45b68bfff3" providerId="ADAL" clId="{4AD84833-DC37-411B-83E6-9E0D22885A68}" dt="2021-07-30T16:57:23.617" v="401" actId="1037"/>
          <ac:spMkLst>
            <pc:docMk/>
            <pc:sldMk cId="452473813" sldId="436"/>
            <ac:spMk id="70" creationId="{406FDAA6-B1E4-4FE5-9DB1-197B37C69715}"/>
          </ac:spMkLst>
        </pc:spChg>
        <pc:spChg chg="add mod">
          <ac:chgData name="Paula Vázquez-Valero" userId="3a0e46d7-2099-40af-a155-aa45b68bfff3" providerId="ADAL" clId="{4AD84833-DC37-411B-83E6-9E0D22885A68}" dt="2021-07-30T16:57:50.139" v="425" actId="1036"/>
          <ac:spMkLst>
            <pc:docMk/>
            <pc:sldMk cId="452473813" sldId="436"/>
            <ac:spMk id="71" creationId="{E1AB6574-71E2-44EC-9B05-625ED60FE7F7}"/>
          </ac:spMkLst>
        </pc:spChg>
        <pc:spChg chg="add del mod">
          <ac:chgData name="Paula Vázquez-Valero" userId="3a0e46d7-2099-40af-a155-aa45b68bfff3" providerId="ADAL" clId="{4AD84833-DC37-411B-83E6-9E0D22885A68}" dt="2021-07-30T17:06:49.013" v="915" actId="403"/>
          <ac:spMkLst>
            <pc:docMk/>
            <pc:sldMk cId="452473813" sldId="436"/>
            <ac:spMk id="72" creationId="{6AC5A277-8038-4F40-9D18-69466839D1A5}"/>
          </ac:spMkLst>
        </pc:spChg>
        <pc:spChg chg="add mod">
          <ac:chgData name="Paula Vázquez-Valero" userId="3a0e46d7-2099-40af-a155-aa45b68bfff3" providerId="ADAL" clId="{4AD84833-DC37-411B-83E6-9E0D22885A68}" dt="2021-07-30T16:57:23.617" v="401" actId="1037"/>
          <ac:spMkLst>
            <pc:docMk/>
            <pc:sldMk cId="452473813" sldId="436"/>
            <ac:spMk id="73" creationId="{C4AA2E27-E643-4774-9EEB-0B55F222CFF1}"/>
          </ac:spMkLst>
        </pc:spChg>
        <pc:spChg chg="add mod">
          <ac:chgData name="Paula Vázquez-Valero" userId="3a0e46d7-2099-40af-a155-aa45b68bfff3" providerId="ADAL" clId="{4AD84833-DC37-411B-83E6-9E0D22885A68}" dt="2021-07-30T16:57:46.636" v="421" actId="1036"/>
          <ac:spMkLst>
            <pc:docMk/>
            <pc:sldMk cId="452473813" sldId="436"/>
            <ac:spMk id="74" creationId="{2C11A992-CD85-44CD-874F-DCA67A2A30CA}"/>
          </ac:spMkLst>
        </pc:spChg>
        <pc:spChg chg="add mod">
          <ac:chgData name="Paula Vázquez-Valero" userId="3a0e46d7-2099-40af-a155-aa45b68bfff3" providerId="ADAL" clId="{4AD84833-DC37-411B-83E6-9E0D22885A68}" dt="2021-07-30T16:57:46.636" v="421" actId="1036"/>
          <ac:spMkLst>
            <pc:docMk/>
            <pc:sldMk cId="452473813" sldId="436"/>
            <ac:spMk id="75" creationId="{9E374202-741F-4762-9333-CCD47F22B23F}"/>
          </ac:spMkLst>
        </pc:spChg>
        <pc:spChg chg="add mod">
          <ac:chgData name="Paula Vázquez-Valero" userId="3a0e46d7-2099-40af-a155-aa45b68bfff3" providerId="ADAL" clId="{4AD84833-DC37-411B-83E6-9E0D22885A68}" dt="2021-07-30T17:05:34.174" v="827" actId="1036"/>
          <ac:spMkLst>
            <pc:docMk/>
            <pc:sldMk cId="452473813" sldId="436"/>
            <ac:spMk id="76" creationId="{47D285BF-127E-45A2-9121-908B1E52F7B3}"/>
          </ac:spMkLst>
        </pc:spChg>
        <pc:spChg chg="add mod">
          <ac:chgData name="Paula Vázquez-Valero" userId="3a0e46d7-2099-40af-a155-aa45b68bfff3" providerId="ADAL" clId="{4AD84833-DC37-411B-83E6-9E0D22885A68}" dt="2021-07-30T17:05:34.174" v="827" actId="1036"/>
          <ac:spMkLst>
            <pc:docMk/>
            <pc:sldMk cId="452473813" sldId="436"/>
            <ac:spMk id="77" creationId="{5A355A3D-F509-4B9C-B21F-B336FA51B1C1}"/>
          </ac:spMkLst>
        </pc:spChg>
        <pc:spChg chg="add mod">
          <ac:chgData name="Paula Vázquez-Valero" userId="3a0e46d7-2099-40af-a155-aa45b68bfff3" providerId="ADAL" clId="{4AD84833-DC37-411B-83E6-9E0D22885A68}" dt="2021-07-30T17:04:37.786" v="787" actId="1035"/>
          <ac:spMkLst>
            <pc:docMk/>
            <pc:sldMk cId="452473813" sldId="436"/>
            <ac:spMk id="78" creationId="{CD0A6436-59F0-41BC-A03B-88C68F225771}"/>
          </ac:spMkLst>
        </pc:spChg>
        <pc:spChg chg="add mod">
          <ac:chgData name="Paula Vázquez-Valero" userId="3a0e46d7-2099-40af-a155-aa45b68bfff3" providerId="ADAL" clId="{4AD84833-DC37-411B-83E6-9E0D22885A68}" dt="2021-07-30T17:06:15.624" v="882" actId="1036"/>
          <ac:spMkLst>
            <pc:docMk/>
            <pc:sldMk cId="452473813" sldId="436"/>
            <ac:spMk id="79" creationId="{051532F1-A368-45DA-8823-7EC6FDDC5CCF}"/>
          </ac:spMkLst>
        </pc:spChg>
        <pc:spChg chg="add del mod">
          <ac:chgData name="Paula Vázquez-Valero" userId="3a0e46d7-2099-40af-a155-aa45b68bfff3" providerId="ADAL" clId="{4AD84833-DC37-411B-83E6-9E0D22885A68}" dt="2021-07-30T17:00:05.164" v="570"/>
          <ac:spMkLst>
            <pc:docMk/>
            <pc:sldMk cId="452473813" sldId="436"/>
            <ac:spMk id="80" creationId="{547C288E-77ED-40FA-974B-E35BC6C4C516}"/>
          </ac:spMkLst>
        </pc:spChg>
        <pc:spChg chg="add del mod">
          <ac:chgData name="Paula Vázquez-Valero" userId="3a0e46d7-2099-40af-a155-aa45b68bfff3" providerId="ADAL" clId="{4AD84833-DC37-411B-83E6-9E0D22885A68}" dt="2021-07-30T17:00:17.526" v="574"/>
          <ac:spMkLst>
            <pc:docMk/>
            <pc:sldMk cId="452473813" sldId="436"/>
            <ac:spMk id="81" creationId="{68F66BF1-A2E6-4FD4-ABD6-9EE9FBA3B3FE}"/>
          </ac:spMkLst>
        </pc:spChg>
        <pc:spChg chg="add del mod">
          <ac:chgData name="Paula Vázquez-Valero" userId="3a0e46d7-2099-40af-a155-aa45b68bfff3" providerId="ADAL" clId="{4AD84833-DC37-411B-83E6-9E0D22885A68}" dt="2021-07-30T17:00:17.526" v="574"/>
          <ac:spMkLst>
            <pc:docMk/>
            <pc:sldMk cId="452473813" sldId="436"/>
            <ac:spMk id="82" creationId="{232A68E6-FF77-4EDE-9B1F-C0713E330B99}"/>
          </ac:spMkLst>
        </pc:spChg>
        <pc:spChg chg="add mod">
          <ac:chgData name="Paula Vázquez-Valero" userId="3a0e46d7-2099-40af-a155-aa45b68bfff3" providerId="ADAL" clId="{4AD84833-DC37-411B-83E6-9E0D22885A68}" dt="2021-07-30T17:04:37.786" v="787" actId="1035"/>
          <ac:spMkLst>
            <pc:docMk/>
            <pc:sldMk cId="452473813" sldId="436"/>
            <ac:spMk id="83" creationId="{730626E9-5AAF-4FB1-B477-2357D576ECA5}"/>
          </ac:spMkLst>
        </pc:spChg>
        <pc:spChg chg="add mod">
          <ac:chgData name="Paula Vázquez-Valero" userId="3a0e46d7-2099-40af-a155-aa45b68bfff3" providerId="ADAL" clId="{4AD84833-DC37-411B-83E6-9E0D22885A68}" dt="2021-07-30T17:06:18.157" v="889" actId="1038"/>
          <ac:spMkLst>
            <pc:docMk/>
            <pc:sldMk cId="452473813" sldId="436"/>
            <ac:spMk id="84" creationId="{6248E6F0-09CF-4FA0-8475-46B79DAF76CD}"/>
          </ac:spMkLst>
        </pc:spChg>
        <pc:spChg chg="add mod">
          <ac:chgData name="Paula Vázquez-Valero" userId="3a0e46d7-2099-40af-a155-aa45b68bfff3" providerId="ADAL" clId="{4AD84833-DC37-411B-83E6-9E0D22885A68}" dt="2021-07-30T17:06:52.749" v="916" actId="1076"/>
          <ac:spMkLst>
            <pc:docMk/>
            <pc:sldMk cId="452473813" sldId="436"/>
            <ac:spMk id="85" creationId="{A9A197AB-F1B1-461E-967F-B774AA24B489}"/>
          </ac:spMkLst>
        </pc:spChg>
        <pc:spChg chg="add mod">
          <ac:chgData name="Paula Vázquez-Valero" userId="3a0e46d7-2099-40af-a155-aa45b68bfff3" providerId="ADAL" clId="{4AD84833-DC37-411B-83E6-9E0D22885A68}" dt="2021-07-30T17:07:18.211" v="935" actId="1076"/>
          <ac:spMkLst>
            <pc:docMk/>
            <pc:sldMk cId="452473813" sldId="436"/>
            <ac:spMk id="86" creationId="{52F8F7C6-D977-4668-B0F1-72376CC500BD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44" creationId="{1FDAACFB-0E03-408F-A5DA-434D1905E2E4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45" creationId="{85919D1C-D200-43DB-AC39-E12C4BF4E044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46" creationId="{935C3B3C-6F8A-49E1-8889-C08D47F50698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56" creationId="{5AFB5B8B-D5C3-4A19-B458-31459CE261BF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68" creationId="{07D362FC-D435-4DCA-B573-EF1A4A09046C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72" creationId="{AEA58974-510D-4770-A275-5CB9B0ADCDE9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76" creationId="{0A1AD847-F542-43CD-B4A6-1EBF422F5955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79" creationId="{49478C45-4464-4A79-8D73-ED967FE1F7CC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80" creationId="{92BACC02-1478-4D0B-BDA9-41605D8104DA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83" creationId="{9F1F9CAC-57EF-48D5-A483-84F269A6EF44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84" creationId="{4FB62886-88B6-42E8-9468-6A9B7EEAC0DF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85" creationId="{230C2FF8-F458-4DF3-AE8D-9D213436B5CE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86" creationId="{FC38A527-35BB-4746-8CCB-846B4DBA8EB9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88" creationId="{851A3B0E-2C54-4171-A227-94295306BBD0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89" creationId="{26C30B76-4EBB-4B21-B65F-715F8C27633E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90" creationId="{0F7BAA31-11F8-4B69-AEE4-BF535E918434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91" creationId="{C452998E-1F6E-4310-9DDA-29D7EEAEB611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92" creationId="{43D13853-32FB-48D1-82FE-F8005DFEB746}"/>
          </ac:spMkLst>
        </pc:spChg>
        <pc:spChg chg="del">
          <ac:chgData name="Paula Vázquez-Valero" userId="3a0e46d7-2099-40af-a155-aa45b68bfff3" providerId="ADAL" clId="{4AD84833-DC37-411B-83E6-9E0D22885A68}" dt="2021-07-30T16:49:34.783" v="12" actId="478"/>
          <ac:spMkLst>
            <pc:docMk/>
            <pc:sldMk cId="452473813" sldId="436"/>
            <ac:spMk id="193" creationId="{177680C4-4FE8-47FD-A279-568D7B2B9814}"/>
          </ac:spMkLst>
        </pc:spChg>
        <pc:spChg chg="mod">
          <ac:chgData name="Paula Vázquez-Valero" userId="3a0e46d7-2099-40af-a155-aa45b68bfff3" providerId="ADAL" clId="{4AD84833-DC37-411B-83E6-9E0D22885A68}" dt="2021-07-30T17:06:58.486" v="922" actId="1038"/>
          <ac:spMkLst>
            <pc:docMk/>
            <pc:sldMk cId="452473813" sldId="436"/>
            <ac:spMk id="196" creationId="{143E1399-4A51-4082-87C2-40E1FCAAE66B}"/>
          </ac:spMkLst>
        </pc:spChg>
        <pc:spChg chg="mod">
          <ac:chgData name="Paula Vázquez-Valero" userId="3a0e46d7-2099-40af-a155-aa45b68bfff3" providerId="ADAL" clId="{4AD84833-DC37-411B-83E6-9E0D22885A68}" dt="2021-07-30T17:05:19.229" v="810" actId="1036"/>
          <ac:spMkLst>
            <pc:docMk/>
            <pc:sldMk cId="452473813" sldId="436"/>
            <ac:spMk id="198" creationId="{8D305E61-97FF-4EC1-8567-8E47E2D2A471}"/>
          </ac:spMkLst>
        </pc:spChg>
        <pc:spChg chg="mod">
          <ac:chgData name="Paula Vázquez-Valero" userId="3a0e46d7-2099-40af-a155-aa45b68bfff3" providerId="ADAL" clId="{4AD84833-DC37-411B-83E6-9E0D22885A68}" dt="2021-07-30T17:05:19.229" v="810" actId="1036"/>
          <ac:spMkLst>
            <pc:docMk/>
            <pc:sldMk cId="452473813" sldId="436"/>
            <ac:spMk id="199" creationId="{EBFA8948-3EC2-453C-BFC5-AB6C914F4E6D}"/>
          </ac:spMkLst>
        </pc:spChg>
        <pc:spChg chg="mod">
          <ac:chgData name="Paula Vázquez-Valero" userId="3a0e46d7-2099-40af-a155-aa45b68bfff3" providerId="ADAL" clId="{4AD84833-DC37-411B-83E6-9E0D22885A68}" dt="2021-07-30T17:05:26.294" v="816" actId="1036"/>
          <ac:spMkLst>
            <pc:docMk/>
            <pc:sldMk cId="452473813" sldId="436"/>
            <ac:spMk id="200" creationId="{95A5A2F7-DB15-4137-AF71-BBBD5310394E}"/>
          </ac:spMkLst>
        </pc:spChg>
        <pc:spChg chg="mod">
          <ac:chgData name="Paula Vázquez-Valero" userId="3a0e46d7-2099-40af-a155-aa45b68bfff3" providerId="ADAL" clId="{4AD84833-DC37-411B-83E6-9E0D22885A68}" dt="2021-07-30T17:06:20.031" v="894" actId="1038"/>
          <ac:spMkLst>
            <pc:docMk/>
            <pc:sldMk cId="452473813" sldId="436"/>
            <ac:spMk id="201" creationId="{8BB1FF41-2647-46AF-A505-970605F44032}"/>
          </ac:spMkLst>
        </pc:spChg>
        <pc:spChg chg="mod">
          <ac:chgData name="Paula Vázquez-Valero" userId="3a0e46d7-2099-40af-a155-aa45b68bfff3" providerId="ADAL" clId="{4AD84833-DC37-411B-83E6-9E0D22885A68}" dt="2021-07-30T17:05:30.583" v="824" actId="1035"/>
          <ac:spMkLst>
            <pc:docMk/>
            <pc:sldMk cId="452473813" sldId="436"/>
            <ac:spMk id="202" creationId="{F29DDCAC-0629-42A1-93C3-85922F031665}"/>
          </ac:spMkLst>
        </pc:spChg>
        <pc:spChg chg="mod">
          <ac:chgData name="Paula Vázquez-Valero" userId="3a0e46d7-2099-40af-a155-aa45b68bfff3" providerId="ADAL" clId="{4AD84833-DC37-411B-83E6-9E0D22885A68}" dt="2021-07-30T17:05:30.583" v="824" actId="1035"/>
          <ac:spMkLst>
            <pc:docMk/>
            <pc:sldMk cId="452473813" sldId="436"/>
            <ac:spMk id="203" creationId="{CDCCEB7C-82B0-494E-8110-9FD6E96F5625}"/>
          </ac:spMkLst>
        </pc:sp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3" creationId="{185E745D-33C7-4A63-B462-DFEC59DCF11B}"/>
          </ac:graphicFrameMkLst>
        </pc:graphicFrameChg>
        <pc:graphicFrameChg chg="add del mod modGraphic">
          <ac:chgData name="Paula Vázquez-Valero" userId="3a0e46d7-2099-40af-a155-aa45b68bfff3" providerId="ADAL" clId="{4AD84833-DC37-411B-83E6-9E0D22885A68}" dt="2021-07-30T16:56:12.830" v="342" actId="14100"/>
          <ac:graphicFrameMkLst>
            <pc:docMk/>
            <pc:sldMk cId="452473813" sldId="436"/>
            <ac:graphicFrameMk id="68" creationId="{E4F4EFE6-5272-4EF0-A829-96663796A9B2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33" creationId="{D8BEC0E5-0CF9-4EFC-A8A8-F9E41F982C70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61" creationId="{F9D3E792-474E-416F-8309-5F95BD86E4E2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62" creationId="{23133FE8-915F-48AA-B2CB-5220EABD14ED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65" creationId="{B51A3AA0-C84D-4DA9-981E-65CF1E64534E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66" creationId="{6D89662F-B082-4A82-B34A-C2983365AFE1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69" creationId="{4826EB6F-E5D2-447B-B43F-3A044DE0651C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70" creationId="{D1D30A5B-DD28-474F-8AED-D7748284A00B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73" creationId="{858E0DD4-B9AE-4B0C-88FD-20146411A787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74" creationId="{76E0FD7D-34DC-4122-A8D9-829C849CC2C6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77" creationId="{1E0DDF76-38D4-4348-864C-2B95BC6C8F7C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6:49:34.783" v="12" actId="478"/>
          <ac:graphicFrameMkLst>
            <pc:docMk/>
            <pc:sldMk cId="452473813" sldId="436"/>
            <ac:graphicFrameMk id="178" creationId="{15F9EE36-C03C-4353-98D1-5B30A3F70ED2}"/>
          </ac:graphicFrameMkLst>
        </pc:graphicFrameChg>
        <pc:graphicFrameChg chg="mod modGraphic">
          <ac:chgData name="Paula Vázquez-Valero" userId="3a0e46d7-2099-40af-a155-aa45b68bfff3" providerId="ADAL" clId="{4AD84833-DC37-411B-83E6-9E0D22885A68}" dt="2021-07-30T17:06:04.729" v="876" actId="1035"/>
          <ac:graphicFrameMkLst>
            <pc:docMk/>
            <pc:sldMk cId="452473813" sldId="436"/>
            <ac:graphicFrameMk id="194" creationId="{4DF61655-4426-4F49-B2F5-698BD9E5E1DB}"/>
          </ac:graphicFrameMkLst>
        </pc:graphicFrameChg>
        <pc:picChg chg="add mod">
          <ac:chgData name="Paula Vázquez-Valero" userId="3a0e46d7-2099-40af-a155-aa45b68bfff3" providerId="ADAL" clId="{4AD84833-DC37-411B-83E6-9E0D22885A68}" dt="2021-07-30T17:04:14.620" v="751" actId="1036"/>
          <ac:picMkLst>
            <pc:docMk/>
            <pc:sldMk cId="452473813" sldId="436"/>
            <ac:picMk id="54" creationId="{39C59A33-25F1-42A1-A2B4-91D03DB3415F}"/>
          </ac:picMkLst>
        </pc:picChg>
        <pc:picChg chg="add mod">
          <ac:chgData name="Paula Vázquez-Valero" userId="3a0e46d7-2099-40af-a155-aa45b68bfff3" providerId="ADAL" clId="{4AD84833-DC37-411B-83E6-9E0D22885A68}" dt="2021-07-30T17:04:14.620" v="751" actId="1036"/>
          <ac:picMkLst>
            <pc:docMk/>
            <pc:sldMk cId="452473813" sldId="436"/>
            <ac:picMk id="56" creationId="{77F22E2D-FA5E-4DD9-96A5-30B72BBEA5B9}"/>
          </ac:picMkLst>
        </pc:picChg>
        <pc:picChg chg="add mod">
          <ac:chgData name="Paula Vázquez-Valero" userId="3a0e46d7-2099-40af-a155-aa45b68bfff3" providerId="ADAL" clId="{4AD84833-DC37-411B-83E6-9E0D22885A68}" dt="2021-07-30T17:04:14.620" v="751" actId="1036"/>
          <ac:picMkLst>
            <pc:docMk/>
            <pc:sldMk cId="452473813" sldId="436"/>
            <ac:picMk id="58" creationId="{2FFC302D-88CA-45E1-9DCC-D3B22EC52CB5}"/>
          </ac:picMkLst>
        </pc:picChg>
        <pc:picChg chg="add mod">
          <ac:chgData name="Paula Vázquez-Valero" userId="3a0e46d7-2099-40af-a155-aa45b68bfff3" providerId="ADAL" clId="{4AD84833-DC37-411B-83E6-9E0D22885A68}" dt="2021-07-30T17:04:14.620" v="751" actId="1036"/>
          <ac:picMkLst>
            <pc:docMk/>
            <pc:sldMk cId="452473813" sldId="436"/>
            <ac:picMk id="60" creationId="{940601DF-100A-4DCB-B6B2-47E3BE71AE5B}"/>
          </ac:picMkLst>
        </pc:picChg>
        <pc:picChg chg="add mod">
          <ac:chgData name="Paula Vázquez-Valero" userId="3a0e46d7-2099-40af-a155-aa45b68bfff3" providerId="ADAL" clId="{4AD84833-DC37-411B-83E6-9E0D22885A68}" dt="2021-07-30T17:04:14.620" v="751" actId="1036"/>
          <ac:picMkLst>
            <pc:docMk/>
            <pc:sldMk cId="452473813" sldId="436"/>
            <ac:picMk id="62" creationId="{C7D68D33-3F30-475D-9FB1-185114876D55}"/>
          </ac:picMkLst>
        </pc:picChg>
        <pc:picChg chg="add mod">
          <ac:chgData name="Paula Vázquez-Valero" userId="3a0e46d7-2099-40af-a155-aa45b68bfff3" providerId="ADAL" clId="{4AD84833-DC37-411B-83E6-9E0D22885A68}" dt="2021-07-30T17:04:14.620" v="751" actId="1036"/>
          <ac:picMkLst>
            <pc:docMk/>
            <pc:sldMk cId="452473813" sldId="436"/>
            <ac:picMk id="64" creationId="{788EEEBE-4149-4E75-A266-BE5E62D2115E}"/>
          </ac:picMkLst>
        </pc:picChg>
        <pc:picChg chg="del">
          <ac:chgData name="Paula Vázquez-Valero" userId="3a0e46d7-2099-40af-a155-aa45b68bfff3" providerId="ADAL" clId="{4AD84833-DC37-411B-83E6-9E0D22885A68}" dt="2021-07-30T16:49:34.783" v="12" actId="478"/>
          <ac:picMkLst>
            <pc:docMk/>
            <pc:sldMk cId="452473813" sldId="436"/>
            <ac:picMk id="132" creationId="{67F4AE11-58FA-4539-9A1E-56A40ADF1098}"/>
          </ac:picMkLst>
        </pc:picChg>
        <pc:picChg chg="del">
          <ac:chgData name="Paula Vázquez-Valero" userId="3a0e46d7-2099-40af-a155-aa45b68bfff3" providerId="ADAL" clId="{4AD84833-DC37-411B-83E6-9E0D22885A68}" dt="2021-07-30T16:49:34.783" v="12" actId="478"/>
          <ac:picMkLst>
            <pc:docMk/>
            <pc:sldMk cId="452473813" sldId="436"/>
            <ac:picMk id="134" creationId="{FC0305EC-ECBA-4307-936D-D6F34B7E60C9}"/>
          </ac:picMkLst>
        </pc:picChg>
        <pc:picChg chg="del">
          <ac:chgData name="Paula Vázquez-Valero" userId="3a0e46d7-2099-40af-a155-aa45b68bfff3" providerId="ADAL" clId="{4AD84833-DC37-411B-83E6-9E0D22885A68}" dt="2021-07-30T16:49:34.783" v="12" actId="478"/>
          <ac:picMkLst>
            <pc:docMk/>
            <pc:sldMk cId="452473813" sldId="436"/>
            <ac:picMk id="136" creationId="{14912F64-1EDE-4905-8622-1D9FFA01012F}"/>
          </ac:picMkLst>
        </pc:picChg>
        <pc:picChg chg="del">
          <ac:chgData name="Paula Vázquez-Valero" userId="3a0e46d7-2099-40af-a155-aa45b68bfff3" providerId="ADAL" clId="{4AD84833-DC37-411B-83E6-9E0D22885A68}" dt="2021-07-30T16:49:34.783" v="12" actId="478"/>
          <ac:picMkLst>
            <pc:docMk/>
            <pc:sldMk cId="452473813" sldId="436"/>
            <ac:picMk id="167" creationId="{AE5736CE-3613-45BD-B56A-724AB24A513D}"/>
          </ac:picMkLst>
        </pc:picChg>
        <pc:picChg chg="del">
          <ac:chgData name="Paula Vázquez-Valero" userId="3a0e46d7-2099-40af-a155-aa45b68bfff3" providerId="ADAL" clId="{4AD84833-DC37-411B-83E6-9E0D22885A68}" dt="2021-07-30T16:49:34.783" v="12" actId="478"/>
          <ac:picMkLst>
            <pc:docMk/>
            <pc:sldMk cId="452473813" sldId="436"/>
            <ac:picMk id="171" creationId="{C6C3AB67-7205-46B6-9544-1C0ABB86B24F}"/>
          </ac:picMkLst>
        </pc:picChg>
        <pc:picChg chg="del">
          <ac:chgData name="Paula Vázquez-Valero" userId="3a0e46d7-2099-40af-a155-aa45b68bfff3" providerId="ADAL" clId="{4AD84833-DC37-411B-83E6-9E0D22885A68}" dt="2021-07-30T16:49:34.783" v="12" actId="478"/>
          <ac:picMkLst>
            <pc:docMk/>
            <pc:sldMk cId="452473813" sldId="436"/>
            <ac:picMk id="175" creationId="{82FA72E5-D02E-4F48-9E8E-EABBDEDC16A7}"/>
          </ac:picMkLst>
        </pc:picChg>
        <pc:picChg chg="del">
          <ac:chgData name="Paula Vázquez-Valero" userId="3a0e46d7-2099-40af-a155-aa45b68bfff3" providerId="ADAL" clId="{4AD84833-DC37-411B-83E6-9E0D22885A68}" dt="2021-07-30T17:01:33.153" v="639" actId="478"/>
          <ac:picMkLst>
            <pc:docMk/>
            <pc:sldMk cId="452473813" sldId="436"/>
            <ac:picMk id="195" creationId="{A438A528-9786-4957-926B-143B8DFD1AB9}"/>
          </ac:picMkLst>
        </pc:picChg>
        <pc:picChg chg="mod">
          <ac:chgData name="Paula Vázquez-Valero" userId="3a0e46d7-2099-40af-a155-aa45b68bfff3" providerId="ADAL" clId="{4AD84833-DC37-411B-83E6-9E0D22885A68}" dt="2021-07-30T17:06:58.486" v="922" actId="1038"/>
          <ac:picMkLst>
            <pc:docMk/>
            <pc:sldMk cId="452473813" sldId="436"/>
            <ac:picMk id="197" creationId="{9FE3A8B2-8C73-4E76-A6A1-3DE1D158D077}"/>
          </ac:picMkLst>
        </pc:picChg>
      </pc:sldChg>
      <pc:sldChg chg="addSp delSp del modAnim">
        <pc:chgData name="Paula Vázquez-Valero" userId="3a0e46d7-2099-40af-a155-aa45b68bfff3" providerId="ADAL" clId="{4AD84833-DC37-411B-83E6-9E0D22885A68}" dt="2021-07-30T17:25:05.158" v="2022" actId="47"/>
        <pc:sldMkLst>
          <pc:docMk/>
          <pc:sldMk cId="34044272" sldId="485"/>
        </pc:sldMkLst>
        <pc:spChg chg="add del">
          <ac:chgData name="Paula Vázquez-Valero" userId="3a0e46d7-2099-40af-a155-aa45b68bfff3" providerId="ADAL" clId="{4AD84833-DC37-411B-83E6-9E0D22885A68}" dt="2021-07-30T17:16:57.109" v="1473" actId="21"/>
          <ac:spMkLst>
            <pc:docMk/>
            <pc:sldMk cId="34044272" sldId="485"/>
            <ac:spMk id="14" creationId="{1C7ECDFE-8540-407D-B4E5-4C89FBBEEBB2}"/>
          </ac:spMkLst>
        </pc:spChg>
        <pc:spChg chg="add del">
          <ac:chgData name="Paula Vázquez-Valero" userId="3a0e46d7-2099-40af-a155-aa45b68bfff3" providerId="ADAL" clId="{4AD84833-DC37-411B-83E6-9E0D22885A68}" dt="2021-07-30T17:16:57.109" v="1473" actId="21"/>
          <ac:spMkLst>
            <pc:docMk/>
            <pc:sldMk cId="34044272" sldId="485"/>
            <ac:spMk id="16" creationId="{4006ECA6-3601-4AF2-83F0-32ADD9A68767}"/>
          </ac:spMkLst>
        </pc:spChg>
        <pc:spChg chg="add del">
          <ac:chgData name="Paula Vázquez-Valero" userId="3a0e46d7-2099-40af-a155-aa45b68bfff3" providerId="ADAL" clId="{4AD84833-DC37-411B-83E6-9E0D22885A68}" dt="2021-07-30T17:16:57.109" v="1473" actId="21"/>
          <ac:spMkLst>
            <pc:docMk/>
            <pc:sldMk cId="34044272" sldId="485"/>
            <ac:spMk id="17" creationId="{3D5EA5BE-F716-46FF-AC7E-6F9A12335E86}"/>
          </ac:spMkLst>
        </pc:spChg>
        <pc:spChg chg="add del">
          <ac:chgData name="Paula Vázquez-Valero" userId="3a0e46d7-2099-40af-a155-aa45b68bfff3" providerId="ADAL" clId="{4AD84833-DC37-411B-83E6-9E0D22885A68}" dt="2021-07-30T17:16:57.109" v="1473" actId="21"/>
          <ac:spMkLst>
            <pc:docMk/>
            <pc:sldMk cId="34044272" sldId="485"/>
            <ac:spMk id="18" creationId="{69CDFACB-A8F4-41B4-A00F-40A10996B1E8}"/>
          </ac:spMkLst>
        </pc:spChg>
        <pc:spChg chg="add del">
          <ac:chgData name="Paula Vázquez-Valero" userId="3a0e46d7-2099-40af-a155-aa45b68bfff3" providerId="ADAL" clId="{4AD84833-DC37-411B-83E6-9E0D22885A68}" dt="2021-07-30T17:16:57.109" v="1473" actId="21"/>
          <ac:spMkLst>
            <pc:docMk/>
            <pc:sldMk cId="34044272" sldId="485"/>
            <ac:spMk id="19" creationId="{38117C80-4115-45E5-9716-1A5A0302CFF7}"/>
          </ac:spMkLst>
        </pc:spChg>
        <pc:spChg chg="add del">
          <ac:chgData name="Paula Vázquez-Valero" userId="3a0e46d7-2099-40af-a155-aa45b68bfff3" providerId="ADAL" clId="{4AD84833-DC37-411B-83E6-9E0D22885A68}" dt="2021-07-30T17:16:57.109" v="1473" actId="21"/>
          <ac:spMkLst>
            <pc:docMk/>
            <pc:sldMk cId="34044272" sldId="485"/>
            <ac:spMk id="20" creationId="{53D5ED98-6C20-4A72-BA34-835B8B52C69B}"/>
          </ac:spMkLst>
        </pc:spChg>
        <pc:graphicFrameChg chg="add del">
          <ac:chgData name="Paula Vázquez-Valero" userId="3a0e46d7-2099-40af-a155-aa45b68bfff3" providerId="ADAL" clId="{4AD84833-DC37-411B-83E6-9E0D22885A68}" dt="2021-07-30T17:16:57.109" v="1473" actId="21"/>
          <ac:graphicFrameMkLst>
            <pc:docMk/>
            <pc:sldMk cId="34044272" sldId="485"/>
            <ac:graphicFrameMk id="5" creationId="{CCBB82E3-B687-43F4-931F-736ED66F4760}"/>
          </ac:graphicFrameMkLst>
        </pc:graphicFrameChg>
        <pc:picChg chg="add del">
          <ac:chgData name="Paula Vázquez-Valero" userId="3a0e46d7-2099-40af-a155-aa45b68bfff3" providerId="ADAL" clId="{4AD84833-DC37-411B-83E6-9E0D22885A68}" dt="2021-07-30T17:16:57.109" v="1473" actId="21"/>
          <ac:picMkLst>
            <pc:docMk/>
            <pc:sldMk cId="34044272" sldId="485"/>
            <ac:picMk id="13" creationId="{94A687B7-142A-4CDA-9E29-AC20834F0414}"/>
          </ac:picMkLst>
        </pc:picChg>
      </pc:sldChg>
      <pc:sldChg chg="del">
        <pc:chgData name="Paula Vázquez-Valero" userId="3a0e46d7-2099-40af-a155-aa45b68bfff3" providerId="ADAL" clId="{4AD84833-DC37-411B-83E6-9E0D22885A68}" dt="2021-07-30T17:25:07.212" v="2023" actId="47"/>
        <pc:sldMkLst>
          <pc:docMk/>
          <pc:sldMk cId="2821356864" sldId="490"/>
        </pc:sldMkLst>
      </pc:sldChg>
      <pc:sldChg chg="add">
        <pc:chgData name="Paula Vázquez-Valero" userId="3a0e46d7-2099-40af-a155-aa45b68bfff3" providerId="ADAL" clId="{4AD84833-DC37-411B-83E6-9E0D22885A68}" dt="2021-07-30T16:40:08.401" v="1"/>
        <pc:sldMkLst>
          <pc:docMk/>
          <pc:sldMk cId="0" sldId="499"/>
        </pc:sldMkLst>
      </pc:sldChg>
      <pc:sldChg chg="add del">
        <pc:chgData name="Paula Vázquez-Valero" userId="3a0e46d7-2099-40af-a155-aa45b68bfff3" providerId="ADAL" clId="{4AD84833-DC37-411B-83E6-9E0D22885A68}" dt="2021-07-30T17:24:20.826" v="1975" actId="47"/>
        <pc:sldMkLst>
          <pc:docMk/>
          <pc:sldMk cId="88973281" sldId="501"/>
        </pc:sldMkLst>
      </pc:sldChg>
      <pc:sldChg chg="modSp add mod modAnim">
        <pc:chgData name="Paula Vázquez-Valero" userId="3a0e46d7-2099-40af-a155-aa45b68bfff3" providerId="ADAL" clId="{4AD84833-DC37-411B-83E6-9E0D22885A68}" dt="2021-07-30T17:12:57.546" v="1264" actId="20577"/>
        <pc:sldMkLst>
          <pc:docMk/>
          <pc:sldMk cId="2457968126" sldId="502"/>
        </pc:sldMkLst>
        <pc:spChg chg="mod">
          <ac:chgData name="Paula Vázquez-Valero" userId="3a0e46d7-2099-40af-a155-aa45b68bfff3" providerId="ADAL" clId="{4AD84833-DC37-411B-83E6-9E0D22885A68}" dt="2021-07-30T17:10:43.880" v="1107" actId="207"/>
          <ac:spMkLst>
            <pc:docMk/>
            <pc:sldMk cId="2457968126" sldId="502"/>
            <ac:spMk id="35" creationId="{C482D68D-5D9A-4207-BF5C-E6EF304ABBE4}"/>
          </ac:spMkLst>
        </pc:spChg>
        <pc:spChg chg="mod">
          <ac:chgData name="Paula Vázquez-Valero" userId="3a0e46d7-2099-40af-a155-aa45b68bfff3" providerId="ADAL" clId="{4AD84833-DC37-411B-83E6-9E0D22885A68}" dt="2021-07-30T17:11:23.838" v="1182" actId="14100"/>
          <ac:spMkLst>
            <pc:docMk/>
            <pc:sldMk cId="2457968126" sldId="502"/>
            <ac:spMk id="37" creationId="{5A5445AB-6FDD-461D-8D50-B442E367EB19}"/>
          </ac:spMkLst>
        </pc:spChg>
        <pc:spChg chg="mod">
          <ac:chgData name="Paula Vázquez-Valero" userId="3a0e46d7-2099-40af-a155-aa45b68bfff3" providerId="ADAL" clId="{4AD84833-DC37-411B-83E6-9E0D22885A68}" dt="2021-07-30T17:11:27.815" v="1189" actId="20577"/>
          <ac:spMkLst>
            <pc:docMk/>
            <pc:sldMk cId="2457968126" sldId="502"/>
            <ac:spMk id="44" creationId="{46BCEF45-855D-408F-B396-ED297477203B}"/>
          </ac:spMkLst>
        </pc:spChg>
        <pc:spChg chg="mod">
          <ac:chgData name="Paula Vázquez-Valero" userId="3a0e46d7-2099-40af-a155-aa45b68bfff3" providerId="ADAL" clId="{4AD84833-DC37-411B-83E6-9E0D22885A68}" dt="2021-07-30T17:11:09.323" v="1158" actId="20577"/>
          <ac:spMkLst>
            <pc:docMk/>
            <pc:sldMk cId="2457968126" sldId="502"/>
            <ac:spMk id="46" creationId="{49003044-FB02-4ECD-A7C1-45866D26D5B6}"/>
          </ac:spMkLst>
        </pc:spChg>
        <pc:spChg chg="mod">
          <ac:chgData name="Paula Vázquez-Valero" userId="3a0e46d7-2099-40af-a155-aa45b68bfff3" providerId="ADAL" clId="{4AD84833-DC37-411B-83E6-9E0D22885A68}" dt="2021-07-30T17:11:16.756" v="1166" actId="20577"/>
          <ac:spMkLst>
            <pc:docMk/>
            <pc:sldMk cId="2457968126" sldId="502"/>
            <ac:spMk id="47" creationId="{EC42E33E-750C-49CD-A547-72391D69997D}"/>
          </ac:spMkLst>
        </pc:spChg>
        <pc:spChg chg="mod">
          <ac:chgData name="Paula Vázquez-Valero" userId="3a0e46d7-2099-40af-a155-aa45b68bfff3" providerId="ADAL" clId="{4AD84833-DC37-411B-83E6-9E0D22885A68}" dt="2021-07-30T17:11:18.318" v="1167"/>
          <ac:spMkLst>
            <pc:docMk/>
            <pc:sldMk cId="2457968126" sldId="502"/>
            <ac:spMk id="48" creationId="{001EAA19-A8E3-4B0D-AF32-6FBC3DE0F83A}"/>
          </ac:spMkLst>
        </pc:spChg>
        <pc:spChg chg="mod">
          <ac:chgData name="Paula Vázquez-Valero" userId="3a0e46d7-2099-40af-a155-aa45b68bfff3" providerId="ADAL" clId="{4AD84833-DC37-411B-83E6-9E0D22885A68}" dt="2021-07-30T17:10:56.951" v="1118" actId="20577"/>
          <ac:spMkLst>
            <pc:docMk/>
            <pc:sldMk cId="2457968126" sldId="502"/>
            <ac:spMk id="49" creationId="{DE781BFB-E8BB-4E4F-97E3-F796B3FC0E51}"/>
          </ac:spMkLst>
        </pc:spChg>
        <pc:spChg chg="mod">
          <ac:chgData name="Paula Vázquez-Valero" userId="3a0e46d7-2099-40af-a155-aa45b68bfff3" providerId="ADAL" clId="{4AD84833-DC37-411B-83E6-9E0D22885A68}" dt="2021-07-30T17:11:01" v="1129" actId="20577"/>
          <ac:spMkLst>
            <pc:docMk/>
            <pc:sldMk cId="2457968126" sldId="502"/>
            <ac:spMk id="50" creationId="{9CF03E92-E105-4949-8B9C-73CC1D1E0ECE}"/>
          </ac:spMkLst>
        </pc:spChg>
        <pc:spChg chg="mod">
          <ac:chgData name="Paula Vázquez-Valero" userId="3a0e46d7-2099-40af-a155-aa45b68bfff3" providerId="ADAL" clId="{4AD84833-DC37-411B-83E6-9E0D22885A68}" dt="2021-07-30T17:11:05.425" v="1145" actId="20577"/>
          <ac:spMkLst>
            <pc:docMk/>
            <pc:sldMk cId="2457968126" sldId="502"/>
            <ac:spMk id="51" creationId="{A3B19F1E-75AC-4904-BE21-A5945D8FCB4C}"/>
          </ac:spMkLst>
        </pc:spChg>
        <pc:spChg chg="mod">
          <ac:chgData name="Paula Vázquez-Valero" userId="3a0e46d7-2099-40af-a155-aa45b68bfff3" providerId="ADAL" clId="{4AD84833-DC37-411B-83E6-9E0D22885A68}" dt="2021-07-30T17:12:33.319" v="1250" actId="14100"/>
          <ac:spMkLst>
            <pc:docMk/>
            <pc:sldMk cId="2457968126" sldId="502"/>
            <ac:spMk id="52" creationId="{717D0760-D1AF-40C5-AAA4-15BE923A8960}"/>
          </ac:spMkLst>
        </pc:spChg>
        <pc:spChg chg="mod">
          <ac:chgData name="Paula Vázquez-Valero" userId="3a0e46d7-2099-40af-a155-aa45b68bfff3" providerId="ADAL" clId="{4AD84833-DC37-411B-83E6-9E0D22885A68}" dt="2021-07-30T17:11:37.008" v="1193" actId="20577"/>
          <ac:spMkLst>
            <pc:docMk/>
            <pc:sldMk cId="2457968126" sldId="502"/>
            <ac:spMk id="55" creationId="{DB8526A5-E8F9-4430-AD65-A13976767CF3}"/>
          </ac:spMkLst>
        </pc:spChg>
        <pc:spChg chg="mod">
          <ac:chgData name="Paula Vázquez-Valero" userId="3a0e46d7-2099-40af-a155-aa45b68bfff3" providerId="ADAL" clId="{4AD84833-DC37-411B-83E6-9E0D22885A68}" dt="2021-07-30T17:11:46.461" v="1220" actId="20577"/>
          <ac:spMkLst>
            <pc:docMk/>
            <pc:sldMk cId="2457968126" sldId="502"/>
            <ac:spMk id="84" creationId="{31134945-F6E7-4277-9DC2-E8B97526071A}"/>
          </ac:spMkLst>
        </pc:spChg>
        <pc:spChg chg="mod">
          <ac:chgData name="Paula Vázquez-Valero" userId="3a0e46d7-2099-40af-a155-aa45b68bfff3" providerId="ADAL" clId="{4AD84833-DC37-411B-83E6-9E0D22885A68}" dt="2021-07-30T17:11:41.174" v="1203" actId="20577"/>
          <ac:spMkLst>
            <pc:docMk/>
            <pc:sldMk cId="2457968126" sldId="502"/>
            <ac:spMk id="85" creationId="{48A20D21-29C8-4E49-BC42-E0BD2F737A9F}"/>
          </ac:spMkLst>
        </pc:spChg>
        <pc:spChg chg="mod">
          <ac:chgData name="Paula Vázquez-Valero" userId="3a0e46d7-2099-40af-a155-aa45b68bfff3" providerId="ADAL" clId="{4AD84833-DC37-411B-83E6-9E0D22885A68}" dt="2021-07-30T17:12:47.340" v="1256" actId="14100"/>
          <ac:spMkLst>
            <pc:docMk/>
            <pc:sldMk cId="2457968126" sldId="502"/>
            <ac:spMk id="87" creationId="{08E50747-063B-407D-8B7C-BA62242E142C}"/>
          </ac:spMkLst>
        </pc:spChg>
        <pc:spChg chg="mod">
          <ac:chgData name="Paula Vázquez-Valero" userId="3a0e46d7-2099-40af-a155-aa45b68bfff3" providerId="ADAL" clId="{4AD84833-DC37-411B-83E6-9E0D22885A68}" dt="2021-07-30T17:12:15.011" v="1247" actId="20577"/>
          <ac:spMkLst>
            <pc:docMk/>
            <pc:sldMk cId="2457968126" sldId="502"/>
            <ac:spMk id="88" creationId="{EDF78A68-C747-4623-9958-64560B4FBB28}"/>
          </ac:spMkLst>
        </pc:spChg>
        <pc:spChg chg="mod">
          <ac:chgData name="Paula Vázquez-Valero" userId="3a0e46d7-2099-40af-a155-aa45b68bfff3" providerId="ADAL" clId="{4AD84833-DC37-411B-83E6-9E0D22885A68}" dt="2021-07-30T17:12:01.515" v="1235" actId="20577"/>
          <ac:spMkLst>
            <pc:docMk/>
            <pc:sldMk cId="2457968126" sldId="502"/>
            <ac:spMk id="89" creationId="{948C5589-B18E-445E-B56A-25D8B6EB24EA}"/>
          </ac:spMkLst>
        </pc:spChg>
        <pc:spChg chg="mod">
          <ac:chgData name="Paula Vázquez-Valero" userId="3a0e46d7-2099-40af-a155-aa45b68bfff3" providerId="ADAL" clId="{4AD84833-DC37-411B-83E6-9E0D22885A68}" dt="2021-07-30T17:12:12.109" v="1237" actId="20577"/>
          <ac:spMkLst>
            <pc:docMk/>
            <pc:sldMk cId="2457968126" sldId="502"/>
            <ac:spMk id="91" creationId="{CA312FE2-EF94-40EC-872A-A922390BE2B3}"/>
          </ac:spMkLst>
        </pc:spChg>
        <pc:graphicFrameChg chg="mod modGraphic">
          <ac:chgData name="Paula Vázquez-Valero" userId="3a0e46d7-2099-40af-a155-aa45b68bfff3" providerId="ADAL" clId="{4AD84833-DC37-411B-83E6-9E0D22885A68}" dt="2021-07-30T17:12:57.546" v="1264" actId="20577"/>
          <ac:graphicFrameMkLst>
            <pc:docMk/>
            <pc:sldMk cId="2457968126" sldId="502"/>
            <ac:graphicFrameMk id="36" creationId="{BF4C5244-AD8C-4BA8-8779-F20D068FD745}"/>
          </ac:graphicFrameMkLst>
        </pc:graphicFrameChg>
      </pc:sldChg>
      <pc:sldChg chg="modSp add mod modAnim">
        <pc:chgData name="Paula Vázquez-Valero" userId="3a0e46d7-2099-40af-a155-aa45b68bfff3" providerId="ADAL" clId="{4AD84833-DC37-411B-83E6-9E0D22885A68}" dt="2021-07-30T17:25:16.179" v="2024" actId="207"/>
        <pc:sldMkLst>
          <pc:docMk/>
          <pc:sldMk cId="3627345403" sldId="503"/>
        </pc:sldMkLst>
        <pc:spChg chg="mod">
          <ac:chgData name="Paula Vázquez-Valero" userId="3a0e46d7-2099-40af-a155-aa45b68bfff3" providerId="ADAL" clId="{4AD84833-DC37-411B-83E6-9E0D22885A68}" dt="2021-07-30T17:25:16.179" v="2024" actId="207"/>
          <ac:spMkLst>
            <pc:docMk/>
            <pc:sldMk cId="3627345403" sldId="503"/>
            <ac:spMk id="35" creationId="{C482D68D-5D9A-4207-BF5C-E6EF304ABBE4}"/>
          </ac:spMkLst>
        </pc:spChg>
        <pc:spChg chg="mod">
          <ac:chgData name="Paula Vázquez-Valero" userId="3a0e46d7-2099-40af-a155-aa45b68bfff3" providerId="ADAL" clId="{4AD84833-DC37-411B-83E6-9E0D22885A68}" dt="2021-07-30T17:15:47.098" v="1426" actId="20577"/>
          <ac:spMkLst>
            <pc:docMk/>
            <pc:sldMk cId="3627345403" sldId="503"/>
            <ac:spMk id="53" creationId="{9A2C0F9B-6D18-41D7-9B49-B9F02D403EA1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60" creationId="{0A680B57-8F93-4A7E-8F70-0832546ADC4A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61" creationId="{CB45A269-E713-4427-B068-14852FE73B83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62" creationId="{3A40C527-9D71-4DF1-9A19-03132C70FA95}"/>
          </ac:spMkLst>
        </pc:spChg>
        <pc:spChg chg="mod">
          <ac:chgData name="Paula Vázquez-Valero" userId="3a0e46d7-2099-40af-a155-aa45b68bfff3" providerId="ADAL" clId="{4AD84833-DC37-411B-83E6-9E0D22885A68}" dt="2021-07-30T17:16:15.684" v="1469" actId="20577"/>
          <ac:spMkLst>
            <pc:docMk/>
            <pc:sldMk cId="3627345403" sldId="503"/>
            <ac:spMk id="63" creationId="{20578C49-95A5-4523-9EBF-411824B49012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64" creationId="{873B867A-DFD2-41DC-9E22-635F968DC7CA}"/>
          </ac:spMkLst>
        </pc:spChg>
        <pc:spChg chg="mod">
          <ac:chgData name="Paula Vázquez-Valero" userId="3a0e46d7-2099-40af-a155-aa45b68bfff3" providerId="ADAL" clId="{4AD84833-DC37-411B-83E6-9E0D22885A68}" dt="2021-07-30T17:15:51.670" v="1435" actId="20577"/>
          <ac:spMkLst>
            <pc:docMk/>
            <pc:sldMk cId="3627345403" sldId="503"/>
            <ac:spMk id="65" creationId="{A8AABBF4-8AB9-45A4-9463-1F14E69C17E5}"/>
          </ac:spMkLst>
        </pc:spChg>
        <pc:spChg chg="mod">
          <ac:chgData name="Paula Vázquez-Valero" userId="3a0e46d7-2099-40af-a155-aa45b68bfff3" providerId="ADAL" clId="{4AD84833-DC37-411B-83E6-9E0D22885A68}" dt="2021-07-30T17:16:01.693" v="1460" actId="20577"/>
          <ac:spMkLst>
            <pc:docMk/>
            <pc:sldMk cId="3627345403" sldId="503"/>
            <ac:spMk id="66" creationId="{20E80826-1DCE-4EBA-95D0-9C6E95E2ABBD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67" creationId="{4EE38043-A8E7-4CC3-A73A-620C3C0727AB}"/>
          </ac:spMkLst>
        </pc:spChg>
        <pc:spChg chg="mod">
          <ac:chgData name="Paula Vázquez-Valero" userId="3a0e46d7-2099-40af-a155-aa45b68bfff3" providerId="ADAL" clId="{4AD84833-DC37-411B-83E6-9E0D22885A68}" dt="2021-07-30T17:15:55.976" v="1447" actId="20577"/>
          <ac:spMkLst>
            <pc:docMk/>
            <pc:sldMk cId="3627345403" sldId="503"/>
            <ac:spMk id="68" creationId="{84B8B59B-7074-4365-9516-C54EEACF2349}"/>
          </ac:spMkLst>
        </pc:spChg>
        <pc:spChg chg="mod">
          <ac:chgData name="Paula Vázquez-Valero" userId="3a0e46d7-2099-40af-a155-aa45b68bfff3" providerId="ADAL" clId="{4AD84833-DC37-411B-83E6-9E0D22885A68}" dt="2021-07-30T17:15:58.736" v="1453" actId="20577"/>
          <ac:spMkLst>
            <pc:docMk/>
            <pc:sldMk cId="3627345403" sldId="503"/>
            <ac:spMk id="69" creationId="{497C9E87-D304-4BED-A36C-A5E21296ECCE}"/>
          </ac:spMkLst>
        </pc:spChg>
        <pc:spChg chg="mod">
          <ac:chgData name="Paula Vázquez-Valero" userId="3a0e46d7-2099-40af-a155-aa45b68bfff3" providerId="ADAL" clId="{4AD84833-DC37-411B-83E6-9E0D22885A68}" dt="2021-07-30T17:15:37.228" v="1415" actId="20577"/>
          <ac:spMkLst>
            <pc:docMk/>
            <pc:sldMk cId="3627345403" sldId="503"/>
            <ac:spMk id="70" creationId="{6455A1D6-1B08-41AD-BCD1-74D4B2B5FE78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71" creationId="{FFBF6563-B2B1-4E9A-B0C1-3685F3E1F95D}"/>
          </ac:spMkLst>
        </pc:spChg>
        <pc:spChg chg="mod">
          <ac:chgData name="Paula Vázquez-Valero" userId="3a0e46d7-2099-40af-a155-aa45b68bfff3" providerId="ADAL" clId="{4AD84833-DC37-411B-83E6-9E0D22885A68}" dt="2021-07-30T17:15:30.018" v="1388" actId="20577"/>
          <ac:spMkLst>
            <pc:docMk/>
            <pc:sldMk cId="3627345403" sldId="503"/>
            <ac:spMk id="72" creationId="{59F93C0B-205C-476F-90F4-F3EBD063F9C4}"/>
          </ac:spMkLst>
        </pc:spChg>
        <pc:spChg chg="mod">
          <ac:chgData name="Paula Vázquez-Valero" userId="3a0e46d7-2099-40af-a155-aa45b68bfff3" providerId="ADAL" clId="{4AD84833-DC37-411B-83E6-9E0D22885A68}" dt="2021-07-30T17:15:33.908" v="1405" actId="20577"/>
          <ac:spMkLst>
            <pc:docMk/>
            <pc:sldMk cId="3627345403" sldId="503"/>
            <ac:spMk id="73" creationId="{B76D0014-CEA6-47E1-A7FB-ADE956772E92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74" creationId="{2F98C7C9-4AA9-4A1A-97B4-2D4F87EFB67C}"/>
          </ac:spMkLst>
        </pc:spChg>
        <pc:spChg chg="mod">
          <ac:chgData name="Paula Vázquez-Valero" userId="3a0e46d7-2099-40af-a155-aa45b68bfff3" providerId="ADAL" clId="{4AD84833-DC37-411B-83E6-9E0D22885A68}" dt="2021-07-30T17:15:24.036" v="1373" actId="20577"/>
          <ac:spMkLst>
            <pc:docMk/>
            <pc:sldMk cId="3627345403" sldId="503"/>
            <ac:spMk id="75" creationId="{5F42829D-7877-44BA-AE01-C59F76824B79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76" creationId="{9FF4FEA8-4973-4F66-8F6A-39E4C7C86725}"/>
          </ac:spMkLst>
        </pc:spChg>
        <pc:spChg chg="mod">
          <ac:chgData name="Paula Vázquez-Valero" userId="3a0e46d7-2099-40af-a155-aa45b68bfff3" providerId="ADAL" clId="{4AD84833-DC37-411B-83E6-9E0D22885A68}" dt="2021-07-30T17:14:41.647" v="1309" actId="20577"/>
          <ac:spMkLst>
            <pc:docMk/>
            <pc:sldMk cId="3627345403" sldId="503"/>
            <ac:spMk id="77" creationId="{E6AD40CE-3B6C-4715-B856-E6CB7EF7FB48}"/>
          </ac:spMkLst>
        </pc:spChg>
        <pc:spChg chg="mod">
          <ac:chgData name="Paula Vázquez-Valero" userId="3a0e46d7-2099-40af-a155-aa45b68bfff3" providerId="ADAL" clId="{4AD84833-DC37-411B-83E6-9E0D22885A68}" dt="2021-07-30T17:14:51.179" v="1346" actId="20577"/>
          <ac:spMkLst>
            <pc:docMk/>
            <pc:sldMk cId="3627345403" sldId="503"/>
            <ac:spMk id="78" creationId="{4200BD90-50A2-46C2-AE4F-FFED5DE11322}"/>
          </ac:spMkLst>
        </pc:spChg>
        <pc:spChg chg="mod">
          <ac:chgData name="Paula Vázquez-Valero" userId="3a0e46d7-2099-40af-a155-aa45b68bfff3" providerId="ADAL" clId="{4AD84833-DC37-411B-83E6-9E0D22885A68}" dt="2021-07-30T17:15:21.479" v="1365" actId="20577"/>
          <ac:spMkLst>
            <pc:docMk/>
            <pc:sldMk cId="3627345403" sldId="503"/>
            <ac:spMk id="79" creationId="{BA201408-600C-42E6-A21E-2DC5591C2E91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80" creationId="{A46386FA-6907-4FC8-9AA4-FEDF2267302F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81" creationId="{AFE06C45-906F-4C30-8FDE-C4A9FAB51561}"/>
          </ac:spMkLst>
        </pc:spChg>
        <pc:spChg chg="mod">
          <ac:chgData name="Paula Vázquez-Valero" userId="3a0e46d7-2099-40af-a155-aa45b68bfff3" providerId="ADAL" clId="{4AD84833-DC37-411B-83E6-9E0D22885A68}" dt="2021-07-30T17:14:35.261" v="1304" actId="1035"/>
          <ac:spMkLst>
            <pc:docMk/>
            <pc:sldMk cId="3627345403" sldId="503"/>
            <ac:spMk id="82" creationId="{F69A4B92-85FD-4CD8-B8B9-E855C858676F}"/>
          </ac:spMkLst>
        </pc:spChg>
        <pc:graphicFrameChg chg="mod modGraphic">
          <ac:chgData name="Paula Vázquez-Valero" userId="3a0e46d7-2099-40af-a155-aa45b68bfff3" providerId="ADAL" clId="{4AD84833-DC37-411B-83E6-9E0D22885A68}" dt="2021-07-30T17:16:12.913" v="1462" actId="404"/>
          <ac:graphicFrameMkLst>
            <pc:docMk/>
            <pc:sldMk cId="3627345403" sldId="503"/>
            <ac:graphicFrameMk id="56" creationId="{6DDFA45F-B61E-45F9-83F3-627594E8034E}"/>
          </ac:graphicFrameMkLst>
        </pc:graphicFrameChg>
        <pc:picChg chg="mod">
          <ac:chgData name="Paula Vázquez-Valero" userId="3a0e46d7-2099-40af-a155-aa45b68bfff3" providerId="ADAL" clId="{4AD84833-DC37-411B-83E6-9E0D22885A68}" dt="2021-07-30T17:14:35.261" v="1304" actId="1035"/>
          <ac:picMkLst>
            <pc:docMk/>
            <pc:sldMk cId="3627345403" sldId="503"/>
            <ac:picMk id="57" creationId="{2E92A924-F4C0-496F-B533-59D271DEB901}"/>
          </ac:picMkLst>
        </pc:picChg>
        <pc:picChg chg="mod">
          <ac:chgData name="Paula Vázquez-Valero" userId="3a0e46d7-2099-40af-a155-aa45b68bfff3" providerId="ADAL" clId="{4AD84833-DC37-411B-83E6-9E0D22885A68}" dt="2021-07-30T17:14:35.261" v="1304" actId="1035"/>
          <ac:picMkLst>
            <pc:docMk/>
            <pc:sldMk cId="3627345403" sldId="503"/>
            <ac:picMk id="58" creationId="{713253A5-93A3-4BDF-BD6B-D87A821F4ABD}"/>
          </ac:picMkLst>
        </pc:picChg>
        <pc:picChg chg="mod">
          <ac:chgData name="Paula Vázquez-Valero" userId="3a0e46d7-2099-40af-a155-aa45b68bfff3" providerId="ADAL" clId="{4AD84833-DC37-411B-83E6-9E0D22885A68}" dt="2021-07-30T17:14:35.261" v="1304" actId="1035"/>
          <ac:picMkLst>
            <pc:docMk/>
            <pc:sldMk cId="3627345403" sldId="503"/>
            <ac:picMk id="59" creationId="{EE63F869-9562-49D4-B4CB-6D6F4C5FE921}"/>
          </ac:picMkLst>
        </pc:picChg>
      </pc:sldChg>
      <pc:sldChg chg="addSp modSp add mod">
        <pc:chgData name="Paula Vázquez-Valero" userId="3a0e46d7-2099-40af-a155-aa45b68bfff3" providerId="ADAL" clId="{4AD84833-DC37-411B-83E6-9E0D22885A68}" dt="2021-07-30T17:27:39.201" v="2073"/>
        <pc:sldMkLst>
          <pc:docMk/>
          <pc:sldMk cId="898864788" sldId="506"/>
        </pc:sldMkLst>
        <pc:spChg chg="add mod">
          <ac:chgData name="Paula Vázquez-Valero" userId="3a0e46d7-2099-40af-a155-aa45b68bfff3" providerId="ADAL" clId="{4AD84833-DC37-411B-83E6-9E0D22885A68}" dt="2021-07-30T17:27:39.201" v="2073"/>
          <ac:spMkLst>
            <pc:docMk/>
            <pc:sldMk cId="898864788" sldId="506"/>
            <ac:spMk id="21" creationId="{117226E0-3155-4E71-96DB-509673373EE6}"/>
          </ac:spMkLst>
        </pc:spChg>
        <pc:spChg chg="mod">
          <ac:chgData name="Paula Vázquez-Valero" userId="3a0e46d7-2099-40af-a155-aa45b68bfff3" providerId="ADAL" clId="{4AD84833-DC37-411B-83E6-9E0D22885A68}" dt="2021-07-30T17:26:27.281" v="2036" actId="207"/>
          <ac:spMkLst>
            <pc:docMk/>
            <pc:sldMk cId="898864788" sldId="506"/>
            <ac:spMk id="35" creationId="{C482D68D-5D9A-4207-BF5C-E6EF304ABBE4}"/>
          </ac:spMkLst>
        </pc:spChg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2174054388" sldId="507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2106944370" sldId="508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3378800713" sldId="509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1087569467" sldId="510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3747956019" sldId="511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3687257236" sldId="512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1093508173" sldId="513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3112696543" sldId="514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2492895833" sldId="515"/>
        </pc:sldMkLst>
      </pc:sldChg>
      <pc:sldChg chg="add del">
        <pc:chgData name="Paula Vázquez-Valero" userId="3a0e46d7-2099-40af-a155-aa45b68bfff3" providerId="ADAL" clId="{4AD84833-DC37-411B-83E6-9E0D22885A68}" dt="2021-07-30T17:25:52.133" v="2034" actId="47"/>
        <pc:sldMkLst>
          <pc:docMk/>
          <pc:sldMk cId="2399238868" sldId="516"/>
        </pc:sldMkLst>
      </pc:sldChg>
      <pc:sldChg chg="addSp delSp modSp add mod ord modAnim">
        <pc:chgData name="Paula Vázquez-Valero" userId="3a0e46d7-2099-40af-a155-aa45b68bfff3" providerId="ADAL" clId="{4AD84833-DC37-411B-83E6-9E0D22885A68}" dt="2021-07-30T17:25:27.811" v="2029"/>
        <pc:sldMkLst>
          <pc:docMk/>
          <pc:sldMk cId="2008874124" sldId="517"/>
        </pc:sldMkLst>
        <pc:spChg chg="add mod">
          <ac:chgData name="Paula Vázquez-Valero" userId="3a0e46d7-2099-40af-a155-aa45b68bfff3" providerId="ADAL" clId="{4AD84833-DC37-411B-83E6-9E0D22885A68}" dt="2021-07-30T17:17:05.264" v="1476"/>
          <ac:spMkLst>
            <pc:docMk/>
            <pc:sldMk cId="2008874124" sldId="517"/>
            <ac:spMk id="20" creationId="{46247E15-A911-4692-AB8B-F3D2C8537B29}"/>
          </ac:spMkLst>
        </pc:spChg>
        <pc:spChg chg="add mod">
          <ac:chgData name="Paula Vázquez-Valero" userId="3a0e46d7-2099-40af-a155-aa45b68bfff3" providerId="ADAL" clId="{4AD84833-DC37-411B-83E6-9E0D22885A68}" dt="2021-07-30T17:22:55.500" v="1792" actId="20577"/>
          <ac:spMkLst>
            <pc:docMk/>
            <pc:sldMk cId="2008874124" sldId="517"/>
            <ac:spMk id="21" creationId="{375E59DD-E4EA-44E3-94DC-BA7B6B890041}"/>
          </ac:spMkLst>
        </pc:spChg>
        <pc:spChg chg="add mod">
          <ac:chgData name="Paula Vázquez-Valero" userId="3a0e46d7-2099-40af-a155-aa45b68bfff3" providerId="ADAL" clId="{4AD84833-DC37-411B-83E6-9E0D22885A68}" dt="2021-07-30T17:23:11.128" v="1841" actId="20577"/>
          <ac:spMkLst>
            <pc:docMk/>
            <pc:sldMk cId="2008874124" sldId="517"/>
            <ac:spMk id="22" creationId="{80523852-157E-4B5A-BD43-9341B5D38160}"/>
          </ac:spMkLst>
        </pc:spChg>
        <pc:spChg chg="add mod">
          <ac:chgData name="Paula Vázquez-Valero" userId="3a0e46d7-2099-40af-a155-aa45b68bfff3" providerId="ADAL" clId="{4AD84833-DC37-411B-83E6-9E0D22885A68}" dt="2021-07-30T17:23:32.377" v="1887" actId="20577"/>
          <ac:spMkLst>
            <pc:docMk/>
            <pc:sldMk cId="2008874124" sldId="517"/>
            <ac:spMk id="23" creationId="{C96C931C-787D-4ECA-A42F-15A0DA3094B6}"/>
          </ac:spMkLst>
        </pc:spChg>
        <pc:spChg chg="add mod">
          <ac:chgData name="Paula Vázquez-Valero" userId="3a0e46d7-2099-40af-a155-aa45b68bfff3" providerId="ADAL" clId="{4AD84833-DC37-411B-83E6-9E0D22885A68}" dt="2021-07-30T17:24:08.323" v="1974" actId="1036"/>
          <ac:spMkLst>
            <pc:docMk/>
            <pc:sldMk cId="2008874124" sldId="517"/>
            <ac:spMk id="24" creationId="{5DBFEE4C-43C8-4558-B0D7-6B1D0A66884D}"/>
          </ac:spMkLst>
        </pc:spChg>
        <pc:spChg chg="add mod">
          <ac:chgData name="Paula Vázquez-Valero" userId="3a0e46d7-2099-40af-a155-aa45b68bfff3" providerId="ADAL" clId="{4AD84833-DC37-411B-83E6-9E0D22885A68}" dt="2021-07-30T17:24:05.809" v="1970" actId="1076"/>
          <ac:spMkLst>
            <pc:docMk/>
            <pc:sldMk cId="2008874124" sldId="517"/>
            <ac:spMk id="25" creationId="{4CD64DB9-A37B-4EB3-8882-33366AF18568}"/>
          </ac:spMkLst>
        </pc:spChg>
        <pc:spChg chg="mod">
          <ac:chgData name="Paula Vázquez-Valero" userId="3a0e46d7-2099-40af-a155-aa45b68bfff3" providerId="ADAL" clId="{4AD84833-DC37-411B-83E6-9E0D22885A68}" dt="2021-07-30T17:25:20.303" v="2025" actId="207"/>
          <ac:spMkLst>
            <pc:docMk/>
            <pc:sldMk cId="2008874124" sldId="517"/>
            <ac:spMk id="35" creationId="{C482D68D-5D9A-4207-BF5C-E6EF304ABBE4}"/>
          </ac:spMkLst>
        </pc:spChg>
        <pc:spChg chg="del mod">
          <ac:chgData name="Paula Vázquez-Valero" userId="3a0e46d7-2099-40af-a155-aa45b68bfff3" providerId="ADAL" clId="{4AD84833-DC37-411B-83E6-9E0D22885A68}" dt="2021-07-30T17:24:57.626" v="2020"/>
          <ac:spMkLst>
            <pc:docMk/>
            <pc:sldMk cId="2008874124" sldId="517"/>
            <ac:spMk id="71" creationId="{81FB15F0-5CD6-456A-9E80-E20749FBC1EF}"/>
          </ac:spMkLst>
        </pc:spChg>
        <pc:spChg chg="mod">
          <ac:chgData name="Paula Vázquez-Valero" userId="3a0e46d7-2099-40af-a155-aa45b68bfff3" providerId="ADAL" clId="{4AD84833-DC37-411B-83E6-9E0D22885A68}" dt="2021-07-30T17:25:00.257" v="2021" actId="1076"/>
          <ac:spMkLst>
            <pc:docMk/>
            <pc:sldMk cId="2008874124" sldId="517"/>
            <ac:spMk id="72" creationId="{5B2C5EC8-0FEB-4976-BB84-AEC1C8B68325}"/>
          </ac:spMkLst>
        </pc:spChg>
        <pc:spChg chg="del">
          <ac:chgData name="Paula Vázquez-Valero" userId="3a0e46d7-2099-40af-a155-aa45b68bfff3" providerId="ADAL" clId="{4AD84833-DC37-411B-83E6-9E0D22885A68}" dt="2021-07-30T17:17:04.867" v="1475" actId="478"/>
          <ac:spMkLst>
            <pc:docMk/>
            <pc:sldMk cId="2008874124" sldId="517"/>
            <ac:spMk id="76" creationId="{AC96E27B-779D-47B2-A635-692421170C46}"/>
          </ac:spMkLst>
        </pc:spChg>
        <pc:spChg chg="del">
          <ac:chgData name="Paula Vázquez-Valero" userId="3a0e46d7-2099-40af-a155-aa45b68bfff3" providerId="ADAL" clId="{4AD84833-DC37-411B-83E6-9E0D22885A68}" dt="2021-07-30T17:17:04.867" v="1475" actId="478"/>
          <ac:spMkLst>
            <pc:docMk/>
            <pc:sldMk cId="2008874124" sldId="517"/>
            <ac:spMk id="77" creationId="{93482A35-265F-480F-9FFB-8779C866DBAE}"/>
          </ac:spMkLst>
        </pc:spChg>
        <pc:spChg chg="del">
          <ac:chgData name="Paula Vázquez-Valero" userId="3a0e46d7-2099-40af-a155-aa45b68bfff3" providerId="ADAL" clId="{4AD84833-DC37-411B-83E6-9E0D22885A68}" dt="2021-07-30T17:17:04.867" v="1475" actId="478"/>
          <ac:spMkLst>
            <pc:docMk/>
            <pc:sldMk cId="2008874124" sldId="517"/>
            <ac:spMk id="78" creationId="{3E43D939-FD61-4CB9-B530-BEE958ECFDE3}"/>
          </ac:spMkLst>
        </pc:spChg>
        <pc:spChg chg="del">
          <ac:chgData name="Paula Vázquez-Valero" userId="3a0e46d7-2099-40af-a155-aa45b68bfff3" providerId="ADAL" clId="{4AD84833-DC37-411B-83E6-9E0D22885A68}" dt="2021-07-30T17:17:04.867" v="1475" actId="478"/>
          <ac:spMkLst>
            <pc:docMk/>
            <pc:sldMk cId="2008874124" sldId="517"/>
            <ac:spMk id="79" creationId="{2F13587E-F017-45C6-B554-A62C27F30785}"/>
          </ac:spMkLst>
        </pc:spChg>
        <pc:spChg chg="del">
          <ac:chgData name="Paula Vázquez-Valero" userId="3a0e46d7-2099-40af-a155-aa45b68bfff3" providerId="ADAL" clId="{4AD84833-DC37-411B-83E6-9E0D22885A68}" dt="2021-07-30T17:17:04.867" v="1475" actId="478"/>
          <ac:spMkLst>
            <pc:docMk/>
            <pc:sldMk cId="2008874124" sldId="517"/>
            <ac:spMk id="80" creationId="{F663EC4C-457E-4CF7-90D5-15ADC2BCE2FC}"/>
          </ac:spMkLst>
        </pc:spChg>
        <pc:spChg chg="del">
          <ac:chgData name="Paula Vázquez-Valero" userId="3a0e46d7-2099-40af-a155-aa45b68bfff3" providerId="ADAL" clId="{4AD84833-DC37-411B-83E6-9E0D22885A68}" dt="2021-07-30T17:17:04.867" v="1475" actId="478"/>
          <ac:spMkLst>
            <pc:docMk/>
            <pc:sldMk cId="2008874124" sldId="517"/>
            <ac:spMk id="81" creationId="{AD5DB200-5454-4683-9F58-14367D836546}"/>
          </ac:spMkLst>
        </pc:spChg>
        <pc:spChg chg="del">
          <ac:chgData name="Paula Vázquez-Valero" userId="3a0e46d7-2099-40af-a155-aa45b68bfff3" providerId="ADAL" clId="{4AD84833-DC37-411B-83E6-9E0D22885A68}" dt="2021-07-30T17:17:04.867" v="1475" actId="478"/>
          <ac:spMkLst>
            <pc:docMk/>
            <pc:sldMk cId="2008874124" sldId="517"/>
            <ac:spMk id="82" creationId="{A86A1E6B-1437-4800-AB1C-94D529966AE7}"/>
          </ac:spMkLst>
        </pc:spChg>
        <pc:graphicFrameChg chg="add mod modGraphic">
          <ac:chgData name="Paula Vázquez-Valero" userId="3a0e46d7-2099-40af-a155-aa45b68bfff3" providerId="ADAL" clId="{4AD84833-DC37-411B-83E6-9E0D22885A68}" dt="2021-07-30T17:22:42.797" v="1761" actId="14734"/>
          <ac:graphicFrameMkLst>
            <pc:docMk/>
            <pc:sldMk cId="2008874124" sldId="517"/>
            <ac:graphicFrameMk id="18" creationId="{25D84FD3-6188-4AC0-BB2B-D961B1D355BD}"/>
          </ac:graphicFrameMkLst>
        </pc:graphicFrameChg>
        <pc:graphicFrameChg chg="del">
          <ac:chgData name="Paula Vázquez-Valero" userId="3a0e46d7-2099-40af-a155-aa45b68bfff3" providerId="ADAL" clId="{4AD84833-DC37-411B-83E6-9E0D22885A68}" dt="2021-07-30T17:17:04.867" v="1475" actId="478"/>
          <ac:graphicFrameMkLst>
            <pc:docMk/>
            <pc:sldMk cId="2008874124" sldId="517"/>
            <ac:graphicFrameMk id="70" creationId="{8F6C5F77-4BD8-437F-B635-4E584006C136}"/>
          </ac:graphicFrameMkLst>
        </pc:graphicFrameChg>
        <pc:picChg chg="add mod">
          <ac:chgData name="Paula Vázquez-Valero" userId="3a0e46d7-2099-40af-a155-aa45b68bfff3" providerId="ADAL" clId="{4AD84833-DC37-411B-83E6-9E0D22885A68}" dt="2021-07-30T17:23:15.626" v="1842" actId="14100"/>
          <ac:picMkLst>
            <pc:docMk/>
            <pc:sldMk cId="2008874124" sldId="517"/>
            <ac:picMk id="19" creationId="{D92C4B7E-7DE8-451F-A3E1-332BC9D7530D}"/>
          </ac:picMkLst>
        </pc:picChg>
        <pc:picChg chg="add mod">
          <ac:chgData name="Paula Vázquez-Valero" userId="3a0e46d7-2099-40af-a155-aa45b68bfff3" providerId="ADAL" clId="{4AD84833-DC37-411B-83E6-9E0D22885A68}" dt="2021-07-30T17:24:46.967" v="1981" actId="14100"/>
          <ac:picMkLst>
            <pc:docMk/>
            <pc:sldMk cId="2008874124" sldId="517"/>
            <ac:picMk id="26" creationId="{A6BC16F2-AF60-4FDD-88C5-53195146E65F}"/>
          </ac:picMkLst>
        </pc:picChg>
        <pc:picChg chg="del">
          <ac:chgData name="Paula Vázquez-Valero" userId="3a0e46d7-2099-40af-a155-aa45b68bfff3" providerId="ADAL" clId="{4AD84833-DC37-411B-83E6-9E0D22885A68}" dt="2021-07-30T17:17:04.867" v="1475" actId="478"/>
          <ac:picMkLst>
            <pc:docMk/>
            <pc:sldMk cId="2008874124" sldId="517"/>
            <ac:picMk id="55" creationId="{75BCE548-401D-43AF-8E18-A83B1AD9D906}"/>
          </ac:picMkLst>
        </pc:picChg>
        <pc:picChg chg="del">
          <ac:chgData name="Paula Vázquez-Valero" userId="3a0e46d7-2099-40af-a155-aa45b68bfff3" providerId="ADAL" clId="{4AD84833-DC37-411B-83E6-9E0D22885A68}" dt="2021-07-30T17:17:04.867" v="1475" actId="478"/>
          <ac:picMkLst>
            <pc:docMk/>
            <pc:sldMk cId="2008874124" sldId="517"/>
            <ac:picMk id="75" creationId="{3F4CAC59-66D7-4335-A1DE-DE2625A5D5CF}"/>
          </ac:picMkLst>
        </pc:picChg>
      </pc:sldChg>
      <pc:sldChg chg="new del">
        <pc:chgData name="Paula Vázquez-Valero" userId="3a0e46d7-2099-40af-a155-aa45b68bfff3" providerId="ADAL" clId="{4AD84833-DC37-411B-83E6-9E0D22885A68}" dt="2021-07-30T17:16:20.965" v="1470" actId="47"/>
        <pc:sldMkLst>
          <pc:docMk/>
          <pc:sldMk cId="2117900192" sldId="517"/>
        </pc:sldMkLst>
      </pc:sldChg>
      <pc:sldChg chg="add del">
        <pc:chgData name="Paula Vázquez-Valero" userId="3a0e46d7-2099-40af-a155-aa45b68bfff3" providerId="ADAL" clId="{4AD84833-DC37-411B-83E6-9E0D22885A68}" dt="2021-07-30T17:10:39.091" v="1106" actId="47"/>
        <pc:sldMkLst>
          <pc:docMk/>
          <pc:sldMk cId="148444158" sldId="518"/>
        </pc:sldMkLst>
      </pc:sldChg>
      <pc:sldChg chg="addSp delSp modSp add mod">
        <pc:chgData name="Paula Vázquez-Valero" userId="3a0e46d7-2099-40af-a155-aa45b68bfff3" providerId="ADAL" clId="{4AD84833-DC37-411B-83E6-9E0D22885A68}" dt="2021-07-30T17:27:31.174" v="2070" actId="403"/>
        <pc:sldMkLst>
          <pc:docMk/>
          <pc:sldMk cId="2370032411" sldId="518"/>
        </pc:sldMkLst>
        <pc:spChg chg="add mod">
          <ac:chgData name="Paula Vázquez-Valero" userId="3a0e46d7-2099-40af-a155-aa45b68bfff3" providerId="ADAL" clId="{4AD84833-DC37-411B-83E6-9E0D22885A68}" dt="2021-07-30T17:27:31.174" v="2070" actId="403"/>
          <ac:spMkLst>
            <pc:docMk/>
            <pc:sldMk cId="2370032411" sldId="518"/>
            <ac:spMk id="3" creationId="{93C8FEE4-C0E3-40F9-ABF9-FC3D761D66BE}"/>
          </ac:spMkLst>
        </pc:spChg>
        <pc:spChg chg="mod">
          <ac:chgData name="Paula Vázquez-Valero" userId="3a0e46d7-2099-40af-a155-aa45b68bfff3" providerId="ADAL" clId="{4AD84833-DC37-411B-83E6-9E0D22885A68}" dt="2021-07-30T17:25:39.075" v="2032" actId="207"/>
          <ac:spMkLst>
            <pc:docMk/>
            <pc:sldMk cId="2370032411" sldId="518"/>
            <ac:spMk id="35" creationId="{C482D68D-5D9A-4207-BF5C-E6EF304ABBE4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69" creationId="{CC6659A1-7B36-478A-8498-29EF1D7CCB50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70" creationId="{8D5B44D7-B5AE-4AC8-8AEA-E8655580E75A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71" creationId="{C2938EC9-5001-4AFA-BE03-0D48F26C1BBB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72" creationId="{FB82DF2E-C324-4FAD-8E14-6D59DEDC0ACB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73" creationId="{F1E8DAB4-1D6E-469F-9503-4475F6A05D7C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74" creationId="{4092B5D8-9DF0-40DC-A75B-F3B7831EC001}"/>
          </ac:spMkLst>
        </pc:spChg>
        <pc:spChg chg="del">
          <ac:chgData name="Paula Vázquez-Valero" userId="3a0e46d7-2099-40af-a155-aa45b68bfff3" providerId="ADAL" clId="{4AD84833-DC37-411B-83E6-9E0D22885A68}" dt="2021-07-30T17:25:40.982" v="2033" actId="478"/>
          <ac:spMkLst>
            <pc:docMk/>
            <pc:sldMk cId="2370032411" sldId="518"/>
            <ac:spMk id="75" creationId="{714CF3B6-BC1E-4CA1-BD45-1389F5CC5128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76" creationId="{89F6BE14-0AA6-4B68-BA30-9A11FC63DDC8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77" creationId="{BC8CB00A-5972-4937-8558-23CF1EDFB354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78" creationId="{5E0BC0EC-522F-433F-8349-626DE86E8048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80" creationId="{B11D4C3B-4FF5-494E-94F5-84F5CD678EF9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81" creationId="{63D23B3B-AC3E-4817-A9E3-A60781885ABD}"/>
          </ac:spMkLst>
        </pc:spChg>
        <pc:spChg chg="del">
          <ac:chgData name="Paula Vázquez-Valero" userId="3a0e46d7-2099-40af-a155-aa45b68bfff3" providerId="ADAL" clId="{4AD84833-DC37-411B-83E6-9E0D22885A68}" dt="2021-07-30T17:25:36.494" v="2031" actId="478"/>
          <ac:spMkLst>
            <pc:docMk/>
            <pc:sldMk cId="2370032411" sldId="518"/>
            <ac:spMk id="91" creationId="{32F992B7-E0B1-4BB4-8D56-2F66D71D22F1}"/>
          </ac:spMkLst>
        </pc:spChg>
        <pc:picChg chg="del">
          <ac:chgData name="Paula Vázquez-Valero" userId="3a0e46d7-2099-40af-a155-aa45b68bfff3" providerId="ADAL" clId="{4AD84833-DC37-411B-83E6-9E0D22885A68}" dt="2021-07-30T17:25:36.494" v="2031" actId="478"/>
          <ac:picMkLst>
            <pc:docMk/>
            <pc:sldMk cId="2370032411" sldId="518"/>
            <ac:picMk id="5" creationId="{36B52A94-7BB1-4A86-9B14-93E28DB9856A}"/>
          </ac:picMkLst>
        </pc:picChg>
        <pc:picChg chg="del">
          <ac:chgData name="Paula Vázquez-Valero" userId="3a0e46d7-2099-40af-a155-aa45b68bfff3" providerId="ADAL" clId="{4AD84833-DC37-411B-83E6-9E0D22885A68}" dt="2021-07-30T17:25:36.494" v="2031" actId="478"/>
          <ac:picMkLst>
            <pc:docMk/>
            <pc:sldMk cId="2370032411" sldId="518"/>
            <ac:picMk id="84" creationId="{208EF214-D097-469E-A09F-AFE85E2FC467}"/>
          </ac:picMkLst>
        </pc:picChg>
        <pc:picChg chg="del">
          <ac:chgData name="Paula Vázquez-Valero" userId="3a0e46d7-2099-40af-a155-aa45b68bfff3" providerId="ADAL" clId="{4AD84833-DC37-411B-83E6-9E0D22885A68}" dt="2021-07-30T17:25:36.494" v="2031" actId="478"/>
          <ac:picMkLst>
            <pc:docMk/>
            <pc:sldMk cId="2370032411" sldId="518"/>
            <ac:picMk id="85" creationId="{3DEB178F-BAB6-424C-AA4A-FECB713C3152}"/>
          </ac:picMkLst>
        </pc:picChg>
        <pc:picChg chg="del">
          <ac:chgData name="Paula Vázquez-Valero" userId="3a0e46d7-2099-40af-a155-aa45b68bfff3" providerId="ADAL" clId="{4AD84833-DC37-411B-83E6-9E0D22885A68}" dt="2021-07-30T17:25:36.494" v="2031" actId="478"/>
          <ac:picMkLst>
            <pc:docMk/>
            <pc:sldMk cId="2370032411" sldId="518"/>
            <ac:picMk id="90" creationId="{20B4E875-9041-416F-A8C2-5F6097E695F0}"/>
          </ac:picMkLst>
        </pc:picChg>
        <pc:picChg chg="del">
          <ac:chgData name="Paula Vázquez-Valero" userId="3a0e46d7-2099-40af-a155-aa45b68bfff3" providerId="ADAL" clId="{4AD84833-DC37-411B-83E6-9E0D22885A68}" dt="2021-07-30T17:25:36.494" v="2031" actId="478"/>
          <ac:picMkLst>
            <pc:docMk/>
            <pc:sldMk cId="2370032411" sldId="518"/>
            <ac:picMk id="92" creationId="{9B228301-6D60-452F-A97D-573CFA5FFEB8}"/>
          </ac:picMkLst>
        </pc:picChg>
        <pc:picChg chg="del">
          <ac:chgData name="Paula Vázquez-Valero" userId="3a0e46d7-2099-40af-a155-aa45b68bfff3" providerId="ADAL" clId="{4AD84833-DC37-411B-83E6-9E0D22885A68}" dt="2021-07-30T17:25:36.494" v="2031" actId="478"/>
          <ac:picMkLst>
            <pc:docMk/>
            <pc:sldMk cId="2370032411" sldId="518"/>
            <ac:picMk id="2050" creationId="{D0768845-46CC-4141-83CE-B996AD653998}"/>
          </ac:picMkLst>
        </pc:picChg>
        <pc:picChg chg="del">
          <ac:chgData name="Paula Vázquez-Valero" userId="3a0e46d7-2099-40af-a155-aa45b68bfff3" providerId="ADAL" clId="{4AD84833-DC37-411B-83E6-9E0D22885A68}" dt="2021-07-30T17:25:36.494" v="2031" actId="478"/>
          <ac:picMkLst>
            <pc:docMk/>
            <pc:sldMk cId="2370032411" sldId="518"/>
            <ac:picMk id="2052" creationId="{549E4ED5-C36E-4FC7-85CE-D653803D1A57}"/>
          </ac:picMkLst>
        </pc:picChg>
        <pc:picChg chg="del">
          <ac:chgData name="Paula Vázquez-Valero" userId="3a0e46d7-2099-40af-a155-aa45b68bfff3" providerId="ADAL" clId="{4AD84833-DC37-411B-83E6-9E0D22885A68}" dt="2021-07-30T17:25:36.494" v="2031" actId="478"/>
          <ac:picMkLst>
            <pc:docMk/>
            <pc:sldMk cId="2370032411" sldId="518"/>
            <ac:picMk id="2054" creationId="{775C6A78-8AAC-4E1B-AC75-BD9629AA1C44}"/>
          </ac:picMkLst>
        </pc:picChg>
      </pc:sldChg>
      <pc:sldChg chg="add del">
        <pc:chgData name="Paula Vázquez-Valero" userId="3a0e46d7-2099-40af-a155-aa45b68bfff3" providerId="ADAL" clId="{4AD84833-DC37-411B-83E6-9E0D22885A68}" dt="2021-07-30T17:27:33.425" v="2072"/>
        <pc:sldMkLst>
          <pc:docMk/>
          <pc:sldMk cId="3583132367" sldId="519"/>
        </pc:sldMkLst>
      </pc:sldChg>
      <pc:sldChg chg="addSp delSp add del mod addAnim delAnim">
        <pc:chgData name="Paula Vázquez-Valero" userId="3a0e46d7-2099-40af-a155-aa45b68bfff3" providerId="ADAL" clId="{4AD84833-DC37-411B-83E6-9E0D22885A68}" dt="2021-07-30T16:50:01.718" v="14" actId="47"/>
        <pc:sldMkLst>
          <pc:docMk/>
          <pc:sldMk cId="4036377258" sldId="697"/>
        </pc:sldMkLst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8" creationId="{FCD0D7FA-7482-40E5-A168-F9CAB33DD0A7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10" creationId="{3E4FEED7-CD9F-4436-8CF1-57756964B3E2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12" creationId="{939E6C32-272F-4F4A-8296-E924B4465B02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14" creationId="{370CF0DD-5185-4171-9D6F-5CFAE954A6BC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16" creationId="{DF95A559-6F86-4341-A6F5-AE64614C20CF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18" creationId="{5AE18F3A-B0B0-452B-80EF-F37DEC6E0867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21" creationId="{A7F6E98B-2A7A-45E6-BD97-A53EE900DA9F}"/>
          </ac:spMkLst>
        </pc:spChg>
        <pc:spChg chg="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22" creationId="{582FC26E-4CBA-480B-B53E-5586C99EBBBC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86" creationId="{28C28FC4-C29F-48D5-A241-F5EA594229BB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87" creationId="{4E4D2F54-CBB0-45DF-81F8-6E791792A5B5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89" creationId="{F164F707-6E5F-4060-BE59-70620076F35E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90" creationId="{F11B481A-92E5-4AC9-95A0-18508AC06448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91" creationId="{5EF64893-DD9B-45BD-9541-4642E96FAC6C}"/>
          </ac:spMkLst>
        </pc:spChg>
        <pc:spChg chg="add del">
          <ac:chgData name="Paula Vázquez-Valero" userId="3a0e46d7-2099-40af-a155-aa45b68bfff3" providerId="ADAL" clId="{4AD84833-DC37-411B-83E6-9E0D22885A68}" dt="2021-07-30T16:49:28.556" v="10" actId="21"/>
          <ac:spMkLst>
            <pc:docMk/>
            <pc:sldMk cId="4036377258" sldId="697"/>
            <ac:spMk id="92" creationId="{4DDFB64F-DE03-4651-A689-0477876573C4}"/>
          </ac:spMkLst>
        </pc:spChg>
        <pc:graphicFrameChg chg="add del">
          <ac:chgData name="Paula Vázquez-Valero" userId="3a0e46d7-2099-40af-a155-aa45b68bfff3" providerId="ADAL" clId="{4AD84833-DC37-411B-83E6-9E0D22885A68}" dt="2021-07-30T16:49:28.556" v="10" actId="21"/>
          <ac:graphicFrameMkLst>
            <pc:docMk/>
            <pc:sldMk cId="4036377258" sldId="697"/>
            <ac:graphicFrameMk id="85" creationId="{5FBE65CC-D6D7-4445-9F4A-7F8FB751EA13}"/>
          </ac:graphicFrameMkLst>
        </pc:graphicFrameChg>
        <pc:picChg chg="add del">
          <ac:chgData name="Paula Vázquez-Valero" userId="3a0e46d7-2099-40af-a155-aa45b68bfff3" providerId="ADAL" clId="{4AD84833-DC37-411B-83E6-9E0D22885A68}" dt="2021-07-30T16:49:28.556" v="10" actId="21"/>
          <ac:picMkLst>
            <pc:docMk/>
            <pc:sldMk cId="4036377258" sldId="697"/>
            <ac:picMk id="7" creationId="{F7F9102D-591E-4E93-86FB-B0D4CB14D387}"/>
          </ac:picMkLst>
        </pc:picChg>
        <pc:picChg chg="add del">
          <ac:chgData name="Paula Vázquez-Valero" userId="3a0e46d7-2099-40af-a155-aa45b68bfff3" providerId="ADAL" clId="{4AD84833-DC37-411B-83E6-9E0D22885A68}" dt="2021-07-30T16:49:28.556" v="10" actId="21"/>
          <ac:picMkLst>
            <pc:docMk/>
            <pc:sldMk cId="4036377258" sldId="697"/>
            <ac:picMk id="9" creationId="{D2A80D40-2A19-435F-9AA4-379CFA89FE1E}"/>
          </ac:picMkLst>
        </pc:picChg>
        <pc:picChg chg="add del">
          <ac:chgData name="Paula Vázquez-Valero" userId="3a0e46d7-2099-40af-a155-aa45b68bfff3" providerId="ADAL" clId="{4AD84833-DC37-411B-83E6-9E0D22885A68}" dt="2021-07-30T16:49:28.556" v="10" actId="21"/>
          <ac:picMkLst>
            <pc:docMk/>
            <pc:sldMk cId="4036377258" sldId="697"/>
            <ac:picMk id="11" creationId="{BD19EC21-A6C8-40CD-BA27-892B6F4F7260}"/>
          </ac:picMkLst>
        </pc:picChg>
        <pc:picChg chg="add del">
          <ac:chgData name="Paula Vázquez-Valero" userId="3a0e46d7-2099-40af-a155-aa45b68bfff3" providerId="ADAL" clId="{4AD84833-DC37-411B-83E6-9E0D22885A68}" dt="2021-07-30T16:49:28.556" v="10" actId="21"/>
          <ac:picMkLst>
            <pc:docMk/>
            <pc:sldMk cId="4036377258" sldId="697"/>
            <ac:picMk id="13" creationId="{771F0560-891C-427B-B749-F335B521BAB4}"/>
          </ac:picMkLst>
        </pc:picChg>
        <pc:picChg chg="add del">
          <ac:chgData name="Paula Vázquez-Valero" userId="3a0e46d7-2099-40af-a155-aa45b68bfff3" providerId="ADAL" clId="{4AD84833-DC37-411B-83E6-9E0D22885A68}" dt="2021-07-30T16:49:28.556" v="10" actId="21"/>
          <ac:picMkLst>
            <pc:docMk/>
            <pc:sldMk cId="4036377258" sldId="697"/>
            <ac:picMk id="15" creationId="{75B7CA16-02BF-44A7-89ED-000503F70F1D}"/>
          </ac:picMkLst>
        </pc:picChg>
        <pc:picChg chg="add del">
          <ac:chgData name="Paula Vázquez-Valero" userId="3a0e46d7-2099-40af-a155-aa45b68bfff3" providerId="ADAL" clId="{4AD84833-DC37-411B-83E6-9E0D22885A68}" dt="2021-07-30T16:49:28.556" v="10" actId="21"/>
          <ac:picMkLst>
            <pc:docMk/>
            <pc:sldMk cId="4036377258" sldId="697"/>
            <ac:picMk id="17" creationId="{36371216-0F2E-453F-BB21-1AB593145426}"/>
          </ac:picMkLst>
        </pc:picChg>
      </pc:sldChg>
    </pc:docChg>
  </pc:docChgLst>
  <pc:docChgLst>
    <pc:chgData name="Tom Dawes" userId="fe899cd594ff6f3a" providerId="LiveId" clId="{8326ACD6-3B27-4C6C-8C93-85AE4F3D4EE2}"/>
    <pc:docChg chg="undo custSel addSld delSld modSld sldOrd">
      <pc:chgData name="Tom Dawes" userId="fe899cd594ff6f3a" providerId="LiveId" clId="{8326ACD6-3B27-4C6C-8C93-85AE4F3D4EE2}" dt="2022-08-30T17:37:12.402" v="31" actId="14100"/>
      <pc:docMkLst>
        <pc:docMk/>
      </pc:docMkLst>
      <pc:sldChg chg="add del">
        <pc:chgData name="Tom Dawes" userId="fe899cd594ff6f3a" providerId="LiveId" clId="{8326ACD6-3B27-4C6C-8C93-85AE4F3D4EE2}" dt="2022-08-30T17:34:18.862" v="20"/>
        <pc:sldMkLst>
          <pc:docMk/>
          <pc:sldMk cId="0" sldId="299"/>
        </pc:sldMkLst>
      </pc:sldChg>
      <pc:sldChg chg="add del">
        <pc:chgData name="Tom Dawes" userId="fe899cd594ff6f3a" providerId="LiveId" clId="{8326ACD6-3B27-4C6C-8C93-85AE4F3D4EE2}" dt="2022-08-30T17:36:36.467" v="22"/>
        <pc:sldMkLst>
          <pc:docMk/>
          <pc:sldMk cId="452473813" sldId="436"/>
        </pc:sldMkLst>
      </pc:sldChg>
      <pc:sldChg chg="ord">
        <pc:chgData name="Tom Dawes" userId="fe899cd594ff6f3a" providerId="LiveId" clId="{8326ACD6-3B27-4C6C-8C93-85AE4F3D4EE2}" dt="2022-08-30T17:33:03.652" v="14"/>
        <pc:sldMkLst>
          <pc:docMk/>
          <pc:sldMk cId="3136056311" sldId="496"/>
        </pc:sldMkLst>
      </pc:sldChg>
      <pc:sldChg chg="modSp mod">
        <pc:chgData name="Tom Dawes" userId="fe899cd594ff6f3a" providerId="LiveId" clId="{8326ACD6-3B27-4C6C-8C93-85AE4F3D4EE2}" dt="2022-08-30T17:37:12.402" v="31" actId="14100"/>
        <pc:sldMkLst>
          <pc:docMk/>
          <pc:sldMk cId="898864788" sldId="506"/>
        </pc:sldMkLst>
        <pc:spChg chg="mod">
          <ac:chgData name="Tom Dawes" userId="fe899cd594ff6f3a" providerId="LiveId" clId="{8326ACD6-3B27-4C6C-8C93-85AE4F3D4EE2}" dt="2022-08-30T16:11:35.662" v="11" actId="20577"/>
          <ac:spMkLst>
            <pc:docMk/>
            <pc:sldMk cId="898864788" sldId="506"/>
            <ac:spMk id="9" creationId="{96EA32DA-D2C0-47BA-B7F2-1FBFAC9CB3E3}"/>
          </ac:spMkLst>
        </pc:spChg>
        <pc:spChg chg="mod">
          <ac:chgData name="Tom Dawes" userId="fe899cd594ff6f3a" providerId="LiveId" clId="{8326ACD6-3B27-4C6C-8C93-85AE4F3D4EE2}" dt="2022-08-30T17:37:03.850" v="29" actId="1076"/>
          <ac:spMkLst>
            <pc:docMk/>
            <pc:sldMk cId="898864788" sldId="506"/>
            <ac:spMk id="24" creationId="{576E634A-A398-41EB-80E7-44B56DA427CE}"/>
          </ac:spMkLst>
        </pc:spChg>
        <pc:picChg chg="mod">
          <ac:chgData name="Tom Dawes" userId="fe899cd594ff6f3a" providerId="LiveId" clId="{8326ACD6-3B27-4C6C-8C93-85AE4F3D4EE2}" dt="2022-08-30T17:36:54.294" v="24" actId="1076"/>
          <ac:picMkLst>
            <pc:docMk/>
            <pc:sldMk cId="898864788" sldId="506"/>
            <ac:picMk id="16" creationId="{ED222531-DF5A-47ED-A014-1FE34BF5B109}"/>
          </ac:picMkLst>
        </pc:picChg>
        <pc:cxnChg chg="mod">
          <ac:chgData name="Tom Dawes" userId="fe899cd594ff6f3a" providerId="LiveId" clId="{8326ACD6-3B27-4C6C-8C93-85AE4F3D4EE2}" dt="2022-08-30T17:37:12.402" v="31" actId="14100"/>
          <ac:cxnSpMkLst>
            <pc:docMk/>
            <pc:sldMk cId="898864788" sldId="506"/>
            <ac:cxnSpMk id="25" creationId="{A6D1C116-6B39-47F3-B170-1E02F6DEA405}"/>
          </ac:cxnSpMkLst>
        </pc:cxnChg>
      </pc:sldChg>
      <pc:sldChg chg="modAnim">
        <pc:chgData name="Tom Dawes" userId="fe899cd594ff6f3a" providerId="LiveId" clId="{8326ACD6-3B27-4C6C-8C93-85AE4F3D4EE2}" dt="2022-08-30T16:10:17.848" v="9"/>
        <pc:sldMkLst>
          <pc:docMk/>
          <pc:sldMk cId="443287193" sldId="518"/>
        </pc:sldMkLst>
      </pc:sldChg>
      <pc:sldChg chg="del">
        <pc:chgData name="Tom Dawes" userId="fe899cd594ff6f3a" providerId="LiveId" clId="{8326ACD6-3B27-4C6C-8C93-85AE4F3D4EE2}" dt="2022-08-30T17:32:57.564" v="12" actId="47"/>
        <pc:sldMkLst>
          <pc:docMk/>
          <pc:sldMk cId="1297337879" sldId="519"/>
        </pc:sldMkLst>
      </pc:sldChg>
      <pc:sldChg chg="modNotesTx">
        <pc:chgData name="Tom Dawes" userId="fe899cd594ff6f3a" providerId="LiveId" clId="{8326ACD6-3B27-4C6C-8C93-85AE4F3D4EE2}" dt="2022-08-30T17:33:14.856" v="15" actId="20577"/>
        <pc:sldMkLst>
          <pc:docMk/>
          <pc:sldMk cId="786054602" sldId="520"/>
        </pc:sldMkLst>
      </pc:sldChg>
      <pc:sldChg chg="modNotesTx">
        <pc:chgData name="Tom Dawes" userId="fe899cd594ff6f3a" providerId="LiveId" clId="{8326ACD6-3B27-4C6C-8C93-85AE4F3D4EE2}" dt="2022-08-30T17:33:21.580" v="16" actId="20577"/>
        <pc:sldMkLst>
          <pc:docMk/>
          <pc:sldMk cId="3935474532" sldId="5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1BAF2-F30E-46E5-ABD8-9DA924764E82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74147-0019-4FD1-B23A-A604CBA81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- vocabulary: hay [13] </a:t>
            </a:r>
            <a:r>
              <a:rPr lang="en-GB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cuántos</a:t>
            </a: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/</a:t>
            </a:r>
            <a:r>
              <a:rPr lang="en-GB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cuántas</a:t>
            </a: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[580]</a:t>
            </a:r>
            <a:r>
              <a:rPr lang="en-GB" b="0" i="0" u="none" strike="noStrike" dirty="0">
                <a:solidFill>
                  <a:srgbClr val="434343"/>
                </a:solidFill>
                <a:effectLst/>
                <a:latin typeface="docs-Century Gothic"/>
              </a:rPr>
              <a:t>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bolígrafo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[&gt;5000]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camiseta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[4130]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cuaderno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[3301]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deporte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[1489] 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mochila 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[&gt;5000]</a:t>
            </a: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</a:t>
            </a:r>
            <a:r>
              <a:rPr lang="en-GB" b="1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capaz</a:t>
            </a: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[645] </a:t>
            </a:r>
            <a:r>
              <a:rPr lang="en-GB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difícil</a:t>
            </a: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[374]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esencial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[1872]</a:t>
            </a: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</a:t>
            </a:r>
            <a:r>
              <a:rPr lang="en-GB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fácil</a:t>
            </a: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[584] </a:t>
            </a:r>
            <a:r>
              <a:rPr lang="en-GB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útil</a:t>
            </a:r>
            <a:r>
              <a:rPr lang="en-GB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[3951] Recycle nouns and adjectives from previous years: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amarillo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[1381]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divertido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[2465]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fuerte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[435] lento [1569]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pequeño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[202]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1E4E79"/>
                </a:solidFill>
                <a:effectLst/>
                <a:latin typeface="docs-Century Gothic"/>
              </a:rPr>
              <a:t>- </a:t>
            </a:r>
            <a:r>
              <a:rPr lang="en-GB" sz="1200" b="0" i="0" u="none" strike="noStrike" dirty="0">
                <a:solidFill>
                  <a:srgbClr val="1E4E79"/>
                </a:solidFill>
                <a:effectLst/>
                <a:latin typeface="docs-Century Gothic"/>
              </a:rPr>
              <a:t>SSC: Strong and weak vowels revisited: 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l</a:t>
            </a:r>
            <a:r>
              <a:rPr lang="en-GB" sz="18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ee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 [209] </a:t>
            </a:r>
            <a:r>
              <a:rPr lang="en-GB" sz="1800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ac</a:t>
            </a:r>
            <a:r>
              <a:rPr lang="en-GB" sz="18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ei</a:t>
            </a:r>
            <a:r>
              <a:rPr lang="en-GB" sz="1800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te</a:t>
            </a:r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[2101]</a:t>
            </a:r>
            <a:r>
              <a:rPr lang="en-GB" sz="1800" b="0" i="0" u="none" strike="noStrike" dirty="0">
                <a:solidFill>
                  <a:srgbClr val="1E4E79"/>
                </a:solidFill>
                <a:effectLst/>
                <a:latin typeface="docs-Century Gothic"/>
              </a:rPr>
              <a:t> </a:t>
            </a:r>
            <a:r>
              <a:rPr lang="en-GB" sz="18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ai</a:t>
            </a:r>
            <a:r>
              <a:rPr lang="en-GB" sz="1800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re</a:t>
            </a:r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[401] </a:t>
            </a:r>
            <a:r>
              <a:rPr lang="en-GB" sz="1800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b</a:t>
            </a:r>
            <a:r>
              <a:rPr lang="en-GB" sz="18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oi</a:t>
            </a:r>
            <a:r>
              <a:rPr lang="en-GB" sz="1800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na</a:t>
            </a:r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[&gt;5000] 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docs-Century Gothic"/>
              </a:rPr>
              <a:t>id</a:t>
            </a:r>
            <a:r>
              <a:rPr lang="en-GB" sz="1200" b="1" i="0" dirty="0">
                <a:solidFill>
                  <a:srgbClr val="002060"/>
                </a:solidFill>
                <a:effectLst/>
                <a:latin typeface="docs-Century Gothic"/>
              </a:rPr>
              <a:t>ea 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docs-Century Gothic"/>
              </a:rPr>
              <a:t>[247]</a:t>
            </a:r>
            <a:r>
              <a:rPr lang="en-GB" sz="1200" b="0" i="0" u="none" strike="noStrike" dirty="0">
                <a:solidFill>
                  <a:srgbClr val="1E4E79"/>
                </a:solidFill>
                <a:effectLst/>
                <a:latin typeface="docs-Century Gothic"/>
              </a:rPr>
              <a:t> </a:t>
            </a:r>
            <a:r>
              <a:rPr lang="en-GB" sz="1200" b="1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oe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ste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[2416] </a:t>
            </a:r>
            <a:r>
              <a:rPr lang="en-GB" sz="1800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p</a:t>
            </a:r>
            <a:r>
              <a:rPr lang="en-GB" sz="18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ue</a:t>
            </a:r>
            <a:r>
              <a:rPr lang="en-GB" sz="1800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nte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[1715]</a:t>
            </a:r>
            <a:r>
              <a:rPr lang="en-GB" sz="18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antig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uo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[446]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f</a:t>
            </a:r>
            <a:r>
              <a:rPr lang="en-GB" sz="1200" b="1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eo</a:t>
            </a: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[2373]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198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89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22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312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17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Timing: </a:t>
            </a:r>
            <a:r>
              <a:rPr lang="en-US" b="0" dirty="0"/>
              <a:t>6 minutes (2 slides)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Aim: </a:t>
            </a:r>
            <a:r>
              <a:rPr lang="en-GB" sz="1200" b="0" dirty="0"/>
              <a:t>to revisit all the vowels and </a:t>
            </a:r>
            <a:r>
              <a:rPr lang="en-GB" b="0" dirty="0"/>
              <a:t>develop phonological confidence </a:t>
            </a: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Procedure:</a:t>
            </a:r>
            <a:br>
              <a:rPr lang="en-GB" sz="1200" b="1" dirty="0"/>
            </a:br>
            <a:r>
              <a:rPr lang="en-GB" sz="1200" b="0" dirty="0"/>
              <a:t>1. Pupils read the texts aloud in pairs</a:t>
            </a:r>
            <a:endParaRPr lang="en-GB" sz="1800" b="0" i="0" u="none" strike="noStrike" kern="12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/>
              <a:t>2. Click on the play button to listen to each line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/>
              <a:t>3. Move to next slide to play the video and encourage pupils to join,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8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/>
              <a:t>NB. The meaning for </a:t>
            </a:r>
            <a:r>
              <a:rPr lang="en-GB" sz="1800" b="0" dirty="0" err="1"/>
              <a:t>abeja</a:t>
            </a:r>
            <a:r>
              <a:rPr lang="en-GB" sz="1800" b="0" dirty="0"/>
              <a:t>, </a:t>
            </a:r>
            <a:r>
              <a:rPr lang="en-GB" sz="1800" b="0" dirty="0" err="1"/>
              <a:t>isla</a:t>
            </a:r>
            <a:r>
              <a:rPr lang="en-GB" sz="1800" b="0" dirty="0"/>
              <a:t>, </a:t>
            </a:r>
            <a:r>
              <a:rPr lang="en-GB" sz="1800" b="0" dirty="0" err="1"/>
              <a:t>oso</a:t>
            </a:r>
            <a:r>
              <a:rPr lang="en-GB" sz="1800" b="0" dirty="0"/>
              <a:t> and </a:t>
            </a:r>
            <a:r>
              <a:rPr lang="en-GB" sz="1800" b="0" dirty="0" err="1"/>
              <a:t>uña</a:t>
            </a:r>
            <a:r>
              <a:rPr lang="en-GB" sz="1800" b="0" dirty="0"/>
              <a:t> is clear when watching the video (next slide).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800" b="0" dirty="0"/>
          </a:p>
          <a:p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[] 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dice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[]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ustedes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0" dirty="0">
                <a:solidFill>
                  <a:srgbClr val="002060"/>
                </a:solidFill>
                <a:latin typeface="Century Gothic" panose="020B0502020202020204" pitchFamily="34" charset="0"/>
              </a:rPr>
              <a:t>[]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https://www.youtube.com/watch?v=LYV0hoqOVXk&amp;ab_channel=123Andr%C3%A9s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© 123 Andrés. All rights reserved.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Timing: </a:t>
            </a:r>
            <a:r>
              <a:rPr lang="en-US" b="0" dirty="0"/>
              <a:t>6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GB" sz="1200" b="0" dirty="0"/>
              <a:t>to revisit all the vowels and </a:t>
            </a:r>
            <a:r>
              <a:rPr lang="en-GB" b="0" dirty="0"/>
              <a:t>develop phonological confidence</a:t>
            </a: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Procedure:</a:t>
            </a:r>
            <a:br>
              <a:rPr lang="en-GB" sz="1200" b="1" dirty="0"/>
            </a:br>
            <a:r>
              <a:rPr lang="en-GB" sz="1200" b="0" dirty="0"/>
              <a:t>1. Pupils read the texts aloud in pairs</a:t>
            </a:r>
            <a:endParaRPr lang="en-GB" sz="1800" b="0" i="0" u="none" strike="noStrike" kern="12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/>
              <a:t>2. Click on the play button to listen to each line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/>
              <a:t>3. Move to next slide to play the video and encourage pupils to join,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800" b="0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altLang="zh-CN" b="0" dirty="0"/>
              <a:t>With </a:t>
            </a:r>
            <a:r>
              <a:rPr lang="en-GB" altLang="zh-CN" b="0" dirty="0"/>
              <a:t>a</a:t>
            </a:r>
            <a:r>
              <a:rPr lang="zh-CN" altLang="en-US" b="0" dirty="0"/>
              <a:t> </a:t>
            </a:r>
            <a:r>
              <a:rPr lang="en-GB" altLang="zh-CN" b="0" dirty="0"/>
              <a:t>partner,</a:t>
            </a:r>
            <a:r>
              <a:rPr lang="zh-CN" altLang="en-US" b="0" dirty="0"/>
              <a:t> </a:t>
            </a:r>
            <a:r>
              <a:rPr lang="en-GB" altLang="zh-CN" b="0" dirty="0"/>
              <a:t>pronounce</a:t>
            </a:r>
            <a:r>
              <a:rPr lang="zh-CN" altLang="en-US" b="0" dirty="0"/>
              <a:t> </a:t>
            </a:r>
            <a:r>
              <a:rPr lang="en-GB" altLang="zh-CN" b="0" dirty="0"/>
              <a:t>each</a:t>
            </a:r>
            <a:r>
              <a:rPr lang="zh-CN" altLang="en-US" b="0" dirty="0"/>
              <a:t> </a:t>
            </a:r>
            <a:r>
              <a:rPr lang="en-GB" altLang="zh-CN" b="0" dirty="0"/>
              <a:t>set</a:t>
            </a:r>
            <a:r>
              <a:rPr lang="zh-CN" altLang="en-US" b="0" dirty="0"/>
              <a:t> </a:t>
            </a:r>
            <a:r>
              <a:rPr lang="en-GB" altLang="zh-CN" b="0" dirty="0"/>
              <a:t>of</a:t>
            </a:r>
            <a:r>
              <a:rPr lang="zh-CN" altLang="en-US" b="0" dirty="0"/>
              <a:t> </a:t>
            </a:r>
            <a:r>
              <a:rPr lang="en-GB" altLang="zh-CN" b="0" dirty="0"/>
              <a:t>four lines.</a:t>
            </a:r>
          </a:p>
          <a:p>
            <a:pPr marL="228600" indent="-228600">
              <a:buAutoNum type="arabicPeriod"/>
            </a:pPr>
            <a:r>
              <a:rPr lang="en-GB" b="0" dirty="0"/>
              <a:t>Then l</a:t>
            </a:r>
            <a:r>
              <a:rPr lang="en-US" b="0" dirty="0" err="1"/>
              <a:t>isten</a:t>
            </a:r>
            <a:r>
              <a:rPr lang="en-US" b="0" dirty="0"/>
              <a:t> to the verse.</a:t>
            </a:r>
          </a:p>
          <a:p>
            <a:pPr marL="228600" indent="-228600">
              <a:buAutoNum type="arabicPeriod"/>
            </a:pPr>
            <a:r>
              <a:rPr lang="en-US" b="0" dirty="0"/>
              <a:t>Then repeat in pairs again.</a:t>
            </a:r>
          </a:p>
          <a:p>
            <a:pPr marL="228600" indent="-228600">
              <a:buAutoNum type="arabicPeriod"/>
            </a:pPr>
            <a:r>
              <a:rPr lang="en-US" b="0" dirty="0"/>
              <a:t>Repeat for all six verses.</a:t>
            </a:r>
          </a:p>
          <a:p>
            <a:pPr marL="228600" indent="-228600">
              <a:buAutoNum type="arabicPeriod"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https://www.youtube.com/watch?v=LYV0hoqOVXk&amp;ab_channel=123Andr%C3%A9s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© 123 Andrés. All rights reserved.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27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listening out for ‘</a:t>
            </a:r>
            <a:r>
              <a:rPr lang="en-GB" b="0" dirty="0" err="1"/>
              <a:t>tengo</a:t>
            </a:r>
            <a:r>
              <a:rPr lang="en-GB" b="0" dirty="0"/>
              <a:t>’ &amp; ‘</a:t>
            </a:r>
            <a:r>
              <a:rPr lang="en-GB" b="0" dirty="0" err="1"/>
              <a:t>tiene</a:t>
            </a:r>
            <a:r>
              <a:rPr lang="en-GB" b="0" dirty="0"/>
              <a:t>’ and process the person of the verb they refer to. Then, to practise aural recognition of postnominal adjectives and vocabulary.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b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Explain instructions to students.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Ask pupils to write ‘I have’ / ‘s/he has’.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Do the example with them and click to bring answer.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5. Do 1-5. They should identify whether they hear ‘I have’ or ‘s/he has and the correct adjective. Some students might also write down the object /  person / animal.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7. Go through answers 1-5 (use of </a:t>
            </a:r>
            <a:r>
              <a:rPr lang="en-GB" b="0" i="1" dirty="0" err="1"/>
              <a:t>tener</a:t>
            </a:r>
            <a:r>
              <a:rPr lang="en-GB" b="0" dirty="0"/>
              <a:t> &amp; adjective).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8. Play one more time. This time students listen out for the object &amp; description (adjective) and write it down in English.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r>
              <a:rPr lang="en-GB" dirty="0"/>
              <a:t>E. Tiene una </a:t>
            </a:r>
            <a:r>
              <a:rPr lang="en-GB" dirty="0" err="1"/>
              <a:t>hermana</a:t>
            </a:r>
            <a:r>
              <a:rPr lang="en-GB" dirty="0"/>
              <a:t> </a:t>
            </a:r>
            <a:r>
              <a:rPr lang="en-GB" dirty="0" err="1"/>
              <a:t>positiva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Tengo un </a:t>
            </a:r>
            <a:r>
              <a:rPr lang="en-GB" dirty="0" err="1"/>
              <a:t>compañero</a:t>
            </a:r>
            <a:r>
              <a:rPr lang="en-GB" dirty="0"/>
              <a:t> </a:t>
            </a:r>
            <a:r>
              <a:rPr lang="en-GB" dirty="0" err="1"/>
              <a:t>fuerte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Tiene una </a:t>
            </a:r>
            <a:r>
              <a:rPr lang="en-GB" dirty="0" err="1"/>
              <a:t>escuela</a:t>
            </a:r>
            <a:r>
              <a:rPr lang="en-GB" dirty="0"/>
              <a:t> </a:t>
            </a:r>
            <a:r>
              <a:rPr lang="en-GB" dirty="0" err="1"/>
              <a:t>grande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Tiene un hotel </a:t>
            </a:r>
            <a:r>
              <a:rPr lang="en-GB" dirty="0" err="1"/>
              <a:t>bastante</a:t>
            </a:r>
            <a:r>
              <a:rPr lang="en-GB" dirty="0"/>
              <a:t> </a:t>
            </a:r>
            <a:r>
              <a:rPr lang="en-GB" dirty="0" err="1"/>
              <a:t>pequeño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Tengo una </a:t>
            </a:r>
            <a:r>
              <a:rPr lang="en-GB" dirty="0" err="1"/>
              <a:t>compañera</a:t>
            </a:r>
            <a:r>
              <a:rPr lang="en-GB" dirty="0"/>
              <a:t> </a:t>
            </a:r>
            <a:r>
              <a:rPr lang="en-GB" dirty="0" err="1"/>
              <a:t>bastante</a:t>
            </a:r>
            <a:r>
              <a:rPr lang="en-GB" dirty="0"/>
              <a:t> </a:t>
            </a:r>
            <a:r>
              <a:rPr lang="en-GB" dirty="0" err="1"/>
              <a:t>pesada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Tiene una </a:t>
            </a:r>
            <a:r>
              <a:rPr lang="en-GB" dirty="0" err="1"/>
              <a:t>profesora</a:t>
            </a:r>
            <a:r>
              <a:rPr lang="en-GB" dirty="0"/>
              <a:t> muy </a:t>
            </a:r>
            <a:r>
              <a:rPr lang="en-GB" dirty="0" err="1"/>
              <a:t>capaz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15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the correct postnominal adjective agreement in guided written production.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title and the instruction in Spanish from the board.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further instruction.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first sentence in Spanish, and the English sentence. Ask students to identify what’s incorrect in the Spanish sentence. Elicit the Spanish word for “brother” &amp; draw their attention to the gender &amp; how that would affect the ending of the adjective “</a:t>
            </a:r>
            <a:r>
              <a:rPr lang="en-GB" b="0" dirty="0" err="1"/>
              <a:t>divertida</a:t>
            </a:r>
            <a:r>
              <a:rPr lang="en-GB" b="0" dirty="0"/>
              <a:t>”.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Students complete sentences 1-4 in their books (there are 2 mistakes per sentence). </a:t>
            </a: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80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5-8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GB" b="1" dirty="0"/>
              <a:t>Aim:</a:t>
            </a:r>
            <a:r>
              <a:rPr lang="en-GB" b="0" dirty="0"/>
              <a:t> oral production of </a:t>
            </a:r>
            <a:r>
              <a:rPr lang="en-GB" b="0" dirty="0" err="1"/>
              <a:t>tengo</a:t>
            </a:r>
            <a:r>
              <a:rPr lang="en-GB" b="0" dirty="0"/>
              <a:t>, adjectival agreement &amp; post-nominal position of adjectives. Part B of the activity focuses on aural comprehension of the same set of taught features.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18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ANSWERS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Transcript:</a:t>
            </a:r>
            <a:br>
              <a:rPr lang="en-GB" b="1" dirty="0"/>
            </a:br>
            <a:r>
              <a:rPr lang="en-GB" b="0" dirty="0"/>
              <a:t>Tengo </a:t>
            </a:r>
            <a:r>
              <a:rPr lang="en-GB" b="0" dirty="0" err="1"/>
              <a:t>una</a:t>
            </a:r>
            <a:r>
              <a:rPr lang="en-GB" b="0" dirty="0"/>
              <a:t> mesa </a:t>
            </a:r>
            <a:r>
              <a:rPr lang="en-GB" b="0" dirty="0" err="1"/>
              <a:t>pequeña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un </a:t>
            </a:r>
            <a:r>
              <a:rPr lang="en-GB" b="0" dirty="0" err="1"/>
              <a:t>libro</a:t>
            </a:r>
            <a:r>
              <a:rPr lang="en-GB" b="0" dirty="0"/>
              <a:t> </a:t>
            </a:r>
            <a:r>
              <a:rPr lang="en-GB" b="0" dirty="0" err="1"/>
              <a:t>importante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un </a:t>
            </a:r>
            <a:r>
              <a:rPr lang="en-GB" b="0" dirty="0" err="1"/>
              <a:t>lápiz</a:t>
            </a:r>
            <a:r>
              <a:rPr lang="en-GB" b="0" dirty="0"/>
              <a:t> </a:t>
            </a:r>
            <a:r>
              <a:rPr lang="en-GB" b="0" dirty="0" err="1"/>
              <a:t>amarillo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</a:t>
            </a:r>
            <a:r>
              <a:rPr lang="en-GB" b="0" dirty="0" err="1"/>
              <a:t>una</a:t>
            </a:r>
            <a:r>
              <a:rPr lang="en-GB" b="0" dirty="0"/>
              <a:t> </a:t>
            </a:r>
            <a:r>
              <a:rPr lang="en-GB" b="0" dirty="0" err="1"/>
              <a:t>camiseta</a:t>
            </a:r>
            <a:r>
              <a:rPr lang="en-GB" b="0" dirty="0"/>
              <a:t> </a:t>
            </a:r>
            <a:r>
              <a:rPr lang="en-GB" b="0" dirty="0" err="1"/>
              <a:t>grande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un </a:t>
            </a:r>
            <a:r>
              <a:rPr lang="en-GB" b="0" dirty="0" err="1"/>
              <a:t>parque</a:t>
            </a:r>
            <a:r>
              <a:rPr lang="en-GB" b="0" dirty="0"/>
              <a:t> </a:t>
            </a:r>
            <a:r>
              <a:rPr lang="en-GB" b="0" dirty="0" err="1"/>
              <a:t>divertido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un padre </a:t>
            </a:r>
            <a:r>
              <a:rPr lang="en-GB" b="0" dirty="0" err="1"/>
              <a:t>interesante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</a:t>
            </a:r>
            <a:r>
              <a:rPr lang="en-GB" b="0" dirty="0" err="1"/>
              <a:t>una</a:t>
            </a:r>
            <a:r>
              <a:rPr lang="en-GB" b="0" dirty="0"/>
              <a:t> </a:t>
            </a:r>
            <a:r>
              <a:rPr lang="en-GB" b="0" dirty="0" err="1"/>
              <a:t>cama</a:t>
            </a:r>
            <a:r>
              <a:rPr lang="en-GB" b="0" dirty="0"/>
              <a:t> </a:t>
            </a:r>
            <a:r>
              <a:rPr lang="en-GB" b="0" dirty="0" err="1"/>
              <a:t>esencial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80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ANSWERS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Transcript:</a:t>
            </a:r>
            <a:br>
              <a:rPr lang="en-GB" b="1" dirty="0"/>
            </a:br>
            <a:r>
              <a:rPr lang="en-GB" b="0" dirty="0"/>
              <a:t>Tengo </a:t>
            </a:r>
            <a:r>
              <a:rPr lang="en-GB" b="0" dirty="0" err="1"/>
              <a:t>una</a:t>
            </a:r>
            <a:r>
              <a:rPr lang="en-GB" b="0" dirty="0"/>
              <a:t> </a:t>
            </a:r>
            <a:r>
              <a:rPr lang="en-GB" b="0" dirty="0" err="1"/>
              <a:t>iglesia</a:t>
            </a:r>
            <a:r>
              <a:rPr lang="en-GB" b="0" dirty="0"/>
              <a:t> </a:t>
            </a:r>
            <a:r>
              <a:rPr lang="en-GB" b="0" dirty="0" err="1"/>
              <a:t>importante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</a:t>
            </a:r>
            <a:r>
              <a:rPr lang="en-GB" b="0" dirty="0" err="1"/>
              <a:t>una</a:t>
            </a:r>
            <a:r>
              <a:rPr lang="en-GB" b="0" dirty="0"/>
              <a:t> </a:t>
            </a:r>
            <a:r>
              <a:rPr lang="en-GB" b="0" dirty="0" err="1"/>
              <a:t>bolsa</a:t>
            </a:r>
            <a:r>
              <a:rPr lang="en-GB" b="0" dirty="0"/>
              <a:t> </a:t>
            </a:r>
            <a:r>
              <a:rPr lang="en-GB" b="0" dirty="0" err="1"/>
              <a:t>vieja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</a:t>
            </a:r>
            <a:r>
              <a:rPr lang="en-GB" b="0" dirty="0" err="1"/>
              <a:t>una</a:t>
            </a:r>
            <a:r>
              <a:rPr lang="en-GB" b="0" dirty="0"/>
              <a:t> </a:t>
            </a:r>
            <a:r>
              <a:rPr lang="en-GB" b="0" dirty="0" err="1"/>
              <a:t>cama</a:t>
            </a:r>
            <a:r>
              <a:rPr lang="en-GB" b="0" dirty="0"/>
              <a:t> </a:t>
            </a:r>
            <a:r>
              <a:rPr lang="en-GB" b="0" dirty="0" err="1"/>
              <a:t>pequeña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</a:t>
            </a:r>
            <a:r>
              <a:rPr lang="en-GB" b="0" dirty="0" err="1"/>
              <a:t>una</a:t>
            </a:r>
            <a:r>
              <a:rPr lang="en-GB" b="0" dirty="0"/>
              <a:t> amiga </a:t>
            </a:r>
            <a:r>
              <a:rPr lang="en-GB" b="0" dirty="0" err="1"/>
              <a:t>feliz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</a:t>
            </a:r>
            <a:r>
              <a:rPr lang="en-GB" b="0" dirty="0" err="1"/>
              <a:t>una</a:t>
            </a:r>
            <a:r>
              <a:rPr lang="en-GB" b="0" dirty="0"/>
              <a:t> piscina </a:t>
            </a:r>
            <a:r>
              <a:rPr lang="en-GB" b="0" dirty="0" err="1"/>
              <a:t>divertida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un </a:t>
            </a:r>
            <a:r>
              <a:rPr lang="en-GB" b="0" dirty="0" err="1"/>
              <a:t>instrumento</a:t>
            </a:r>
            <a:r>
              <a:rPr lang="en-GB" b="0" dirty="0"/>
              <a:t> </a:t>
            </a:r>
            <a:r>
              <a:rPr lang="en-GB" b="0" dirty="0" err="1"/>
              <a:t>raro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Tengo un </a:t>
            </a:r>
            <a:r>
              <a:rPr lang="en-GB" b="0" dirty="0" err="1"/>
              <a:t>barco</a:t>
            </a:r>
            <a:r>
              <a:rPr lang="en-GB" b="0" dirty="0"/>
              <a:t> nuevo.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3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5-8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‘</a:t>
            </a:r>
            <a:r>
              <a:rPr lang="en-GB" b="0" dirty="0" err="1"/>
              <a:t>tengo</a:t>
            </a:r>
            <a:r>
              <a:rPr lang="en-GB" b="0" dirty="0"/>
              <a:t>’ and ‘</a:t>
            </a:r>
            <a:r>
              <a:rPr lang="en-GB" b="0" dirty="0" err="1"/>
              <a:t>tiene</a:t>
            </a:r>
            <a:r>
              <a:rPr lang="en-GB" b="0" dirty="0"/>
              <a:t>’; correct position and form of adjectives, and other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present the task.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write Sofía’s diary entry in Spanish, using the prompts in the table.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provide written versions of the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69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9648-DF97-478E-BE31-750859F47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F69C8-BC3F-4133-A017-D1DD8D8FF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B8FB-AC31-4B51-992F-89AA7140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2BAFC-DE3F-4BBA-8D60-BA0E7950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75946-FBB1-4928-88A1-0C1208E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4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8FA4-2723-47C6-A4AD-572CF0F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C1F27-9556-494D-ADB5-19E5DFB60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32339-A5BC-4141-A052-584EF300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947FC-A1AC-4212-A61E-BF9D6E99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81CEA-138B-48CD-97AE-6BDB64E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2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D926F-E003-40BB-941C-D8BDFEE41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4895-E5A9-4F92-9114-4C365ABA4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B0651-A0C5-4144-BE6C-5051EFF7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2C14-CBE4-4F24-800C-EEA9DA47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A9FF9-251F-472F-85C6-7425280E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4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BF2F-7D8E-4582-A2D9-325EE4B6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C83CD-776C-4094-A740-312FC4DBF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CE02C-0066-48C7-B8CB-AE487075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B8BAE-2F25-4CB9-9BA5-A62B67FB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9422-3043-46BB-BDA7-E781EF99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4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75C7-AACD-471B-92CA-BE3BB749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A9567-07F7-43AE-92E7-8C2BB405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1C65-8888-4483-9782-A39AD4A0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27BCD-D725-43D2-A6D7-C4FCE963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27EC-449F-4C02-877E-0D56E87A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8CBB-690E-4FCC-82B2-842538E8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1D0-4CD9-4FAB-AADF-5D4127B74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FC783-7D55-4544-B197-50C90BD80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3F773-16B9-4A1D-852C-3830DE6E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21879-064B-46A1-89C0-7B44146C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4D1AB-0C8F-4F48-A8D7-84310523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3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FA85-93BC-4447-8A1B-A41F648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FDEC6-C58A-4792-BFEE-7CAF25EF7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E0744-79E3-41E6-A44D-AD7BB0BD6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BCFB1-CBFF-4D00-9743-74E8196BF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05F9E-302E-459A-B417-A5C8CBD3C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4EA6F-BA2D-44B7-8140-C85111C9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8894D-6654-490D-9E69-FBEF526F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58F98-5DDD-43E4-8D5B-96D2DF5B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C006-70FF-473D-9979-FB956A24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F9CC4-485B-4B7B-BA58-35A8ACF1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9C0C5-92AA-4BE6-B2ED-0AF3B50C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DF983-3557-4F76-A197-AC893D8D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356C8-8F50-40F7-BFBE-37B2D0DA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5587A-9E1C-4C42-BA30-EA75386B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29B7C-5539-4363-8D23-B8F8402A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1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8246-D715-467E-88AD-4FC0C5A8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A947-6D76-4A25-95D8-DDCF84EB9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C77AD-FC46-4F99-9882-1E35B4630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03508-5A44-48D9-A9C3-ED8E8571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6192F-AD4E-45ED-AB42-04E8A54A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93219-D6E0-4A80-8137-F13D8CD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2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9C23-0AE8-405A-B19A-CEFBD94E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99A14-06AA-4B7B-A9A7-800759C27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4ADE2-C099-4BF3-B2A7-7E9DC567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B82-00AB-48C7-AB97-7ADDE92B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679E8-F83A-417D-ADA8-D1699D74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AF86F-6AD8-4F2E-BCFF-04A87A5A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5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A322A-96FD-4E51-8EA6-0694EB8E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786D0-9057-4AF2-8820-3FBDEDFD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150AF-5542-4840-88CB-45FB4C0B6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3AAE-CCB8-49DF-BB76-4551D615628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E8FF-FF16-43B9-830D-331AFF843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F2204-90A9-48E3-8B0E-75548D50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7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24.gif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12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11" Type="http://schemas.openxmlformats.org/officeDocument/2006/relationships/audio" Target="../media/audio5.wav"/><Relationship Id="rId5" Type="http://schemas.openxmlformats.org/officeDocument/2006/relationships/image" Target="../media/image4.svg"/><Relationship Id="rId10" Type="http://schemas.openxmlformats.org/officeDocument/2006/relationships/audio" Target="../media/audio4.wav"/><Relationship Id="rId4" Type="http://schemas.openxmlformats.org/officeDocument/2006/relationships/image" Target="../media/image3.png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YV0hoqOVXk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14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12" Type="http://schemas.openxmlformats.org/officeDocument/2006/relationships/audio" Target="../media/audio1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audio" Target="../media/audio12.wav"/><Relationship Id="rId5" Type="http://schemas.openxmlformats.org/officeDocument/2006/relationships/image" Target="../media/image8.png"/><Relationship Id="rId15" Type="http://schemas.openxmlformats.org/officeDocument/2006/relationships/audio" Target="../media/audio16.wav"/><Relationship Id="rId10" Type="http://schemas.openxmlformats.org/officeDocument/2006/relationships/audio" Target="../media/audio11.wav"/><Relationship Id="rId4" Type="http://schemas.openxmlformats.org/officeDocument/2006/relationships/audio" Target="../media/audio8.wav"/><Relationship Id="rId9" Type="http://schemas.openxmlformats.org/officeDocument/2006/relationships/audio" Target="../media/audio10.wav"/><Relationship Id="rId14" Type="http://schemas.openxmlformats.org/officeDocument/2006/relationships/audio" Target="../media/audio1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verde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8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</a:br>
            <a:endParaRPr lang="en-GB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3709308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Extra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744182" y="594847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749B99E-44CA-40DC-B2F9-6A8340EB439A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BF4C5244-AD8C-4BA8-8779-F20D068FD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05026"/>
              </p:ext>
            </p:extLst>
          </p:nvPr>
        </p:nvGraphicFramePr>
        <p:xfrm>
          <a:off x="182146" y="1111353"/>
          <a:ext cx="1004521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1187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347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499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domingo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jueves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martes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lunes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viernes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miércoles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espectáculo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cuándo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exposición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fecha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sábado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día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puente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cuál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compañero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escuela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compañera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muy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piscina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bastante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hotel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A5445AB-6FDD-461D-8D50-B442E367EB19}"/>
              </a:ext>
            </a:extLst>
          </p:cNvPr>
          <p:cNvSpPr txBox="1"/>
          <p:nvPr/>
        </p:nvSpPr>
        <p:spPr>
          <a:xfrm>
            <a:off x="1619582" y="6327264"/>
            <a:ext cx="2866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(the)swimming pool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122F9E4-DEB4-45B6-9602-7C77394E6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19" y="3154807"/>
            <a:ext cx="1186070" cy="108036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3E5DB475-0AA8-43AB-86B1-189C4F2D6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" y="1513427"/>
            <a:ext cx="1186070" cy="11860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05C682E-9695-454B-B5B9-09967920DE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003" y="4929728"/>
            <a:ext cx="1162417" cy="110123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478C-640F-4F23-9DB2-5ACA4EDC3A9F}"/>
              </a:ext>
            </a:extLst>
          </p:cNvPr>
          <p:cNvSpPr txBox="1"/>
          <p:nvPr/>
        </p:nvSpPr>
        <p:spPr>
          <a:xfrm>
            <a:off x="1117090" y="617909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6A278C-6D50-42F3-B6BD-F51053AA1320}"/>
              </a:ext>
            </a:extLst>
          </p:cNvPr>
          <p:cNvSpPr txBox="1"/>
          <p:nvPr/>
        </p:nvSpPr>
        <p:spPr>
          <a:xfrm>
            <a:off x="1079227" y="381784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56B4B-0266-49C9-BDA4-EA158BBB3E03}"/>
              </a:ext>
            </a:extLst>
          </p:cNvPr>
          <p:cNvSpPr txBox="1"/>
          <p:nvPr/>
        </p:nvSpPr>
        <p:spPr>
          <a:xfrm>
            <a:off x="1108723" y="220576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BCEF45-855D-408F-B396-ED297477203B}"/>
              </a:ext>
            </a:extLst>
          </p:cNvPr>
          <p:cNvSpPr txBox="1"/>
          <p:nvPr/>
        </p:nvSpPr>
        <p:spPr>
          <a:xfrm>
            <a:off x="4434098" y="632726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quite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5417BC-07A7-47D8-87C1-EAD0D0CE5491}"/>
              </a:ext>
            </a:extLst>
          </p:cNvPr>
          <p:cNvSpPr txBox="1"/>
          <p:nvPr/>
        </p:nvSpPr>
        <p:spPr>
          <a:xfrm>
            <a:off x="7244833" y="634071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hotel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003044-FB02-4ECD-A7C1-45866D26D5B6}"/>
              </a:ext>
            </a:extLst>
          </p:cNvPr>
          <p:cNvSpPr txBox="1"/>
          <p:nvPr/>
        </p:nvSpPr>
        <p:spPr>
          <a:xfrm>
            <a:off x="1617381" y="5527717"/>
            <a:ext cx="284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school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42E33E-750C-49CD-A547-72391D69997D}"/>
              </a:ext>
            </a:extLst>
          </p:cNvPr>
          <p:cNvSpPr txBox="1"/>
          <p:nvPr/>
        </p:nvSpPr>
        <p:spPr>
          <a:xfrm>
            <a:off x="4347147" y="5530881"/>
            <a:ext cx="3497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female partner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1EAA19-A8E3-4B0D-AF32-6FBC3DE0F83A}"/>
              </a:ext>
            </a:extLst>
          </p:cNvPr>
          <p:cNvSpPr txBox="1"/>
          <p:nvPr/>
        </p:nvSpPr>
        <p:spPr>
          <a:xfrm>
            <a:off x="7231386" y="5531923"/>
            <a:ext cx="317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very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781BFB-E8BB-4E4F-97E3-F796B3FC0E51}"/>
              </a:ext>
            </a:extLst>
          </p:cNvPr>
          <p:cNvSpPr txBox="1"/>
          <p:nvPr/>
        </p:nvSpPr>
        <p:spPr>
          <a:xfrm>
            <a:off x="1671170" y="4698897"/>
            <a:ext cx="298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bridge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03E92-E105-4949-8B9C-73CC1D1E0ECE}"/>
              </a:ext>
            </a:extLst>
          </p:cNvPr>
          <p:cNvSpPr txBox="1"/>
          <p:nvPr/>
        </p:nvSpPr>
        <p:spPr>
          <a:xfrm>
            <a:off x="4485752" y="4725790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which?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B19F1E-75AC-4904-BE21-A5945D8FCB4C}"/>
              </a:ext>
            </a:extLst>
          </p:cNvPr>
          <p:cNvSpPr txBox="1"/>
          <p:nvPr/>
        </p:nvSpPr>
        <p:spPr>
          <a:xfrm>
            <a:off x="7231386" y="4714635"/>
            <a:ext cx="317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male partner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7D0760-D1AF-40C5-AAA4-15BE923A8960}"/>
              </a:ext>
            </a:extLst>
          </p:cNvPr>
          <p:cNvSpPr txBox="1"/>
          <p:nvPr/>
        </p:nvSpPr>
        <p:spPr>
          <a:xfrm>
            <a:off x="1641446" y="3927524"/>
            <a:ext cx="207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FF47E7-0115-4291-8913-395D48BD97A0}"/>
              </a:ext>
            </a:extLst>
          </p:cNvPr>
          <p:cNvSpPr txBox="1"/>
          <p:nvPr/>
        </p:nvSpPr>
        <p:spPr>
          <a:xfrm>
            <a:off x="4434098" y="3906286"/>
            <a:ext cx="279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Saturday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8526A5-E8F9-4430-AD65-A13976767CF3}"/>
              </a:ext>
            </a:extLst>
          </p:cNvPr>
          <p:cNvSpPr txBox="1"/>
          <p:nvPr/>
        </p:nvSpPr>
        <p:spPr>
          <a:xfrm>
            <a:off x="7249340" y="3897333"/>
            <a:ext cx="318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day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A5FBC07-87E1-433E-BBDE-29EB3E3AF60C}"/>
              </a:ext>
            </a:extLst>
          </p:cNvPr>
          <p:cNvSpPr txBox="1"/>
          <p:nvPr/>
        </p:nvSpPr>
        <p:spPr>
          <a:xfrm>
            <a:off x="1688688" y="3113559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show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1134945-F6E7-4277-9DC2-E8B97526071A}"/>
              </a:ext>
            </a:extLst>
          </p:cNvPr>
          <p:cNvSpPr txBox="1"/>
          <p:nvPr/>
        </p:nvSpPr>
        <p:spPr>
          <a:xfrm>
            <a:off x="4434098" y="30947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when?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A20D21-29C8-4E49-BC42-E0BD2F737A9F}"/>
              </a:ext>
            </a:extLst>
          </p:cNvPr>
          <p:cNvSpPr txBox="1"/>
          <p:nvPr/>
        </p:nvSpPr>
        <p:spPr>
          <a:xfrm>
            <a:off x="7313744" y="3092013"/>
            <a:ext cx="291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exhibition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58059DE-45B6-4F2E-9BE8-E6C56BB4182F}"/>
              </a:ext>
            </a:extLst>
          </p:cNvPr>
          <p:cNvSpPr txBox="1"/>
          <p:nvPr/>
        </p:nvSpPr>
        <p:spPr>
          <a:xfrm>
            <a:off x="1665510" y="2272544"/>
            <a:ext cx="305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Monday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8E50747-063B-407D-8B7C-BA62242E142C}"/>
              </a:ext>
            </a:extLst>
          </p:cNvPr>
          <p:cNvSpPr txBox="1"/>
          <p:nvPr/>
        </p:nvSpPr>
        <p:spPr>
          <a:xfrm>
            <a:off x="4465781" y="2298994"/>
            <a:ext cx="145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Friday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F78A68-C747-4623-9958-64560B4FBB28}"/>
              </a:ext>
            </a:extLst>
          </p:cNvPr>
          <p:cNvSpPr txBox="1"/>
          <p:nvPr/>
        </p:nvSpPr>
        <p:spPr>
          <a:xfrm>
            <a:off x="7249340" y="2293845"/>
            <a:ext cx="364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Wednesday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8C5589-B18E-445E-B56A-25D8B6EB24EA}"/>
              </a:ext>
            </a:extLst>
          </p:cNvPr>
          <p:cNvSpPr txBox="1"/>
          <p:nvPr/>
        </p:nvSpPr>
        <p:spPr>
          <a:xfrm>
            <a:off x="1665509" y="1483516"/>
            <a:ext cx="25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Sunday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6A652B4-E89A-41F7-B301-E9DD8205F0B4}"/>
              </a:ext>
            </a:extLst>
          </p:cNvPr>
          <p:cNvSpPr txBox="1"/>
          <p:nvPr/>
        </p:nvSpPr>
        <p:spPr>
          <a:xfrm>
            <a:off x="4446974" y="148690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Thursday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A312FE2-EF94-40EC-872A-A922390BE2B3}"/>
              </a:ext>
            </a:extLst>
          </p:cNvPr>
          <p:cNvSpPr txBox="1"/>
          <p:nvPr/>
        </p:nvSpPr>
        <p:spPr>
          <a:xfrm>
            <a:off x="7240470" y="1506859"/>
            <a:ext cx="25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24579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4">
            <a:extLst>
              <a:ext uri="{FF2B5EF4-FFF2-40B4-BE49-F238E27FC236}">
                <a16:creationId xmlns:a16="http://schemas.microsoft.com/office/drawing/2014/main" id="{6DDFA45F-B61E-45F9-83F3-627594E80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10789"/>
              </p:ext>
            </p:extLst>
          </p:nvPr>
        </p:nvGraphicFramePr>
        <p:xfrm>
          <a:off x="120324" y="1060347"/>
          <a:ext cx="10331763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067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3775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750984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4195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Wednesday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Thursday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show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exhibition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which?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partner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partner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swimming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quite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3940350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Extra</a:t>
            </a:r>
            <a:endParaRPr lang="en-GB" sz="3200" b="1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644541" y="597153"/>
            <a:ext cx="773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en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1969934" y="6244350"/>
            <a:ext cx="279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hotel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E92A924-F4C0-496F-B533-59D271DE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07" y="3109995"/>
            <a:ext cx="1186070" cy="1080360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713253A5-93A3-4BDF-BD6B-D87A821F4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3" y="1468615"/>
            <a:ext cx="1186070" cy="11860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E63F869-9562-49D4-B4CB-6D6F4C5FE9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02" y="5399975"/>
            <a:ext cx="1162417" cy="11012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A680B57-8F93-4A7E-8F70-0832546ADC4A}"/>
              </a:ext>
            </a:extLst>
          </p:cNvPr>
          <p:cNvSpPr txBox="1"/>
          <p:nvPr/>
        </p:nvSpPr>
        <p:spPr>
          <a:xfrm>
            <a:off x="1143592" y="61342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45A269-E713-4427-B068-14852FE73B83}"/>
              </a:ext>
            </a:extLst>
          </p:cNvPr>
          <p:cNvSpPr txBox="1"/>
          <p:nvPr/>
        </p:nvSpPr>
        <p:spPr>
          <a:xfrm>
            <a:off x="1105729" y="377303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40C527-9D71-4DF1-9A19-03132C70FA95}"/>
              </a:ext>
            </a:extLst>
          </p:cNvPr>
          <p:cNvSpPr txBox="1"/>
          <p:nvPr/>
        </p:nvSpPr>
        <p:spPr>
          <a:xfrm>
            <a:off x="1135225" y="216095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578C49-95A5-4523-9EBF-411824B49012}"/>
              </a:ext>
            </a:extLst>
          </p:cNvPr>
          <p:cNvSpPr txBox="1"/>
          <p:nvPr/>
        </p:nvSpPr>
        <p:spPr>
          <a:xfrm>
            <a:off x="4621247" y="6244349"/>
            <a:ext cx="25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piscina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3B867A-DFD2-41DC-9E22-635F968DC7CA}"/>
              </a:ext>
            </a:extLst>
          </p:cNvPr>
          <p:cNvSpPr txBox="1"/>
          <p:nvPr/>
        </p:nvSpPr>
        <p:spPr>
          <a:xfrm>
            <a:off x="7347000" y="626084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bastante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AABBF4-8AB9-45A4-9463-1F14E69C17E5}"/>
              </a:ext>
            </a:extLst>
          </p:cNvPr>
          <p:cNvSpPr txBox="1"/>
          <p:nvPr/>
        </p:nvSpPr>
        <p:spPr>
          <a:xfrm>
            <a:off x="1967733" y="5458189"/>
            <a:ext cx="249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E80826-1DCE-4EBA-95D0-9C6E95E2ABBD}"/>
              </a:ext>
            </a:extLst>
          </p:cNvPr>
          <p:cNvSpPr txBox="1"/>
          <p:nvPr/>
        </p:nvSpPr>
        <p:spPr>
          <a:xfrm>
            <a:off x="4629888" y="545818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escuela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E38043-A8E7-4CC3-A73A-620C3C0727AB}"/>
              </a:ext>
            </a:extLst>
          </p:cNvPr>
          <p:cNvSpPr txBox="1"/>
          <p:nvPr/>
        </p:nvSpPr>
        <p:spPr>
          <a:xfrm>
            <a:off x="7347000" y="5472032"/>
            <a:ext cx="289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B8B59B-7074-4365-9516-C54EEACF2349}"/>
              </a:ext>
            </a:extLst>
          </p:cNvPr>
          <p:cNvSpPr txBox="1"/>
          <p:nvPr/>
        </p:nvSpPr>
        <p:spPr>
          <a:xfrm>
            <a:off x="1881274" y="466526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muy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7C9E87-D304-4BED-A36C-A5E21296ECCE}"/>
              </a:ext>
            </a:extLst>
          </p:cNvPr>
          <p:cNvSpPr txBox="1"/>
          <p:nvPr/>
        </p:nvSpPr>
        <p:spPr>
          <a:xfrm>
            <a:off x="4636112" y="4622675"/>
            <a:ext cx="173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puente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55A1D6-1B08-41AD-BCD1-74D4B2B5FE78}"/>
              </a:ext>
            </a:extLst>
          </p:cNvPr>
          <p:cNvSpPr txBox="1"/>
          <p:nvPr/>
        </p:nvSpPr>
        <p:spPr>
          <a:xfrm>
            <a:off x="7397754" y="4683217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FBF6563-B2B1-4E9A-B0C1-3685F3E1F95D}"/>
              </a:ext>
            </a:extLst>
          </p:cNvPr>
          <p:cNvSpPr txBox="1"/>
          <p:nvPr/>
        </p:nvSpPr>
        <p:spPr>
          <a:xfrm>
            <a:off x="1967733" y="3834584"/>
            <a:ext cx="30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cuándo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F93C0B-205C-476F-90F4-F3EBD063F9C4}"/>
              </a:ext>
            </a:extLst>
          </p:cNvPr>
          <p:cNvSpPr txBox="1"/>
          <p:nvPr/>
        </p:nvSpPr>
        <p:spPr>
          <a:xfrm>
            <a:off x="4665140" y="384242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fiesta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6D0014-CEA6-47E1-A7FB-ADE956772E92}"/>
              </a:ext>
            </a:extLst>
          </p:cNvPr>
          <p:cNvSpPr txBox="1"/>
          <p:nvPr/>
        </p:nvSpPr>
        <p:spPr>
          <a:xfrm>
            <a:off x="7397754" y="387862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exposición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98C7C9-4AA9-4A1A-97B4-2D4F87EFB67C}"/>
              </a:ext>
            </a:extLst>
          </p:cNvPr>
          <p:cNvSpPr txBox="1"/>
          <p:nvPr/>
        </p:nvSpPr>
        <p:spPr>
          <a:xfrm>
            <a:off x="1881274" y="3026976"/>
            <a:ext cx="24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espectáculo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42829D-7877-44BA-AE01-C59F76824B79}"/>
              </a:ext>
            </a:extLst>
          </p:cNvPr>
          <p:cNvSpPr txBox="1"/>
          <p:nvPr/>
        </p:nvSpPr>
        <p:spPr>
          <a:xfrm>
            <a:off x="4665140" y="304998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sábado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F4FEA8-4973-4F66-8F6A-39E4C7C86725}"/>
              </a:ext>
            </a:extLst>
          </p:cNvPr>
          <p:cNvSpPr txBox="1"/>
          <p:nvPr/>
        </p:nvSpPr>
        <p:spPr>
          <a:xfrm>
            <a:off x="7397754" y="303923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día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AD40CE-3B6C-4715-B856-E6CB7EF7FB48}"/>
              </a:ext>
            </a:extLst>
          </p:cNvPr>
          <p:cNvSpPr txBox="1"/>
          <p:nvPr/>
        </p:nvSpPr>
        <p:spPr>
          <a:xfrm>
            <a:off x="1967734" y="222773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martes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00BD90-50A2-46C2-AE4F-FFED5DE11322}"/>
              </a:ext>
            </a:extLst>
          </p:cNvPr>
          <p:cNvSpPr txBox="1"/>
          <p:nvPr/>
        </p:nvSpPr>
        <p:spPr>
          <a:xfrm>
            <a:off x="4696823" y="225418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domingo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201408-600C-42E6-A21E-2DC5591C2E91}"/>
              </a:ext>
            </a:extLst>
          </p:cNvPr>
          <p:cNvSpPr txBox="1"/>
          <p:nvPr/>
        </p:nvSpPr>
        <p:spPr>
          <a:xfrm>
            <a:off x="7397754" y="2252217"/>
            <a:ext cx="1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jueves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6386FA-6907-4FC8-9AA4-FEDF2267302F}"/>
              </a:ext>
            </a:extLst>
          </p:cNvPr>
          <p:cNvSpPr txBox="1"/>
          <p:nvPr/>
        </p:nvSpPr>
        <p:spPr>
          <a:xfrm>
            <a:off x="1967733" y="1414156"/>
            <a:ext cx="25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viernes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E06C45-906F-4C30-8FDE-C4A9FAB51561}"/>
              </a:ext>
            </a:extLst>
          </p:cNvPr>
          <p:cNvSpPr txBox="1"/>
          <p:nvPr/>
        </p:nvSpPr>
        <p:spPr>
          <a:xfrm>
            <a:off x="4629888" y="141803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lunes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9A4B92-85FD-4CD8-B8B9-E855C858676F}"/>
              </a:ext>
            </a:extLst>
          </p:cNvPr>
          <p:cNvSpPr txBox="1"/>
          <p:nvPr/>
        </p:nvSpPr>
        <p:spPr>
          <a:xfrm>
            <a:off x="7421517" y="1436540"/>
            <a:ext cx="25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miércoles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DE82A1A-1BE4-487F-9E67-DD4DD308700F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4763151-64FB-40B3-B29F-408FE2924C2D}"/>
              </a:ext>
            </a:extLst>
          </p:cNvPr>
          <p:cNvSpPr/>
          <p:nvPr/>
        </p:nvSpPr>
        <p:spPr>
          <a:xfrm>
            <a:off x="6401787" y="4333052"/>
            <a:ext cx="3637251" cy="2297476"/>
          </a:xfrm>
          <a:prstGeom prst="roundRect">
            <a:avLst/>
          </a:prstGeom>
          <a:solidFill>
            <a:schemeClr val="bg1">
              <a:alpha val="50588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45B8F20D-785F-36A4-34A1-17FDE3523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24" t="825" r="49576" b="-825"/>
          <a:stretch/>
        </p:blipFill>
        <p:spPr>
          <a:xfrm>
            <a:off x="8263906" y="5120283"/>
            <a:ext cx="466456" cy="1039729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712D74B-75EA-488D-90E0-457592A9BC2A}"/>
              </a:ext>
            </a:extLst>
          </p:cNvPr>
          <p:cNvSpPr/>
          <p:nvPr/>
        </p:nvSpPr>
        <p:spPr>
          <a:xfrm>
            <a:off x="99087" y="1142564"/>
            <a:ext cx="3637251" cy="2297476"/>
          </a:xfrm>
          <a:prstGeom prst="roundRect">
            <a:avLst/>
          </a:prstGeom>
          <a:solidFill>
            <a:schemeClr val="bg1">
              <a:alpha val="50588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084" y="194901"/>
            <a:ext cx="1221221" cy="405175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print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1259CD-0FEC-4284-8B05-92DF5E18CB00}"/>
              </a:ext>
            </a:extLst>
          </p:cNvPr>
          <p:cNvSpPr txBox="1"/>
          <p:nvPr/>
        </p:nvSpPr>
        <p:spPr>
          <a:xfrm>
            <a:off x="487044" y="3644223"/>
            <a:ext cx="5463482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 Escucha y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elige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opción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correcta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Picture 2" descr="Pen, Write, Pencil, Writing Tool, Work, Message, Blue">
            <a:extLst>
              <a:ext uri="{FF2B5EF4-FFF2-40B4-BE49-F238E27FC236}">
                <a16:creationId xmlns:a16="http://schemas.microsoft.com/office/drawing/2014/main" id="{B264FD59-5F5D-4368-828A-4D9F9A88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" y="3753216"/>
            <a:ext cx="386271" cy="3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55649714-9359-4AC9-9FC1-D57DDF3B13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73" y="665293"/>
            <a:ext cx="386271" cy="36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19;p15" descr="Speech Icon, Voice, Talking, Audio, Speech">
            <a:extLst>
              <a:ext uri="{FF2B5EF4-FFF2-40B4-BE49-F238E27FC236}">
                <a16:creationId xmlns:a16="http://schemas.microsoft.com/office/drawing/2014/main" id="{597872AC-6DBB-41CC-B7F6-6735952A08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8467" y="3887941"/>
            <a:ext cx="386271" cy="36857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0B450F1-2A9B-4153-9A87-10F92317AF00}"/>
              </a:ext>
            </a:extLst>
          </p:cNvPr>
          <p:cNvSpPr txBox="1"/>
          <p:nvPr/>
        </p:nvSpPr>
        <p:spPr>
          <a:xfrm>
            <a:off x="6047203" y="763265"/>
            <a:ext cx="35458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CCB51C-B92E-4BF2-A754-4052358464D1}"/>
              </a:ext>
            </a:extLst>
          </p:cNvPr>
          <p:cNvSpPr txBox="1"/>
          <p:nvPr/>
        </p:nvSpPr>
        <p:spPr>
          <a:xfrm>
            <a:off x="437504" y="95480"/>
            <a:ext cx="2125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dern Love" panose="04090805081005020601" pitchFamily="82" charset="0"/>
              </a:rPr>
              <a:t>Persona 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5A56F8-3F3A-41E3-A7F6-C99D32924145}"/>
              </a:ext>
            </a:extLst>
          </p:cNvPr>
          <p:cNvSpPr txBox="1"/>
          <p:nvPr/>
        </p:nvSpPr>
        <p:spPr>
          <a:xfrm>
            <a:off x="531164" y="546749"/>
            <a:ext cx="5621390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Describe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foto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F585E8-4ECC-4BC3-BC82-76B3640EC9F9}"/>
              </a:ext>
            </a:extLst>
          </p:cNvPr>
          <p:cNvSpPr txBox="1"/>
          <p:nvPr/>
        </p:nvSpPr>
        <p:spPr>
          <a:xfrm>
            <a:off x="6925007" y="3788219"/>
            <a:ext cx="6133010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 Describe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foto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D1D373-DDCF-49B4-A544-1EC8EB229A2C}"/>
              </a:ext>
            </a:extLst>
          </p:cNvPr>
          <p:cNvSpPr txBox="1"/>
          <p:nvPr/>
        </p:nvSpPr>
        <p:spPr>
          <a:xfrm>
            <a:off x="6357946" y="105102"/>
            <a:ext cx="2117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dern Love" panose="04090805081005020601" pitchFamily="82" charset="0"/>
              </a:rPr>
              <a:t>Persona B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5A38494-897F-497F-9595-A32AE0F5A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54207"/>
              </p:ext>
            </p:extLst>
          </p:nvPr>
        </p:nvGraphicFramePr>
        <p:xfrm>
          <a:off x="3857544" y="940110"/>
          <a:ext cx="2145539" cy="2349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539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small 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22892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important book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yellow pencil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big t-shirt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fun park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interesting dad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essential 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3990538A-E18E-40EC-8DF9-0D7BB1759826}"/>
              </a:ext>
            </a:extLst>
          </p:cNvPr>
          <p:cNvSpPr txBox="1"/>
          <p:nvPr/>
        </p:nvSpPr>
        <p:spPr>
          <a:xfrm>
            <a:off x="3835512" y="349891"/>
            <a:ext cx="2189631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have… [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t..g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..]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" name="Picture 8" descr="Cuna, Cama, Hospital, Paciente">
            <a:extLst>
              <a:ext uri="{FF2B5EF4-FFF2-40B4-BE49-F238E27FC236}">
                <a16:creationId xmlns:a16="http://schemas.microsoft.com/office/drawing/2014/main" id="{8464CD7D-3717-48AB-9B7D-90805BE6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6800" y="5573047"/>
            <a:ext cx="1690135" cy="9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 5">
            <a:extLst>
              <a:ext uri="{FF2B5EF4-FFF2-40B4-BE49-F238E27FC236}">
                <a16:creationId xmlns:a16="http://schemas.microsoft.com/office/drawing/2014/main" id="{B364D5F1-2E95-4563-8D2C-19EB313F0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45498"/>
              </p:ext>
            </p:extLst>
          </p:nvPr>
        </p:nvGraphicFramePr>
        <p:xfrm>
          <a:off x="10117204" y="4177092"/>
          <a:ext cx="2017864" cy="2303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7864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important church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22892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old bag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small 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happy friend (f)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fun pool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odd instrument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new boat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72390EDD-C6CB-413D-A0E2-9F4FCE48FF8B}"/>
              </a:ext>
            </a:extLst>
          </p:cNvPr>
          <p:cNvSpPr txBox="1"/>
          <p:nvPr/>
        </p:nvSpPr>
        <p:spPr>
          <a:xfrm>
            <a:off x="10021008" y="3649355"/>
            <a:ext cx="2189631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have… [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t..g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..]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6" name="Table 5">
            <a:extLst>
              <a:ext uri="{FF2B5EF4-FFF2-40B4-BE49-F238E27FC236}">
                <a16:creationId xmlns:a16="http://schemas.microsoft.com/office/drawing/2014/main" id="{E6A87FDC-88AE-40E9-A4A0-3455FD9B0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11696"/>
              </p:ext>
            </p:extLst>
          </p:nvPr>
        </p:nvGraphicFramePr>
        <p:xfrm>
          <a:off x="6332592" y="1139538"/>
          <a:ext cx="4135609" cy="2518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31">
                  <a:extLst>
                    <a:ext uri="{9D8B030D-6E8A-4147-A177-3AD203B41FA5}">
                      <a16:colId xmlns:a16="http://schemas.microsoft.com/office/drawing/2014/main" val="1481971511"/>
                    </a:ext>
                  </a:extLst>
                </a:gridCol>
                <a:gridCol w="1264640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  <a:gridCol w="1301619">
                  <a:extLst>
                    <a:ext uri="{9D8B030D-6E8A-4147-A177-3AD203B41FA5}">
                      <a16:colId xmlns:a16="http://schemas.microsoft.com/office/drawing/2014/main" val="790933901"/>
                    </a:ext>
                  </a:extLst>
                </a:gridCol>
                <a:gridCol w="1163919">
                  <a:extLst>
                    <a:ext uri="{9D8B030D-6E8A-4147-A177-3AD203B41FA5}">
                      <a16:colId xmlns:a16="http://schemas.microsoft.com/office/drawing/2014/main" val="679550490"/>
                    </a:ext>
                  </a:extLst>
                </a:gridCol>
              </a:tblGrid>
              <a:tr h="299446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pencil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bag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t-shirt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bottle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433115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church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museum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433115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brother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433115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graphicFrame>
        <p:nvGraphicFramePr>
          <p:cNvPr id="77" name="Table 5">
            <a:extLst>
              <a:ext uri="{FF2B5EF4-FFF2-40B4-BE49-F238E27FC236}">
                <a16:creationId xmlns:a16="http://schemas.microsoft.com/office/drawing/2014/main" id="{8156302E-0631-4E0B-98FC-33A6C539E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59826"/>
              </p:ext>
            </p:extLst>
          </p:nvPr>
        </p:nvGraphicFramePr>
        <p:xfrm>
          <a:off x="10546368" y="1139458"/>
          <a:ext cx="1588700" cy="2519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549">
                  <a:extLst>
                    <a:ext uri="{9D8B030D-6E8A-4147-A177-3AD203B41FA5}">
                      <a16:colId xmlns:a16="http://schemas.microsoft.com/office/drawing/2014/main" val="4227925024"/>
                    </a:ext>
                  </a:extLst>
                </a:gridCol>
                <a:gridCol w="1247151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</a:tblGrid>
              <a:tr h="359991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599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359991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359991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interesting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359991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small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3599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strong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3599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essential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4D14EA19-CED7-411C-BD2D-A27E5F32EC09}"/>
              </a:ext>
            </a:extLst>
          </p:cNvPr>
          <p:cNvSpPr txBox="1"/>
          <p:nvPr/>
        </p:nvSpPr>
        <p:spPr>
          <a:xfrm>
            <a:off x="6863356" y="515371"/>
            <a:ext cx="5463482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Escucha y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elige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opción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correcta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Picture 2" descr="Pen, Write, Pencil, Writing Tool, Work, Message, Blue">
            <a:extLst>
              <a:ext uri="{FF2B5EF4-FFF2-40B4-BE49-F238E27FC236}">
                <a16:creationId xmlns:a16="http://schemas.microsoft.com/office/drawing/2014/main" id="{409544F7-385B-4D5B-B182-B9A03BCF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86" y="624364"/>
            <a:ext cx="386271" cy="3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 5">
            <a:extLst>
              <a:ext uri="{FF2B5EF4-FFF2-40B4-BE49-F238E27FC236}">
                <a16:creationId xmlns:a16="http://schemas.microsoft.com/office/drawing/2014/main" id="{49076119-C34D-4F42-B2DD-0A8658933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15956"/>
              </p:ext>
            </p:extLst>
          </p:nvPr>
        </p:nvGraphicFramePr>
        <p:xfrm>
          <a:off x="139873" y="4285566"/>
          <a:ext cx="3744385" cy="2298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77">
                  <a:extLst>
                    <a:ext uri="{9D8B030D-6E8A-4147-A177-3AD203B41FA5}">
                      <a16:colId xmlns:a16="http://schemas.microsoft.com/office/drawing/2014/main" val="1481971511"/>
                    </a:ext>
                  </a:extLst>
                </a:gridCol>
                <a:gridCol w="1159909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  <a:gridCol w="1152036">
                  <a:extLst>
                    <a:ext uri="{9D8B030D-6E8A-4147-A177-3AD203B41FA5}">
                      <a16:colId xmlns:a16="http://schemas.microsoft.com/office/drawing/2014/main" val="790933901"/>
                    </a:ext>
                  </a:extLst>
                </a:gridCol>
                <a:gridCol w="1065363">
                  <a:extLst>
                    <a:ext uri="{9D8B030D-6E8A-4147-A177-3AD203B41FA5}">
                      <a16:colId xmlns:a16="http://schemas.microsoft.com/office/drawing/2014/main" val="679550490"/>
                    </a:ext>
                  </a:extLst>
                </a:gridCol>
              </a:tblGrid>
              <a:tr h="283292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museum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garden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church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ruler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friend (m)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friend (f)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hotel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horse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349217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349217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message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graphicFrame>
        <p:nvGraphicFramePr>
          <p:cNvPr id="83" name="Table 5">
            <a:extLst>
              <a:ext uri="{FF2B5EF4-FFF2-40B4-BE49-F238E27FC236}">
                <a16:creationId xmlns:a16="http://schemas.microsoft.com/office/drawing/2014/main" id="{E1894571-0A69-43DE-8DAE-0AD017DC8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43176"/>
              </p:ext>
            </p:extLst>
          </p:nvPr>
        </p:nvGraphicFramePr>
        <p:xfrm>
          <a:off x="4047723" y="4277568"/>
          <a:ext cx="1404650" cy="2306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981">
                  <a:extLst>
                    <a:ext uri="{9D8B030D-6E8A-4147-A177-3AD203B41FA5}">
                      <a16:colId xmlns:a16="http://schemas.microsoft.com/office/drawing/2014/main" val="4227925024"/>
                    </a:ext>
                  </a:extLst>
                </a:gridCol>
                <a:gridCol w="1102669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</a:tblGrid>
              <a:tr h="32951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2951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32951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32951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32951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small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32951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32951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pic>
        <p:nvPicPr>
          <p:cNvPr id="40" name="Picture 8" descr="Cuna, Cama, Hospital, Paciente">
            <a:extLst>
              <a:ext uri="{FF2B5EF4-FFF2-40B4-BE49-F238E27FC236}">
                <a16:creationId xmlns:a16="http://schemas.microsoft.com/office/drawing/2014/main" id="{80EE2137-7418-2AC9-9F9F-09571380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3" y="2269253"/>
            <a:ext cx="1690135" cy="9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critorio, Escuela, Silla">
            <a:extLst>
              <a:ext uri="{FF2B5EF4-FFF2-40B4-BE49-F238E27FC236}">
                <a16:creationId xmlns:a16="http://schemas.microsoft.com/office/drawing/2014/main" id="{5ED6ECB4-607A-AADA-8BEB-D302DD272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42" y="2419954"/>
            <a:ext cx="762875" cy="8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7ABB7D2-5032-19AE-0FCA-C3B0B7244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44" y="2567397"/>
            <a:ext cx="377764" cy="223307"/>
          </a:xfrm>
          <a:prstGeom prst="rect">
            <a:avLst/>
          </a:prstGeom>
        </p:spPr>
      </p:pic>
      <p:pic>
        <p:nvPicPr>
          <p:cNvPr id="45" name="Picture 6" descr="Lápiz, Afilado, Útiles Escolares">
            <a:extLst>
              <a:ext uri="{FF2B5EF4-FFF2-40B4-BE49-F238E27FC236}">
                <a16:creationId xmlns:a16="http://schemas.microsoft.com/office/drawing/2014/main" id="{D94D1BD0-740D-D3F8-560E-040E3599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37">
            <a:off x="2019881" y="2976248"/>
            <a:ext cx="482448" cy="2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T-Shirt, Shirt, Top, Clothing, White, Cotton, Fashion">
            <a:extLst>
              <a:ext uri="{FF2B5EF4-FFF2-40B4-BE49-F238E27FC236}">
                <a16:creationId xmlns:a16="http://schemas.microsoft.com/office/drawing/2014/main" id="{660FF16C-4980-0BC8-1E00-40578232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73" y="1948562"/>
            <a:ext cx="909969" cy="9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82413F8-47BC-7910-005A-A09D881D7802}"/>
              </a:ext>
            </a:extLst>
          </p:cNvPr>
          <p:cNvGrpSpPr/>
          <p:nvPr/>
        </p:nvGrpSpPr>
        <p:grpSpPr>
          <a:xfrm>
            <a:off x="652881" y="1287727"/>
            <a:ext cx="943510" cy="908763"/>
            <a:chOff x="652881" y="1287727"/>
            <a:chExt cx="943510" cy="908763"/>
          </a:xfrm>
        </p:grpSpPr>
        <p:pic>
          <p:nvPicPr>
            <p:cNvPr id="1028" name="Picture 4" descr="Ventana, Al Aire Libre, Fachada, Casa">
              <a:extLst>
                <a:ext uri="{FF2B5EF4-FFF2-40B4-BE49-F238E27FC236}">
                  <a16:creationId xmlns:a16="http://schemas.microsoft.com/office/drawing/2014/main" id="{A1DF8DDB-353C-604C-2A7B-2B8700CC6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24" b="95000" l="3966" r="94901">
                          <a14:foregroundMark x1="67139" y1="40882" x2="67139" y2="40882"/>
                          <a14:foregroundMark x1="39093" y1="6471" x2="39093" y2="6471"/>
                          <a14:foregroundMark x1="50708" y1="23824" x2="50708" y2="23824"/>
                          <a14:foregroundMark x1="35411" y1="90000" x2="35411" y2="90000"/>
                          <a14:foregroundMark x1="35411" y1="87353" x2="35411" y2="87353"/>
                          <a14:foregroundMark x1="35411" y1="87353" x2="37960" y2="95294"/>
                          <a14:foregroundMark x1="8499" y1="88529" x2="70255" y2="91176"/>
                          <a14:foregroundMark x1="70255" y1="91176" x2="13598" y2="86765"/>
                          <a14:foregroundMark x1="13598" y1="86765" x2="27762" y2="92647"/>
                          <a14:foregroundMark x1="88952" y1="91176" x2="83853" y2="24412"/>
                          <a14:foregroundMark x1="83853" y1="24412" x2="90085" y2="80588"/>
                          <a14:foregroundMark x1="90085" y1="80588" x2="90085" y2="80588"/>
                          <a14:foregroundMark x1="90085" y1="17059" x2="95184" y2="70000"/>
                          <a14:foregroundMark x1="4816" y1="3824" x2="69122" y2="6176"/>
                          <a14:foregroundMark x1="69122" y1="6176" x2="87535" y2="3824"/>
                          <a14:foregroundMark x1="12465" y1="5294" x2="22380" y2="70882"/>
                          <a14:foregroundMark x1="22380" y1="70882" x2="3966" y2="18529"/>
                          <a14:foregroundMark x1="3966" y1="18529" x2="23796" y2="74412"/>
                          <a14:foregroundMark x1="23796" y1="74412" x2="23796" y2="82059"/>
                          <a14:backgroundMark x1="49292" y1="82059" x2="46742" y2="22353"/>
                          <a14:backgroundMark x1="46742" y1="22353" x2="49292" y2="14412"/>
                          <a14:backgroundMark x1="51841" y1="55588" x2="50708" y2="1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1" y="1287727"/>
              <a:ext cx="943510" cy="90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2" descr="Landscape, Park, Trees, Trail, Nature">
              <a:extLst>
                <a:ext uri="{FF2B5EF4-FFF2-40B4-BE49-F238E27FC236}">
                  <a16:creationId xmlns:a16="http://schemas.microsoft.com/office/drawing/2014/main" id="{96C20568-93B7-F4B1-956E-8C3301813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62" y="1683017"/>
              <a:ext cx="605852" cy="353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3AAEE1-12A9-9328-CC4C-4478470F9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5309" y="1337794"/>
              <a:ext cx="681563" cy="34522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F0CBAAF-CB60-2A9E-A30F-F2683AED51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8864" y="1286046"/>
            <a:ext cx="778431" cy="7519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21633D2-786B-57CA-E6DF-1446517FDFD2}"/>
              </a:ext>
            </a:extLst>
          </p:cNvPr>
          <p:cNvGrpSpPr/>
          <p:nvPr/>
        </p:nvGrpSpPr>
        <p:grpSpPr>
          <a:xfrm>
            <a:off x="8817170" y="4555216"/>
            <a:ext cx="943510" cy="908763"/>
            <a:chOff x="12724746" y="2188097"/>
            <a:chExt cx="943510" cy="90876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8EFE37-6635-C50C-A138-5112FEF77D4F}"/>
                </a:ext>
              </a:extLst>
            </p:cNvPr>
            <p:cNvGrpSpPr/>
            <p:nvPr/>
          </p:nvGrpSpPr>
          <p:grpSpPr>
            <a:xfrm>
              <a:off x="12724746" y="2188097"/>
              <a:ext cx="943510" cy="908763"/>
              <a:chOff x="652881" y="1287727"/>
              <a:chExt cx="943510" cy="908763"/>
            </a:xfrm>
          </p:grpSpPr>
          <p:pic>
            <p:nvPicPr>
              <p:cNvPr id="73" name="Picture 4" descr="Ventana, Al Aire Libre, Fachada, Casa">
                <a:extLst>
                  <a:ext uri="{FF2B5EF4-FFF2-40B4-BE49-F238E27FC236}">
                    <a16:creationId xmlns:a16="http://schemas.microsoft.com/office/drawing/2014/main" id="{182E7DA5-9EA8-7721-C6B2-5413DBA59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824" b="95000" l="3966" r="94901">
                            <a14:foregroundMark x1="67139" y1="40882" x2="67139" y2="40882"/>
                            <a14:foregroundMark x1="39093" y1="6471" x2="39093" y2="6471"/>
                            <a14:foregroundMark x1="50708" y1="23824" x2="50708" y2="23824"/>
                            <a14:foregroundMark x1="35411" y1="90000" x2="35411" y2="90000"/>
                            <a14:foregroundMark x1="35411" y1="87353" x2="35411" y2="87353"/>
                            <a14:foregroundMark x1="35411" y1="87353" x2="37960" y2="95294"/>
                            <a14:foregroundMark x1="8499" y1="88529" x2="70255" y2="91176"/>
                            <a14:foregroundMark x1="70255" y1="91176" x2="13598" y2="86765"/>
                            <a14:foregroundMark x1="13598" y1="86765" x2="27762" y2="92647"/>
                            <a14:foregroundMark x1="88952" y1="91176" x2="83853" y2="24412"/>
                            <a14:foregroundMark x1="83853" y1="24412" x2="90085" y2="80588"/>
                            <a14:foregroundMark x1="90085" y1="80588" x2="90085" y2="80588"/>
                            <a14:foregroundMark x1="90085" y1="17059" x2="95184" y2="70000"/>
                            <a14:foregroundMark x1="4816" y1="3824" x2="69122" y2="6176"/>
                            <a14:foregroundMark x1="69122" y1="6176" x2="87535" y2="3824"/>
                            <a14:foregroundMark x1="12465" y1="5294" x2="22380" y2="70882"/>
                            <a14:foregroundMark x1="22380" y1="70882" x2="3966" y2="18529"/>
                            <a14:foregroundMark x1="3966" y1="18529" x2="23796" y2="74412"/>
                            <a14:foregroundMark x1="23796" y1="74412" x2="23796" y2="82059"/>
                            <a14:backgroundMark x1="49292" y1="82059" x2="46742" y2="22353"/>
                            <a14:backgroundMark x1="46742" y1="22353" x2="49292" y2="14412"/>
                            <a14:backgroundMark x1="51841" y1="55588" x2="50708" y2="105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881" y="1287727"/>
                <a:ext cx="943510" cy="908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6F1ABB0-C3F6-C976-566A-7FBD6E581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309" y="1337794"/>
                <a:ext cx="681563" cy="345223"/>
              </a:xfrm>
              <a:prstGeom prst="rect">
                <a:avLst/>
              </a:prstGeom>
            </p:spPr>
          </p:pic>
        </p:grpSp>
        <p:pic>
          <p:nvPicPr>
            <p:cNvPr id="69" name="Picture 10" descr="Church, Religion, Building, Architecture, Facade, Faith">
              <a:extLst>
                <a:ext uri="{FF2B5EF4-FFF2-40B4-BE49-F238E27FC236}">
                  <a16:creationId xmlns:a16="http://schemas.microsoft.com/office/drawing/2014/main" id="{5973546F-ED90-6C3B-03D3-F3E174506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017" y="2395252"/>
              <a:ext cx="450810" cy="52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8" name="Picture 77" descr="Shape&#10;&#10;Description automatically generated">
            <a:extLst>
              <a:ext uri="{FF2B5EF4-FFF2-40B4-BE49-F238E27FC236}">
                <a16:creationId xmlns:a16="http://schemas.microsoft.com/office/drawing/2014/main" id="{DEF4603B-806F-D7DB-ED81-583A710DA3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91012" y="5713660"/>
            <a:ext cx="331415" cy="3358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19559-D373-7FF8-C1C4-70E76CBDF9F4}"/>
              </a:ext>
            </a:extLst>
          </p:cNvPr>
          <p:cNvGrpSpPr/>
          <p:nvPr/>
        </p:nvGrpSpPr>
        <p:grpSpPr>
          <a:xfrm>
            <a:off x="6484040" y="4533352"/>
            <a:ext cx="997755" cy="970432"/>
            <a:chOff x="6484040" y="4533352"/>
            <a:chExt cx="997755" cy="97043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5A8DF7C-BAE9-1E04-BDFB-8DD56EACF5BA}"/>
                </a:ext>
              </a:extLst>
            </p:cNvPr>
            <p:cNvGrpSpPr/>
            <p:nvPr/>
          </p:nvGrpSpPr>
          <p:grpSpPr>
            <a:xfrm>
              <a:off x="6484040" y="4533352"/>
              <a:ext cx="997755" cy="970432"/>
              <a:chOff x="652881" y="1287727"/>
              <a:chExt cx="943510" cy="908763"/>
            </a:xfrm>
          </p:grpSpPr>
          <p:pic>
            <p:nvPicPr>
              <p:cNvPr id="87" name="Picture 4" descr="Ventana, Al Aire Libre, Fachada, Casa">
                <a:extLst>
                  <a:ext uri="{FF2B5EF4-FFF2-40B4-BE49-F238E27FC236}">
                    <a16:creationId xmlns:a16="http://schemas.microsoft.com/office/drawing/2014/main" id="{68860250-D276-5AF8-BD3F-15AC0118A7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824" b="95000" l="3966" r="94901">
                            <a14:foregroundMark x1="67139" y1="40882" x2="67139" y2="40882"/>
                            <a14:foregroundMark x1="39093" y1="6471" x2="39093" y2="6471"/>
                            <a14:foregroundMark x1="50708" y1="23824" x2="50708" y2="23824"/>
                            <a14:foregroundMark x1="35411" y1="90000" x2="35411" y2="90000"/>
                            <a14:foregroundMark x1="35411" y1="87353" x2="35411" y2="87353"/>
                            <a14:foregroundMark x1="35411" y1="87353" x2="37960" y2="95294"/>
                            <a14:foregroundMark x1="8499" y1="88529" x2="70255" y2="91176"/>
                            <a14:foregroundMark x1="70255" y1="91176" x2="13598" y2="86765"/>
                            <a14:foregroundMark x1="13598" y1="86765" x2="27762" y2="92647"/>
                            <a14:foregroundMark x1="88952" y1="91176" x2="83853" y2="24412"/>
                            <a14:foregroundMark x1="83853" y1="24412" x2="90085" y2="80588"/>
                            <a14:foregroundMark x1="90085" y1="80588" x2="90085" y2="80588"/>
                            <a14:foregroundMark x1="90085" y1="17059" x2="95184" y2="70000"/>
                            <a14:foregroundMark x1="4816" y1="3824" x2="69122" y2="6176"/>
                            <a14:foregroundMark x1="69122" y1="6176" x2="87535" y2="3824"/>
                            <a14:foregroundMark x1="12465" y1="5294" x2="22380" y2="70882"/>
                            <a14:foregroundMark x1="22380" y1="70882" x2="3966" y2="18529"/>
                            <a14:foregroundMark x1="3966" y1="18529" x2="23796" y2="74412"/>
                            <a14:foregroundMark x1="23796" y1="74412" x2="23796" y2="82059"/>
                            <a14:backgroundMark x1="49292" y1="82059" x2="46742" y2="22353"/>
                            <a14:backgroundMark x1="46742" y1="22353" x2="49292" y2="14412"/>
                            <a14:backgroundMark x1="51841" y1="55588" x2="50708" y2="105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881" y="1287727"/>
                <a:ext cx="943510" cy="908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42816DE8-EC80-2A6E-0101-83D05F459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309" y="1337794"/>
                <a:ext cx="681563" cy="345223"/>
              </a:xfrm>
              <a:prstGeom prst="rect">
                <a:avLst/>
              </a:prstGeom>
            </p:spPr>
          </p:pic>
        </p:grpSp>
        <p:pic>
          <p:nvPicPr>
            <p:cNvPr id="1030" name="Picture 6" descr="Villa, Piscina, Natación, Casa">
              <a:extLst>
                <a:ext uri="{FF2B5EF4-FFF2-40B4-BE49-F238E27FC236}">
                  <a16:creationId xmlns:a16="http://schemas.microsoft.com/office/drawing/2014/main" id="{C8BD255B-44EC-F021-E1AB-73C4BE108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215" y="4582126"/>
              <a:ext cx="827450" cy="76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45662B35-974D-2A5B-010A-6E3239D5C1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0122" y="5781978"/>
            <a:ext cx="562781" cy="570356"/>
          </a:xfrm>
          <a:prstGeom prst="rect">
            <a:avLst/>
          </a:prstGeom>
        </p:spPr>
      </p:pic>
      <p:pic>
        <p:nvPicPr>
          <p:cNvPr id="90" name="Picture 89" descr="A picture containing dark&#10;&#10;Description automatically generated">
            <a:extLst>
              <a:ext uri="{FF2B5EF4-FFF2-40B4-BE49-F238E27FC236}">
                <a16:creationId xmlns:a16="http://schemas.microsoft.com/office/drawing/2014/main" id="{D8400BDE-0D30-D323-3C73-F6A386FA0E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90" y="5754637"/>
            <a:ext cx="335876" cy="335876"/>
          </a:xfrm>
          <a:prstGeom prst="rect">
            <a:avLst/>
          </a:prstGeom>
        </p:spPr>
      </p:pic>
      <p:pic>
        <p:nvPicPr>
          <p:cNvPr id="91" name="Picture 6" descr="Bote, Tirón, Mar, Océano, Nave, Juguete, Rojo, Dibujo">
            <a:extLst>
              <a:ext uri="{FF2B5EF4-FFF2-40B4-BE49-F238E27FC236}">
                <a16:creationId xmlns:a16="http://schemas.microsoft.com/office/drawing/2014/main" id="{56C8E5F7-8445-A990-1F1B-5E43DDF0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44" y="5597164"/>
            <a:ext cx="756995" cy="6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5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89" y="58981"/>
            <a:ext cx="4200501" cy="67576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 Follow up 5a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749B99E-44CA-40DC-B2F9-6A8340EB439A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877DF3-48DF-117F-537F-311BB627AFA8}"/>
              </a:ext>
            </a:extLst>
          </p:cNvPr>
          <p:cNvSpPr txBox="1"/>
          <p:nvPr/>
        </p:nvSpPr>
        <p:spPr>
          <a:xfrm>
            <a:off x="662375" y="52797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Extra:</a:t>
            </a:r>
            <a:endParaRPr lang="en-GB" sz="2800" dirty="0"/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F5FA046D-0282-4C47-A4D9-FE92497FB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05821"/>
              </p:ext>
            </p:extLst>
          </p:nvPr>
        </p:nvGraphicFramePr>
        <p:xfrm>
          <a:off x="267206" y="769240"/>
          <a:ext cx="1004521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1187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347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499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domingo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jueves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viernes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miércoles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espectáculo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cuándo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exposición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fecha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sábado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puente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cuál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compañero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escuela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compañera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muy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piscina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bastante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hotel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B5B718F-08CC-46B0-8BC1-756F5F9C2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79" y="281269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6BADB37-1017-4105-98A4-B115C2A3E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1" y="1171314"/>
            <a:ext cx="1186070" cy="1186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E0791B-5A57-41DA-B341-BE3687263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63" y="4587615"/>
            <a:ext cx="1162417" cy="11012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786DB2-9CB7-441D-9E4D-99CC2A6B7C69}"/>
              </a:ext>
            </a:extLst>
          </p:cNvPr>
          <p:cNvSpPr txBox="1"/>
          <p:nvPr/>
        </p:nvSpPr>
        <p:spPr>
          <a:xfrm>
            <a:off x="1202150" y="583698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8098B-0C02-45DB-9F63-27B54344449F}"/>
              </a:ext>
            </a:extLst>
          </p:cNvPr>
          <p:cNvSpPr txBox="1"/>
          <p:nvPr/>
        </p:nvSpPr>
        <p:spPr>
          <a:xfrm>
            <a:off x="1164287" y="347572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35327F-70C3-4D2F-8D04-EA0EF31E0218}"/>
              </a:ext>
            </a:extLst>
          </p:cNvPr>
          <p:cNvSpPr txBox="1"/>
          <p:nvPr/>
        </p:nvSpPr>
        <p:spPr>
          <a:xfrm>
            <a:off x="1193783" y="186364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466214" y="67892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</p:spTree>
    <p:extLst>
      <p:ext uri="{BB962C8B-B14F-4D97-AF65-F5344CB8AC3E}">
        <p14:creationId xmlns:p14="http://schemas.microsoft.com/office/powerpoint/2010/main" val="352561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89" y="58981"/>
            <a:ext cx="5868515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 Follow up 5b: 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DE82A1A-1BE4-487F-9E67-DD4DD308700F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BB44FC-FC20-85C7-A5EF-A920CFCE8A1C}"/>
              </a:ext>
            </a:extLst>
          </p:cNvPr>
          <p:cNvSpPr txBox="1"/>
          <p:nvPr/>
        </p:nvSpPr>
        <p:spPr>
          <a:xfrm>
            <a:off x="662375" y="52797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Extra:</a:t>
            </a:r>
            <a:endParaRPr lang="en-GB" sz="2800" dirty="0"/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F02B4C81-9837-4D84-8350-F3138291A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30812"/>
              </p:ext>
            </p:extLst>
          </p:nvPr>
        </p:nvGraphicFramePr>
        <p:xfrm>
          <a:off x="120324" y="758028"/>
          <a:ext cx="10331763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067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3775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750984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4195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Wednesday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Thursday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exhibition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which?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partner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partner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swimming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05D1E6D-1407-4028-B241-30CA3E767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07" y="2807676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B634EC7-23A5-4119-8B72-7662C298B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3" y="1166296"/>
            <a:ext cx="1186070" cy="1186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31151E-1CCC-4465-90D4-11D2E43DAA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02" y="5097656"/>
            <a:ext cx="1162417" cy="11012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1932BC-A04B-45F9-8CC4-A3C943A7EBBE}"/>
              </a:ext>
            </a:extLst>
          </p:cNvPr>
          <p:cNvSpPr txBox="1"/>
          <p:nvPr/>
        </p:nvSpPr>
        <p:spPr>
          <a:xfrm>
            <a:off x="1143592" y="583196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C688B-4A59-4610-91FC-7122830711D2}"/>
              </a:ext>
            </a:extLst>
          </p:cNvPr>
          <p:cNvSpPr txBox="1"/>
          <p:nvPr/>
        </p:nvSpPr>
        <p:spPr>
          <a:xfrm>
            <a:off x="1105729" y="347071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34B746-D2E5-4862-9EAD-A96E61C742BE}"/>
              </a:ext>
            </a:extLst>
          </p:cNvPr>
          <p:cNvSpPr txBox="1"/>
          <p:nvPr/>
        </p:nvSpPr>
        <p:spPr>
          <a:xfrm>
            <a:off x="1135225" y="18586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390896" y="84930"/>
            <a:ext cx="773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en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</p:spTree>
    <p:extLst>
      <p:ext uri="{BB962C8B-B14F-4D97-AF65-F5344CB8AC3E}">
        <p14:creationId xmlns:p14="http://schemas.microsoft.com/office/powerpoint/2010/main" val="365160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5721559" y="11734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6514823" y="9651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[e]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pic>
        <p:nvPicPr>
          <p:cNvPr id="26" name="Google Shape;164;p2" descr="Speech Icon, Voice, Talking, Audio, Speech">
            <a:extLst>
              <a:ext uri="{FF2B5EF4-FFF2-40B4-BE49-F238E27FC236}">
                <a16:creationId xmlns:a16="http://schemas.microsoft.com/office/drawing/2014/main" id="{B6BFA36D-E6ED-4406-BEB2-0D48C173FC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8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2;p3">
            <a:extLst>
              <a:ext uri="{FF2B5EF4-FFF2-40B4-BE49-F238E27FC236}">
                <a16:creationId xmlns:a16="http://schemas.microsoft.com/office/drawing/2014/main" id="{964A3F23-4D34-45B4-9C75-0E17A504C93E}"/>
              </a:ext>
            </a:extLst>
          </p:cNvPr>
          <p:cNvSpPr txBox="1"/>
          <p:nvPr/>
        </p:nvSpPr>
        <p:spPr>
          <a:xfrm>
            <a:off x="106211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155;p2">
            <a:extLst>
              <a:ext uri="{FF2B5EF4-FFF2-40B4-BE49-F238E27FC236}">
                <a16:creationId xmlns:a16="http://schemas.microsoft.com/office/drawing/2014/main" id="{70EEE0F2-C118-41B9-9752-0AD7B8BFD99D}"/>
              </a:ext>
            </a:extLst>
          </p:cNvPr>
          <p:cNvSpPr txBox="1"/>
          <p:nvPr/>
        </p:nvSpPr>
        <p:spPr>
          <a:xfrm>
            <a:off x="7308087" y="-280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[i] [o] [u]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697A824D-9F5A-DFFB-4D53-CDDD87BF0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486" y="868056"/>
            <a:ext cx="914400" cy="914400"/>
          </a:xfrm>
          <a:prstGeom prst="rect">
            <a:avLst/>
          </a:prstGeom>
        </p:spPr>
      </p:pic>
      <p:sp>
        <p:nvSpPr>
          <p:cNvPr id="31" name="Speech Bubble: Rectangle with Corners Rounded 30">
            <a:hlinkClick r:id="" action="ppaction://noaction">
              <a:snd r:embed="rId6" name="2_1.wav"/>
            </a:hlinkClick>
            <a:extLst>
              <a:ext uri="{FF2B5EF4-FFF2-40B4-BE49-F238E27FC236}">
                <a16:creationId xmlns:a16="http://schemas.microsoft.com/office/drawing/2014/main" id="{8C9423E3-8D67-2B43-EA9E-713D8AB7A335}"/>
              </a:ext>
            </a:extLst>
          </p:cNvPr>
          <p:cNvSpPr/>
          <p:nvPr/>
        </p:nvSpPr>
        <p:spPr>
          <a:xfrm>
            <a:off x="1118181" y="1032911"/>
            <a:ext cx="3324661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Escucha y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repite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2" name="Google Shape;338;p8">
            <a:hlinkClick r:id="" action="ppaction://noaction">
              <a:snd r:embed="rId7" name="2_2.wav"/>
            </a:hlinkClick>
            <a:extLst>
              <a:ext uri="{FF2B5EF4-FFF2-40B4-BE49-F238E27FC236}">
                <a16:creationId xmlns:a16="http://schemas.microsoft.com/office/drawing/2014/main" id="{E8540E78-8849-0102-6174-7FE9B3DA882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8261" y="2087554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Google Shape;338;p8">
            <a:hlinkClick r:id="" action="ppaction://noaction">
              <a:snd r:embed="rId9" name="2_3.wav"/>
            </a:hlinkClick>
            <a:extLst>
              <a:ext uri="{FF2B5EF4-FFF2-40B4-BE49-F238E27FC236}">
                <a16:creationId xmlns:a16="http://schemas.microsoft.com/office/drawing/2014/main" id="{BA6518D1-50A2-B82E-64DC-70A762E22F6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3714" y="3701975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Google Shape;338;p8">
            <a:hlinkClick r:id="" action="ppaction://noaction">
              <a:snd r:embed="rId10" name="2_4.wav"/>
            </a:hlinkClick>
            <a:extLst>
              <a:ext uri="{FF2B5EF4-FFF2-40B4-BE49-F238E27FC236}">
                <a16:creationId xmlns:a16="http://schemas.microsoft.com/office/drawing/2014/main" id="{FB56D2E0-8545-C76E-A62F-4226CF1CCB1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3714" y="5218356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Google Shape;338;p8">
            <a:hlinkClick r:id="" action="ppaction://noaction">
              <a:snd r:embed="rId11" name="2_5.wav"/>
            </a:hlinkClick>
            <a:extLst>
              <a:ext uri="{FF2B5EF4-FFF2-40B4-BE49-F238E27FC236}">
                <a16:creationId xmlns:a16="http://schemas.microsoft.com/office/drawing/2014/main" id="{75CE372C-E8F8-5B4A-CCB1-C0145635842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34345" y="1971675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A41F77-EE64-1A3D-A92C-920EC63CDDE4}"/>
              </a:ext>
            </a:extLst>
          </p:cNvPr>
          <p:cNvSpPr txBox="1"/>
          <p:nvPr/>
        </p:nvSpPr>
        <p:spPr>
          <a:xfrm>
            <a:off x="1105983" y="1552487"/>
            <a:ext cx="4615576" cy="179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Abeja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 es con ‘</a:t>
            </a:r>
            <a:r>
              <a:rPr lang="en-GB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</a:p>
          <a:p>
            <a:pPr>
              <a:lnSpc>
                <a:spcPct val="200000"/>
              </a:lnSpc>
            </a:pP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Mi </a:t>
            </a:r>
            <a:r>
              <a:rPr lang="en-GB" sz="3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abuela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 dice ‘</a:t>
            </a:r>
            <a:r>
              <a:rPr lang="en-GB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7485B5-264A-ADB5-79E2-B058ACA62523}"/>
              </a:ext>
            </a:extLst>
          </p:cNvPr>
          <p:cNvSpPr txBox="1"/>
          <p:nvPr/>
        </p:nvSpPr>
        <p:spPr>
          <a:xfrm>
            <a:off x="6093756" y="1695505"/>
            <a:ext cx="10598726" cy="138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Oso es con ‘</a:t>
            </a:r>
            <a:r>
              <a:rPr lang="en-GB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Olivia dice ‘</a:t>
            </a:r>
            <a:r>
              <a:rPr lang="en-GB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09CDF7-BED8-7E3B-B51B-4B57741E5F97}"/>
              </a:ext>
            </a:extLst>
          </p:cNvPr>
          <p:cNvSpPr txBox="1"/>
          <p:nvPr/>
        </p:nvSpPr>
        <p:spPr>
          <a:xfrm>
            <a:off x="1118181" y="5064496"/>
            <a:ext cx="2872429" cy="179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Isla es con </a:t>
            </a:r>
            <a:r>
              <a:rPr lang="en-GB" sz="3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3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  <a:p>
            <a:pPr>
              <a:lnSpc>
                <a:spcPct val="200000"/>
              </a:lnSpc>
            </a:pP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Isabel dice </a:t>
            </a:r>
            <a:r>
              <a:rPr lang="en-GB" sz="3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3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442BB4-FAAC-EFCE-51C7-0B0A731D9C00}"/>
              </a:ext>
            </a:extLst>
          </p:cNvPr>
          <p:cNvSpPr txBox="1"/>
          <p:nvPr/>
        </p:nvSpPr>
        <p:spPr>
          <a:xfrm>
            <a:off x="7400575" y="5828388"/>
            <a:ext cx="31726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 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repeat</a:t>
            </a:r>
          </a:p>
          <a:p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dice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s/he says</a:t>
            </a:r>
          </a:p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ustedes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you pl. (formal)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081C0C-DC0B-79A4-2165-901A5FBFC3D5}"/>
              </a:ext>
            </a:extLst>
          </p:cNvPr>
          <p:cNvSpPr txBox="1"/>
          <p:nvPr/>
        </p:nvSpPr>
        <p:spPr>
          <a:xfrm>
            <a:off x="1075933" y="3355941"/>
            <a:ext cx="4491278" cy="179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Elefante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 es con ‘</a:t>
            </a:r>
            <a:r>
              <a:rPr lang="en-GB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  <a:p>
            <a:pPr>
              <a:lnSpc>
                <a:spcPct val="200000"/>
              </a:lnSpc>
            </a:pP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Emilio dice ‘</a:t>
            </a:r>
            <a:r>
              <a:rPr lang="en-GB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D92EEB-3313-BA9B-5235-F78E951B67EC}"/>
              </a:ext>
            </a:extLst>
          </p:cNvPr>
          <p:cNvSpPr txBox="1"/>
          <p:nvPr/>
        </p:nvSpPr>
        <p:spPr>
          <a:xfrm>
            <a:off x="6093756" y="3551539"/>
            <a:ext cx="5786331" cy="1402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Uña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 es con ‘</a:t>
            </a:r>
            <a:r>
              <a:rPr lang="en-GB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GB" sz="3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Ustedes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dicen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 ‘</a:t>
            </a:r>
            <a:r>
              <a:rPr lang="en-GB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</a:t>
            </a:r>
            <a:r>
              <a:rPr lang="en-GB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  <a:endParaRPr lang="en-GB" sz="3000" dirty="0"/>
          </a:p>
        </p:txBody>
      </p:sp>
      <p:pic>
        <p:nvPicPr>
          <p:cNvPr id="46" name="Google Shape;338;p8">
            <a:hlinkClick r:id="" action="ppaction://noaction">
              <a:snd r:embed="rId12" name="2_6.wav"/>
            </a:hlinkClick>
            <a:extLst>
              <a:ext uri="{FF2B5EF4-FFF2-40B4-BE49-F238E27FC236}">
                <a16:creationId xmlns:a16="http://schemas.microsoft.com/office/drawing/2014/main" id="{046D9166-512F-41B0-849C-CA9DC31496B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78559" y="3765179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Google Shape;387;p19">
            <a:extLst>
              <a:ext uri="{FF2B5EF4-FFF2-40B4-BE49-F238E27FC236}">
                <a16:creationId xmlns:a16="http://schemas.microsoft.com/office/drawing/2014/main" id="{0E419A12-9FB3-9FBA-B21B-FEED7CAC555C}"/>
              </a:ext>
            </a:extLst>
          </p:cNvPr>
          <p:cNvSpPr/>
          <p:nvPr/>
        </p:nvSpPr>
        <p:spPr>
          <a:xfrm>
            <a:off x="10966288" y="20213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388;p19">
            <a:extLst>
              <a:ext uri="{FF2B5EF4-FFF2-40B4-BE49-F238E27FC236}">
                <a16:creationId xmlns:a16="http://schemas.microsoft.com/office/drawing/2014/main" id="{4E5FE830-8C55-9F38-98CF-9DCE0D91FA6F}"/>
              </a:ext>
            </a:extLst>
          </p:cNvPr>
          <p:cNvSpPr/>
          <p:nvPr/>
        </p:nvSpPr>
        <p:spPr>
          <a:xfrm>
            <a:off x="10963921" y="2021315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9" name="Google Shape;389;p19">
            <a:extLst>
              <a:ext uri="{FF2B5EF4-FFF2-40B4-BE49-F238E27FC236}">
                <a16:creationId xmlns:a16="http://schemas.microsoft.com/office/drawing/2014/main" id="{877858A0-913D-40D2-4F0E-14416938C0FE}"/>
              </a:ext>
            </a:extLst>
          </p:cNvPr>
          <p:cNvCxnSpPr/>
          <p:nvPr/>
        </p:nvCxnSpPr>
        <p:spPr>
          <a:xfrm>
            <a:off x="11649660" y="20098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390;p19">
            <a:extLst>
              <a:ext uri="{FF2B5EF4-FFF2-40B4-BE49-F238E27FC236}">
                <a16:creationId xmlns:a16="http://schemas.microsoft.com/office/drawing/2014/main" id="{6AE0D515-1D45-6826-CF85-2D9F220768B6}"/>
              </a:ext>
            </a:extLst>
          </p:cNvPr>
          <p:cNvCxnSpPr/>
          <p:nvPr/>
        </p:nvCxnSpPr>
        <p:spPr>
          <a:xfrm>
            <a:off x="11639751" y="20098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391;p19">
            <a:extLst>
              <a:ext uri="{FF2B5EF4-FFF2-40B4-BE49-F238E27FC236}">
                <a16:creationId xmlns:a16="http://schemas.microsoft.com/office/drawing/2014/main" id="{F384DF80-1002-7020-0CBF-057B6AA1CD39}"/>
              </a:ext>
            </a:extLst>
          </p:cNvPr>
          <p:cNvCxnSpPr/>
          <p:nvPr/>
        </p:nvCxnSpPr>
        <p:spPr>
          <a:xfrm>
            <a:off x="11649661" y="61661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393;p19">
            <a:extLst>
              <a:ext uri="{FF2B5EF4-FFF2-40B4-BE49-F238E27FC236}">
                <a16:creationId xmlns:a16="http://schemas.microsoft.com/office/drawing/2014/main" id="{8362274D-244C-F7C7-3C3F-8550371E4182}"/>
              </a:ext>
            </a:extLst>
          </p:cNvPr>
          <p:cNvSpPr txBox="1"/>
          <p:nvPr/>
        </p:nvSpPr>
        <p:spPr>
          <a:xfrm>
            <a:off x="11835478" y="1810203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60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53" name="Google Shape;394;p19">
            <a:extLst>
              <a:ext uri="{FF2B5EF4-FFF2-40B4-BE49-F238E27FC236}">
                <a16:creationId xmlns:a16="http://schemas.microsoft.com/office/drawing/2014/main" id="{E1135AE6-F0DA-28E4-040B-71F8D83E6C23}"/>
              </a:ext>
            </a:extLst>
          </p:cNvPr>
          <p:cNvSpPr txBox="1"/>
          <p:nvPr/>
        </p:nvSpPr>
        <p:spPr>
          <a:xfrm>
            <a:off x="11732625" y="57598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395;p19">
            <a:extLst>
              <a:ext uri="{FF2B5EF4-FFF2-40B4-BE49-F238E27FC236}">
                <a16:creationId xmlns:a16="http://schemas.microsoft.com/office/drawing/2014/main" id="{7600D8E5-BAA2-673C-A479-8F341799C584}"/>
              </a:ext>
            </a:extLst>
          </p:cNvPr>
          <p:cNvSpPr/>
          <p:nvPr/>
        </p:nvSpPr>
        <p:spPr>
          <a:xfrm>
            <a:off x="10823338" y="63965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5721559" y="11734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6514823" y="9651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[e]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pic>
        <p:nvPicPr>
          <p:cNvPr id="26" name="Google Shape;164;p2" descr="Speech Icon, Voice, Talking, Audio, Speech">
            <a:extLst>
              <a:ext uri="{FF2B5EF4-FFF2-40B4-BE49-F238E27FC236}">
                <a16:creationId xmlns:a16="http://schemas.microsoft.com/office/drawing/2014/main" id="{B6BFA36D-E6ED-4406-BEB2-0D48C173FC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8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2;p3">
            <a:extLst>
              <a:ext uri="{FF2B5EF4-FFF2-40B4-BE49-F238E27FC236}">
                <a16:creationId xmlns:a16="http://schemas.microsoft.com/office/drawing/2014/main" id="{964A3F23-4D34-45B4-9C75-0E17A504C93E}"/>
              </a:ext>
            </a:extLst>
          </p:cNvPr>
          <p:cNvSpPr txBox="1"/>
          <p:nvPr/>
        </p:nvSpPr>
        <p:spPr>
          <a:xfrm>
            <a:off x="106211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155;p2">
            <a:extLst>
              <a:ext uri="{FF2B5EF4-FFF2-40B4-BE49-F238E27FC236}">
                <a16:creationId xmlns:a16="http://schemas.microsoft.com/office/drawing/2014/main" id="{70EEE0F2-C118-41B9-9752-0AD7B8BFD99D}"/>
              </a:ext>
            </a:extLst>
          </p:cNvPr>
          <p:cNvSpPr txBox="1"/>
          <p:nvPr/>
        </p:nvSpPr>
        <p:spPr>
          <a:xfrm>
            <a:off x="7308087" y="-280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[i] [o] [u]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Melodía, Música, Notas, Onomatopeya">
            <a:extLst>
              <a:ext uri="{FF2B5EF4-FFF2-40B4-BE49-F238E27FC236}">
                <a16:creationId xmlns:a16="http://schemas.microsoft.com/office/drawing/2014/main" id="{23B9EDC8-3BAB-43DB-8C7C-AB5DA64A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98" y="717537"/>
            <a:ext cx="1723510" cy="10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697A824D-9F5A-DFFB-4D53-CDDD87BF0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486" y="868056"/>
            <a:ext cx="914400" cy="914400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8C9423E3-8D67-2B43-EA9E-713D8AB7A335}"/>
              </a:ext>
            </a:extLst>
          </p:cNvPr>
          <p:cNvSpPr/>
          <p:nvPr/>
        </p:nvSpPr>
        <p:spPr>
          <a:xfrm>
            <a:off x="1118181" y="1032911"/>
            <a:ext cx="3324661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Escucha y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canta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442BB4-FAAC-EFCE-51C7-0B0A731D9C00}"/>
              </a:ext>
            </a:extLst>
          </p:cNvPr>
          <p:cNvSpPr txBox="1"/>
          <p:nvPr/>
        </p:nvSpPr>
        <p:spPr>
          <a:xfrm>
            <a:off x="8986921" y="5512769"/>
            <a:ext cx="317820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 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repeat</a:t>
            </a:r>
          </a:p>
          <a:p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dice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s/he says</a:t>
            </a:r>
          </a:p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ustedes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you pl. (formal)</a:t>
            </a:r>
            <a:endParaRPr lang="en-GB" dirty="0"/>
          </a:p>
        </p:txBody>
      </p:sp>
      <p:pic>
        <p:nvPicPr>
          <p:cNvPr id="24" name="Online Media 4" title="Canción de las Vocales - Las Vocales en Español - Canta las Letras">
            <a:hlinkClick r:id="" action="ppaction://media"/>
            <a:extLst>
              <a:ext uri="{FF2B5EF4-FFF2-40B4-BE49-F238E27FC236}">
                <a16:creationId xmlns:a16="http://schemas.microsoft.com/office/drawing/2014/main" id="{5103E9A8-7809-33C0-7368-A1C355737A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644541" y="2043541"/>
            <a:ext cx="7979914" cy="45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221;p10">
            <a:extLst>
              <a:ext uri="{FF2B5EF4-FFF2-40B4-BE49-F238E27FC236}">
                <a16:creationId xmlns:a16="http://schemas.microsoft.com/office/drawing/2014/main" id="{BC4B23C4-FEC9-4B6F-AD0D-B4FB9AA76E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222;p10">
            <a:extLst>
              <a:ext uri="{FF2B5EF4-FFF2-40B4-BE49-F238E27FC236}">
                <a16:creationId xmlns:a16="http://schemas.microsoft.com/office/drawing/2014/main" id="{EB69EB11-85EA-41C1-9672-3CD787135AE9}"/>
              </a:ext>
            </a:extLst>
          </p:cNvPr>
          <p:cNvSpPr txBox="1"/>
          <p:nvPr/>
        </p:nvSpPr>
        <p:spPr>
          <a:xfrm>
            <a:off x="10682790" y="770312"/>
            <a:ext cx="1346844" cy="400110"/>
          </a:xfrm>
          <a:prstGeom prst="rect">
            <a:avLst/>
          </a:prstGeom>
          <a:solidFill>
            <a:srgbClr val="8FEA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C5A277-8038-4F40-9D18-69466839D1A5}"/>
              </a:ext>
            </a:extLst>
          </p:cNvPr>
          <p:cNvSpPr txBox="1"/>
          <p:nvPr/>
        </p:nvSpPr>
        <p:spPr>
          <a:xfrm>
            <a:off x="8792395" y="1130860"/>
            <a:ext cx="669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describe?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4" name="Table 193">
            <a:extLst>
              <a:ext uri="{FF2B5EF4-FFF2-40B4-BE49-F238E27FC236}">
                <a16:creationId xmlns:a16="http://schemas.microsoft.com/office/drawing/2014/main" id="{4DF61655-4426-4F49-B2F5-698BD9E5E1DB}"/>
              </a:ext>
            </a:extLst>
          </p:cNvPr>
          <p:cNvGraphicFramePr>
            <a:graphicFrameLocks noGrp="1"/>
          </p:cNvGraphicFramePr>
          <p:nvPr/>
        </p:nvGraphicFramePr>
        <p:xfrm>
          <a:off x="6565178" y="2140330"/>
          <a:ext cx="5565783" cy="47065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17025">
                  <a:extLst>
                    <a:ext uri="{9D8B030D-6E8A-4147-A177-3AD203B41FA5}">
                      <a16:colId xmlns:a16="http://schemas.microsoft.com/office/drawing/2014/main" val="1017241443"/>
                    </a:ext>
                  </a:extLst>
                </a:gridCol>
                <a:gridCol w="2548758">
                  <a:extLst>
                    <a:ext uri="{9D8B030D-6E8A-4147-A177-3AD203B41FA5}">
                      <a16:colId xmlns:a16="http://schemas.microsoft.com/office/drawing/2014/main" val="343652184"/>
                    </a:ext>
                  </a:extLst>
                </a:gridCol>
              </a:tblGrid>
              <a:tr h="61054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8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adjetivo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¿</a:t>
                      </a:r>
                      <a:r>
                        <a:rPr lang="en-GB" sz="28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Qué</a:t>
                      </a: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6545696"/>
                  </a:ext>
                </a:extLst>
              </a:tr>
              <a:tr h="5554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8431081"/>
                  </a:ext>
                </a:extLst>
              </a:tr>
              <a:tr h="7081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539707"/>
                  </a:ext>
                </a:extLst>
              </a:tr>
              <a:tr h="7081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221044"/>
                  </a:ext>
                </a:extLst>
              </a:tr>
              <a:tr h="7081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254746"/>
                  </a:ext>
                </a:extLst>
              </a:tr>
              <a:tr h="7081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023348"/>
                  </a:ext>
                </a:extLst>
              </a:tr>
              <a:tr h="7081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5166585"/>
                  </a:ext>
                </a:extLst>
              </a:tr>
            </a:tbl>
          </a:graphicData>
        </a:graphic>
      </p:graphicFrame>
      <p:sp>
        <p:nvSpPr>
          <p:cNvPr id="196" name="TextBox 195">
            <a:extLst>
              <a:ext uri="{FF2B5EF4-FFF2-40B4-BE49-F238E27FC236}">
                <a16:creationId xmlns:a16="http://schemas.microsoft.com/office/drawing/2014/main" id="{143E1399-4A51-4082-87C2-40E1FCAAE66B}"/>
              </a:ext>
            </a:extLst>
          </p:cNvPr>
          <p:cNvSpPr txBox="1"/>
          <p:nvPr/>
        </p:nvSpPr>
        <p:spPr>
          <a:xfrm>
            <a:off x="6597034" y="1622829"/>
            <a:ext cx="362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 en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7" name="Picture 16" descr="United, Flag, Kingdom, British, Great, Britain">
            <a:extLst>
              <a:ext uri="{FF2B5EF4-FFF2-40B4-BE49-F238E27FC236}">
                <a16:creationId xmlns:a16="http://schemas.microsoft.com/office/drawing/2014/main" id="{9FE3A8B2-8C73-4E76-A6A1-3DE1D158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474" y="1786277"/>
            <a:ext cx="491064" cy="2455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Google Shape;325;p7">
            <a:extLst>
              <a:ext uri="{FF2B5EF4-FFF2-40B4-BE49-F238E27FC236}">
                <a16:creationId xmlns:a16="http://schemas.microsoft.com/office/drawing/2014/main" id="{8D305E61-97FF-4EC1-8567-8E47E2D2A471}"/>
              </a:ext>
            </a:extLst>
          </p:cNvPr>
          <p:cNvSpPr txBox="1"/>
          <p:nvPr/>
        </p:nvSpPr>
        <p:spPr>
          <a:xfrm>
            <a:off x="7314063" y="2777581"/>
            <a:ext cx="15462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positive</a:t>
            </a:r>
          </a:p>
        </p:txBody>
      </p:sp>
      <p:sp>
        <p:nvSpPr>
          <p:cNvPr id="199" name="Google Shape;325;p7">
            <a:extLst>
              <a:ext uri="{FF2B5EF4-FFF2-40B4-BE49-F238E27FC236}">
                <a16:creationId xmlns:a16="http://schemas.microsoft.com/office/drawing/2014/main" id="{EBFA8948-3EC2-453C-BFC5-AB6C914F4E6D}"/>
              </a:ext>
            </a:extLst>
          </p:cNvPr>
          <p:cNvSpPr txBox="1"/>
          <p:nvPr/>
        </p:nvSpPr>
        <p:spPr>
          <a:xfrm>
            <a:off x="9980062" y="2769039"/>
            <a:ext cx="1863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sister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325;p7">
            <a:extLst>
              <a:ext uri="{FF2B5EF4-FFF2-40B4-BE49-F238E27FC236}">
                <a16:creationId xmlns:a16="http://schemas.microsoft.com/office/drawing/2014/main" id="{95A5A2F7-DB15-4137-AF71-BBBD5310394E}"/>
              </a:ext>
            </a:extLst>
          </p:cNvPr>
          <p:cNvSpPr txBox="1"/>
          <p:nvPr/>
        </p:nvSpPr>
        <p:spPr>
          <a:xfrm>
            <a:off x="7445309" y="3371246"/>
            <a:ext cx="1863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strong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325;p7">
            <a:extLst>
              <a:ext uri="{FF2B5EF4-FFF2-40B4-BE49-F238E27FC236}">
                <a16:creationId xmlns:a16="http://schemas.microsoft.com/office/drawing/2014/main" id="{8BB1FF41-2647-46AF-A505-970605F44032}"/>
              </a:ext>
            </a:extLst>
          </p:cNvPr>
          <p:cNvSpPr txBox="1"/>
          <p:nvPr/>
        </p:nvSpPr>
        <p:spPr>
          <a:xfrm>
            <a:off x="9604562" y="3393883"/>
            <a:ext cx="299644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male</a:t>
            </a: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325;p7">
            <a:extLst>
              <a:ext uri="{FF2B5EF4-FFF2-40B4-BE49-F238E27FC236}">
                <a16:creationId xmlns:a16="http://schemas.microsoft.com/office/drawing/2014/main" id="{F29DDCAC-0629-42A1-93C3-85922F031665}"/>
              </a:ext>
            </a:extLst>
          </p:cNvPr>
          <p:cNvSpPr txBox="1"/>
          <p:nvPr/>
        </p:nvSpPr>
        <p:spPr>
          <a:xfrm>
            <a:off x="7161060" y="4084813"/>
            <a:ext cx="1863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big</a:t>
            </a:r>
          </a:p>
        </p:txBody>
      </p:sp>
      <p:sp>
        <p:nvSpPr>
          <p:cNvPr id="203" name="Google Shape;325;p7">
            <a:extLst>
              <a:ext uri="{FF2B5EF4-FFF2-40B4-BE49-F238E27FC236}">
                <a16:creationId xmlns:a16="http://schemas.microsoft.com/office/drawing/2014/main" id="{CDCCEB7C-82B0-494E-8110-9FD6E96F5625}"/>
              </a:ext>
            </a:extLst>
          </p:cNvPr>
          <p:cNvSpPr txBox="1"/>
          <p:nvPr/>
        </p:nvSpPr>
        <p:spPr>
          <a:xfrm>
            <a:off x="9872910" y="4073081"/>
            <a:ext cx="1863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school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" name="Picture 53">
            <a:hlinkClick r:id="" action="ppaction://noaction">
              <a:snd r:embed="rId7" name="4_6.wav"/>
            </a:hlinkClick>
            <a:extLst>
              <a:ext uri="{FF2B5EF4-FFF2-40B4-BE49-F238E27FC236}">
                <a16:creationId xmlns:a16="http://schemas.microsoft.com/office/drawing/2014/main" id="{39C59A33-25F1-42A1-A2B4-91D03DB34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113" y="2218720"/>
            <a:ext cx="687248" cy="672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EEDD66F-AADD-4989-99B0-F9A03B2950E0}"/>
              </a:ext>
            </a:extLst>
          </p:cNvPr>
          <p:cNvSpPr txBox="1"/>
          <p:nvPr/>
        </p:nvSpPr>
        <p:spPr>
          <a:xfrm>
            <a:off x="149068" y="2293182"/>
            <a:ext cx="358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hlinkClick r:id="" action="ppaction://noaction">
              <a:snd r:embed="rId9" name="4_7.wav"/>
            </a:hlinkClick>
            <a:extLst>
              <a:ext uri="{FF2B5EF4-FFF2-40B4-BE49-F238E27FC236}">
                <a16:creationId xmlns:a16="http://schemas.microsoft.com/office/drawing/2014/main" id="{77F22E2D-FA5E-4DD9-96A5-30B72BBEA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551" y="3011441"/>
            <a:ext cx="687248" cy="672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3F013AA-A8C0-43A4-A262-51C686DA984F}"/>
              </a:ext>
            </a:extLst>
          </p:cNvPr>
          <p:cNvSpPr txBox="1"/>
          <p:nvPr/>
        </p:nvSpPr>
        <p:spPr>
          <a:xfrm>
            <a:off x="939590" y="3085903"/>
            <a:ext cx="358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hlinkClick r:id="" action="ppaction://noaction">
              <a:snd r:embed="rId10" name="4_8.wav"/>
            </a:hlinkClick>
            <a:extLst>
              <a:ext uri="{FF2B5EF4-FFF2-40B4-BE49-F238E27FC236}">
                <a16:creationId xmlns:a16="http://schemas.microsoft.com/office/drawing/2014/main" id="{2FFC302D-88CA-45E1-9DCC-D3B22EC52C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542" y="2160208"/>
            <a:ext cx="687248" cy="672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0822E6B-D287-4B66-898F-AC882AE1B1DF}"/>
              </a:ext>
            </a:extLst>
          </p:cNvPr>
          <p:cNvSpPr txBox="1"/>
          <p:nvPr/>
        </p:nvSpPr>
        <p:spPr>
          <a:xfrm>
            <a:off x="1786497" y="2234670"/>
            <a:ext cx="358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hlinkClick r:id="" action="ppaction://noaction">
              <a:snd r:embed="rId11" name="4_9.wav"/>
            </a:hlinkClick>
            <a:extLst>
              <a:ext uri="{FF2B5EF4-FFF2-40B4-BE49-F238E27FC236}">
                <a16:creationId xmlns:a16="http://schemas.microsoft.com/office/drawing/2014/main" id="{940601DF-100A-4DCB-B6B2-47E3BE71A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4627" y="2999095"/>
            <a:ext cx="687248" cy="672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490E70F-A231-431E-BD3A-19C56A5B7678}"/>
              </a:ext>
            </a:extLst>
          </p:cNvPr>
          <p:cNvSpPr txBox="1"/>
          <p:nvPr/>
        </p:nvSpPr>
        <p:spPr>
          <a:xfrm>
            <a:off x="2635582" y="3073557"/>
            <a:ext cx="358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61">
            <a:hlinkClick r:id="" action="ppaction://noaction">
              <a:snd r:embed="rId12" name="4_10.wav"/>
            </a:hlinkClick>
            <a:extLst>
              <a:ext uri="{FF2B5EF4-FFF2-40B4-BE49-F238E27FC236}">
                <a16:creationId xmlns:a16="http://schemas.microsoft.com/office/drawing/2014/main" id="{C7D68D33-3F30-475D-9FB1-185114876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284" y="2234743"/>
            <a:ext cx="687248" cy="672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D521497-25B2-4904-9E43-AEA9DF3DB66B}"/>
              </a:ext>
            </a:extLst>
          </p:cNvPr>
          <p:cNvSpPr txBox="1"/>
          <p:nvPr/>
        </p:nvSpPr>
        <p:spPr>
          <a:xfrm>
            <a:off x="3557239" y="2309205"/>
            <a:ext cx="358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>
            <a:hlinkClick r:id="" action="ppaction://noaction">
              <a:snd r:embed="rId13" name="4_11.wav"/>
            </a:hlinkClick>
            <a:extLst>
              <a:ext uri="{FF2B5EF4-FFF2-40B4-BE49-F238E27FC236}">
                <a16:creationId xmlns:a16="http://schemas.microsoft.com/office/drawing/2014/main" id="{788EEEBE-4149-4E75-A266-BE5E62D21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2153" y="3023206"/>
            <a:ext cx="687248" cy="672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70D8F6F-0EFE-47F3-A5F8-05220DE138DE}"/>
              </a:ext>
            </a:extLst>
          </p:cNvPr>
          <p:cNvSpPr txBox="1"/>
          <p:nvPr/>
        </p:nvSpPr>
        <p:spPr>
          <a:xfrm>
            <a:off x="4553108" y="3097668"/>
            <a:ext cx="358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hlinkClick r:id="" action="ppaction://noaction">
              <a:snd r:embed="rId14" name="4_1.wav"/>
            </a:hlinkClick>
            <a:extLst>
              <a:ext uri="{FF2B5EF4-FFF2-40B4-BE49-F238E27FC236}">
                <a16:creationId xmlns:a16="http://schemas.microsoft.com/office/drawing/2014/main" id="{367891D2-99EE-44B2-9B14-2DEC1C352EE3}"/>
              </a:ext>
            </a:extLst>
          </p:cNvPr>
          <p:cNvSpPr txBox="1"/>
          <p:nvPr/>
        </p:nvSpPr>
        <p:spPr>
          <a:xfrm>
            <a:off x="-7752" y="713417"/>
            <a:ext cx="6394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Does it mention ‘I have’ or “s/he, it has’?? </a:t>
            </a:r>
          </a:p>
        </p:txBody>
      </p:sp>
      <p:sp>
        <p:nvSpPr>
          <p:cNvPr id="67" name="TextBox 66">
            <a:hlinkClick r:id="" action="ppaction://noaction">
              <a:snd r:embed="rId15" name="4_2.wav"/>
            </a:hlinkClick>
            <a:extLst>
              <a:ext uri="{FF2B5EF4-FFF2-40B4-BE49-F238E27FC236}">
                <a16:creationId xmlns:a16="http://schemas.microsoft.com/office/drawing/2014/main" id="{37330552-7499-4F62-9BB6-04CB4C06A534}"/>
              </a:ext>
            </a:extLst>
          </p:cNvPr>
          <p:cNvSpPr txBox="1"/>
          <p:nvPr/>
        </p:nvSpPr>
        <p:spPr>
          <a:xfrm>
            <a:off x="301297" y="1580165"/>
            <a:ext cx="594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 el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número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tabla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8" name="Table 2">
            <a:extLst>
              <a:ext uri="{FF2B5EF4-FFF2-40B4-BE49-F238E27FC236}">
                <a16:creationId xmlns:a16="http://schemas.microsoft.com/office/drawing/2014/main" id="{E4F4EFE6-5272-4EF0-A829-96663796A9B2}"/>
              </a:ext>
            </a:extLst>
          </p:cNvPr>
          <p:cNvGraphicFramePr>
            <a:graphicFrameLocks noGrp="1"/>
          </p:cNvGraphicFramePr>
          <p:nvPr/>
        </p:nvGraphicFramePr>
        <p:xfrm>
          <a:off x="724790" y="3864134"/>
          <a:ext cx="4985734" cy="2744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2867">
                  <a:extLst>
                    <a:ext uri="{9D8B030D-6E8A-4147-A177-3AD203B41FA5}">
                      <a16:colId xmlns:a16="http://schemas.microsoft.com/office/drawing/2014/main" val="100030992"/>
                    </a:ext>
                  </a:extLst>
                </a:gridCol>
                <a:gridCol w="2492867">
                  <a:extLst>
                    <a:ext uri="{9D8B030D-6E8A-4147-A177-3AD203B41FA5}">
                      <a16:colId xmlns:a16="http://schemas.microsoft.com/office/drawing/2014/main" val="4224864022"/>
                    </a:ext>
                  </a:extLst>
                </a:gridCol>
              </a:tblGrid>
              <a:tr h="60748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have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S/he, it has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680884"/>
                  </a:ext>
                </a:extLst>
              </a:tr>
              <a:tr h="2136731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69199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ABC22A11-DB61-4818-80E4-BBD6312F73DB}"/>
              </a:ext>
            </a:extLst>
          </p:cNvPr>
          <p:cNvSpPr txBox="1"/>
          <p:nvPr/>
        </p:nvSpPr>
        <p:spPr>
          <a:xfrm>
            <a:off x="4220056" y="5021499"/>
            <a:ext cx="34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6FDAA6-B1E4-4FE5-9DB1-197B37C69715}"/>
              </a:ext>
            </a:extLst>
          </p:cNvPr>
          <p:cNvSpPr txBox="1"/>
          <p:nvPr/>
        </p:nvSpPr>
        <p:spPr>
          <a:xfrm>
            <a:off x="1645699" y="5236240"/>
            <a:ext cx="43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AB6574-71E2-44EC-9B05-625ED60FE7F7}"/>
              </a:ext>
            </a:extLst>
          </p:cNvPr>
          <p:cNvSpPr txBox="1"/>
          <p:nvPr/>
        </p:nvSpPr>
        <p:spPr>
          <a:xfrm>
            <a:off x="4265406" y="4480079"/>
            <a:ext cx="42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AA2E27-E643-4774-9EEB-0B55F222CFF1}"/>
              </a:ext>
            </a:extLst>
          </p:cNvPr>
          <p:cNvSpPr txBox="1"/>
          <p:nvPr/>
        </p:nvSpPr>
        <p:spPr>
          <a:xfrm>
            <a:off x="1689751" y="4573131"/>
            <a:ext cx="43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11A992-CD85-44CD-874F-DCA67A2A30CA}"/>
              </a:ext>
            </a:extLst>
          </p:cNvPr>
          <p:cNvSpPr txBox="1"/>
          <p:nvPr/>
        </p:nvSpPr>
        <p:spPr>
          <a:xfrm>
            <a:off x="4225921" y="5563262"/>
            <a:ext cx="43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E374202-741F-4762-9333-CCD47F22B23F}"/>
              </a:ext>
            </a:extLst>
          </p:cNvPr>
          <p:cNvSpPr txBox="1"/>
          <p:nvPr/>
        </p:nvSpPr>
        <p:spPr>
          <a:xfrm>
            <a:off x="4220056" y="6058278"/>
            <a:ext cx="43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Google Shape;325;p7">
            <a:extLst>
              <a:ext uri="{FF2B5EF4-FFF2-40B4-BE49-F238E27FC236}">
                <a16:creationId xmlns:a16="http://schemas.microsoft.com/office/drawing/2014/main" id="{47D285BF-127E-45A2-9121-908B1E52F7B3}"/>
              </a:ext>
            </a:extLst>
          </p:cNvPr>
          <p:cNvSpPr txBox="1"/>
          <p:nvPr/>
        </p:nvSpPr>
        <p:spPr>
          <a:xfrm>
            <a:off x="6857317" y="4795873"/>
            <a:ext cx="23987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(quite) </a:t>
            </a: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small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325;p7">
            <a:extLst>
              <a:ext uri="{FF2B5EF4-FFF2-40B4-BE49-F238E27FC236}">
                <a16:creationId xmlns:a16="http://schemas.microsoft.com/office/drawing/2014/main" id="{5A355A3D-F509-4B9C-B21F-B336FA51B1C1}"/>
              </a:ext>
            </a:extLst>
          </p:cNvPr>
          <p:cNvSpPr txBox="1"/>
          <p:nvPr/>
        </p:nvSpPr>
        <p:spPr>
          <a:xfrm>
            <a:off x="9872910" y="4778896"/>
            <a:ext cx="1863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hotel</a:t>
            </a:r>
          </a:p>
        </p:txBody>
      </p:sp>
      <p:sp>
        <p:nvSpPr>
          <p:cNvPr id="78" name="Google Shape;325;p7">
            <a:extLst>
              <a:ext uri="{FF2B5EF4-FFF2-40B4-BE49-F238E27FC236}">
                <a16:creationId xmlns:a16="http://schemas.microsoft.com/office/drawing/2014/main" id="{CD0A6436-59F0-41BC-A03B-88C68F225771}"/>
              </a:ext>
            </a:extLst>
          </p:cNvPr>
          <p:cNvSpPr txBox="1"/>
          <p:nvPr/>
        </p:nvSpPr>
        <p:spPr>
          <a:xfrm>
            <a:off x="6604632" y="5528440"/>
            <a:ext cx="299644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(quite) </a:t>
            </a:r>
            <a:r>
              <a:rPr kumimoji="0" lang="es-AR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annoying</a:t>
            </a:r>
            <a:endParaRPr kumimoji="0" lang="es-AR" sz="2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325;p7">
            <a:extLst>
              <a:ext uri="{FF2B5EF4-FFF2-40B4-BE49-F238E27FC236}">
                <a16:creationId xmlns:a16="http://schemas.microsoft.com/office/drawing/2014/main" id="{051532F1-A368-45DA-8823-7EC6FDDC5CCF}"/>
              </a:ext>
            </a:extLst>
          </p:cNvPr>
          <p:cNvSpPr txBox="1"/>
          <p:nvPr/>
        </p:nvSpPr>
        <p:spPr>
          <a:xfrm>
            <a:off x="9584683" y="5549719"/>
            <a:ext cx="294305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female</a:t>
            </a:r>
            <a:r>
              <a:rPr kumimoji="0" lang="es-AR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endParaRPr kumimoji="0" lang="es-AR" sz="2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325;p7">
            <a:extLst>
              <a:ext uri="{FF2B5EF4-FFF2-40B4-BE49-F238E27FC236}">
                <a16:creationId xmlns:a16="http://schemas.microsoft.com/office/drawing/2014/main" id="{730626E9-5AAF-4FB1-B477-2357D576ECA5}"/>
              </a:ext>
            </a:extLst>
          </p:cNvPr>
          <p:cNvSpPr txBox="1"/>
          <p:nvPr/>
        </p:nvSpPr>
        <p:spPr>
          <a:xfrm>
            <a:off x="7050650" y="6205555"/>
            <a:ext cx="20803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very</a:t>
            </a: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kumimoji="0" lang="es-AR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 kumimoji="0" lang="es-AR" sz="2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325;p7">
            <a:extLst>
              <a:ext uri="{FF2B5EF4-FFF2-40B4-BE49-F238E27FC236}">
                <a16:creationId xmlns:a16="http://schemas.microsoft.com/office/drawing/2014/main" id="{6248E6F0-09CF-4FA0-8475-46B79DAF76CD}"/>
              </a:ext>
            </a:extLst>
          </p:cNvPr>
          <p:cNvSpPr txBox="1"/>
          <p:nvPr/>
        </p:nvSpPr>
        <p:spPr>
          <a:xfrm>
            <a:off x="9601073" y="6236333"/>
            <a:ext cx="55657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female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teacher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A197AB-F1B1-461E-967F-B774AA24B489}"/>
              </a:ext>
            </a:extLst>
          </p:cNvPr>
          <p:cNvSpPr txBox="1"/>
          <p:nvPr/>
        </p:nvSpPr>
        <p:spPr>
          <a:xfrm>
            <a:off x="6556173" y="1105523"/>
            <a:ext cx="299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F8F7C6-D977-4668-B0F1-72376CC500BD}"/>
              </a:ext>
            </a:extLst>
          </p:cNvPr>
          <p:cNvSpPr txBox="1"/>
          <p:nvPr/>
        </p:nvSpPr>
        <p:spPr>
          <a:xfrm>
            <a:off x="6597034" y="508702"/>
            <a:ext cx="205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96" grpId="0"/>
      <p:bldP spid="198" grpId="0"/>
      <p:bldP spid="199" grpId="0"/>
      <p:bldP spid="200" grpId="0"/>
      <p:bldP spid="201" grpId="0"/>
      <p:bldP spid="202" grpId="0"/>
      <p:bldP spid="203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raphic 103" descr="Teacher">
            <a:extLst>
              <a:ext uri="{FF2B5EF4-FFF2-40B4-BE49-F238E27FC236}">
                <a16:creationId xmlns:a16="http://schemas.microsoft.com/office/drawing/2014/main" id="{927A23D3-6821-25A9-B15E-8ECDF49B9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2528" y="59558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41EC81A-594D-40C2-DAB8-AAFD1EF1EFF6}"/>
              </a:ext>
            </a:extLst>
          </p:cNvPr>
          <p:cNvSpPr txBox="1">
            <a:spLocks/>
          </p:cNvSpPr>
          <p:nvPr/>
        </p:nvSpPr>
        <p:spPr>
          <a:xfrm>
            <a:off x="10710239" y="1068443"/>
            <a:ext cx="1354845" cy="46166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Picture 2" descr="Pen, Write, Pencil, Writing Tool, Work, Message, Blue">
            <a:extLst>
              <a:ext uri="{FF2B5EF4-FFF2-40B4-BE49-F238E27FC236}">
                <a16:creationId xmlns:a16="http://schemas.microsoft.com/office/drawing/2014/main" id="{5E890F06-51B1-F81E-1DF0-633BAAD7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Paper, Write, Texture, Lines, Pattern, Writing Paper">
            <a:extLst>
              <a:ext uri="{FF2B5EF4-FFF2-40B4-BE49-F238E27FC236}">
                <a16:creationId xmlns:a16="http://schemas.microsoft.com/office/drawing/2014/main" id="{47AB1602-FF53-A4A9-C8C6-96310E03D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>
            <a:off x="289558" y="2209799"/>
            <a:ext cx="8077202" cy="4648201"/>
          </a:xfrm>
          <a:custGeom>
            <a:avLst/>
            <a:gdLst>
              <a:gd name="connsiteX0" fmla="*/ 0 w 8077202"/>
              <a:gd name="connsiteY0" fmla="*/ 0 h 4648201"/>
              <a:gd name="connsiteX1" fmla="*/ 334627 w 8077202"/>
              <a:gd name="connsiteY1" fmla="*/ 0 h 4648201"/>
              <a:gd name="connsiteX2" fmla="*/ 911570 w 8077202"/>
              <a:gd name="connsiteY2" fmla="*/ 0 h 4648201"/>
              <a:gd name="connsiteX3" fmla="*/ 1246197 w 8077202"/>
              <a:gd name="connsiteY3" fmla="*/ 0 h 4648201"/>
              <a:gd name="connsiteX4" fmla="*/ 1984684 w 8077202"/>
              <a:gd name="connsiteY4" fmla="*/ 0 h 4648201"/>
              <a:gd name="connsiteX5" fmla="*/ 2642399 w 8077202"/>
              <a:gd name="connsiteY5" fmla="*/ 0 h 4648201"/>
              <a:gd name="connsiteX6" fmla="*/ 3219342 w 8077202"/>
              <a:gd name="connsiteY6" fmla="*/ 0 h 4648201"/>
              <a:gd name="connsiteX7" fmla="*/ 3715513 w 8077202"/>
              <a:gd name="connsiteY7" fmla="*/ 0 h 4648201"/>
              <a:gd name="connsiteX8" fmla="*/ 4130912 w 8077202"/>
              <a:gd name="connsiteY8" fmla="*/ 0 h 4648201"/>
              <a:gd name="connsiteX9" fmla="*/ 4546311 w 8077202"/>
              <a:gd name="connsiteY9" fmla="*/ 0 h 4648201"/>
              <a:gd name="connsiteX10" fmla="*/ 5204026 w 8077202"/>
              <a:gd name="connsiteY10" fmla="*/ 0 h 4648201"/>
              <a:gd name="connsiteX11" fmla="*/ 5942513 w 8077202"/>
              <a:gd name="connsiteY11" fmla="*/ 0 h 4648201"/>
              <a:gd name="connsiteX12" fmla="*/ 6519456 w 8077202"/>
              <a:gd name="connsiteY12" fmla="*/ 0 h 4648201"/>
              <a:gd name="connsiteX13" fmla="*/ 7015627 w 8077202"/>
              <a:gd name="connsiteY13" fmla="*/ 0 h 4648201"/>
              <a:gd name="connsiteX14" fmla="*/ 7431026 w 8077202"/>
              <a:gd name="connsiteY14" fmla="*/ 0 h 4648201"/>
              <a:gd name="connsiteX15" fmla="*/ 8077202 w 8077202"/>
              <a:gd name="connsiteY15" fmla="*/ 0 h 4648201"/>
              <a:gd name="connsiteX16" fmla="*/ 8077202 w 8077202"/>
              <a:gd name="connsiteY16" fmla="*/ 627507 h 4648201"/>
              <a:gd name="connsiteX17" fmla="*/ 8077202 w 8077202"/>
              <a:gd name="connsiteY17" fmla="*/ 1115568 h 4648201"/>
              <a:gd name="connsiteX18" fmla="*/ 8077202 w 8077202"/>
              <a:gd name="connsiteY18" fmla="*/ 1696593 h 4648201"/>
              <a:gd name="connsiteX19" fmla="*/ 8077202 w 8077202"/>
              <a:gd name="connsiteY19" fmla="*/ 2184654 h 4648201"/>
              <a:gd name="connsiteX20" fmla="*/ 8077202 w 8077202"/>
              <a:gd name="connsiteY20" fmla="*/ 2672716 h 4648201"/>
              <a:gd name="connsiteX21" fmla="*/ 8077202 w 8077202"/>
              <a:gd name="connsiteY21" fmla="*/ 3253741 h 4648201"/>
              <a:gd name="connsiteX22" fmla="*/ 8077202 w 8077202"/>
              <a:gd name="connsiteY22" fmla="*/ 3741802 h 4648201"/>
              <a:gd name="connsiteX23" fmla="*/ 8077202 w 8077202"/>
              <a:gd name="connsiteY23" fmla="*/ 4648201 h 4648201"/>
              <a:gd name="connsiteX24" fmla="*/ 7581031 w 8077202"/>
              <a:gd name="connsiteY24" fmla="*/ 4648201 h 4648201"/>
              <a:gd name="connsiteX25" fmla="*/ 7246404 w 8077202"/>
              <a:gd name="connsiteY25" fmla="*/ 4648201 h 4648201"/>
              <a:gd name="connsiteX26" fmla="*/ 6831005 w 8077202"/>
              <a:gd name="connsiteY26" fmla="*/ 4648201 h 4648201"/>
              <a:gd name="connsiteX27" fmla="*/ 6334834 w 8077202"/>
              <a:gd name="connsiteY27" fmla="*/ 4648201 h 4648201"/>
              <a:gd name="connsiteX28" fmla="*/ 5757891 w 8077202"/>
              <a:gd name="connsiteY28" fmla="*/ 4648201 h 4648201"/>
              <a:gd name="connsiteX29" fmla="*/ 5100176 w 8077202"/>
              <a:gd name="connsiteY29" fmla="*/ 4648201 h 4648201"/>
              <a:gd name="connsiteX30" fmla="*/ 4765549 w 8077202"/>
              <a:gd name="connsiteY30" fmla="*/ 4648201 h 4648201"/>
              <a:gd name="connsiteX31" fmla="*/ 4350150 w 8077202"/>
              <a:gd name="connsiteY31" fmla="*/ 4648201 h 4648201"/>
              <a:gd name="connsiteX32" fmla="*/ 3611663 w 8077202"/>
              <a:gd name="connsiteY32" fmla="*/ 4648201 h 4648201"/>
              <a:gd name="connsiteX33" fmla="*/ 2953948 w 8077202"/>
              <a:gd name="connsiteY33" fmla="*/ 4648201 h 4648201"/>
              <a:gd name="connsiteX34" fmla="*/ 2296233 w 8077202"/>
              <a:gd name="connsiteY34" fmla="*/ 4648201 h 4648201"/>
              <a:gd name="connsiteX35" fmla="*/ 1557746 w 8077202"/>
              <a:gd name="connsiteY35" fmla="*/ 4648201 h 4648201"/>
              <a:gd name="connsiteX36" fmla="*/ 980803 w 8077202"/>
              <a:gd name="connsiteY36" fmla="*/ 4648201 h 4648201"/>
              <a:gd name="connsiteX37" fmla="*/ 646176 w 8077202"/>
              <a:gd name="connsiteY37" fmla="*/ 4648201 h 4648201"/>
              <a:gd name="connsiteX38" fmla="*/ 0 w 8077202"/>
              <a:gd name="connsiteY38" fmla="*/ 4648201 h 4648201"/>
              <a:gd name="connsiteX39" fmla="*/ 0 w 8077202"/>
              <a:gd name="connsiteY39" fmla="*/ 3974212 h 4648201"/>
              <a:gd name="connsiteX40" fmla="*/ 0 w 8077202"/>
              <a:gd name="connsiteY40" fmla="*/ 3393187 h 4648201"/>
              <a:gd name="connsiteX41" fmla="*/ 0 w 8077202"/>
              <a:gd name="connsiteY41" fmla="*/ 2858644 h 4648201"/>
              <a:gd name="connsiteX42" fmla="*/ 0 w 8077202"/>
              <a:gd name="connsiteY42" fmla="*/ 2231136 h 4648201"/>
              <a:gd name="connsiteX43" fmla="*/ 0 w 8077202"/>
              <a:gd name="connsiteY43" fmla="*/ 1557147 h 4648201"/>
              <a:gd name="connsiteX44" fmla="*/ 0 w 8077202"/>
              <a:gd name="connsiteY44" fmla="*/ 1069086 h 4648201"/>
              <a:gd name="connsiteX45" fmla="*/ 0 w 8077202"/>
              <a:gd name="connsiteY45" fmla="*/ 0 h 464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077202" h="4648201" extrusionOk="0">
                <a:moveTo>
                  <a:pt x="0" y="0"/>
                </a:moveTo>
                <a:cubicBezTo>
                  <a:pt x="130235" y="-35183"/>
                  <a:pt x="190831" y="32489"/>
                  <a:pt x="334627" y="0"/>
                </a:cubicBezTo>
                <a:cubicBezTo>
                  <a:pt x="478423" y="-32489"/>
                  <a:pt x="696628" y="49664"/>
                  <a:pt x="911570" y="0"/>
                </a:cubicBezTo>
                <a:cubicBezTo>
                  <a:pt x="1126512" y="-49664"/>
                  <a:pt x="1103326" y="31792"/>
                  <a:pt x="1246197" y="0"/>
                </a:cubicBezTo>
                <a:cubicBezTo>
                  <a:pt x="1389068" y="-31792"/>
                  <a:pt x="1721081" y="81248"/>
                  <a:pt x="1984684" y="0"/>
                </a:cubicBezTo>
                <a:cubicBezTo>
                  <a:pt x="2248287" y="-81248"/>
                  <a:pt x="2389218" y="37511"/>
                  <a:pt x="2642399" y="0"/>
                </a:cubicBezTo>
                <a:cubicBezTo>
                  <a:pt x="2895581" y="-37511"/>
                  <a:pt x="2947581" y="57782"/>
                  <a:pt x="3219342" y="0"/>
                </a:cubicBezTo>
                <a:cubicBezTo>
                  <a:pt x="3491103" y="-57782"/>
                  <a:pt x="3600458" y="44402"/>
                  <a:pt x="3715513" y="0"/>
                </a:cubicBezTo>
                <a:cubicBezTo>
                  <a:pt x="3830568" y="-44402"/>
                  <a:pt x="4011691" y="7878"/>
                  <a:pt x="4130912" y="0"/>
                </a:cubicBezTo>
                <a:cubicBezTo>
                  <a:pt x="4250133" y="-7878"/>
                  <a:pt x="4382420" y="40588"/>
                  <a:pt x="4546311" y="0"/>
                </a:cubicBezTo>
                <a:cubicBezTo>
                  <a:pt x="4710202" y="-40588"/>
                  <a:pt x="4979721" y="4022"/>
                  <a:pt x="5204026" y="0"/>
                </a:cubicBezTo>
                <a:cubicBezTo>
                  <a:pt x="5428331" y="-4022"/>
                  <a:pt x="5792680" y="2227"/>
                  <a:pt x="5942513" y="0"/>
                </a:cubicBezTo>
                <a:cubicBezTo>
                  <a:pt x="6092346" y="-2227"/>
                  <a:pt x="6295840" y="1389"/>
                  <a:pt x="6519456" y="0"/>
                </a:cubicBezTo>
                <a:cubicBezTo>
                  <a:pt x="6743072" y="-1389"/>
                  <a:pt x="6913497" y="27682"/>
                  <a:pt x="7015627" y="0"/>
                </a:cubicBezTo>
                <a:cubicBezTo>
                  <a:pt x="7117757" y="-27682"/>
                  <a:pt x="7265423" y="33411"/>
                  <a:pt x="7431026" y="0"/>
                </a:cubicBezTo>
                <a:cubicBezTo>
                  <a:pt x="7596629" y="-33411"/>
                  <a:pt x="7836495" y="30884"/>
                  <a:pt x="8077202" y="0"/>
                </a:cubicBezTo>
                <a:cubicBezTo>
                  <a:pt x="8092735" y="140449"/>
                  <a:pt x="8044823" y="328169"/>
                  <a:pt x="8077202" y="627507"/>
                </a:cubicBezTo>
                <a:cubicBezTo>
                  <a:pt x="8109581" y="926845"/>
                  <a:pt x="8069999" y="1009613"/>
                  <a:pt x="8077202" y="1115568"/>
                </a:cubicBezTo>
                <a:cubicBezTo>
                  <a:pt x="8084405" y="1221523"/>
                  <a:pt x="8038771" y="1456285"/>
                  <a:pt x="8077202" y="1696593"/>
                </a:cubicBezTo>
                <a:cubicBezTo>
                  <a:pt x="8115633" y="1936901"/>
                  <a:pt x="8050053" y="2041803"/>
                  <a:pt x="8077202" y="2184654"/>
                </a:cubicBezTo>
                <a:cubicBezTo>
                  <a:pt x="8104351" y="2327505"/>
                  <a:pt x="8038599" y="2434327"/>
                  <a:pt x="8077202" y="2672716"/>
                </a:cubicBezTo>
                <a:cubicBezTo>
                  <a:pt x="8115805" y="2911105"/>
                  <a:pt x="8029771" y="3044005"/>
                  <a:pt x="8077202" y="3253741"/>
                </a:cubicBezTo>
                <a:cubicBezTo>
                  <a:pt x="8124633" y="3463478"/>
                  <a:pt x="8062920" y="3561485"/>
                  <a:pt x="8077202" y="3741802"/>
                </a:cubicBezTo>
                <a:cubicBezTo>
                  <a:pt x="8091484" y="3922119"/>
                  <a:pt x="8034866" y="4457230"/>
                  <a:pt x="8077202" y="4648201"/>
                </a:cubicBezTo>
                <a:cubicBezTo>
                  <a:pt x="7942291" y="4682464"/>
                  <a:pt x="7783790" y="4614912"/>
                  <a:pt x="7581031" y="4648201"/>
                </a:cubicBezTo>
                <a:cubicBezTo>
                  <a:pt x="7378272" y="4681490"/>
                  <a:pt x="7370374" y="4635672"/>
                  <a:pt x="7246404" y="4648201"/>
                </a:cubicBezTo>
                <a:cubicBezTo>
                  <a:pt x="7122434" y="4660730"/>
                  <a:pt x="6989132" y="4639195"/>
                  <a:pt x="6831005" y="4648201"/>
                </a:cubicBezTo>
                <a:cubicBezTo>
                  <a:pt x="6672878" y="4657207"/>
                  <a:pt x="6580060" y="4638496"/>
                  <a:pt x="6334834" y="4648201"/>
                </a:cubicBezTo>
                <a:cubicBezTo>
                  <a:pt x="6089608" y="4657906"/>
                  <a:pt x="5951989" y="4647386"/>
                  <a:pt x="5757891" y="4648201"/>
                </a:cubicBezTo>
                <a:cubicBezTo>
                  <a:pt x="5563793" y="4649016"/>
                  <a:pt x="5397603" y="4591623"/>
                  <a:pt x="5100176" y="4648201"/>
                </a:cubicBezTo>
                <a:cubicBezTo>
                  <a:pt x="4802749" y="4704779"/>
                  <a:pt x="4905667" y="4630264"/>
                  <a:pt x="4765549" y="4648201"/>
                </a:cubicBezTo>
                <a:cubicBezTo>
                  <a:pt x="4625431" y="4666138"/>
                  <a:pt x="4469151" y="4612501"/>
                  <a:pt x="4350150" y="4648201"/>
                </a:cubicBezTo>
                <a:cubicBezTo>
                  <a:pt x="4231149" y="4683901"/>
                  <a:pt x="3903614" y="4605716"/>
                  <a:pt x="3611663" y="4648201"/>
                </a:cubicBezTo>
                <a:cubicBezTo>
                  <a:pt x="3319712" y="4690686"/>
                  <a:pt x="3262930" y="4588828"/>
                  <a:pt x="2953948" y="4648201"/>
                </a:cubicBezTo>
                <a:cubicBezTo>
                  <a:pt x="2644966" y="4707574"/>
                  <a:pt x="2569658" y="4603017"/>
                  <a:pt x="2296233" y="4648201"/>
                </a:cubicBezTo>
                <a:cubicBezTo>
                  <a:pt x="2022809" y="4693385"/>
                  <a:pt x="1826924" y="4635706"/>
                  <a:pt x="1557746" y="4648201"/>
                </a:cubicBezTo>
                <a:cubicBezTo>
                  <a:pt x="1288568" y="4660696"/>
                  <a:pt x="1183758" y="4587448"/>
                  <a:pt x="980803" y="4648201"/>
                </a:cubicBezTo>
                <a:cubicBezTo>
                  <a:pt x="777848" y="4708954"/>
                  <a:pt x="734131" y="4634348"/>
                  <a:pt x="646176" y="4648201"/>
                </a:cubicBezTo>
                <a:cubicBezTo>
                  <a:pt x="558221" y="4662054"/>
                  <a:pt x="178569" y="4583412"/>
                  <a:pt x="0" y="4648201"/>
                </a:cubicBezTo>
                <a:cubicBezTo>
                  <a:pt x="-60079" y="4353408"/>
                  <a:pt x="12731" y="4149963"/>
                  <a:pt x="0" y="3974212"/>
                </a:cubicBezTo>
                <a:cubicBezTo>
                  <a:pt x="-12731" y="3798461"/>
                  <a:pt x="54520" y="3535878"/>
                  <a:pt x="0" y="3393187"/>
                </a:cubicBezTo>
                <a:cubicBezTo>
                  <a:pt x="-54520" y="3250497"/>
                  <a:pt x="29040" y="3028953"/>
                  <a:pt x="0" y="2858644"/>
                </a:cubicBezTo>
                <a:cubicBezTo>
                  <a:pt x="-29040" y="2688335"/>
                  <a:pt x="354" y="2466203"/>
                  <a:pt x="0" y="2231136"/>
                </a:cubicBezTo>
                <a:cubicBezTo>
                  <a:pt x="-354" y="1996069"/>
                  <a:pt x="65000" y="1817405"/>
                  <a:pt x="0" y="1557147"/>
                </a:cubicBezTo>
                <a:cubicBezTo>
                  <a:pt x="-65000" y="1296889"/>
                  <a:pt x="56714" y="1243209"/>
                  <a:pt x="0" y="1069086"/>
                </a:cubicBezTo>
                <a:cubicBezTo>
                  <a:pt x="-56714" y="894963"/>
                  <a:pt x="110594" y="38165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53426B3-20F0-4A2E-1E74-487C1701CD2A}"/>
              </a:ext>
            </a:extLst>
          </p:cNvPr>
          <p:cNvSpPr txBox="1"/>
          <p:nvPr/>
        </p:nvSpPr>
        <p:spPr>
          <a:xfrm>
            <a:off x="646795" y="2318833"/>
            <a:ext cx="670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Tengo   una  amiga  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divertida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4E8DC3-D721-B611-68AF-4762588D0FF8}"/>
              </a:ext>
            </a:extLst>
          </p:cNvPr>
          <p:cNvSpPr txBox="1"/>
          <p:nvPr/>
        </p:nvSpPr>
        <p:spPr>
          <a:xfrm>
            <a:off x="627746" y="3230126"/>
            <a:ext cx="7739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Tiene   una piscina  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pequeña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269DAD-FED9-4FC5-437F-E4393039FF1A}"/>
              </a:ext>
            </a:extLst>
          </p:cNvPr>
          <p:cNvSpPr txBox="1"/>
          <p:nvPr/>
        </p:nvSpPr>
        <p:spPr>
          <a:xfrm>
            <a:off x="746760" y="41192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Tengo  un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parque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grande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8C0CF0-DE70-31F1-3E22-35F0A5438293}"/>
              </a:ext>
            </a:extLst>
          </p:cNvPr>
          <p:cNvSpPr txBox="1"/>
          <p:nvPr/>
        </p:nvSpPr>
        <p:spPr>
          <a:xfrm>
            <a:off x="746760" y="4938053"/>
            <a:ext cx="6877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Tengo una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profesora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preparada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6F9FAD-2459-639E-25C9-9905E4847450}"/>
              </a:ext>
            </a:extLst>
          </p:cNvPr>
          <p:cNvSpPr txBox="1"/>
          <p:nvPr/>
        </p:nvSpPr>
        <p:spPr>
          <a:xfrm>
            <a:off x="537210" y="5658067"/>
            <a:ext cx="7285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Lugo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tiene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 un hotel  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importante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 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1E12A2-2F88-DC56-1FC5-D432BAABAD68}"/>
              </a:ext>
            </a:extLst>
          </p:cNvPr>
          <p:cNvSpPr txBox="1"/>
          <p:nvPr/>
        </p:nvSpPr>
        <p:spPr>
          <a:xfrm>
            <a:off x="2823209" y="27184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a fun brother.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3A1AE43-5DEE-57DC-9FC1-4767CA1DA1CA}"/>
              </a:ext>
            </a:extLst>
          </p:cNvPr>
          <p:cNvSpPr txBox="1"/>
          <p:nvPr/>
        </p:nvSpPr>
        <p:spPr>
          <a:xfrm>
            <a:off x="2846515" y="3670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a small school.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FCC9FFC-5564-FF90-36D4-29089CAA3735}"/>
              </a:ext>
            </a:extLst>
          </p:cNvPr>
          <p:cNvSpPr txBox="1"/>
          <p:nvPr/>
        </p:nvSpPr>
        <p:spPr>
          <a:xfrm>
            <a:off x="2798890" y="45892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She has a pretty park.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BAB899F-28F7-BF7B-E76B-A98738146E62}"/>
              </a:ext>
            </a:extLst>
          </p:cNvPr>
          <p:cNvSpPr txBox="1"/>
          <p:nvPr/>
        </p:nvSpPr>
        <p:spPr>
          <a:xfrm>
            <a:off x="2846515" y="533220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a prepared (male) teacher.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E796580-44CD-DD68-D3E3-DC0AC53538AA}"/>
              </a:ext>
            </a:extLst>
          </p:cNvPr>
          <p:cNvSpPr txBox="1"/>
          <p:nvPr/>
        </p:nvSpPr>
        <p:spPr>
          <a:xfrm>
            <a:off x="2099310" y="61141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Lugo has an interesting bridge.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CF48BEE-9D39-CB17-8855-5F4DE56E8647}"/>
              </a:ext>
            </a:extLst>
          </p:cNvPr>
          <p:cNvSpPr txBox="1"/>
          <p:nvPr/>
        </p:nvSpPr>
        <p:spPr>
          <a:xfrm>
            <a:off x="1958221" y="2339134"/>
            <a:ext cx="253792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hermano</a:t>
            </a:r>
            <a:endParaRPr lang="en-GB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DAE69DD-C99B-850A-EA79-A6B38E7181E9}"/>
              </a:ext>
            </a:extLst>
          </p:cNvPr>
          <p:cNvSpPr txBox="1"/>
          <p:nvPr/>
        </p:nvSpPr>
        <p:spPr>
          <a:xfrm>
            <a:off x="688029" y="3287325"/>
            <a:ext cx="1374235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Tiene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E810750-0BFA-B51D-4F66-E52703C9E1AF}"/>
              </a:ext>
            </a:extLst>
          </p:cNvPr>
          <p:cNvSpPr txBox="1"/>
          <p:nvPr/>
        </p:nvSpPr>
        <p:spPr>
          <a:xfrm>
            <a:off x="2100720" y="3272713"/>
            <a:ext cx="218031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una </a:t>
            </a:r>
            <a:r>
              <a:rPr lang="en-GB" sz="24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escuela</a:t>
            </a:r>
            <a:endParaRPr lang="en-GB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4B387EC-422B-F336-44FD-FA47F0A0B8D0}"/>
              </a:ext>
            </a:extLst>
          </p:cNvPr>
          <p:cNvSpPr txBox="1"/>
          <p:nvPr/>
        </p:nvSpPr>
        <p:spPr>
          <a:xfrm>
            <a:off x="755777" y="4112325"/>
            <a:ext cx="1277442" cy="4766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Tiene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640038-1422-42F1-6579-248134E49383}"/>
              </a:ext>
            </a:extLst>
          </p:cNvPr>
          <p:cNvSpPr txBox="1"/>
          <p:nvPr/>
        </p:nvSpPr>
        <p:spPr>
          <a:xfrm>
            <a:off x="4085349" y="4150686"/>
            <a:ext cx="1939409" cy="4766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bonito.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F06DAC8-5B16-0222-D8F1-0FC313B4C868}"/>
              </a:ext>
            </a:extLst>
          </p:cNvPr>
          <p:cNvSpPr txBox="1"/>
          <p:nvPr/>
        </p:nvSpPr>
        <p:spPr>
          <a:xfrm>
            <a:off x="6470545" y="4927561"/>
            <a:ext cx="45125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o.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20AFCF68-2F95-7995-847B-3895618FE1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254"/>
          <a:stretch/>
        </p:blipFill>
        <p:spPr>
          <a:xfrm>
            <a:off x="9443530" y="-130236"/>
            <a:ext cx="967997" cy="223426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18B41B58-ED15-1585-AC1A-C3262C34CE8C}"/>
              </a:ext>
            </a:extLst>
          </p:cNvPr>
          <p:cNvSpPr txBox="1"/>
          <p:nvPr/>
        </p:nvSpPr>
        <p:spPr>
          <a:xfrm>
            <a:off x="6093356" y="2310468"/>
            <a:ext cx="33712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o</a:t>
            </a:r>
          </a:p>
        </p:txBody>
      </p:sp>
      <p:pic>
        <p:nvPicPr>
          <p:cNvPr id="102" name="Picture 2" descr="Lugo, Galicia, Spain, City, Sunset, Dusk, Light, Golden">
            <a:extLst>
              <a:ext uri="{FF2B5EF4-FFF2-40B4-BE49-F238E27FC236}">
                <a16:creationId xmlns:a16="http://schemas.microsoft.com/office/drawing/2014/main" id="{18485CBD-6F48-CDF0-E324-B075E029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31" y="3818414"/>
            <a:ext cx="3659633" cy="274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" name="Speech Bubble: Rectangle with Corners Rounded 102">
            <a:extLst>
              <a:ext uri="{FF2B5EF4-FFF2-40B4-BE49-F238E27FC236}">
                <a16:creationId xmlns:a16="http://schemas.microsoft.com/office/drawing/2014/main" id="{7D0541ED-46B6-34D7-2E2C-B5D5EF6DB1D2}"/>
              </a:ext>
            </a:extLst>
          </p:cNvPr>
          <p:cNvSpPr/>
          <p:nvPr/>
        </p:nvSpPr>
        <p:spPr>
          <a:xfrm>
            <a:off x="4204463" y="204874"/>
            <a:ext cx="4452030" cy="512606"/>
          </a:xfrm>
          <a:prstGeom prst="wedgeRoundRectCallout">
            <a:avLst>
              <a:gd name="adj1" fmla="val -55813"/>
              <a:gd name="adj2" fmla="val 9953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 carta de Sofía.</a:t>
            </a:r>
          </a:p>
        </p:txBody>
      </p:sp>
      <p:sp>
        <p:nvSpPr>
          <p:cNvPr id="105" name="Speech Bubble: Rectangle with Corners Rounded 104">
            <a:extLst>
              <a:ext uri="{FF2B5EF4-FFF2-40B4-BE49-F238E27FC236}">
                <a16:creationId xmlns:a16="http://schemas.microsoft.com/office/drawing/2014/main" id="{1C81D39D-33C1-D147-58BE-EF4C2928B1AC}"/>
              </a:ext>
            </a:extLst>
          </p:cNvPr>
          <p:cNvSpPr/>
          <p:nvPr/>
        </p:nvSpPr>
        <p:spPr>
          <a:xfrm>
            <a:off x="148983" y="935170"/>
            <a:ext cx="6641396" cy="512606"/>
          </a:xfrm>
          <a:prstGeom prst="wedgeRoundRectCallout">
            <a:avLst>
              <a:gd name="adj1" fmla="val 3850"/>
              <a:gd name="adj2" fmla="val -71129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</a:t>
            </a:r>
            <a:r>
              <a:rPr lang="en-GB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incorrecto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  <a:r>
              <a:rPr lang="en-GB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Reescribe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D235D5-39F6-68CC-FDA9-B9898DB96665}"/>
              </a:ext>
            </a:extLst>
          </p:cNvPr>
          <p:cNvSpPr txBox="1"/>
          <p:nvPr/>
        </p:nvSpPr>
        <p:spPr>
          <a:xfrm>
            <a:off x="4684472" y="5720860"/>
            <a:ext cx="211516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interesante</a:t>
            </a:r>
            <a:endParaRPr lang="en-GB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FEAFB5-0481-F4D2-9CA7-B9B58110C98A}"/>
              </a:ext>
            </a:extLst>
          </p:cNvPr>
          <p:cNvSpPr txBox="1"/>
          <p:nvPr/>
        </p:nvSpPr>
        <p:spPr>
          <a:xfrm>
            <a:off x="2661652" y="5714699"/>
            <a:ext cx="194155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puente</a:t>
            </a:r>
            <a:endParaRPr lang="en-GB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712185-0838-DD3C-A40A-CC13B571A452}"/>
              </a:ext>
            </a:extLst>
          </p:cNvPr>
          <p:cNvSpPr txBox="1"/>
          <p:nvPr/>
        </p:nvSpPr>
        <p:spPr>
          <a:xfrm>
            <a:off x="2030874" y="4977070"/>
            <a:ext cx="246527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profesor</a:t>
            </a:r>
            <a:endParaRPr lang="en-GB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100" grpId="0" animBg="1"/>
      <p:bldP spid="105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CFD262-A941-4024-ACC3-4F762296429E}"/>
              </a:ext>
            </a:extLst>
          </p:cNvPr>
          <p:cNvSpPr txBox="1">
            <a:spLocks/>
          </p:cNvSpPr>
          <p:nvPr/>
        </p:nvSpPr>
        <p:spPr>
          <a:xfrm>
            <a:off x="11001525" y="1038575"/>
            <a:ext cx="984675" cy="368031"/>
          </a:xfrm>
          <a:prstGeom prst="rect">
            <a:avLst/>
          </a:prstGeom>
          <a:solidFill>
            <a:srgbClr val="85CF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oogle Shape;319;p15" descr="Speech Icon, Voice, Talking, Audio, Speech">
            <a:extLst>
              <a:ext uri="{FF2B5EF4-FFF2-40B4-BE49-F238E27FC236}">
                <a16:creationId xmlns:a16="http://schemas.microsoft.com/office/drawing/2014/main" id="{531C1C8C-7E86-44DB-9C42-D17EB1BA57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Pen, Write, Pencil, Writing Tool, Work, Message, Blue">
            <a:extLst>
              <a:ext uri="{FF2B5EF4-FFF2-40B4-BE49-F238E27FC236}">
                <a16:creationId xmlns:a16="http://schemas.microsoft.com/office/drawing/2014/main" id="{8F55B329-31C3-4BDF-A45D-A98D6A54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657" y="149483"/>
            <a:ext cx="776168" cy="7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7A4ED-0071-4E93-B27B-5E563D088E45}"/>
              </a:ext>
            </a:extLst>
          </p:cNvPr>
          <p:cNvSpPr txBox="1"/>
          <p:nvPr/>
        </p:nvSpPr>
        <p:spPr>
          <a:xfrm>
            <a:off x="9855348" y="1026807"/>
            <a:ext cx="1079142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64AED-0FDC-40C0-9AD1-089FE9007D84}"/>
              </a:ext>
            </a:extLst>
          </p:cNvPr>
          <p:cNvSpPr txBox="1"/>
          <p:nvPr/>
        </p:nvSpPr>
        <p:spPr>
          <a:xfrm>
            <a:off x="178880" y="882168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parejas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A32DA-D2C0-47BA-B7F2-1FBFAC9CB3E3}"/>
              </a:ext>
            </a:extLst>
          </p:cNvPr>
          <p:cNvSpPr txBox="1"/>
          <p:nvPr/>
        </p:nvSpPr>
        <p:spPr>
          <a:xfrm>
            <a:off x="123171" y="1560252"/>
            <a:ext cx="6424188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Lee las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/a y describe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foto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descripción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/a.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75D84-DF87-4679-AB03-95C961481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608" y="1672188"/>
            <a:ext cx="4035453" cy="215953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E82A58-FFFD-4134-8B07-E235E41A9933}"/>
              </a:ext>
            </a:extLst>
          </p:cNvPr>
          <p:cNvSpPr/>
          <p:nvPr/>
        </p:nvSpPr>
        <p:spPr>
          <a:xfrm>
            <a:off x="8758667" y="1708458"/>
            <a:ext cx="1704134" cy="320709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9D658-DF97-47A8-8169-2900AF3307F7}"/>
              </a:ext>
            </a:extLst>
          </p:cNvPr>
          <p:cNvSpPr txBox="1"/>
          <p:nvPr/>
        </p:nvSpPr>
        <p:spPr>
          <a:xfrm>
            <a:off x="6161008" y="4150903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66"/>
                </a:solidFill>
                <a:latin typeface="Segoe Print" panose="02000600000000000000" pitchFamily="2" charset="0"/>
              </a:rPr>
              <a:t>Tengo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CAAD91-D147-4DD2-BC36-C938CA490DBD}"/>
              </a:ext>
            </a:extLst>
          </p:cNvPr>
          <p:cNvSpPr txBox="1"/>
          <p:nvPr/>
        </p:nvSpPr>
        <p:spPr>
          <a:xfrm>
            <a:off x="7408783" y="4150903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66"/>
                </a:solidFill>
                <a:latin typeface="Segoe Print" panose="02000600000000000000" pitchFamily="2" charset="0"/>
              </a:rPr>
              <a:t>una mochila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369581-C660-4CE7-8795-AB662B2C48CB}"/>
              </a:ext>
            </a:extLst>
          </p:cNvPr>
          <p:cNvSpPr txBox="1"/>
          <p:nvPr/>
        </p:nvSpPr>
        <p:spPr>
          <a:xfrm>
            <a:off x="9819372" y="4130593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pequeñ</a:t>
            </a:r>
            <a:r>
              <a:rPr lang="en-GB" sz="2800" u="sng" dirty="0" err="1">
                <a:solidFill>
                  <a:srgbClr val="FF0066"/>
                </a:solidFill>
                <a:latin typeface="Segoe Print" panose="02000600000000000000" pitchFamily="2" charset="0"/>
              </a:rPr>
              <a:t>a</a:t>
            </a:r>
            <a:r>
              <a:rPr lang="en-GB" sz="2800" dirty="0">
                <a:solidFill>
                  <a:srgbClr val="FF0066"/>
                </a:solidFill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7825CA7-1D91-447C-91FE-9DCEE2610A43}"/>
              </a:ext>
            </a:extLst>
          </p:cNvPr>
          <p:cNvSpPr/>
          <p:nvPr/>
        </p:nvSpPr>
        <p:spPr>
          <a:xfrm>
            <a:off x="8110909" y="5169167"/>
            <a:ext cx="3515368" cy="1539349"/>
          </a:xfrm>
          <a:prstGeom prst="wedgeRoundRectCallout">
            <a:avLst>
              <a:gd name="adj1" fmla="val 38405"/>
              <a:gd name="adj2" fmla="val -7930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Remember: In Spanish, adjectives often 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follow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the noun.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22531-DF5A-47ED-A014-1FE34BF5B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88" y="4318149"/>
            <a:ext cx="4146832" cy="2289397"/>
          </a:xfrm>
          <a:prstGeom prst="rect">
            <a:avLst/>
          </a:prstGeo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B9461D42-42E1-49D9-A8F4-90DE46A6CA32}"/>
              </a:ext>
            </a:extLst>
          </p:cNvPr>
          <p:cNvSpPr/>
          <p:nvPr/>
        </p:nvSpPr>
        <p:spPr>
          <a:xfrm>
            <a:off x="10285001" y="2120900"/>
            <a:ext cx="488624" cy="1660023"/>
          </a:xfrm>
          <a:prstGeom prst="rightBrace">
            <a:avLst>
              <a:gd name="adj1" fmla="val 8333"/>
              <a:gd name="adj2" fmla="val 46940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FAA37-DA30-45FF-A871-ABE938272617}"/>
              </a:ext>
            </a:extLst>
          </p:cNvPr>
          <p:cNvSpPr txBox="1"/>
          <p:nvPr/>
        </p:nvSpPr>
        <p:spPr>
          <a:xfrm>
            <a:off x="10896979" y="2181580"/>
            <a:ext cx="1317475" cy="170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Read your sentences in this order.</a:t>
            </a: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6E634A-A398-41EB-80E7-44B56DA427CE}"/>
              </a:ext>
            </a:extLst>
          </p:cNvPr>
          <p:cNvSpPr/>
          <p:nvPr/>
        </p:nvSpPr>
        <p:spPr>
          <a:xfrm>
            <a:off x="2712383" y="4941090"/>
            <a:ext cx="721618" cy="22807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A6D1C116-6B39-47F3-B170-1E02F6DEA40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27077" y="5209397"/>
            <a:ext cx="883713" cy="575173"/>
          </a:xfrm>
          <a:prstGeom prst="curvedConnector3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/>
      <p:bldP spid="19" grpId="0" animBg="1"/>
      <p:bldP spid="20" grpId="0" animBg="1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Table 5">
            <a:extLst>
              <a:ext uri="{FF2B5EF4-FFF2-40B4-BE49-F238E27FC236}">
                <a16:creationId xmlns:a16="http://schemas.microsoft.com/office/drawing/2014/main" id="{CC74442A-338E-9734-4159-B0D053EF9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71979"/>
              </p:ext>
            </p:extLst>
          </p:nvPr>
        </p:nvGraphicFramePr>
        <p:xfrm>
          <a:off x="10457486" y="1265632"/>
          <a:ext cx="1661182" cy="2788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32">
                  <a:extLst>
                    <a:ext uri="{9D8B030D-6E8A-4147-A177-3AD203B41FA5}">
                      <a16:colId xmlns:a16="http://schemas.microsoft.com/office/drawing/2014/main" val="4227925024"/>
                    </a:ext>
                  </a:extLst>
                </a:gridCol>
                <a:gridCol w="1304050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</a:tblGrid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interesting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small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essential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graphicFrame>
        <p:nvGraphicFramePr>
          <p:cNvPr id="101" name="Table 5">
            <a:extLst>
              <a:ext uri="{FF2B5EF4-FFF2-40B4-BE49-F238E27FC236}">
                <a16:creationId xmlns:a16="http://schemas.microsoft.com/office/drawing/2014/main" id="{1FE78B66-0520-B037-204E-63F98A41B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81761"/>
              </p:ext>
            </p:extLst>
          </p:nvPr>
        </p:nvGraphicFramePr>
        <p:xfrm>
          <a:off x="5502670" y="1273629"/>
          <a:ext cx="4722867" cy="277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02">
                  <a:extLst>
                    <a:ext uri="{9D8B030D-6E8A-4147-A177-3AD203B41FA5}">
                      <a16:colId xmlns:a16="http://schemas.microsoft.com/office/drawing/2014/main" val="1481971511"/>
                    </a:ext>
                  </a:extLst>
                </a:gridCol>
                <a:gridCol w="1463016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  <a:gridCol w="1453086">
                  <a:extLst>
                    <a:ext uri="{9D8B030D-6E8A-4147-A177-3AD203B41FA5}">
                      <a16:colId xmlns:a16="http://schemas.microsoft.com/office/drawing/2014/main" val="790933901"/>
                    </a:ext>
                  </a:extLst>
                </a:gridCol>
                <a:gridCol w="1343763">
                  <a:extLst>
                    <a:ext uri="{9D8B030D-6E8A-4147-A177-3AD203B41FA5}">
                      <a16:colId xmlns:a16="http://schemas.microsoft.com/office/drawing/2014/main" val="679550490"/>
                    </a:ext>
                  </a:extLst>
                </a:gridCol>
              </a:tblGrid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pencil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bag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pencil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t-shirt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bottle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church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museum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42219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brother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42219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55649714-9359-4AC9-9FC1-D57DDF3B13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73" y="665293"/>
            <a:ext cx="386271" cy="36857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0B450F1-2A9B-4153-9A87-10F92317AF00}"/>
              </a:ext>
            </a:extLst>
          </p:cNvPr>
          <p:cNvSpPr txBox="1"/>
          <p:nvPr/>
        </p:nvSpPr>
        <p:spPr>
          <a:xfrm>
            <a:off x="5119950" y="733246"/>
            <a:ext cx="35458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CCB51C-B92E-4BF2-A754-4052358464D1}"/>
              </a:ext>
            </a:extLst>
          </p:cNvPr>
          <p:cNvSpPr txBox="1"/>
          <p:nvPr/>
        </p:nvSpPr>
        <p:spPr>
          <a:xfrm>
            <a:off x="437504" y="95480"/>
            <a:ext cx="2117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dern Love" panose="04090805081005020601" pitchFamily="82" charset="0"/>
              </a:rPr>
              <a:t>Persona 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5A56F8-3F3A-41E3-A7F6-C99D32924145}"/>
              </a:ext>
            </a:extLst>
          </p:cNvPr>
          <p:cNvSpPr txBox="1"/>
          <p:nvPr/>
        </p:nvSpPr>
        <p:spPr>
          <a:xfrm>
            <a:off x="531164" y="546749"/>
            <a:ext cx="5621390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Describe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foto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D1D373-DDCF-49B4-A544-1EC8EB229A2C}"/>
              </a:ext>
            </a:extLst>
          </p:cNvPr>
          <p:cNvSpPr txBox="1"/>
          <p:nvPr/>
        </p:nvSpPr>
        <p:spPr>
          <a:xfrm>
            <a:off x="6357946" y="105102"/>
            <a:ext cx="2117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dern Love" panose="04090805081005020601" pitchFamily="82" charset="0"/>
              </a:rPr>
              <a:t>Persona 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D14EA19-CED7-411C-BD2D-A27E5F32EC09}"/>
              </a:ext>
            </a:extLst>
          </p:cNvPr>
          <p:cNvSpPr txBox="1"/>
          <p:nvPr/>
        </p:nvSpPr>
        <p:spPr>
          <a:xfrm>
            <a:off x="6027964" y="589901"/>
            <a:ext cx="5463482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y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elige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opción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correcta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Picture 2" descr="Pen, Write, Pencil, Writing Tool, Work, Message, Blue">
            <a:extLst>
              <a:ext uri="{FF2B5EF4-FFF2-40B4-BE49-F238E27FC236}">
                <a16:creationId xmlns:a16="http://schemas.microsoft.com/office/drawing/2014/main" id="{409544F7-385B-4D5B-B182-B9A03BCF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94" y="698894"/>
            <a:ext cx="386271" cy="3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C71BF4-0234-49CE-AB02-3AC928B7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239" y="34222"/>
            <a:ext cx="2054761" cy="48892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ANSWERS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DAFCB-75E4-49D6-857F-9059E0EDFF2B}"/>
              </a:ext>
            </a:extLst>
          </p:cNvPr>
          <p:cNvSpPr/>
          <p:nvPr/>
        </p:nvSpPr>
        <p:spPr>
          <a:xfrm>
            <a:off x="7431286" y="1280769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5812DC4-7DCB-F3F8-83EE-29E43830CD2F}"/>
              </a:ext>
            </a:extLst>
          </p:cNvPr>
          <p:cNvSpPr/>
          <p:nvPr/>
        </p:nvSpPr>
        <p:spPr>
          <a:xfrm>
            <a:off x="10787719" y="2070514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3419AAA-ABE2-6D99-7730-3ACF633831A3}"/>
              </a:ext>
            </a:extLst>
          </p:cNvPr>
          <p:cNvSpPr/>
          <p:nvPr/>
        </p:nvSpPr>
        <p:spPr>
          <a:xfrm>
            <a:off x="5975639" y="1678595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A603980-FE1B-9B52-B861-7BA557C2A39F}"/>
              </a:ext>
            </a:extLst>
          </p:cNvPr>
          <p:cNvSpPr/>
          <p:nvPr/>
        </p:nvSpPr>
        <p:spPr>
          <a:xfrm>
            <a:off x="10787718" y="2462133"/>
            <a:ext cx="1303559" cy="395183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13C9FC8-5B40-664E-B155-3855A6A93CDF}"/>
              </a:ext>
            </a:extLst>
          </p:cNvPr>
          <p:cNvSpPr/>
          <p:nvPr/>
        </p:nvSpPr>
        <p:spPr>
          <a:xfrm>
            <a:off x="7411884" y="2042095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B8CA211-9612-B984-E31E-20C67D2A52B1}"/>
              </a:ext>
            </a:extLst>
          </p:cNvPr>
          <p:cNvSpPr/>
          <p:nvPr/>
        </p:nvSpPr>
        <p:spPr>
          <a:xfrm>
            <a:off x="10787717" y="2869502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CE5818A-4DFA-9EB6-E14C-808520DEB267}"/>
              </a:ext>
            </a:extLst>
          </p:cNvPr>
          <p:cNvSpPr/>
          <p:nvPr/>
        </p:nvSpPr>
        <p:spPr>
          <a:xfrm>
            <a:off x="5958384" y="2428967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15CAB92-4000-39AD-0BBA-4B1CBCF271EF}"/>
              </a:ext>
            </a:extLst>
          </p:cNvPr>
          <p:cNvSpPr/>
          <p:nvPr/>
        </p:nvSpPr>
        <p:spPr>
          <a:xfrm>
            <a:off x="10787717" y="1279393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5DBA2B8-59DA-0B79-91CE-9A9115C66973}"/>
              </a:ext>
            </a:extLst>
          </p:cNvPr>
          <p:cNvSpPr/>
          <p:nvPr/>
        </p:nvSpPr>
        <p:spPr>
          <a:xfrm>
            <a:off x="7416601" y="2822057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7A783C-EC61-59D1-B8FB-7B0FB7A44A4E}"/>
              </a:ext>
            </a:extLst>
          </p:cNvPr>
          <p:cNvSpPr/>
          <p:nvPr/>
        </p:nvSpPr>
        <p:spPr>
          <a:xfrm>
            <a:off x="10762854" y="3668490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340C83D-986B-640E-AD59-CDB6D645E68F}"/>
              </a:ext>
            </a:extLst>
          </p:cNvPr>
          <p:cNvSpPr/>
          <p:nvPr/>
        </p:nvSpPr>
        <p:spPr>
          <a:xfrm>
            <a:off x="8893841" y="3238631"/>
            <a:ext cx="1331696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B08459D-7AB0-601C-9124-E563276547C5}"/>
              </a:ext>
            </a:extLst>
          </p:cNvPr>
          <p:cNvSpPr/>
          <p:nvPr/>
        </p:nvSpPr>
        <p:spPr>
          <a:xfrm>
            <a:off x="10787716" y="3274364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8B2F934-7129-85F2-E205-1CA56511B7C8}"/>
              </a:ext>
            </a:extLst>
          </p:cNvPr>
          <p:cNvSpPr/>
          <p:nvPr/>
        </p:nvSpPr>
        <p:spPr>
          <a:xfrm>
            <a:off x="8893841" y="3640354"/>
            <a:ext cx="1303559" cy="42044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0EFDD1-B876-E719-410D-E84AD0B44CEC}"/>
              </a:ext>
            </a:extLst>
          </p:cNvPr>
          <p:cNvSpPr/>
          <p:nvPr/>
        </p:nvSpPr>
        <p:spPr>
          <a:xfrm>
            <a:off x="10787716" y="1671012"/>
            <a:ext cx="1303559" cy="42044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0" name="Table 5">
            <a:extLst>
              <a:ext uri="{FF2B5EF4-FFF2-40B4-BE49-F238E27FC236}">
                <a16:creationId xmlns:a16="http://schemas.microsoft.com/office/drawing/2014/main" id="{3A752E7C-571A-E964-CEF0-9052CA4E4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01917"/>
              </p:ext>
            </p:extLst>
          </p:nvPr>
        </p:nvGraphicFramePr>
        <p:xfrm>
          <a:off x="1986311" y="3962114"/>
          <a:ext cx="2189631" cy="2771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9631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</a:tblGrid>
              <a:tr h="395498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small 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80885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important book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395498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yellow pencil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395498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big t-shirt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395498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fun park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412679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interesting dad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395498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essential 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sp>
        <p:nvSpPr>
          <p:cNvPr id="171" name="TextBox 170">
            <a:extLst>
              <a:ext uri="{FF2B5EF4-FFF2-40B4-BE49-F238E27FC236}">
                <a16:creationId xmlns:a16="http://schemas.microsoft.com/office/drawing/2014/main" id="{CA81A8F0-B462-6B4A-1CE6-4B3508397669}"/>
              </a:ext>
            </a:extLst>
          </p:cNvPr>
          <p:cNvSpPr txBox="1"/>
          <p:nvPr/>
        </p:nvSpPr>
        <p:spPr>
          <a:xfrm>
            <a:off x="1964279" y="3456303"/>
            <a:ext cx="2189631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have… [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t..g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..]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2" name="Google Shape;319;p15" descr="Speech Icon, Voice, Talking, Audio, Speech">
            <a:extLst>
              <a:ext uri="{FF2B5EF4-FFF2-40B4-BE49-F238E27FC236}">
                <a16:creationId xmlns:a16="http://schemas.microsoft.com/office/drawing/2014/main" id="{AE43DC2E-E769-6CA9-3C36-CB33BA1600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612" y="3944742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3" name="Google Shape;319;p15" descr="Speech Icon, Voice, Talking, Audio, Speech">
            <a:extLst>
              <a:ext uri="{FF2B5EF4-FFF2-40B4-BE49-F238E27FC236}">
                <a16:creationId xmlns:a16="http://schemas.microsoft.com/office/drawing/2014/main" id="{7215707E-1722-484C-CD67-CA5084AAF9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13" y="4331168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" name="Google Shape;319;p15" descr="Speech Icon, Voice, Talking, Audio, Speech">
            <a:extLst>
              <a:ext uri="{FF2B5EF4-FFF2-40B4-BE49-F238E27FC236}">
                <a16:creationId xmlns:a16="http://schemas.microsoft.com/office/drawing/2014/main" id="{7C443376-0DD9-97E1-B0B4-DDA9398607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14" y="4766656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5" name="Google Shape;319;p15" descr="Speech Icon, Voice, Talking, Audio, Speech">
            <a:extLst>
              <a:ext uri="{FF2B5EF4-FFF2-40B4-BE49-F238E27FC236}">
                <a16:creationId xmlns:a16="http://schemas.microsoft.com/office/drawing/2014/main" id="{C949A8E3-E378-33B1-B809-459FF20A58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264" y="5169004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6" name="Google Shape;319;p15" descr="Speech Icon, Voice, Talking, Audio, Speech">
            <a:extLst>
              <a:ext uri="{FF2B5EF4-FFF2-40B4-BE49-F238E27FC236}">
                <a16:creationId xmlns:a16="http://schemas.microsoft.com/office/drawing/2014/main" id="{310D04D5-2481-A82F-9CD6-9847F253C4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612" y="5571352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7" name="Google Shape;319;p15" descr="Speech Icon, Voice, Talking, Audio, Speech">
            <a:extLst>
              <a:ext uri="{FF2B5EF4-FFF2-40B4-BE49-F238E27FC236}">
                <a16:creationId xmlns:a16="http://schemas.microsoft.com/office/drawing/2014/main" id="{FF5E1518-C2F8-44C8-E41F-1DAA24C455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14" y="5973700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8" name="Google Shape;319;p15" descr="Speech Icon, Voice, Talking, Audio, Speech">
            <a:extLst>
              <a:ext uri="{FF2B5EF4-FFF2-40B4-BE49-F238E27FC236}">
                <a16:creationId xmlns:a16="http://schemas.microsoft.com/office/drawing/2014/main" id="{9EB202AC-4FD3-AACA-65F6-4FD4D71148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612" y="6364593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C8EBC0A5-BFEE-DAB7-6F54-D5ED1EF0E616}"/>
              </a:ext>
            </a:extLst>
          </p:cNvPr>
          <p:cNvSpPr/>
          <p:nvPr/>
        </p:nvSpPr>
        <p:spPr>
          <a:xfrm>
            <a:off x="742924" y="1130296"/>
            <a:ext cx="3637251" cy="2297476"/>
          </a:xfrm>
          <a:prstGeom prst="roundRect">
            <a:avLst/>
          </a:prstGeom>
          <a:solidFill>
            <a:schemeClr val="bg1">
              <a:alpha val="50588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0" name="Picture 8" descr="Cuna, Cama, Hospital, Paciente">
            <a:extLst>
              <a:ext uri="{FF2B5EF4-FFF2-40B4-BE49-F238E27FC236}">
                <a16:creationId xmlns:a16="http://schemas.microsoft.com/office/drawing/2014/main" id="{534B085B-638C-6672-2456-21DD3CF6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0" y="2256985"/>
            <a:ext cx="1690135" cy="9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Escritorio, Escuela, Silla">
            <a:extLst>
              <a:ext uri="{FF2B5EF4-FFF2-40B4-BE49-F238E27FC236}">
                <a16:creationId xmlns:a16="http://schemas.microsoft.com/office/drawing/2014/main" id="{B1A45D46-9494-0E7F-7099-0752856C3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79" y="2407686"/>
            <a:ext cx="762875" cy="8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44C977A-CF92-282C-8C68-098FECEDC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181" y="2555129"/>
            <a:ext cx="377764" cy="223307"/>
          </a:xfrm>
          <a:prstGeom prst="rect">
            <a:avLst/>
          </a:prstGeom>
        </p:spPr>
      </p:pic>
      <p:pic>
        <p:nvPicPr>
          <p:cNvPr id="193" name="Picture 6" descr="Lápiz, Afilado, Útiles Escolares">
            <a:extLst>
              <a:ext uri="{FF2B5EF4-FFF2-40B4-BE49-F238E27FC236}">
                <a16:creationId xmlns:a16="http://schemas.microsoft.com/office/drawing/2014/main" id="{05F37E3D-DAF9-9237-39FE-E590FB4C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37">
            <a:off x="2663718" y="2963980"/>
            <a:ext cx="482448" cy="2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6" descr="T-Shirt, Shirt, Top, Clothing, White, Cotton, Fashion">
            <a:extLst>
              <a:ext uri="{FF2B5EF4-FFF2-40B4-BE49-F238E27FC236}">
                <a16:creationId xmlns:a16="http://schemas.microsoft.com/office/drawing/2014/main" id="{24899EE7-D11E-2057-27E1-D94918A2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10" y="1936294"/>
            <a:ext cx="909969" cy="9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A5CEE0A-23D0-21BC-329F-C69BF6E47EEF}"/>
              </a:ext>
            </a:extLst>
          </p:cNvPr>
          <p:cNvGrpSpPr/>
          <p:nvPr/>
        </p:nvGrpSpPr>
        <p:grpSpPr>
          <a:xfrm>
            <a:off x="1296718" y="1275459"/>
            <a:ext cx="943510" cy="908763"/>
            <a:chOff x="652881" y="1287727"/>
            <a:chExt cx="943510" cy="908763"/>
          </a:xfrm>
        </p:grpSpPr>
        <p:pic>
          <p:nvPicPr>
            <p:cNvPr id="196" name="Picture 4" descr="Ventana, Al Aire Libre, Fachada, Casa">
              <a:extLst>
                <a:ext uri="{FF2B5EF4-FFF2-40B4-BE49-F238E27FC236}">
                  <a16:creationId xmlns:a16="http://schemas.microsoft.com/office/drawing/2014/main" id="{CA3AB265-044C-3C8B-865E-2FF11F4B3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824" b="95000" l="3966" r="94901">
                          <a14:foregroundMark x1="67139" y1="40882" x2="67139" y2="40882"/>
                          <a14:foregroundMark x1="39093" y1="6471" x2="39093" y2="6471"/>
                          <a14:foregroundMark x1="50708" y1="23824" x2="50708" y2="23824"/>
                          <a14:foregroundMark x1="35411" y1="90000" x2="35411" y2="90000"/>
                          <a14:foregroundMark x1="35411" y1="87353" x2="35411" y2="87353"/>
                          <a14:foregroundMark x1="35411" y1="87353" x2="37960" y2="95294"/>
                          <a14:foregroundMark x1="8499" y1="88529" x2="70255" y2="91176"/>
                          <a14:foregroundMark x1="70255" y1="91176" x2="13598" y2="86765"/>
                          <a14:foregroundMark x1="13598" y1="86765" x2="27762" y2="92647"/>
                          <a14:foregroundMark x1="88952" y1="91176" x2="83853" y2="24412"/>
                          <a14:foregroundMark x1="83853" y1="24412" x2="90085" y2="80588"/>
                          <a14:foregroundMark x1="90085" y1="80588" x2="90085" y2="80588"/>
                          <a14:foregroundMark x1="90085" y1="17059" x2="95184" y2="70000"/>
                          <a14:foregroundMark x1="4816" y1="3824" x2="69122" y2="6176"/>
                          <a14:foregroundMark x1="69122" y1="6176" x2="87535" y2="3824"/>
                          <a14:foregroundMark x1="12465" y1="5294" x2="22380" y2="70882"/>
                          <a14:foregroundMark x1="22380" y1="70882" x2="3966" y2="18529"/>
                          <a14:foregroundMark x1="3966" y1="18529" x2="23796" y2="74412"/>
                          <a14:foregroundMark x1="23796" y1="74412" x2="23796" y2="82059"/>
                          <a14:backgroundMark x1="49292" y1="82059" x2="46742" y2="22353"/>
                          <a14:backgroundMark x1="46742" y1="22353" x2="49292" y2="14412"/>
                          <a14:backgroundMark x1="51841" y1="55588" x2="50708" y2="1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1" y="1287727"/>
              <a:ext cx="943510" cy="90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2" descr="Landscape, Park, Trees, Trail, Nature">
              <a:extLst>
                <a:ext uri="{FF2B5EF4-FFF2-40B4-BE49-F238E27FC236}">
                  <a16:creationId xmlns:a16="http://schemas.microsoft.com/office/drawing/2014/main" id="{71718E69-7405-AEEF-7325-56A3236A0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62" y="1683017"/>
              <a:ext cx="605852" cy="353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364CC1CE-EDF4-48EA-82E2-FEF02E0A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5309" y="1337794"/>
              <a:ext cx="681563" cy="345223"/>
            </a:xfrm>
            <a:prstGeom prst="rect">
              <a:avLst/>
            </a:prstGeom>
          </p:spPr>
        </p:pic>
      </p:grpSp>
      <p:pic>
        <p:nvPicPr>
          <p:cNvPr id="199" name="Picture 198">
            <a:extLst>
              <a:ext uri="{FF2B5EF4-FFF2-40B4-BE49-F238E27FC236}">
                <a16:creationId xmlns:a16="http://schemas.microsoft.com/office/drawing/2014/main" id="{6CE7D339-6584-00D8-D761-DB30EE2579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2701" y="1273778"/>
            <a:ext cx="778431" cy="7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5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14F93CE8-97F1-8F78-10A5-C6FFEE27F60B}"/>
              </a:ext>
            </a:extLst>
          </p:cNvPr>
          <p:cNvSpPr/>
          <p:nvPr/>
        </p:nvSpPr>
        <p:spPr>
          <a:xfrm>
            <a:off x="727596" y="1144339"/>
            <a:ext cx="3637251" cy="2297476"/>
          </a:xfrm>
          <a:prstGeom prst="roundRect">
            <a:avLst/>
          </a:prstGeom>
          <a:solidFill>
            <a:schemeClr val="bg1">
              <a:alpha val="50588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2" name="Table 5">
            <a:extLst>
              <a:ext uri="{FF2B5EF4-FFF2-40B4-BE49-F238E27FC236}">
                <a16:creationId xmlns:a16="http://schemas.microsoft.com/office/drawing/2014/main" id="{CC74442A-338E-9734-4159-B0D053EF9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09496"/>
              </p:ext>
            </p:extLst>
          </p:nvPr>
        </p:nvGraphicFramePr>
        <p:xfrm>
          <a:off x="10457486" y="1265632"/>
          <a:ext cx="1661182" cy="2788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32">
                  <a:extLst>
                    <a:ext uri="{9D8B030D-6E8A-4147-A177-3AD203B41FA5}">
                      <a16:colId xmlns:a16="http://schemas.microsoft.com/office/drawing/2014/main" val="4227925024"/>
                    </a:ext>
                  </a:extLst>
                </a:gridCol>
                <a:gridCol w="1304050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</a:tblGrid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small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graphicFrame>
        <p:nvGraphicFramePr>
          <p:cNvPr id="101" name="Table 5">
            <a:extLst>
              <a:ext uri="{FF2B5EF4-FFF2-40B4-BE49-F238E27FC236}">
                <a16:creationId xmlns:a16="http://schemas.microsoft.com/office/drawing/2014/main" id="{1FE78B66-0520-B037-204E-63F98A41B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27385"/>
              </p:ext>
            </p:extLst>
          </p:nvPr>
        </p:nvGraphicFramePr>
        <p:xfrm>
          <a:off x="5502670" y="1273629"/>
          <a:ext cx="4722867" cy="277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02">
                  <a:extLst>
                    <a:ext uri="{9D8B030D-6E8A-4147-A177-3AD203B41FA5}">
                      <a16:colId xmlns:a16="http://schemas.microsoft.com/office/drawing/2014/main" val="1481971511"/>
                    </a:ext>
                  </a:extLst>
                </a:gridCol>
                <a:gridCol w="1463016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  <a:gridCol w="1453086">
                  <a:extLst>
                    <a:ext uri="{9D8B030D-6E8A-4147-A177-3AD203B41FA5}">
                      <a16:colId xmlns:a16="http://schemas.microsoft.com/office/drawing/2014/main" val="790933901"/>
                    </a:ext>
                  </a:extLst>
                </a:gridCol>
                <a:gridCol w="1343763">
                  <a:extLst>
                    <a:ext uri="{9D8B030D-6E8A-4147-A177-3AD203B41FA5}">
                      <a16:colId xmlns:a16="http://schemas.microsoft.com/office/drawing/2014/main" val="679550490"/>
                    </a:ext>
                  </a:extLst>
                </a:gridCol>
              </a:tblGrid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museum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garden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church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ruler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friend (m)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friend (f)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3869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hotel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horse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42219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42219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message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55649714-9359-4AC9-9FC1-D57DDF3B13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73" y="665293"/>
            <a:ext cx="386271" cy="36857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0B450F1-2A9B-4153-9A87-10F92317AF00}"/>
              </a:ext>
            </a:extLst>
          </p:cNvPr>
          <p:cNvSpPr txBox="1"/>
          <p:nvPr/>
        </p:nvSpPr>
        <p:spPr>
          <a:xfrm>
            <a:off x="5119950" y="733246"/>
            <a:ext cx="35458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|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CCB51C-B92E-4BF2-A754-4052358464D1}"/>
              </a:ext>
            </a:extLst>
          </p:cNvPr>
          <p:cNvSpPr txBox="1"/>
          <p:nvPr/>
        </p:nvSpPr>
        <p:spPr>
          <a:xfrm>
            <a:off x="437504" y="95480"/>
            <a:ext cx="2117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dern Love" panose="04090805081005020601" pitchFamily="82" charset="0"/>
              </a:rPr>
              <a:t>Persona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5A56F8-3F3A-41E3-A7F6-C99D32924145}"/>
              </a:ext>
            </a:extLst>
          </p:cNvPr>
          <p:cNvSpPr txBox="1"/>
          <p:nvPr/>
        </p:nvSpPr>
        <p:spPr>
          <a:xfrm>
            <a:off x="531164" y="546749"/>
            <a:ext cx="5621390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Describe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foto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D1D373-DDCF-49B4-A544-1EC8EB229A2C}"/>
              </a:ext>
            </a:extLst>
          </p:cNvPr>
          <p:cNvSpPr txBox="1"/>
          <p:nvPr/>
        </p:nvSpPr>
        <p:spPr>
          <a:xfrm>
            <a:off x="6357946" y="105102"/>
            <a:ext cx="2117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dern Love" panose="04090805081005020601" pitchFamily="82" charset="0"/>
              </a:rPr>
              <a:t>Persona 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D14EA19-CED7-411C-BD2D-A27E5F32EC09}"/>
              </a:ext>
            </a:extLst>
          </p:cNvPr>
          <p:cNvSpPr txBox="1"/>
          <p:nvPr/>
        </p:nvSpPr>
        <p:spPr>
          <a:xfrm>
            <a:off x="6027964" y="589901"/>
            <a:ext cx="5463482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y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elige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opción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correcta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Picture 2" descr="Pen, Write, Pencil, Writing Tool, Work, Message, Blue">
            <a:extLst>
              <a:ext uri="{FF2B5EF4-FFF2-40B4-BE49-F238E27FC236}">
                <a16:creationId xmlns:a16="http://schemas.microsoft.com/office/drawing/2014/main" id="{409544F7-385B-4D5B-B182-B9A03BCF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94" y="698894"/>
            <a:ext cx="386271" cy="3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C71BF4-0234-49CE-AB02-3AC928B7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239" y="34222"/>
            <a:ext cx="2054761" cy="48892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ANSWERS</a:t>
            </a:r>
          </a:p>
        </p:txBody>
      </p:sp>
      <p:pic>
        <p:nvPicPr>
          <p:cNvPr id="42" name="Google Shape;319;p15" descr="Speech Icon, Voice, Talking, Audio, Speech">
            <a:extLst>
              <a:ext uri="{FF2B5EF4-FFF2-40B4-BE49-F238E27FC236}">
                <a16:creationId xmlns:a16="http://schemas.microsoft.com/office/drawing/2014/main" id="{38731D77-7C2F-4919-9339-367FF97EC8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612" y="3944742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Google Shape;319;p15" descr="Speech Icon, Voice, Talking, Audio, Speech">
            <a:extLst>
              <a:ext uri="{FF2B5EF4-FFF2-40B4-BE49-F238E27FC236}">
                <a16:creationId xmlns:a16="http://schemas.microsoft.com/office/drawing/2014/main" id="{B093C335-2F9C-40A3-A659-B8B86E82E2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13" y="4331168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Google Shape;319;p15" descr="Speech Icon, Voice, Talking, Audio, Speech">
            <a:extLst>
              <a:ext uri="{FF2B5EF4-FFF2-40B4-BE49-F238E27FC236}">
                <a16:creationId xmlns:a16="http://schemas.microsoft.com/office/drawing/2014/main" id="{4A99AD6D-33C4-4AD2-90D3-B659B966BF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14" y="4766656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Google Shape;319;p15" descr="Speech Icon, Voice, Talking, Audio, Speech">
            <a:extLst>
              <a:ext uri="{FF2B5EF4-FFF2-40B4-BE49-F238E27FC236}">
                <a16:creationId xmlns:a16="http://schemas.microsoft.com/office/drawing/2014/main" id="{65BB1A59-74AF-45C2-A2AD-5B4BC5BF3A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264" y="5169004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Google Shape;319;p15" descr="Speech Icon, Voice, Talking, Audio, Speech">
            <a:extLst>
              <a:ext uri="{FF2B5EF4-FFF2-40B4-BE49-F238E27FC236}">
                <a16:creationId xmlns:a16="http://schemas.microsoft.com/office/drawing/2014/main" id="{0CE34E0E-F733-48D3-8415-63338F1267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612" y="5571352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9" name="Google Shape;319;p15" descr="Speech Icon, Voice, Talking, Audio, Speech">
            <a:extLst>
              <a:ext uri="{FF2B5EF4-FFF2-40B4-BE49-F238E27FC236}">
                <a16:creationId xmlns:a16="http://schemas.microsoft.com/office/drawing/2014/main" id="{AB8DAA52-D821-40BA-9092-C6A4C22B34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14" y="5973700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9" name="Google Shape;319;p15" descr="Speech Icon, Voice, Talking, Audio, Speech">
            <a:extLst>
              <a:ext uri="{FF2B5EF4-FFF2-40B4-BE49-F238E27FC236}">
                <a16:creationId xmlns:a16="http://schemas.microsoft.com/office/drawing/2014/main" id="{1EA80F8B-27AE-4472-B46D-5D80DC51D0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612" y="6364593"/>
            <a:ext cx="386271" cy="368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6DAFCB-75E4-49D6-857F-9059E0EDFF2B}"/>
              </a:ext>
            </a:extLst>
          </p:cNvPr>
          <p:cNvSpPr/>
          <p:nvPr/>
        </p:nvSpPr>
        <p:spPr>
          <a:xfrm>
            <a:off x="8893842" y="1281792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5812DC4-7DCB-F3F8-83EE-29E43830CD2F}"/>
              </a:ext>
            </a:extLst>
          </p:cNvPr>
          <p:cNvSpPr/>
          <p:nvPr/>
        </p:nvSpPr>
        <p:spPr>
          <a:xfrm>
            <a:off x="10814293" y="2083593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3419AAA-ABE2-6D99-7730-3ACF633831A3}"/>
              </a:ext>
            </a:extLst>
          </p:cNvPr>
          <p:cNvSpPr/>
          <p:nvPr/>
        </p:nvSpPr>
        <p:spPr>
          <a:xfrm>
            <a:off x="5975639" y="1678595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A603980-FE1B-9B52-B861-7BA557C2A39F}"/>
              </a:ext>
            </a:extLst>
          </p:cNvPr>
          <p:cNvSpPr/>
          <p:nvPr/>
        </p:nvSpPr>
        <p:spPr>
          <a:xfrm>
            <a:off x="10814292" y="2475212"/>
            <a:ext cx="1303559" cy="395183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13C9FC8-5B40-664E-B155-3855A6A93CDF}"/>
              </a:ext>
            </a:extLst>
          </p:cNvPr>
          <p:cNvSpPr/>
          <p:nvPr/>
        </p:nvSpPr>
        <p:spPr>
          <a:xfrm>
            <a:off x="5975639" y="2054595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CE5818A-4DFA-9EB6-E14C-808520DEB267}"/>
              </a:ext>
            </a:extLst>
          </p:cNvPr>
          <p:cNvSpPr/>
          <p:nvPr/>
        </p:nvSpPr>
        <p:spPr>
          <a:xfrm>
            <a:off x="7445354" y="2444638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15CAB92-4000-39AD-0BBA-4B1CBCF271EF}"/>
              </a:ext>
            </a:extLst>
          </p:cNvPr>
          <p:cNvSpPr/>
          <p:nvPr/>
        </p:nvSpPr>
        <p:spPr>
          <a:xfrm>
            <a:off x="10800222" y="1277226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0EFDD1-B876-E719-410D-E84AD0B44CEC}"/>
              </a:ext>
            </a:extLst>
          </p:cNvPr>
          <p:cNvSpPr/>
          <p:nvPr/>
        </p:nvSpPr>
        <p:spPr>
          <a:xfrm>
            <a:off x="10800221" y="2836659"/>
            <a:ext cx="1303559" cy="42044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F18D68D0-E865-1ED8-9CDA-879FD8E8BD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124" t="825" r="49576" b="-825"/>
          <a:stretch/>
        </p:blipFill>
        <p:spPr>
          <a:xfrm>
            <a:off x="2589715" y="1931570"/>
            <a:ext cx="466456" cy="1039729"/>
          </a:xfrm>
          <a:prstGeom prst="rect">
            <a:avLst/>
          </a:prstGeom>
        </p:spPr>
      </p:pic>
      <p:pic>
        <p:nvPicPr>
          <p:cNvPr id="121" name="Picture 8" descr="Cuna, Cama, Hospital, Paciente">
            <a:extLst>
              <a:ext uri="{FF2B5EF4-FFF2-40B4-BE49-F238E27FC236}">
                <a16:creationId xmlns:a16="http://schemas.microsoft.com/office/drawing/2014/main" id="{B6EBFA12-A7E4-FC03-3FB9-E80284D6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2609" y="2384334"/>
            <a:ext cx="1690135" cy="9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681C624-B1A5-868E-A622-DB074479BBF6}"/>
              </a:ext>
            </a:extLst>
          </p:cNvPr>
          <p:cNvGrpSpPr/>
          <p:nvPr/>
        </p:nvGrpSpPr>
        <p:grpSpPr>
          <a:xfrm>
            <a:off x="3142979" y="1366503"/>
            <a:ext cx="943510" cy="908763"/>
            <a:chOff x="12724746" y="2188097"/>
            <a:chExt cx="943510" cy="90876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7EF745B-B3E8-7FAD-4494-5C2B56C09DB5}"/>
                </a:ext>
              </a:extLst>
            </p:cNvPr>
            <p:cNvGrpSpPr/>
            <p:nvPr/>
          </p:nvGrpSpPr>
          <p:grpSpPr>
            <a:xfrm>
              <a:off x="12724746" y="2188097"/>
              <a:ext cx="943510" cy="908763"/>
              <a:chOff x="652881" y="1287727"/>
              <a:chExt cx="943510" cy="908763"/>
            </a:xfrm>
          </p:grpSpPr>
          <p:pic>
            <p:nvPicPr>
              <p:cNvPr id="125" name="Picture 4" descr="Ventana, Al Aire Libre, Fachada, Casa">
                <a:extLst>
                  <a:ext uri="{FF2B5EF4-FFF2-40B4-BE49-F238E27FC236}">
                    <a16:creationId xmlns:a16="http://schemas.microsoft.com/office/drawing/2014/main" id="{A0BB5DEA-0649-915B-2F13-071BDB787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24" b="95000" l="3966" r="94901">
                            <a14:foregroundMark x1="67139" y1="40882" x2="67139" y2="40882"/>
                            <a14:foregroundMark x1="39093" y1="6471" x2="39093" y2="6471"/>
                            <a14:foregroundMark x1="50708" y1="23824" x2="50708" y2="23824"/>
                            <a14:foregroundMark x1="35411" y1="90000" x2="35411" y2="90000"/>
                            <a14:foregroundMark x1="35411" y1="87353" x2="35411" y2="87353"/>
                            <a14:foregroundMark x1="35411" y1="87353" x2="37960" y2="95294"/>
                            <a14:foregroundMark x1="8499" y1="88529" x2="70255" y2="91176"/>
                            <a14:foregroundMark x1="70255" y1="91176" x2="13598" y2="86765"/>
                            <a14:foregroundMark x1="13598" y1="86765" x2="27762" y2="92647"/>
                            <a14:foregroundMark x1="88952" y1="91176" x2="83853" y2="24412"/>
                            <a14:foregroundMark x1="83853" y1="24412" x2="90085" y2="80588"/>
                            <a14:foregroundMark x1="90085" y1="80588" x2="90085" y2="80588"/>
                            <a14:foregroundMark x1="90085" y1="17059" x2="95184" y2="70000"/>
                            <a14:foregroundMark x1="4816" y1="3824" x2="69122" y2="6176"/>
                            <a14:foregroundMark x1="69122" y1="6176" x2="87535" y2="3824"/>
                            <a14:foregroundMark x1="12465" y1="5294" x2="22380" y2="70882"/>
                            <a14:foregroundMark x1="22380" y1="70882" x2="3966" y2="18529"/>
                            <a14:foregroundMark x1="3966" y1="18529" x2="23796" y2="74412"/>
                            <a14:foregroundMark x1="23796" y1="74412" x2="23796" y2="82059"/>
                            <a14:backgroundMark x1="49292" y1="82059" x2="46742" y2="22353"/>
                            <a14:backgroundMark x1="46742" y1="22353" x2="49292" y2="14412"/>
                            <a14:backgroundMark x1="51841" y1="55588" x2="50708" y2="105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881" y="1287727"/>
                <a:ext cx="943510" cy="908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C9965ACB-C517-29A5-AAAA-7562CCA30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309" y="1337794"/>
                <a:ext cx="681563" cy="345223"/>
              </a:xfrm>
              <a:prstGeom prst="rect">
                <a:avLst/>
              </a:prstGeom>
            </p:spPr>
          </p:pic>
        </p:grpSp>
        <p:pic>
          <p:nvPicPr>
            <p:cNvPr id="124" name="Picture 10" descr="Church, Religion, Building, Architecture, Facade, Faith">
              <a:extLst>
                <a:ext uri="{FF2B5EF4-FFF2-40B4-BE49-F238E27FC236}">
                  <a16:creationId xmlns:a16="http://schemas.microsoft.com/office/drawing/2014/main" id="{B7E05E02-4262-DC3D-E925-58E670E1A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017" y="2395252"/>
              <a:ext cx="450810" cy="52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7" name="Picture 126" descr="Shape&#10;&#10;Description automatically generated">
            <a:extLst>
              <a:ext uri="{FF2B5EF4-FFF2-40B4-BE49-F238E27FC236}">
                <a16:creationId xmlns:a16="http://schemas.microsoft.com/office/drawing/2014/main" id="{5EAC62D1-323F-CCCF-47ED-B3D7EF2186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6821" y="2524947"/>
            <a:ext cx="331415" cy="335876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16C9199-6AC1-531D-DEBE-B6D6196ECEE9}"/>
              </a:ext>
            </a:extLst>
          </p:cNvPr>
          <p:cNvGrpSpPr/>
          <p:nvPr/>
        </p:nvGrpSpPr>
        <p:grpSpPr>
          <a:xfrm>
            <a:off x="809849" y="1344639"/>
            <a:ext cx="997755" cy="970432"/>
            <a:chOff x="6484040" y="4533352"/>
            <a:chExt cx="997755" cy="970432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6BC8061-E32C-A1DB-585E-4D4F3653A1C4}"/>
                </a:ext>
              </a:extLst>
            </p:cNvPr>
            <p:cNvGrpSpPr/>
            <p:nvPr/>
          </p:nvGrpSpPr>
          <p:grpSpPr>
            <a:xfrm>
              <a:off x="6484040" y="4533352"/>
              <a:ext cx="997755" cy="970432"/>
              <a:chOff x="652881" y="1287727"/>
              <a:chExt cx="943510" cy="908763"/>
            </a:xfrm>
          </p:grpSpPr>
          <p:pic>
            <p:nvPicPr>
              <p:cNvPr id="131" name="Picture 4" descr="Ventana, Al Aire Libre, Fachada, Casa">
                <a:extLst>
                  <a:ext uri="{FF2B5EF4-FFF2-40B4-BE49-F238E27FC236}">
                    <a16:creationId xmlns:a16="http://schemas.microsoft.com/office/drawing/2014/main" id="{34D9B813-61BB-6F4D-8422-355A32CB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24" b="95000" l="3966" r="94901">
                            <a14:foregroundMark x1="67139" y1="40882" x2="67139" y2="40882"/>
                            <a14:foregroundMark x1="39093" y1="6471" x2="39093" y2="6471"/>
                            <a14:foregroundMark x1="50708" y1="23824" x2="50708" y2="23824"/>
                            <a14:foregroundMark x1="35411" y1="90000" x2="35411" y2="90000"/>
                            <a14:foregroundMark x1="35411" y1="87353" x2="35411" y2="87353"/>
                            <a14:foregroundMark x1="35411" y1="87353" x2="37960" y2="95294"/>
                            <a14:foregroundMark x1="8499" y1="88529" x2="70255" y2="91176"/>
                            <a14:foregroundMark x1="70255" y1="91176" x2="13598" y2="86765"/>
                            <a14:foregroundMark x1="13598" y1="86765" x2="27762" y2="92647"/>
                            <a14:foregroundMark x1="88952" y1="91176" x2="83853" y2="24412"/>
                            <a14:foregroundMark x1="83853" y1="24412" x2="90085" y2="80588"/>
                            <a14:foregroundMark x1="90085" y1="80588" x2="90085" y2="80588"/>
                            <a14:foregroundMark x1="90085" y1="17059" x2="95184" y2="70000"/>
                            <a14:foregroundMark x1="4816" y1="3824" x2="69122" y2="6176"/>
                            <a14:foregroundMark x1="69122" y1="6176" x2="87535" y2="3824"/>
                            <a14:foregroundMark x1="12465" y1="5294" x2="22380" y2="70882"/>
                            <a14:foregroundMark x1="22380" y1="70882" x2="3966" y2="18529"/>
                            <a14:foregroundMark x1="3966" y1="18529" x2="23796" y2="74412"/>
                            <a14:foregroundMark x1="23796" y1="74412" x2="23796" y2="82059"/>
                            <a14:backgroundMark x1="49292" y1="82059" x2="46742" y2="22353"/>
                            <a14:backgroundMark x1="46742" y1="22353" x2="49292" y2="14412"/>
                            <a14:backgroundMark x1="51841" y1="55588" x2="50708" y2="105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881" y="1287727"/>
                <a:ext cx="943510" cy="908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A48A5944-2332-3A0D-2320-BAE057DC2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309" y="1337794"/>
                <a:ext cx="681563" cy="345223"/>
              </a:xfrm>
              <a:prstGeom prst="rect">
                <a:avLst/>
              </a:prstGeom>
            </p:spPr>
          </p:pic>
        </p:grpSp>
        <p:pic>
          <p:nvPicPr>
            <p:cNvPr id="130" name="Picture 6" descr="Villa, Piscina, Natación, Casa">
              <a:extLst>
                <a:ext uri="{FF2B5EF4-FFF2-40B4-BE49-F238E27FC236}">
                  <a16:creationId xmlns:a16="http://schemas.microsoft.com/office/drawing/2014/main" id="{C2F6BE9D-84C0-4098-3C46-1805100FF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215" y="4582126"/>
              <a:ext cx="827450" cy="76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" name="Picture 132" descr="Shape&#10;&#10;Description automatically generated">
            <a:extLst>
              <a:ext uri="{FF2B5EF4-FFF2-40B4-BE49-F238E27FC236}">
                <a16:creationId xmlns:a16="http://schemas.microsoft.com/office/drawing/2014/main" id="{F5C3E02B-A2C2-EA80-7B71-E780347A40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931" y="2593265"/>
            <a:ext cx="562781" cy="570356"/>
          </a:xfrm>
          <a:prstGeom prst="rect">
            <a:avLst/>
          </a:prstGeom>
        </p:spPr>
      </p:pic>
      <p:pic>
        <p:nvPicPr>
          <p:cNvPr id="134" name="Picture 133" descr="A picture containing dark&#10;&#10;Description automatically generated">
            <a:extLst>
              <a:ext uri="{FF2B5EF4-FFF2-40B4-BE49-F238E27FC236}">
                <a16:creationId xmlns:a16="http://schemas.microsoft.com/office/drawing/2014/main" id="{83B9ADFD-DD80-089E-9F39-721EE3616B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99" y="2565924"/>
            <a:ext cx="335876" cy="335876"/>
          </a:xfrm>
          <a:prstGeom prst="rect">
            <a:avLst/>
          </a:prstGeom>
        </p:spPr>
      </p:pic>
      <p:pic>
        <p:nvPicPr>
          <p:cNvPr id="135" name="Picture 6" descr="Bote, Tirón, Mar, Océano, Nave, Juguete, Rojo, Dibujo">
            <a:extLst>
              <a:ext uri="{FF2B5EF4-FFF2-40B4-BE49-F238E27FC236}">
                <a16:creationId xmlns:a16="http://schemas.microsoft.com/office/drawing/2014/main" id="{425368B1-781E-97B0-C3E2-894A20CC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53" y="2408451"/>
            <a:ext cx="756995" cy="6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6" name="Table 5">
            <a:extLst>
              <a:ext uri="{FF2B5EF4-FFF2-40B4-BE49-F238E27FC236}">
                <a16:creationId xmlns:a16="http://schemas.microsoft.com/office/drawing/2014/main" id="{DB9C5AD4-EAA5-51D5-87FB-10A3BAF05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10279"/>
              </p:ext>
            </p:extLst>
          </p:nvPr>
        </p:nvGraphicFramePr>
        <p:xfrm>
          <a:off x="2108641" y="3919089"/>
          <a:ext cx="2646239" cy="2814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239">
                  <a:extLst>
                    <a:ext uri="{9D8B030D-6E8A-4147-A177-3AD203B41FA5}">
                      <a16:colId xmlns:a16="http://schemas.microsoft.com/office/drawing/2014/main" val="4156361533"/>
                    </a:ext>
                  </a:extLst>
                </a:gridCol>
              </a:tblGrid>
              <a:tr h="404262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important church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8509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old bag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69698"/>
                  </a:ext>
                </a:extLst>
              </a:tr>
              <a:tr h="404262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small bed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23306"/>
                  </a:ext>
                </a:extLst>
              </a:tr>
              <a:tr h="404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happy friend (f)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54908"/>
                  </a:ext>
                </a:extLst>
              </a:tr>
              <a:tr h="404262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fun pool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5017"/>
                  </a:ext>
                </a:extLst>
              </a:tr>
              <a:tr h="421823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odd instrument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44999"/>
                  </a:ext>
                </a:extLst>
              </a:tr>
              <a:tr h="385886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new boat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0819"/>
                  </a:ext>
                </a:extLst>
              </a:tr>
            </a:tbl>
          </a:graphicData>
        </a:graphic>
      </p:graphicFrame>
      <p:sp>
        <p:nvSpPr>
          <p:cNvPr id="137" name="TextBox 136">
            <a:extLst>
              <a:ext uri="{FF2B5EF4-FFF2-40B4-BE49-F238E27FC236}">
                <a16:creationId xmlns:a16="http://schemas.microsoft.com/office/drawing/2014/main" id="{EF67C276-A8CD-D6A8-E4C1-221378748B60}"/>
              </a:ext>
            </a:extLst>
          </p:cNvPr>
          <p:cNvSpPr txBox="1"/>
          <p:nvPr/>
        </p:nvSpPr>
        <p:spPr>
          <a:xfrm>
            <a:off x="2012446" y="3391352"/>
            <a:ext cx="2189631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have… [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t..g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..]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CA9A39-2C92-331D-1F05-72CA4D93FC1B}"/>
              </a:ext>
            </a:extLst>
          </p:cNvPr>
          <p:cNvSpPr/>
          <p:nvPr/>
        </p:nvSpPr>
        <p:spPr>
          <a:xfrm>
            <a:off x="5968113" y="2814055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0CF826D-EE62-01A9-8794-113D9155A5C3}"/>
              </a:ext>
            </a:extLst>
          </p:cNvPr>
          <p:cNvSpPr/>
          <p:nvPr/>
        </p:nvSpPr>
        <p:spPr>
          <a:xfrm>
            <a:off x="10800222" y="3665510"/>
            <a:ext cx="131762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A1117F0-745A-F077-6753-A6FFF83A4CB5}"/>
              </a:ext>
            </a:extLst>
          </p:cNvPr>
          <p:cNvSpPr/>
          <p:nvPr/>
        </p:nvSpPr>
        <p:spPr>
          <a:xfrm>
            <a:off x="5968113" y="3233089"/>
            <a:ext cx="1448488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E0E95B6-97E1-F6DC-E03C-DBD24D6FAC16}"/>
              </a:ext>
            </a:extLst>
          </p:cNvPr>
          <p:cNvSpPr/>
          <p:nvPr/>
        </p:nvSpPr>
        <p:spPr>
          <a:xfrm>
            <a:off x="10814292" y="3257106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DCB28E3-5AD8-9D2A-8858-C520C99327B7}"/>
              </a:ext>
            </a:extLst>
          </p:cNvPr>
          <p:cNvSpPr/>
          <p:nvPr/>
        </p:nvSpPr>
        <p:spPr>
          <a:xfrm>
            <a:off x="8893024" y="3638984"/>
            <a:ext cx="1286530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FBACCE-C46B-A71D-8180-91D71BF42E1F}"/>
              </a:ext>
            </a:extLst>
          </p:cNvPr>
          <p:cNvSpPr/>
          <p:nvPr/>
        </p:nvSpPr>
        <p:spPr>
          <a:xfrm>
            <a:off x="10800220" y="1674402"/>
            <a:ext cx="1303559" cy="369417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5" grpId="0" animBg="1"/>
      <p:bldP spid="108" grpId="0" animBg="1"/>
      <p:bldP spid="109" grpId="0" animBg="1"/>
      <p:bldP spid="111" grpId="0" animBg="1"/>
      <p:bldP spid="112" grpId="0" animBg="1"/>
      <p:bldP spid="11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Picture 2" descr="Pen, Write, Pencil, Writing Tool, Work, Message, Blue">
            <a:extLst>
              <a:ext uri="{FF2B5EF4-FFF2-40B4-BE49-F238E27FC236}">
                <a16:creationId xmlns:a16="http://schemas.microsoft.com/office/drawing/2014/main" id="{EAA73EDB-ADAD-495D-A097-41D6D993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87594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D4C43050-3045-4412-BC9A-B40B01EE81CB}"/>
              </a:ext>
            </a:extLst>
          </p:cNvPr>
          <p:cNvSpPr txBox="1"/>
          <p:nvPr/>
        </p:nvSpPr>
        <p:spPr>
          <a:xfrm>
            <a:off x="10835060" y="1065050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5D84FD3-6188-4AC0-BB2B-D961B1D35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7430"/>
              </p:ext>
            </p:extLst>
          </p:nvPr>
        </p:nvGraphicFramePr>
        <p:xfrm>
          <a:off x="123172" y="2033823"/>
          <a:ext cx="5144568" cy="473895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88755">
                  <a:extLst>
                    <a:ext uri="{9D8B030D-6E8A-4147-A177-3AD203B41FA5}">
                      <a16:colId xmlns:a16="http://schemas.microsoft.com/office/drawing/2014/main" val="208742029"/>
                    </a:ext>
                  </a:extLst>
                </a:gridCol>
                <a:gridCol w="1967346">
                  <a:extLst>
                    <a:ext uri="{9D8B030D-6E8A-4147-A177-3AD203B41FA5}">
                      <a16:colId xmlns:a16="http://schemas.microsoft.com/office/drawing/2014/main" val="3703077831"/>
                    </a:ext>
                  </a:extLst>
                </a:gridCol>
                <a:gridCol w="1388467">
                  <a:extLst>
                    <a:ext uri="{9D8B030D-6E8A-4147-A177-3AD203B41FA5}">
                      <a16:colId xmlns:a16="http://schemas.microsoft.com/office/drawing/2014/main" val="1169961300"/>
                    </a:ext>
                  </a:extLst>
                </a:gridCol>
              </a:tblGrid>
              <a:tr h="7967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objeto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descripción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Who/</a:t>
                      </a:r>
                      <a:b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What?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875024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bridge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Lugo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9206393"/>
                  </a:ext>
                </a:extLst>
              </a:tr>
              <a:tr h="11148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swimming pool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(quite) small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Lugo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942613"/>
                  </a:ext>
                </a:extLst>
              </a:tr>
              <a:tr h="7718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church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Lugo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964205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school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Lugo 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7266224"/>
                  </a:ext>
                </a:extLst>
              </a:tr>
              <a:tr h="11148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male partner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(too) annoying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932093"/>
                  </a:ext>
                </a:extLst>
              </a:tr>
            </a:tbl>
          </a:graphicData>
        </a:graphic>
      </p:graphicFrame>
      <p:pic>
        <p:nvPicPr>
          <p:cNvPr id="19" name="Picture 2" descr="Paper, Write, Texture, Lines, Pattern, Writing Paper">
            <a:extLst>
              <a:ext uri="{FF2B5EF4-FFF2-40B4-BE49-F238E27FC236}">
                <a16:creationId xmlns:a16="http://schemas.microsoft.com/office/drawing/2014/main" id="{D92C4B7E-7DE8-451F-A3E1-332BC9D75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>
            <a:off x="5638799" y="2083220"/>
            <a:ext cx="6064392" cy="5013319"/>
          </a:xfrm>
          <a:custGeom>
            <a:avLst/>
            <a:gdLst>
              <a:gd name="connsiteX0" fmla="*/ 0 w 6064392"/>
              <a:gd name="connsiteY0" fmla="*/ 0 h 5013319"/>
              <a:gd name="connsiteX1" fmla="*/ 369377 w 6064392"/>
              <a:gd name="connsiteY1" fmla="*/ 0 h 5013319"/>
              <a:gd name="connsiteX2" fmla="*/ 920685 w 6064392"/>
              <a:gd name="connsiteY2" fmla="*/ 0 h 5013319"/>
              <a:gd name="connsiteX3" fmla="*/ 1290062 w 6064392"/>
              <a:gd name="connsiteY3" fmla="*/ 0 h 5013319"/>
              <a:gd name="connsiteX4" fmla="*/ 1962658 w 6064392"/>
              <a:gd name="connsiteY4" fmla="*/ 0 h 5013319"/>
              <a:gd name="connsiteX5" fmla="*/ 2574610 w 6064392"/>
              <a:gd name="connsiteY5" fmla="*/ 0 h 5013319"/>
              <a:gd name="connsiteX6" fmla="*/ 3125918 w 6064392"/>
              <a:gd name="connsiteY6" fmla="*/ 0 h 5013319"/>
              <a:gd name="connsiteX7" fmla="*/ 3616583 w 6064392"/>
              <a:gd name="connsiteY7" fmla="*/ 0 h 5013319"/>
              <a:gd name="connsiteX8" fmla="*/ 4046603 w 6064392"/>
              <a:gd name="connsiteY8" fmla="*/ 0 h 5013319"/>
              <a:gd name="connsiteX9" fmla="*/ 4476624 w 6064392"/>
              <a:gd name="connsiteY9" fmla="*/ 0 h 5013319"/>
              <a:gd name="connsiteX10" fmla="*/ 5088576 w 6064392"/>
              <a:gd name="connsiteY10" fmla="*/ 0 h 5013319"/>
              <a:gd name="connsiteX11" fmla="*/ 6064392 w 6064392"/>
              <a:gd name="connsiteY11" fmla="*/ 0 h 5013319"/>
              <a:gd name="connsiteX12" fmla="*/ 6064392 w 6064392"/>
              <a:gd name="connsiteY12" fmla="*/ 557035 h 5013319"/>
              <a:gd name="connsiteX13" fmla="*/ 6064392 w 6064392"/>
              <a:gd name="connsiteY13" fmla="*/ 1063938 h 5013319"/>
              <a:gd name="connsiteX14" fmla="*/ 6064392 w 6064392"/>
              <a:gd name="connsiteY14" fmla="*/ 1671106 h 5013319"/>
              <a:gd name="connsiteX15" fmla="*/ 6064392 w 6064392"/>
              <a:gd name="connsiteY15" fmla="*/ 2278275 h 5013319"/>
              <a:gd name="connsiteX16" fmla="*/ 6064392 w 6064392"/>
              <a:gd name="connsiteY16" fmla="*/ 2735044 h 5013319"/>
              <a:gd name="connsiteX17" fmla="*/ 6064392 w 6064392"/>
              <a:gd name="connsiteY17" fmla="*/ 3191813 h 5013319"/>
              <a:gd name="connsiteX18" fmla="*/ 6064392 w 6064392"/>
              <a:gd name="connsiteY18" fmla="*/ 3748849 h 5013319"/>
              <a:gd name="connsiteX19" fmla="*/ 6064392 w 6064392"/>
              <a:gd name="connsiteY19" fmla="*/ 4205618 h 5013319"/>
              <a:gd name="connsiteX20" fmla="*/ 6064392 w 6064392"/>
              <a:gd name="connsiteY20" fmla="*/ 5013319 h 5013319"/>
              <a:gd name="connsiteX21" fmla="*/ 5513084 w 6064392"/>
              <a:gd name="connsiteY21" fmla="*/ 5013319 h 5013319"/>
              <a:gd name="connsiteX22" fmla="*/ 5083063 w 6064392"/>
              <a:gd name="connsiteY22" fmla="*/ 5013319 h 5013319"/>
              <a:gd name="connsiteX23" fmla="*/ 4592399 w 6064392"/>
              <a:gd name="connsiteY23" fmla="*/ 5013319 h 5013319"/>
              <a:gd name="connsiteX24" fmla="*/ 4041090 w 6064392"/>
              <a:gd name="connsiteY24" fmla="*/ 5013319 h 5013319"/>
              <a:gd name="connsiteX25" fmla="*/ 3671714 w 6064392"/>
              <a:gd name="connsiteY25" fmla="*/ 5013319 h 5013319"/>
              <a:gd name="connsiteX26" fmla="*/ 3241693 w 6064392"/>
              <a:gd name="connsiteY26" fmla="*/ 5013319 h 5013319"/>
              <a:gd name="connsiteX27" fmla="*/ 2751029 w 6064392"/>
              <a:gd name="connsiteY27" fmla="*/ 5013319 h 5013319"/>
              <a:gd name="connsiteX28" fmla="*/ 2199720 w 6064392"/>
              <a:gd name="connsiteY28" fmla="*/ 5013319 h 5013319"/>
              <a:gd name="connsiteX29" fmla="*/ 1587768 w 6064392"/>
              <a:gd name="connsiteY29" fmla="*/ 5013319 h 5013319"/>
              <a:gd name="connsiteX30" fmla="*/ 1218391 w 6064392"/>
              <a:gd name="connsiteY30" fmla="*/ 5013319 h 5013319"/>
              <a:gd name="connsiteX31" fmla="*/ 788371 w 6064392"/>
              <a:gd name="connsiteY31" fmla="*/ 5013319 h 5013319"/>
              <a:gd name="connsiteX32" fmla="*/ 0 w 6064392"/>
              <a:gd name="connsiteY32" fmla="*/ 5013319 h 5013319"/>
              <a:gd name="connsiteX33" fmla="*/ 0 w 6064392"/>
              <a:gd name="connsiteY33" fmla="*/ 4406150 h 5013319"/>
              <a:gd name="connsiteX34" fmla="*/ 0 w 6064392"/>
              <a:gd name="connsiteY34" fmla="*/ 3899248 h 5013319"/>
              <a:gd name="connsiteX35" fmla="*/ 0 w 6064392"/>
              <a:gd name="connsiteY35" fmla="*/ 3442479 h 5013319"/>
              <a:gd name="connsiteX36" fmla="*/ 0 w 6064392"/>
              <a:gd name="connsiteY36" fmla="*/ 2935577 h 5013319"/>
              <a:gd name="connsiteX37" fmla="*/ 0 w 6064392"/>
              <a:gd name="connsiteY37" fmla="*/ 2478808 h 5013319"/>
              <a:gd name="connsiteX38" fmla="*/ 0 w 6064392"/>
              <a:gd name="connsiteY38" fmla="*/ 1871639 h 5013319"/>
              <a:gd name="connsiteX39" fmla="*/ 0 w 6064392"/>
              <a:gd name="connsiteY39" fmla="*/ 1364737 h 5013319"/>
              <a:gd name="connsiteX40" fmla="*/ 0 w 6064392"/>
              <a:gd name="connsiteY40" fmla="*/ 807701 h 5013319"/>
              <a:gd name="connsiteX41" fmla="*/ 0 w 6064392"/>
              <a:gd name="connsiteY41" fmla="*/ 0 h 501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64392" h="5013319" extrusionOk="0">
                <a:moveTo>
                  <a:pt x="0" y="0"/>
                </a:moveTo>
                <a:cubicBezTo>
                  <a:pt x="90005" y="-16872"/>
                  <a:pt x="188246" y="14984"/>
                  <a:pt x="369377" y="0"/>
                </a:cubicBezTo>
                <a:cubicBezTo>
                  <a:pt x="550508" y="-14984"/>
                  <a:pt x="695184" y="58066"/>
                  <a:pt x="920685" y="0"/>
                </a:cubicBezTo>
                <a:cubicBezTo>
                  <a:pt x="1146186" y="-58066"/>
                  <a:pt x="1199768" y="37743"/>
                  <a:pt x="1290062" y="0"/>
                </a:cubicBezTo>
                <a:cubicBezTo>
                  <a:pt x="1380356" y="-37743"/>
                  <a:pt x="1678430" y="76925"/>
                  <a:pt x="1962658" y="0"/>
                </a:cubicBezTo>
                <a:cubicBezTo>
                  <a:pt x="2246886" y="-76925"/>
                  <a:pt x="2271365" y="58638"/>
                  <a:pt x="2574610" y="0"/>
                </a:cubicBezTo>
                <a:cubicBezTo>
                  <a:pt x="2877855" y="-58638"/>
                  <a:pt x="2854614" y="39426"/>
                  <a:pt x="3125918" y="0"/>
                </a:cubicBezTo>
                <a:cubicBezTo>
                  <a:pt x="3397222" y="-39426"/>
                  <a:pt x="3407091" y="34276"/>
                  <a:pt x="3616583" y="0"/>
                </a:cubicBezTo>
                <a:cubicBezTo>
                  <a:pt x="3826075" y="-34276"/>
                  <a:pt x="3892670" y="36667"/>
                  <a:pt x="4046603" y="0"/>
                </a:cubicBezTo>
                <a:cubicBezTo>
                  <a:pt x="4200536" y="-36667"/>
                  <a:pt x="4315629" y="46590"/>
                  <a:pt x="4476624" y="0"/>
                </a:cubicBezTo>
                <a:cubicBezTo>
                  <a:pt x="4637619" y="-46590"/>
                  <a:pt x="4831068" y="3045"/>
                  <a:pt x="5088576" y="0"/>
                </a:cubicBezTo>
                <a:cubicBezTo>
                  <a:pt x="5346084" y="-3045"/>
                  <a:pt x="5587941" y="80680"/>
                  <a:pt x="6064392" y="0"/>
                </a:cubicBezTo>
                <a:cubicBezTo>
                  <a:pt x="6123993" y="147012"/>
                  <a:pt x="6030286" y="364433"/>
                  <a:pt x="6064392" y="557035"/>
                </a:cubicBezTo>
                <a:cubicBezTo>
                  <a:pt x="6098498" y="749637"/>
                  <a:pt x="6030526" y="883186"/>
                  <a:pt x="6064392" y="1063938"/>
                </a:cubicBezTo>
                <a:cubicBezTo>
                  <a:pt x="6098258" y="1244690"/>
                  <a:pt x="6062146" y="1536662"/>
                  <a:pt x="6064392" y="1671106"/>
                </a:cubicBezTo>
                <a:cubicBezTo>
                  <a:pt x="6066638" y="1805550"/>
                  <a:pt x="6038575" y="2021069"/>
                  <a:pt x="6064392" y="2278275"/>
                </a:cubicBezTo>
                <a:cubicBezTo>
                  <a:pt x="6090209" y="2535481"/>
                  <a:pt x="6047023" y="2620492"/>
                  <a:pt x="6064392" y="2735044"/>
                </a:cubicBezTo>
                <a:cubicBezTo>
                  <a:pt x="6081761" y="2849596"/>
                  <a:pt x="6011356" y="3023712"/>
                  <a:pt x="6064392" y="3191813"/>
                </a:cubicBezTo>
                <a:cubicBezTo>
                  <a:pt x="6117428" y="3359914"/>
                  <a:pt x="6011659" y="3539171"/>
                  <a:pt x="6064392" y="3748849"/>
                </a:cubicBezTo>
                <a:cubicBezTo>
                  <a:pt x="6117125" y="3958527"/>
                  <a:pt x="6060180" y="4106456"/>
                  <a:pt x="6064392" y="4205618"/>
                </a:cubicBezTo>
                <a:cubicBezTo>
                  <a:pt x="6068604" y="4304780"/>
                  <a:pt x="6007435" y="4821780"/>
                  <a:pt x="6064392" y="5013319"/>
                </a:cubicBezTo>
                <a:cubicBezTo>
                  <a:pt x="5872918" y="5025132"/>
                  <a:pt x="5657959" y="4996471"/>
                  <a:pt x="5513084" y="5013319"/>
                </a:cubicBezTo>
                <a:cubicBezTo>
                  <a:pt x="5368209" y="5030167"/>
                  <a:pt x="5255263" y="4987293"/>
                  <a:pt x="5083063" y="5013319"/>
                </a:cubicBezTo>
                <a:cubicBezTo>
                  <a:pt x="4910863" y="5039345"/>
                  <a:pt x="4733355" y="4992244"/>
                  <a:pt x="4592399" y="5013319"/>
                </a:cubicBezTo>
                <a:cubicBezTo>
                  <a:pt x="4451443" y="5034394"/>
                  <a:pt x="4263000" y="4981174"/>
                  <a:pt x="4041090" y="5013319"/>
                </a:cubicBezTo>
                <a:cubicBezTo>
                  <a:pt x="3819180" y="5045464"/>
                  <a:pt x="3775438" y="4971047"/>
                  <a:pt x="3671714" y="5013319"/>
                </a:cubicBezTo>
                <a:cubicBezTo>
                  <a:pt x="3567990" y="5055591"/>
                  <a:pt x="3339399" y="4984250"/>
                  <a:pt x="3241693" y="5013319"/>
                </a:cubicBezTo>
                <a:cubicBezTo>
                  <a:pt x="3143987" y="5042388"/>
                  <a:pt x="2945062" y="4957753"/>
                  <a:pt x="2751029" y="5013319"/>
                </a:cubicBezTo>
                <a:cubicBezTo>
                  <a:pt x="2556996" y="5068885"/>
                  <a:pt x="2353333" y="4999983"/>
                  <a:pt x="2199720" y="5013319"/>
                </a:cubicBezTo>
                <a:cubicBezTo>
                  <a:pt x="2046107" y="5026655"/>
                  <a:pt x="1847503" y="4963777"/>
                  <a:pt x="1587768" y="5013319"/>
                </a:cubicBezTo>
                <a:cubicBezTo>
                  <a:pt x="1328033" y="5062861"/>
                  <a:pt x="1389971" y="4976740"/>
                  <a:pt x="1218391" y="5013319"/>
                </a:cubicBezTo>
                <a:cubicBezTo>
                  <a:pt x="1046811" y="5049898"/>
                  <a:pt x="936764" y="4995446"/>
                  <a:pt x="788371" y="5013319"/>
                </a:cubicBezTo>
                <a:cubicBezTo>
                  <a:pt x="639978" y="5031192"/>
                  <a:pt x="337368" y="4977503"/>
                  <a:pt x="0" y="5013319"/>
                </a:cubicBezTo>
                <a:cubicBezTo>
                  <a:pt x="-13245" y="4725334"/>
                  <a:pt x="64518" y="4529401"/>
                  <a:pt x="0" y="4406150"/>
                </a:cubicBezTo>
                <a:cubicBezTo>
                  <a:pt x="-64518" y="4282899"/>
                  <a:pt x="52103" y="4064001"/>
                  <a:pt x="0" y="3899248"/>
                </a:cubicBezTo>
                <a:cubicBezTo>
                  <a:pt x="-52103" y="3734495"/>
                  <a:pt x="4509" y="3661083"/>
                  <a:pt x="0" y="3442479"/>
                </a:cubicBezTo>
                <a:cubicBezTo>
                  <a:pt x="-4509" y="3223875"/>
                  <a:pt x="22388" y="3127925"/>
                  <a:pt x="0" y="2935577"/>
                </a:cubicBezTo>
                <a:cubicBezTo>
                  <a:pt x="-22388" y="2743229"/>
                  <a:pt x="43761" y="2584726"/>
                  <a:pt x="0" y="2478808"/>
                </a:cubicBezTo>
                <a:cubicBezTo>
                  <a:pt x="-43761" y="2372890"/>
                  <a:pt x="67435" y="2041578"/>
                  <a:pt x="0" y="1871639"/>
                </a:cubicBezTo>
                <a:cubicBezTo>
                  <a:pt x="-67435" y="1701700"/>
                  <a:pt x="44787" y="1495354"/>
                  <a:pt x="0" y="1364737"/>
                </a:cubicBezTo>
                <a:cubicBezTo>
                  <a:pt x="-44787" y="1234120"/>
                  <a:pt x="44907" y="950162"/>
                  <a:pt x="0" y="807701"/>
                </a:cubicBezTo>
                <a:cubicBezTo>
                  <a:pt x="-44907" y="665240"/>
                  <a:pt x="52698" y="33129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247E15-A911-4692-AB8B-F3D2C8537B29}"/>
              </a:ext>
            </a:extLst>
          </p:cNvPr>
          <p:cNvSpPr txBox="1"/>
          <p:nvPr/>
        </p:nvSpPr>
        <p:spPr>
          <a:xfrm>
            <a:off x="5905500" y="2312120"/>
            <a:ext cx="1303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Fecha</a:t>
            </a:r>
            <a:r>
              <a:rPr lang="en-GB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:</a:t>
            </a:r>
          </a:p>
          <a:p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E59DD-E4EA-44E3-94DC-BA7B6B890041}"/>
              </a:ext>
            </a:extLst>
          </p:cNvPr>
          <p:cNvSpPr txBox="1"/>
          <p:nvPr/>
        </p:nvSpPr>
        <p:spPr>
          <a:xfrm>
            <a:off x="5805536" y="30685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Lugo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tiene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un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puente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nuevo.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523852-157E-4B5A-BD43-9341B5D38160}"/>
              </a:ext>
            </a:extLst>
          </p:cNvPr>
          <p:cNvSpPr txBox="1"/>
          <p:nvPr/>
        </p:nvSpPr>
        <p:spPr>
          <a:xfrm>
            <a:off x="5789419" y="365120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Tiene una piscina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bastante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pequeña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6C931C-787D-4ECA-A42F-15A0DA3094B6}"/>
              </a:ext>
            </a:extLst>
          </p:cNvPr>
          <p:cNvSpPr txBox="1"/>
          <p:nvPr/>
        </p:nvSpPr>
        <p:spPr>
          <a:xfrm>
            <a:off x="5845866" y="4674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Tiene una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iglesia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importante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FEE4C-43C8-4558-B0D7-6B1D0A66884D}"/>
              </a:ext>
            </a:extLst>
          </p:cNvPr>
          <p:cNvSpPr txBox="1"/>
          <p:nvPr/>
        </p:nvSpPr>
        <p:spPr>
          <a:xfrm>
            <a:off x="5845866" y="531208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Tiene una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escuela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divertida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D64DB9-A37B-4EB3-8882-33366AF18568}"/>
              </a:ext>
            </a:extLst>
          </p:cNvPr>
          <p:cNvSpPr txBox="1"/>
          <p:nvPr/>
        </p:nvSpPr>
        <p:spPr>
          <a:xfrm>
            <a:off x="5827396" y="5923653"/>
            <a:ext cx="55665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Tengo un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compañero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pesado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6BC16F2-AF60-4FDD-88C5-53195146E6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54"/>
          <a:stretch/>
        </p:blipFill>
        <p:spPr>
          <a:xfrm>
            <a:off x="9446072" y="-18049"/>
            <a:ext cx="876300" cy="2022617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B0F6D73A-E30D-F3A9-2137-1AEBE2CA995B}"/>
              </a:ext>
            </a:extLst>
          </p:cNvPr>
          <p:cNvSpPr/>
          <p:nvPr/>
        </p:nvSpPr>
        <p:spPr>
          <a:xfrm>
            <a:off x="6555103" y="577329"/>
            <a:ext cx="2865759" cy="1673801"/>
          </a:xfrm>
          <a:prstGeom prst="wedgeEllipseCallout">
            <a:avLst>
              <a:gd name="adj1" fmla="val 48034"/>
              <a:gd name="adj2" fmla="val -4596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Amo Lugo ❤. Es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ciudad perfecta.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6283AE4-2622-6F74-3BEF-C621107BC6E8}"/>
              </a:ext>
            </a:extLst>
          </p:cNvPr>
          <p:cNvSpPr/>
          <p:nvPr/>
        </p:nvSpPr>
        <p:spPr>
          <a:xfrm>
            <a:off x="1148850" y="1008038"/>
            <a:ext cx="5284787" cy="512606"/>
          </a:xfrm>
          <a:prstGeom prst="wedgeRoundRectCallout">
            <a:avLst>
              <a:gd name="adj1" fmla="val -55813"/>
              <a:gd name="adj2" fmla="val 9953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las frases en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diario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7" name="Graphic 26" descr="Teacher">
            <a:extLst>
              <a:ext uri="{FF2B5EF4-FFF2-40B4-BE49-F238E27FC236}">
                <a16:creationId xmlns:a16="http://schemas.microsoft.com/office/drawing/2014/main" id="{2478BBC6-F155-A8EF-1C0B-387206803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16" y="8627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2503</Words>
  <Application>Microsoft Office PowerPoint</Application>
  <PresentationFormat>Widescreen</PresentationFormat>
  <Paragraphs>688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Source Sans Pro</vt:lpstr>
      <vt:lpstr>Office Theme</vt:lpstr>
      <vt:lpstr>Describing me and others </vt:lpstr>
      <vt:lpstr>Follow up 1: </vt:lpstr>
      <vt:lpstr>Follow up 1: </vt:lpstr>
      <vt:lpstr>Follow up 2: </vt:lpstr>
      <vt:lpstr>Follow up 3: </vt:lpstr>
      <vt:lpstr>Follow up 4</vt:lpstr>
      <vt:lpstr>ANSWERS</vt:lpstr>
      <vt:lpstr>ANSWERS</vt:lpstr>
      <vt:lpstr>Follow up 5 </vt:lpstr>
      <vt:lpstr>Follow up Extra</vt:lpstr>
      <vt:lpstr>Follow up Extra</vt:lpstr>
      <vt:lpstr>to print</vt:lpstr>
      <vt:lpstr>Handout Follow up 5a</vt:lpstr>
      <vt:lpstr>Handout Follow up 5b: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18</cp:revision>
  <dcterms:created xsi:type="dcterms:W3CDTF">2021-07-28T12:57:34Z</dcterms:created>
  <dcterms:modified xsi:type="dcterms:W3CDTF">2022-10-03T05:58:18Z</dcterms:modified>
</cp:coreProperties>
</file>