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3" r:id="rId2"/>
    <p:sldId id="442" r:id="rId3"/>
    <p:sldId id="497" r:id="rId4"/>
    <p:sldId id="483" r:id="rId5"/>
    <p:sldId id="484" r:id="rId6"/>
    <p:sldId id="485" r:id="rId7"/>
    <p:sldId id="486" r:id="rId8"/>
    <p:sldId id="487" r:id="rId9"/>
    <p:sldId id="488" r:id="rId10"/>
    <p:sldId id="489" r:id="rId11"/>
    <p:sldId id="490" r:id="rId12"/>
    <p:sldId id="491" r:id="rId13"/>
    <p:sldId id="500" r:id="rId14"/>
    <p:sldId id="501" r:id="rId15"/>
    <p:sldId id="492" r:id="rId16"/>
    <p:sldId id="499" r:id="rId17"/>
    <p:sldId id="469" r:id="rId18"/>
    <p:sldId id="494" r:id="rId19"/>
    <p:sldId id="493" r:id="rId20"/>
    <p:sldId id="498" r:id="rId21"/>
    <p:sldId id="502" r:id="rId22"/>
    <p:sldId id="276" r:id="rId23"/>
    <p:sldId id="4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C3E108-A389-22DB-B6BA-F6F95A914560}" name="Paula Vázquez-Valero" initials="PVV" userId="S::PVazquez-Valero@combertonvc.org::3a0e46d7-2099-40af-a155-aa45b68bff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9ED"/>
    <a:srgbClr val="FFABE3"/>
    <a:srgbClr val="68D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8D436-C911-40C4-88BD-0A206B6FD67F}" v="200" dt="2022-08-28T19:48:17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78143" autoAdjust="0"/>
  </p:normalViewPr>
  <p:slideViewPr>
    <p:cSldViewPr snapToGrid="0">
      <p:cViewPr varScale="1">
        <p:scale>
          <a:sx n="89" d="100"/>
          <a:sy n="89" d="100"/>
        </p:scale>
        <p:origin x="8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F578D436-C911-40C4-88BD-0A206B6FD67F}"/>
    <pc:docChg chg="undo custSel addSld delSld modSld">
      <pc:chgData name="Tom Dawes" userId="fe899cd594ff6f3a" providerId="LiveId" clId="{F578D436-C911-40C4-88BD-0A206B6FD67F}" dt="2022-08-28T19:48:21.101" v="360" actId="1076"/>
      <pc:docMkLst>
        <pc:docMk/>
      </pc:docMkLst>
      <pc:sldChg chg="modAnim">
        <pc:chgData name="Tom Dawes" userId="fe899cd594ff6f3a" providerId="LiveId" clId="{F578D436-C911-40C4-88BD-0A206B6FD67F}" dt="2022-08-28T18:41:15.806" v="63"/>
        <pc:sldMkLst>
          <pc:docMk/>
          <pc:sldMk cId="1368772787" sldId="469"/>
        </pc:sldMkLst>
      </pc:sldChg>
      <pc:sldChg chg="modSp mod modAnim">
        <pc:chgData name="Tom Dawes" userId="fe899cd594ff6f3a" providerId="LiveId" clId="{F578D436-C911-40C4-88BD-0A206B6FD67F}" dt="2022-08-28T19:00:58.847" v="103" actId="20577"/>
        <pc:sldMkLst>
          <pc:docMk/>
          <pc:sldMk cId="1292631418" sldId="483"/>
        </pc:sldMkLst>
        <pc:spChg chg="mod">
          <ac:chgData name="Tom Dawes" userId="fe899cd594ff6f3a" providerId="LiveId" clId="{F578D436-C911-40C4-88BD-0A206B6FD67F}" dt="2022-08-28T18:19:20.726" v="6" actId="14100"/>
          <ac:spMkLst>
            <pc:docMk/>
            <pc:sldMk cId="1292631418" sldId="483"/>
            <ac:spMk id="90" creationId="{5A8D0219-BE44-4A4C-8B7A-22EB5895763D}"/>
          </ac:spMkLst>
        </pc:spChg>
        <pc:spChg chg="mod">
          <ac:chgData name="Tom Dawes" userId="fe899cd594ff6f3a" providerId="LiveId" clId="{F578D436-C911-40C4-88BD-0A206B6FD67F}" dt="2022-08-28T18:22:14.517" v="15" actId="1076"/>
          <ac:spMkLst>
            <pc:docMk/>
            <pc:sldMk cId="1292631418" sldId="483"/>
            <ac:spMk id="107" creationId="{B7E73C89-B253-4274-AC77-538F948968F0}"/>
          </ac:spMkLst>
        </pc:spChg>
        <pc:spChg chg="mod">
          <ac:chgData name="Tom Dawes" userId="fe899cd594ff6f3a" providerId="LiveId" clId="{F578D436-C911-40C4-88BD-0A206B6FD67F}" dt="2022-08-28T19:00:58.847" v="103" actId="20577"/>
          <ac:spMkLst>
            <pc:docMk/>
            <pc:sldMk cId="1292631418" sldId="483"/>
            <ac:spMk id="110" creationId="{DB9EFFD4-AC1F-473B-9ECB-0E7846384EC9}"/>
          </ac:spMkLst>
        </pc:spChg>
      </pc:sldChg>
      <pc:sldChg chg="modAnim">
        <pc:chgData name="Tom Dawes" userId="fe899cd594ff6f3a" providerId="LiveId" clId="{F578D436-C911-40C4-88BD-0A206B6FD67F}" dt="2022-08-28T18:29:22.860" v="32"/>
        <pc:sldMkLst>
          <pc:docMk/>
          <pc:sldMk cId="2286288295" sldId="484"/>
        </pc:sldMkLst>
      </pc:sldChg>
      <pc:sldChg chg="modAnim">
        <pc:chgData name="Tom Dawes" userId="fe899cd594ff6f3a" providerId="LiveId" clId="{F578D436-C911-40C4-88BD-0A206B6FD67F}" dt="2022-08-28T18:30:02.056" v="34"/>
        <pc:sldMkLst>
          <pc:docMk/>
          <pc:sldMk cId="3504536233" sldId="485"/>
        </pc:sldMkLst>
      </pc:sldChg>
      <pc:sldChg chg="modSp mod modAnim">
        <pc:chgData name="Tom Dawes" userId="fe899cd594ff6f3a" providerId="LiveId" clId="{F578D436-C911-40C4-88BD-0A206B6FD67F}" dt="2022-08-28T19:03:04.700" v="108"/>
        <pc:sldMkLst>
          <pc:docMk/>
          <pc:sldMk cId="595375867" sldId="486"/>
        </pc:sldMkLst>
        <pc:spChg chg="mod">
          <ac:chgData name="Tom Dawes" userId="fe899cd594ff6f3a" providerId="LiveId" clId="{F578D436-C911-40C4-88BD-0A206B6FD67F}" dt="2022-08-28T19:02:58.101" v="106" actId="1076"/>
          <ac:spMkLst>
            <pc:docMk/>
            <pc:sldMk cId="595375867" sldId="486"/>
            <ac:spMk id="6" creationId="{262AD07C-1C54-4E2D-85F6-0D4BA4CD0712}"/>
          </ac:spMkLst>
        </pc:spChg>
      </pc:sldChg>
      <pc:sldChg chg="modAnim">
        <pc:chgData name="Tom Dawes" userId="fe899cd594ff6f3a" providerId="LiveId" clId="{F578D436-C911-40C4-88BD-0A206B6FD67F}" dt="2022-08-28T18:31:32.885" v="38"/>
        <pc:sldMkLst>
          <pc:docMk/>
          <pc:sldMk cId="2399901115" sldId="487"/>
        </pc:sldMkLst>
      </pc:sldChg>
      <pc:sldChg chg="modAnim">
        <pc:chgData name="Tom Dawes" userId="fe899cd594ff6f3a" providerId="LiveId" clId="{F578D436-C911-40C4-88BD-0A206B6FD67F}" dt="2022-08-28T18:32:15.908" v="40"/>
        <pc:sldMkLst>
          <pc:docMk/>
          <pc:sldMk cId="845202262" sldId="488"/>
        </pc:sldMkLst>
      </pc:sldChg>
      <pc:sldChg chg="modAnim">
        <pc:chgData name="Tom Dawes" userId="fe899cd594ff6f3a" providerId="LiveId" clId="{F578D436-C911-40C4-88BD-0A206B6FD67F}" dt="2022-08-28T18:33:02.638" v="42"/>
        <pc:sldMkLst>
          <pc:docMk/>
          <pc:sldMk cId="2067668083" sldId="489"/>
        </pc:sldMkLst>
      </pc:sldChg>
      <pc:sldChg chg="modAnim">
        <pc:chgData name="Tom Dawes" userId="fe899cd594ff6f3a" providerId="LiveId" clId="{F578D436-C911-40C4-88BD-0A206B6FD67F}" dt="2022-08-28T18:33:53.530" v="44"/>
        <pc:sldMkLst>
          <pc:docMk/>
          <pc:sldMk cId="3709689573" sldId="490"/>
        </pc:sldMkLst>
      </pc:sldChg>
      <pc:sldChg chg="modSp mod modAnim">
        <pc:chgData name="Tom Dawes" userId="fe899cd594ff6f3a" providerId="LiveId" clId="{F578D436-C911-40C4-88BD-0A206B6FD67F}" dt="2022-08-28T19:04:44.935" v="110" actId="20577"/>
        <pc:sldMkLst>
          <pc:docMk/>
          <pc:sldMk cId="2454982204" sldId="491"/>
        </pc:sldMkLst>
        <pc:spChg chg="mod">
          <ac:chgData name="Tom Dawes" userId="fe899cd594ff6f3a" providerId="LiveId" clId="{F578D436-C911-40C4-88BD-0A206B6FD67F}" dt="2022-08-28T18:34:04.514" v="47" actId="1036"/>
          <ac:spMkLst>
            <pc:docMk/>
            <pc:sldMk cId="2454982204" sldId="491"/>
            <ac:spMk id="5" creationId="{600388FE-83E2-4588-ADD7-B6A2A1EFC6E9}"/>
          </ac:spMkLst>
        </pc:spChg>
        <pc:spChg chg="mod">
          <ac:chgData name="Tom Dawes" userId="fe899cd594ff6f3a" providerId="LiveId" clId="{F578D436-C911-40C4-88BD-0A206B6FD67F}" dt="2022-08-28T19:04:44.935" v="110" actId="20577"/>
          <ac:spMkLst>
            <pc:docMk/>
            <pc:sldMk cId="2454982204" sldId="491"/>
            <ac:spMk id="7" creationId="{19089E15-961D-40BA-9396-CBA3D8CB3B08}"/>
          </ac:spMkLst>
        </pc:spChg>
      </pc:sldChg>
      <pc:sldChg chg="modAnim">
        <pc:chgData name="Tom Dawes" userId="fe899cd594ff6f3a" providerId="LiveId" clId="{F578D436-C911-40C4-88BD-0A206B6FD67F}" dt="2022-08-28T18:37:43.240" v="58"/>
        <pc:sldMkLst>
          <pc:docMk/>
          <pc:sldMk cId="4049070668" sldId="492"/>
        </pc:sldMkLst>
      </pc:sldChg>
      <pc:sldChg chg="modSp modAnim">
        <pc:chgData name="Tom Dawes" userId="fe899cd594ff6f3a" providerId="LiveId" clId="{F578D436-C911-40C4-88BD-0A206B6FD67F}" dt="2022-08-28T19:12:00.386" v="125" actId="20577"/>
        <pc:sldMkLst>
          <pc:docMk/>
          <pc:sldMk cId="828020159" sldId="493"/>
        </pc:sldMkLst>
        <pc:spChg chg="mod">
          <ac:chgData name="Tom Dawes" userId="fe899cd594ff6f3a" providerId="LiveId" clId="{F578D436-C911-40C4-88BD-0A206B6FD67F}" dt="2022-08-28T19:12:00.386" v="125" actId="20577"/>
          <ac:spMkLst>
            <pc:docMk/>
            <pc:sldMk cId="828020159" sldId="493"/>
            <ac:spMk id="82" creationId="{9A54CA08-F9D1-4C10-B7AE-5040AD630FA5}"/>
          </ac:spMkLst>
        </pc:spChg>
      </pc:sldChg>
      <pc:sldChg chg="add del delCm">
        <pc:chgData name="Tom Dawes" userId="fe899cd594ff6f3a" providerId="LiveId" clId="{F578D436-C911-40C4-88BD-0A206B6FD67F}" dt="2022-08-28T19:29:46.636" v="142"/>
        <pc:sldMkLst>
          <pc:docMk/>
          <pc:sldMk cId="3136056311" sldId="496"/>
        </pc:sldMkLst>
      </pc:sldChg>
      <pc:sldChg chg="modAnim">
        <pc:chgData name="Tom Dawes" userId="fe899cd594ff6f3a" providerId="LiveId" clId="{F578D436-C911-40C4-88BD-0A206B6FD67F}" dt="2022-08-28T18:19:01.246" v="4"/>
        <pc:sldMkLst>
          <pc:docMk/>
          <pc:sldMk cId="1636044848" sldId="497"/>
        </pc:sldMkLst>
      </pc:sldChg>
      <pc:sldChg chg="addSp delSp modSp mod delAnim modAnim">
        <pc:chgData name="Tom Dawes" userId="fe899cd594ff6f3a" providerId="LiveId" clId="{F578D436-C911-40C4-88BD-0A206B6FD67F}" dt="2022-08-28T19:42:55.471" v="291" actId="1076"/>
        <pc:sldMkLst>
          <pc:docMk/>
          <pc:sldMk cId="2342396972" sldId="498"/>
        </pc:sldMkLst>
        <pc:spChg chg="mod">
          <ac:chgData name="Tom Dawes" userId="fe899cd594ff6f3a" providerId="LiveId" clId="{F578D436-C911-40C4-88BD-0A206B6FD67F}" dt="2022-08-28T19:32:18.071" v="171" actId="1076"/>
          <ac:spMkLst>
            <pc:docMk/>
            <pc:sldMk cId="2342396972" sldId="498"/>
            <ac:spMk id="21" creationId="{C60B2204-5153-40B4-8282-E96A03D5080D}"/>
          </ac:spMkLst>
        </pc:spChg>
        <pc:spChg chg="del">
          <ac:chgData name="Tom Dawes" userId="fe899cd594ff6f3a" providerId="LiveId" clId="{F578D436-C911-40C4-88BD-0A206B6FD67F}" dt="2022-08-28T19:31:22.463" v="159" actId="478"/>
          <ac:spMkLst>
            <pc:docMk/>
            <pc:sldMk cId="2342396972" sldId="498"/>
            <ac:spMk id="29" creationId="{B144BF99-BF2F-4F6F-8438-1829D4C851BD}"/>
          </ac:spMkLst>
        </pc:spChg>
        <pc:spChg chg="add mod">
          <ac:chgData name="Tom Dawes" userId="fe899cd594ff6f3a" providerId="LiveId" clId="{F578D436-C911-40C4-88BD-0A206B6FD67F}" dt="2022-08-28T19:16:12.248" v="129" actId="1076"/>
          <ac:spMkLst>
            <pc:docMk/>
            <pc:sldMk cId="2342396972" sldId="498"/>
            <ac:spMk id="35" creationId="{AB8EF4AD-9B7C-D50F-3203-D25574BBD3DF}"/>
          </ac:spMkLst>
        </pc:spChg>
        <pc:spChg chg="add mod">
          <ac:chgData name="Tom Dawes" userId="fe899cd594ff6f3a" providerId="LiveId" clId="{F578D436-C911-40C4-88BD-0A206B6FD67F}" dt="2022-08-28T19:37:58.294" v="209" actId="1076"/>
          <ac:spMkLst>
            <pc:docMk/>
            <pc:sldMk cId="2342396972" sldId="498"/>
            <ac:spMk id="38" creationId="{175371D6-6915-6AEB-CC97-0FBCC2C7618A}"/>
          </ac:spMkLst>
        </pc:spChg>
        <pc:spChg chg="add mod">
          <ac:chgData name="Tom Dawes" userId="fe899cd594ff6f3a" providerId="LiveId" clId="{F578D436-C911-40C4-88BD-0A206B6FD67F}" dt="2022-08-28T19:33:49.637" v="189" actId="14100"/>
          <ac:spMkLst>
            <pc:docMk/>
            <pc:sldMk cId="2342396972" sldId="498"/>
            <ac:spMk id="40" creationId="{1A61DAC7-86C0-0C82-1A6C-7A87C95DAF21}"/>
          </ac:spMkLst>
        </pc:spChg>
        <pc:spChg chg="add mod">
          <ac:chgData name="Tom Dawes" userId="fe899cd594ff6f3a" providerId="LiveId" clId="{F578D436-C911-40C4-88BD-0A206B6FD67F}" dt="2022-08-28T19:33:37.230" v="186" actId="1076"/>
          <ac:spMkLst>
            <pc:docMk/>
            <pc:sldMk cId="2342396972" sldId="498"/>
            <ac:spMk id="42" creationId="{705B0AB2-022C-22CD-0A6A-992D7887E154}"/>
          </ac:spMkLst>
        </pc:spChg>
        <pc:spChg chg="add mod">
          <ac:chgData name="Tom Dawes" userId="fe899cd594ff6f3a" providerId="LiveId" clId="{F578D436-C911-40C4-88BD-0A206B6FD67F}" dt="2022-08-28T19:38:47.055" v="218" actId="1035"/>
          <ac:spMkLst>
            <pc:docMk/>
            <pc:sldMk cId="2342396972" sldId="498"/>
            <ac:spMk id="44" creationId="{94E8ED6A-8532-C782-AA6B-23DDC1FA03F8}"/>
          </ac:spMkLst>
        </pc:spChg>
        <pc:spChg chg="mod">
          <ac:chgData name="Tom Dawes" userId="fe899cd594ff6f3a" providerId="LiveId" clId="{F578D436-C911-40C4-88BD-0A206B6FD67F}" dt="2022-08-28T19:32:42.369" v="176" actId="1076"/>
          <ac:spMkLst>
            <pc:docMk/>
            <pc:sldMk cId="2342396972" sldId="498"/>
            <ac:spMk id="46" creationId="{E01DCE2A-37BF-4E31-803C-51663D80C929}"/>
          </ac:spMkLst>
        </pc:spChg>
        <pc:spChg chg="del">
          <ac:chgData name="Tom Dawes" userId="fe899cd594ff6f3a" providerId="LiveId" clId="{F578D436-C911-40C4-88BD-0A206B6FD67F}" dt="2022-08-28T19:32:13.403" v="170" actId="478"/>
          <ac:spMkLst>
            <pc:docMk/>
            <pc:sldMk cId="2342396972" sldId="498"/>
            <ac:spMk id="49" creationId="{DA89A0E6-DC87-6B57-72B2-F6722A5C6FBD}"/>
          </ac:spMkLst>
        </pc:spChg>
        <pc:spChg chg="mod ord">
          <ac:chgData name="Tom Dawes" userId="fe899cd594ff6f3a" providerId="LiveId" clId="{F578D436-C911-40C4-88BD-0A206B6FD67F}" dt="2022-08-28T19:33:31.996" v="185" actId="1076"/>
          <ac:spMkLst>
            <pc:docMk/>
            <pc:sldMk cId="2342396972" sldId="498"/>
            <ac:spMk id="50" creationId="{6AADC784-09BE-4972-81C9-0048B51B8BE7}"/>
          </ac:spMkLst>
        </pc:spChg>
        <pc:spChg chg="mod ord">
          <ac:chgData name="Tom Dawes" userId="fe899cd594ff6f3a" providerId="LiveId" clId="{F578D436-C911-40C4-88BD-0A206B6FD67F}" dt="2022-08-28T19:31:53.698" v="167" actId="1036"/>
          <ac:spMkLst>
            <pc:docMk/>
            <pc:sldMk cId="2342396972" sldId="498"/>
            <ac:spMk id="51" creationId="{F1C6B0A9-D6F8-4E05-9845-A58E20F6914F}"/>
          </ac:spMkLst>
        </pc:spChg>
        <pc:spChg chg="del">
          <ac:chgData name="Tom Dawes" userId="fe899cd594ff6f3a" providerId="LiveId" clId="{F578D436-C911-40C4-88BD-0A206B6FD67F}" dt="2022-08-28T19:32:38.819" v="175" actId="478"/>
          <ac:spMkLst>
            <pc:docMk/>
            <pc:sldMk cId="2342396972" sldId="498"/>
            <ac:spMk id="52" creationId="{6F9016B4-EFC7-A1A5-D975-495806E088C1}"/>
          </ac:spMkLst>
        </pc:spChg>
        <pc:spChg chg="del">
          <ac:chgData name="Tom Dawes" userId="fe899cd594ff6f3a" providerId="LiveId" clId="{F578D436-C911-40C4-88BD-0A206B6FD67F}" dt="2022-08-28T19:34:07.958" v="191" actId="478"/>
          <ac:spMkLst>
            <pc:docMk/>
            <pc:sldMk cId="2342396972" sldId="498"/>
            <ac:spMk id="55" creationId="{BE160A87-7F99-465C-8DAE-7A23457224EF}"/>
          </ac:spMkLst>
        </pc:spChg>
        <pc:spChg chg="del mod ord">
          <ac:chgData name="Tom Dawes" userId="fe899cd594ff6f3a" providerId="LiveId" clId="{F578D436-C911-40C4-88BD-0A206B6FD67F}" dt="2022-08-28T19:31:40.890" v="164" actId="478"/>
          <ac:spMkLst>
            <pc:docMk/>
            <pc:sldMk cId="2342396972" sldId="498"/>
            <ac:spMk id="58" creationId="{704C38C7-0F3C-5EB6-7D71-CCAF76C10C83}"/>
          </ac:spMkLst>
        </pc:spChg>
        <pc:spChg chg="del mod ord">
          <ac:chgData name="Tom Dawes" userId="fe899cd594ff6f3a" providerId="LiveId" clId="{F578D436-C911-40C4-88BD-0A206B6FD67F}" dt="2022-08-28T19:33:28.795" v="184" actId="478"/>
          <ac:spMkLst>
            <pc:docMk/>
            <pc:sldMk cId="2342396972" sldId="498"/>
            <ac:spMk id="59" creationId="{120D6956-0DC3-13B6-8352-F3EF078F2FFC}"/>
          </ac:spMkLst>
        </pc:spChg>
        <pc:spChg chg="del">
          <ac:chgData name="Tom Dawes" userId="fe899cd594ff6f3a" providerId="LiveId" clId="{F578D436-C911-40C4-88BD-0A206B6FD67F}" dt="2022-08-28T19:34:07.958" v="191" actId="478"/>
          <ac:spMkLst>
            <pc:docMk/>
            <pc:sldMk cId="2342396972" sldId="498"/>
            <ac:spMk id="62" creationId="{ECC15ED0-3296-352A-9B8E-94183C336FBD}"/>
          </ac:spMkLst>
        </pc:spChg>
        <pc:picChg chg="del mod">
          <ac:chgData name="Tom Dawes" userId="fe899cd594ff6f3a" providerId="LiveId" clId="{F578D436-C911-40C4-88BD-0A206B6FD67F}" dt="2022-08-28T19:17:37.773" v="139" actId="478"/>
          <ac:picMkLst>
            <pc:docMk/>
            <pc:sldMk cId="2342396972" sldId="498"/>
            <ac:picMk id="3" creationId="{B99EC199-AB3D-C37A-B02A-7FE623EE79E8}"/>
          </ac:picMkLst>
        </pc:picChg>
        <pc:picChg chg="del ord">
          <ac:chgData name="Tom Dawes" userId="fe899cd594ff6f3a" providerId="LiveId" clId="{F578D436-C911-40C4-88BD-0A206B6FD67F}" dt="2022-08-28T19:32:57.217" v="177" actId="478"/>
          <ac:picMkLst>
            <pc:docMk/>
            <pc:sldMk cId="2342396972" sldId="498"/>
            <ac:picMk id="4" creationId="{BD78A8F9-51BB-9204-9222-5518CB707714}"/>
          </ac:picMkLst>
        </pc:picChg>
        <pc:picChg chg="add mod">
          <ac:chgData name="Tom Dawes" userId="fe899cd594ff6f3a" providerId="LiveId" clId="{F578D436-C911-40C4-88BD-0A206B6FD67F}" dt="2022-08-28T19:36:02.501" v="203" actId="1076"/>
          <ac:picMkLst>
            <pc:docMk/>
            <pc:sldMk cId="2342396972" sldId="498"/>
            <ac:picMk id="5" creationId="{C2DAD3FF-8234-3148-C7DC-618D49ECE698}"/>
          </ac:picMkLst>
        </pc:picChg>
        <pc:picChg chg="add del mod">
          <ac:chgData name="Tom Dawes" userId="fe899cd594ff6f3a" providerId="LiveId" clId="{F578D436-C911-40C4-88BD-0A206B6FD67F}" dt="2022-08-28T19:33:56.788" v="190" actId="478"/>
          <ac:picMkLst>
            <pc:docMk/>
            <pc:sldMk cId="2342396972" sldId="498"/>
            <ac:picMk id="7" creationId="{2F7ADF3A-7DFB-07DB-2087-D0292DD7B9A6}"/>
          </ac:picMkLst>
        </pc:picChg>
        <pc:picChg chg="del mod">
          <ac:chgData name="Tom Dawes" userId="fe899cd594ff6f3a" providerId="LiveId" clId="{F578D436-C911-40C4-88BD-0A206B6FD67F}" dt="2022-08-28T19:31:58.152" v="168" actId="478"/>
          <ac:picMkLst>
            <pc:docMk/>
            <pc:sldMk cId="2342396972" sldId="498"/>
            <ac:picMk id="15" creationId="{E24CFE28-DD7E-FF6F-CFAB-78C63B90324D}"/>
          </ac:picMkLst>
        </pc:picChg>
        <pc:picChg chg="del">
          <ac:chgData name="Tom Dawes" userId="fe899cd594ff6f3a" providerId="LiveId" clId="{F578D436-C911-40C4-88BD-0A206B6FD67F}" dt="2022-08-28T19:42:52.563" v="290" actId="478"/>
          <ac:picMkLst>
            <pc:docMk/>
            <pc:sldMk cId="2342396972" sldId="498"/>
            <ac:picMk id="22" creationId="{9E16F0F5-EAFA-4A38-B80A-1D7A8DEC645C}"/>
          </ac:picMkLst>
        </pc:picChg>
        <pc:picChg chg="del">
          <ac:chgData name="Tom Dawes" userId="fe899cd594ff6f3a" providerId="LiveId" clId="{F578D436-C911-40C4-88BD-0A206B6FD67F}" dt="2022-08-28T19:34:07.958" v="191" actId="478"/>
          <ac:picMkLst>
            <pc:docMk/>
            <pc:sldMk cId="2342396972" sldId="498"/>
            <ac:picMk id="24" creationId="{A3626910-59DE-4559-AF7D-BB6D3227D394}"/>
          </ac:picMkLst>
        </pc:picChg>
        <pc:picChg chg="del mod">
          <ac:chgData name="Tom Dawes" userId="fe899cd594ff6f3a" providerId="LiveId" clId="{F578D436-C911-40C4-88BD-0A206B6FD67F}" dt="2022-08-28T19:32:32.862" v="174" actId="478"/>
          <ac:picMkLst>
            <pc:docMk/>
            <pc:sldMk cId="2342396972" sldId="498"/>
            <ac:picMk id="25" creationId="{D40908C3-2619-0330-45E8-03C711B2C164}"/>
          </ac:picMkLst>
        </pc:picChg>
        <pc:picChg chg="add mod">
          <ac:chgData name="Tom Dawes" userId="fe899cd594ff6f3a" providerId="LiveId" clId="{F578D436-C911-40C4-88BD-0A206B6FD67F}" dt="2022-08-28T19:16:12.248" v="129" actId="1076"/>
          <ac:picMkLst>
            <pc:docMk/>
            <pc:sldMk cId="2342396972" sldId="498"/>
            <ac:picMk id="34" creationId="{E6E4CC52-5FB8-0BF2-B30D-E30FAF89CD0F}"/>
          </ac:picMkLst>
        </pc:picChg>
        <pc:picChg chg="add mod">
          <ac:chgData name="Tom Dawes" userId="fe899cd594ff6f3a" providerId="LiveId" clId="{F578D436-C911-40C4-88BD-0A206B6FD67F}" dt="2022-08-28T19:33:14.742" v="179" actId="1076"/>
          <ac:picMkLst>
            <pc:docMk/>
            <pc:sldMk cId="2342396972" sldId="498"/>
            <ac:picMk id="41" creationId="{00878B91-F404-A90E-4733-CE46FAB99C77}"/>
          </ac:picMkLst>
        </pc:picChg>
        <pc:picChg chg="del mod">
          <ac:chgData name="Tom Dawes" userId="fe899cd594ff6f3a" providerId="LiveId" clId="{F578D436-C911-40C4-88BD-0A206B6FD67F}" dt="2022-08-28T19:32:23.944" v="173" actId="478"/>
          <ac:picMkLst>
            <pc:docMk/>
            <pc:sldMk cId="2342396972" sldId="498"/>
            <ac:picMk id="56" creationId="{EB623400-3C28-4919-0CB7-5A74280B4364}"/>
          </ac:picMkLst>
        </pc:picChg>
        <pc:picChg chg="mod">
          <ac:chgData name="Tom Dawes" userId="fe899cd594ff6f3a" providerId="LiveId" clId="{F578D436-C911-40C4-88BD-0A206B6FD67F}" dt="2022-08-28T19:42:55.471" v="291" actId="1076"/>
          <ac:picMkLst>
            <pc:docMk/>
            <pc:sldMk cId="2342396972" sldId="498"/>
            <ac:picMk id="57" creationId="{1E779588-A9EE-E0CA-AE93-0AEE5CAF0F5D}"/>
          </ac:picMkLst>
        </pc:picChg>
        <pc:picChg chg="mod">
          <ac:chgData name="Tom Dawes" userId="fe899cd594ff6f3a" providerId="LiveId" clId="{F578D436-C911-40C4-88BD-0A206B6FD67F}" dt="2022-08-28T19:34:14.935" v="194" actId="1076"/>
          <ac:picMkLst>
            <pc:docMk/>
            <pc:sldMk cId="2342396972" sldId="498"/>
            <ac:picMk id="63" creationId="{1949FAEB-4100-3122-6DDA-8CD8DD201CFF}"/>
          </ac:picMkLst>
        </pc:picChg>
      </pc:sldChg>
      <pc:sldChg chg="modSp mod modAnim">
        <pc:chgData name="Tom Dawes" userId="fe899cd594ff6f3a" providerId="LiveId" clId="{F578D436-C911-40C4-88BD-0A206B6FD67F}" dt="2022-08-28T19:07:00.598" v="114" actId="1076"/>
        <pc:sldMkLst>
          <pc:docMk/>
          <pc:sldMk cId="2778802098" sldId="499"/>
        </pc:sldMkLst>
        <pc:grpChg chg="mod">
          <ac:chgData name="Tom Dawes" userId="fe899cd594ff6f3a" providerId="LiveId" clId="{F578D436-C911-40C4-88BD-0A206B6FD67F}" dt="2022-08-28T19:07:00.598" v="114" actId="1076"/>
          <ac:grpSpMkLst>
            <pc:docMk/>
            <pc:sldMk cId="2778802098" sldId="499"/>
            <ac:grpSpMk id="59" creationId="{DEF16C5E-A037-9768-A404-F7BDE53389BE}"/>
          </ac:grpSpMkLst>
        </pc:grpChg>
      </pc:sldChg>
      <pc:sldChg chg="modAnim">
        <pc:chgData name="Tom Dawes" userId="fe899cd594ff6f3a" providerId="LiveId" clId="{F578D436-C911-40C4-88BD-0A206B6FD67F}" dt="2022-08-28T18:35:06.329" v="51"/>
        <pc:sldMkLst>
          <pc:docMk/>
          <pc:sldMk cId="1724982911" sldId="500"/>
        </pc:sldMkLst>
      </pc:sldChg>
      <pc:sldChg chg="modAnim">
        <pc:chgData name="Tom Dawes" userId="fe899cd594ff6f3a" providerId="LiveId" clId="{F578D436-C911-40C4-88BD-0A206B6FD67F}" dt="2022-08-28T18:35:45.532" v="53"/>
        <pc:sldMkLst>
          <pc:docMk/>
          <pc:sldMk cId="3322587100" sldId="501"/>
        </pc:sldMkLst>
      </pc:sldChg>
      <pc:sldChg chg="addSp delSp modSp add mod delAnim modAnim">
        <pc:chgData name="Tom Dawes" userId="fe899cd594ff6f3a" providerId="LiveId" clId="{F578D436-C911-40C4-88BD-0A206B6FD67F}" dt="2022-08-28T19:48:21.101" v="360" actId="1076"/>
        <pc:sldMkLst>
          <pc:docMk/>
          <pc:sldMk cId="3390614237" sldId="502"/>
        </pc:sldMkLst>
        <pc:spChg chg="del">
          <ac:chgData name="Tom Dawes" userId="fe899cd594ff6f3a" providerId="LiveId" clId="{F578D436-C911-40C4-88BD-0A206B6FD67F}" dt="2022-08-28T19:39:51.107" v="227" actId="478"/>
          <ac:spMkLst>
            <pc:docMk/>
            <pc:sldMk cId="3390614237" sldId="502"/>
            <ac:spMk id="21" creationId="{C60B2204-5153-40B4-8282-E96A03D5080D}"/>
          </ac:spMkLst>
        </pc:spChg>
        <pc:spChg chg="del">
          <ac:chgData name="Tom Dawes" userId="fe899cd594ff6f3a" providerId="LiveId" clId="{F578D436-C911-40C4-88BD-0A206B6FD67F}" dt="2022-08-28T19:39:22.040" v="220" actId="478"/>
          <ac:spMkLst>
            <pc:docMk/>
            <pc:sldMk cId="3390614237" sldId="502"/>
            <ac:spMk id="28" creationId="{70DAC3F9-4FEF-4DC6-8E7A-C042D331348C}"/>
          </ac:spMkLst>
        </pc:spChg>
        <pc:spChg chg="mod">
          <ac:chgData name="Tom Dawes" userId="fe899cd594ff6f3a" providerId="LiveId" clId="{F578D436-C911-40C4-88BD-0A206B6FD67F}" dt="2022-08-28T19:39:25.499" v="221" actId="1076"/>
          <ac:spMkLst>
            <pc:docMk/>
            <pc:sldMk cId="3390614237" sldId="502"/>
            <ac:spMk id="29" creationId="{B144BF99-BF2F-4F6F-8438-1829D4C851BD}"/>
          </ac:spMkLst>
        </pc:spChg>
        <pc:spChg chg="del">
          <ac:chgData name="Tom Dawes" userId="fe899cd594ff6f3a" providerId="LiveId" clId="{F578D436-C911-40C4-88BD-0A206B6FD67F}" dt="2022-08-28T19:40:45.850" v="241" actId="478"/>
          <ac:spMkLst>
            <pc:docMk/>
            <pc:sldMk cId="3390614237" sldId="502"/>
            <ac:spMk id="35" creationId="{AB8EF4AD-9B7C-D50F-3203-D25574BBD3DF}"/>
          </ac:spMkLst>
        </pc:spChg>
        <pc:spChg chg="del">
          <ac:chgData name="Tom Dawes" userId="fe899cd594ff6f3a" providerId="LiveId" clId="{F578D436-C911-40C4-88BD-0A206B6FD67F}" dt="2022-08-28T19:39:39.387" v="223" actId="478"/>
          <ac:spMkLst>
            <pc:docMk/>
            <pc:sldMk cId="3390614237" sldId="502"/>
            <ac:spMk id="38" creationId="{175371D6-6915-6AEB-CC97-0FBCC2C7618A}"/>
          </ac:spMkLst>
        </pc:spChg>
        <pc:spChg chg="add mod">
          <ac:chgData name="Tom Dawes" userId="fe899cd594ff6f3a" providerId="LiveId" clId="{F578D436-C911-40C4-88BD-0A206B6FD67F}" dt="2022-08-28T19:48:11.122" v="356" actId="1076"/>
          <ac:spMkLst>
            <pc:docMk/>
            <pc:sldMk cId="3390614237" sldId="502"/>
            <ac:spMk id="41" creationId="{76B00641-7A3B-4894-586F-B0DABF39BEF7}"/>
          </ac:spMkLst>
        </pc:spChg>
        <pc:spChg chg="add mod">
          <ac:chgData name="Tom Dawes" userId="fe899cd594ff6f3a" providerId="LiveId" clId="{F578D436-C911-40C4-88BD-0A206B6FD67F}" dt="2022-08-28T19:46:18.310" v="345" actId="1076"/>
          <ac:spMkLst>
            <pc:docMk/>
            <pc:sldMk cId="3390614237" sldId="502"/>
            <ac:spMk id="42" creationId="{9B4B3D6D-75F7-A105-334C-3F12D22CA486}"/>
          </ac:spMkLst>
        </pc:spChg>
        <pc:spChg chg="add mod">
          <ac:chgData name="Tom Dawes" userId="fe899cd594ff6f3a" providerId="LiveId" clId="{F578D436-C911-40C4-88BD-0A206B6FD67F}" dt="2022-08-28T19:46:25.257" v="346" actId="1076"/>
          <ac:spMkLst>
            <pc:docMk/>
            <pc:sldMk cId="3390614237" sldId="502"/>
            <ac:spMk id="44" creationId="{476DDBC4-1755-83FD-AB41-02D8600E8678}"/>
          </ac:spMkLst>
        </pc:spChg>
        <pc:spChg chg="add mod">
          <ac:chgData name="Tom Dawes" userId="fe899cd594ff6f3a" providerId="LiveId" clId="{F578D436-C911-40C4-88BD-0A206B6FD67F}" dt="2022-08-28T19:42:33.799" v="278" actId="1036"/>
          <ac:spMkLst>
            <pc:docMk/>
            <pc:sldMk cId="3390614237" sldId="502"/>
            <ac:spMk id="45" creationId="{53323792-603F-2E8E-5DFC-902B66DB062A}"/>
          </ac:spMkLst>
        </pc:spChg>
        <pc:spChg chg="del">
          <ac:chgData name="Tom Dawes" userId="fe899cd594ff6f3a" providerId="LiveId" clId="{F578D436-C911-40C4-88BD-0A206B6FD67F}" dt="2022-08-28T19:40:11.703" v="234" actId="478"/>
          <ac:spMkLst>
            <pc:docMk/>
            <pc:sldMk cId="3390614237" sldId="502"/>
            <ac:spMk id="46" creationId="{E01DCE2A-37BF-4E31-803C-51663D80C929}"/>
          </ac:spMkLst>
        </pc:spChg>
        <pc:spChg chg="add mod">
          <ac:chgData name="Tom Dawes" userId="fe899cd594ff6f3a" providerId="LiveId" clId="{F578D436-C911-40C4-88BD-0A206B6FD67F}" dt="2022-08-28T19:44:20.334" v="323" actId="1036"/>
          <ac:spMkLst>
            <pc:docMk/>
            <pc:sldMk cId="3390614237" sldId="502"/>
            <ac:spMk id="48" creationId="{5FB1160E-ACF3-163E-21DA-7F9092B1DA26}"/>
          </ac:spMkLst>
        </pc:spChg>
        <pc:spChg chg="mod">
          <ac:chgData name="Tom Dawes" userId="fe899cd594ff6f3a" providerId="LiveId" clId="{F578D436-C911-40C4-88BD-0A206B6FD67F}" dt="2022-08-28T19:39:55.129" v="228" actId="1076"/>
          <ac:spMkLst>
            <pc:docMk/>
            <pc:sldMk cId="3390614237" sldId="502"/>
            <ac:spMk id="49" creationId="{DA89A0E6-DC87-6B57-72B2-F6722A5C6FBD}"/>
          </ac:spMkLst>
        </pc:spChg>
        <pc:spChg chg="mod">
          <ac:chgData name="Tom Dawes" userId="fe899cd594ff6f3a" providerId="LiveId" clId="{F578D436-C911-40C4-88BD-0A206B6FD67F}" dt="2022-08-28T19:42:33.799" v="278" actId="1036"/>
          <ac:spMkLst>
            <pc:docMk/>
            <pc:sldMk cId="3390614237" sldId="502"/>
            <ac:spMk id="50" creationId="{6AADC784-09BE-4972-81C9-0048B51B8BE7}"/>
          </ac:spMkLst>
        </pc:spChg>
        <pc:spChg chg="mod">
          <ac:chgData name="Tom Dawes" userId="fe899cd594ff6f3a" providerId="LiveId" clId="{F578D436-C911-40C4-88BD-0A206B6FD67F}" dt="2022-08-28T19:46:17.604" v="344" actId="1076"/>
          <ac:spMkLst>
            <pc:docMk/>
            <pc:sldMk cId="3390614237" sldId="502"/>
            <ac:spMk id="51" creationId="{F1C6B0A9-D6F8-4E05-9845-A58E20F6914F}"/>
          </ac:spMkLst>
        </pc:spChg>
        <pc:spChg chg="mod">
          <ac:chgData name="Tom Dawes" userId="fe899cd594ff6f3a" providerId="LiveId" clId="{F578D436-C911-40C4-88BD-0A206B6FD67F}" dt="2022-08-28T19:43:01.560" v="297" actId="1036"/>
          <ac:spMkLst>
            <pc:docMk/>
            <pc:sldMk cId="3390614237" sldId="502"/>
            <ac:spMk id="52" creationId="{6F9016B4-EFC7-A1A5-D975-495806E088C1}"/>
          </ac:spMkLst>
        </pc:spChg>
        <pc:spChg chg="del mod">
          <ac:chgData name="Tom Dawes" userId="fe899cd594ff6f3a" providerId="LiveId" clId="{F578D436-C911-40C4-88BD-0A206B6FD67F}" dt="2022-08-28T19:41:07.646" v="247" actId="478"/>
          <ac:spMkLst>
            <pc:docMk/>
            <pc:sldMk cId="3390614237" sldId="502"/>
            <ac:spMk id="58" creationId="{704C38C7-0F3C-5EB6-7D71-CCAF76C10C83}"/>
          </ac:spMkLst>
        </pc:spChg>
        <pc:spChg chg="del mod">
          <ac:chgData name="Tom Dawes" userId="fe899cd594ff6f3a" providerId="LiveId" clId="{F578D436-C911-40C4-88BD-0A206B6FD67F}" dt="2022-08-28T19:40:24.588" v="239" actId="478"/>
          <ac:spMkLst>
            <pc:docMk/>
            <pc:sldMk cId="3390614237" sldId="502"/>
            <ac:spMk id="59" creationId="{120D6956-0DC3-13B6-8352-F3EF078F2FFC}"/>
          </ac:spMkLst>
        </pc:spChg>
        <pc:picChg chg="del">
          <ac:chgData name="Tom Dawes" userId="fe899cd594ff6f3a" providerId="LiveId" clId="{F578D436-C911-40C4-88BD-0A206B6FD67F}" dt="2022-08-28T19:40:20.686" v="237" actId="478"/>
          <ac:picMkLst>
            <pc:docMk/>
            <pc:sldMk cId="3390614237" sldId="502"/>
            <ac:picMk id="4" creationId="{BD78A8F9-51BB-9204-9222-5518CB707714}"/>
          </ac:picMkLst>
        </pc:picChg>
        <pc:picChg chg="del">
          <ac:chgData name="Tom Dawes" userId="fe899cd594ff6f3a" providerId="LiveId" clId="{F578D436-C911-40C4-88BD-0A206B6FD67F}" dt="2022-08-28T19:40:00.253" v="230" actId="478"/>
          <ac:picMkLst>
            <pc:docMk/>
            <pc:sldMk cId="3390614237" sldId="502"/>
            <ac:picMk id="5" creationId="{C2DAD3FF-8234-3148-C7DC-618D49ECE698}"/>
          </ac:picMkLst>
        </pc:picChg>
        <pc:picChg chg="mod">
          <ac:chgData name="Tom Dawes" userId="fe899cd594ff6f3a" providerId="LiveId" clId="{F578D436-C911-40C4-88BD-0A206B6FD67F}" dt="2022-08-28T19:48:21.101" v="360" actId="1076"/>
          <ac:picMkLst>
            <pc:docMk/>
            <pc:sldMk cId="3390614237" sldId="502"/>
            <ac:picMk id="7" creationId="{2F7ADF3A-7DFB-07DB-2087-D0292DD7B9A6}"/>
          </ac:picMkLst>
        </pc:picChg>
        <pc:picChg chg="del">
          <ac:chgData name="Tom Dawes" userId="fe899cd594ff6f3a" providerId="LiveId" clId="{F578D436-C911-40C4-88BD-0A206B6FD67F}" dt="2022-08-28T19:39:33.211" v="222" actId="478"/>
          <ac:picMkLst>
            <pc:docMk/>
            <pc:sldMk cId="3390614237" sldId="502"/>
            <ac:picMk id="15" creationId="{E24CFE28-DD7E-FF6F-CFAB-78C63B90324D}"/>
          </ac:picMkLst>
        </pc:picChg>
        <pc:picChg chg="del">
          <ac:chgData name="Tom Dawes" userId="fe899cd594ff6f3a" providerId="LiveId" clId="{F578D436-C911-40C4-88BD-0A206B6FD67F}" dt="2022-08-28T19:42:44.965" v="288" actId="478"/>
          <ac:picMkLst>
            <pc:docMk/>
            <pc:sldMk cId="3390614237" sldId="502"/>
            <ac:picMk id="22" creationId="{9E16F0F5-EAFA-4A38-B80A-1D7A8DEC645C}"/>
          </ac:picMkLst>
        </pc:picChg>
        <pc:picChg chg="del">
          <ac:chgData name="Tom Dawes" userId="fe899cd594ff6f3a" providerId="LiveId" clId="{F578D436-C911-40C4-88BD-0A206B6FD67F}" dt="2022-08-28T19:46:44.948" v="351" actId="478"/>
          <ac:picMkLst>
            <pc:docMk/>
            <pc:sldMk cId="3390614237" sldId="502"/>
            <ac:picMk id="23" creationId="{F1AA6682-FEBF-4E64-B3F2-1C29A622E606}"/>
          </ac:picMkLst>
        </pc:picChg>
        <pc:picChg chg="del">
          <ac:chgData name="Tom Dawes" userId="fe899cd594ff6f3a" providerId="LiveId" clId="{F578D436-C911-40C4-88BD-0A206B6FD67F}" dt="2022-08-28T19:40:18.793" v="236" actId="478"/>
          <ac:picMkLst>
            <pc:docMk/>
            <pc:sldMk cId="3390614237" sldId="502"/>
            <ac:picMk id="25" creationId="{D40908C3-2619-0330-45E8-03C711B2C164}"/>
          </ac:picMkLst>
        </pc:picChg>
        <pc:picChg chg="del">
          <ac:chgData name="Tom Dawes" userId="fe899cd594ff6f3a" providerId="LiveId" clId="{F578D436-C911-40C4-88BD-0A206B6FD67F}" dt="2022-08-28T19:40:49.734" v="242" actId="478"/>
          <ac:picMkLst>
            <pc:docMk/>
            <pc:sldMk cId="3390614237" sldId="502"/>
            <ac:picMk id="34" creationId="{E6E4CC52-5FB8-0BF2-B30D-E30FAF89CD0F}"/>
          </ac:picMkLst>
        </pc:picChg>
        <pc:picChg chg="add mod">
          <ac:chgData name="Tom Dawes" userId="fe899cd594ff6f3a" providerId="LiveId" clId="{F578D436-C911-40C4-88BD-0A206B6FD67F}" dt="2022-08-28T19:40:56.981" v="244" actId="1076"/>
          <ac:picMkLst>
            <pc:docMk/>
            <pc:sldMk cId="3390614237" sldId="502"/>
            <ac:picMk id="40" creationId="{F543D3A8-4964-51DB-2D8F-6292E34BBE1B}"/>
          </ac:picMkLst>
        </pc:picChg>
        <pc:picChg chg="add mod">
          <ac:chgData name="Tom Dawes" userId="fe899cd594ff6f3a" providerId="LiveId" clId="{F578D436-C911-40C4-88BD-0A206B6FD67F}" dt="2022-08-28T19:42:33.799" v="278" actId="1036"/>
          <ac:picMkLst>
            <pc:docMk/>
            <pc:sldMk cId="3390614237" sldId="502"/>
            <ac:picMk id="47" creationId="{22E18A92-C39D-4DAD-75A5-6C1272F044DF}"/>
          </ac:picMkLst>
        </pc:picChg>
        <pc:picChg chg="mod">
          <ac:chgData name="Tom Dawes" userId="fe899cd594ff6f3a" providerId="LiveId" clId="{F578D436-C911-40C4-88BD-0A206B6FD67F}" dt="2022-08-28T19:46:47.651" v="352" actId="1076"/>
          <ac:picMkLst>
            <pc:docMk/>
            <pc:sldMk cId="3390614237" sldId="502"/>
            <ac:picMk id="56" creationId="{EB623400-3C28-4919-0CB7-5A74280B4364}"/>
          </ac:picMkLst>
        </pc:picChg>
        <pc:picChg chg="mod">
          <ac:chgData name="Tom Dawes" userId="fe899cd594ff6f3a" providerId="LiveId" clId="{F578D436-C911-40C4-88BD-0A206B6FD67F}" dt="2022-08-28T19:42:41.058" v="287" actId="14100"/>
          <ac:picMkLst>
            <pc:docMk/>
            <pc:sldMk cId="3390614237" sldId="502"/>
            <ac:picMk id="57" creationId="{1E779588-A9EE-E0CA-AE93-0AEE5CAF0F5D}"/>
          </ac:picMkLst>
        </pc:picChg>
        <pc:picChg chg="mod">
          <ac:chgData name="Tom Dawes" userId="fe899cd594ff6f3a" providerId="LiveId" clId="{F578D436-C911-40C4-88BD-0A206B6FD67F}" dt="2022-08-28T19:48:17.905" v="359" actId="14100"/>
          <ac:picMkLst>
            <pc:docMk/>
            <pc:sldMk cId="3390614237" sldId="502"/>
            <ac:picMk id="63" creationId="{1949FAEB-4100-3122-6DDA-8CD8DD201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Phonics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: Strong and weak vowels revisited: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te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8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re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[401]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oi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na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id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docs-Century Gothic"/>
              </a:rPr>
              <a:t>ea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ste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[2416]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ue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[1715]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antig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 f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hay [13]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/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cuántas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</a:t>
            </a:r>
            <a:r>
              <a:rPr lang="en-GB" b="0" i="0" u="none" strike="noStrike" dirty="0">
                <a:solidFill>
                  <a:srgbClr val="434343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bolígrafo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camiseta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[4130]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cuaderno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[3301]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deporte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[1489] mochila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capaz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[645]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difícil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[374]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esencial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[1872]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fácil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[584] útil [3951] Recycle nouns and adjectives from previous years: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amarillo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[1381]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divertido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[2465]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fuerte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[435] lento [1569]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pequeño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[202]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concierto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[1456]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fiesta [796]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febrero [1419] marzo [1231]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[1064] mayo [909]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[659] septiembre [1150]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de [2]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veintiseis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veintisiete|veintiocho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|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corregir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 </a:t>
            </a:r>
            <a:r>
              <a:rPr lang="en-GB" b="1" dirty="0" err="1"/>
              <a:t>describir</a:t>
            </a:r>
            <a:r>
              <a:rPr lang="en-GB" b="0" dirty="0"/>
              <a:t> [1272]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7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46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74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</a:t>
            </a:r>
            <a:r>
              <a:rPr lang="en-GB" b="0" dirty="0" err="1"/>
              <a:t>capaz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</a:t>
            </a:r>
            <a:r>
              <a:rPr lang="en-GB" dirty="0" err="1"/>
              <a:t>Quique</a:t>
            </a:r>
            <a:r>
              <a:rPr lang="en-GB" dirty="0"/>
              <a:t> and Sofía’s speech bubbles &amp; elicit English meaning from students.  Click x2 to bring the next two sentences &amp; elicit meaning. This is a good opportunity to check whether they still remember “soy” &amp; “es”.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el </a:t>
            </a:r>
            <a:r>
              <a:rPr lang="en-GB" dirty="0" err="1"/>
              <a:t>señor</a:t>
            </a:r>
            <a:r>
              <a:rPr lang="en-GB" dirty="0"/>
              <a:t> Valero’s speech bubble &amp; elicit meaning.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 </a:t>
            </a:r>
            <a:r>
              <a:rPr lang="en-GB" dirty="0"/>
              <a:t>We formally introduce the spelling change that occurs with adjectives that end in –z in the next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‘</a:t>
            </a:r>
            <a:r>
              <a:rPr lang="en-GB" b="0" dirty="0" err="1"/>
              <a:t>difícil</a:t>
            </a:r>
            <a:r>
              <a:rPr lang="en-GB" b="0" dirty="0"/>
              <a:t>’ and ‘</a:t>
            </a:r>
            <a:r>
              <a:rPr lang="en-GB" b="0" dirty="0" err="1"/>
              <a:t>fácil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señor</a:t>
            </a:r>
            <a:r>
              <a:rPr lang="en-GB" dirty="0"/>
              <a:t> Valero’s speech bubble &amp; elicit meaning.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from Quique and Angela and check understanding.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another question from Sr Valero –What do you think about sports? This is a good opportunity to check whether they still remember “soy” &amp; “es”.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from </a:t>
            </a:r>
            <a:r>
              <a:rPr lang="en-GB" dirty="0" err="1"/>
              <a:t>Ángela</a:t>
            </a:r>
            <a:r>
              <a:rPr lang="en-GB" dirty="0"/>
              <a:t> first, then Quique.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 </a:t>
            </a:r>
            <a:r>
              <a:rPr lang="en-GB" dirty="0"/>
              <a:t>We formally introduce the spelling change that occurs with adjectives that end in –l in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9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plural form of adjectives ending in consonant (-l, -s), including the spelling changes occurred in adjectives ending in –z.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about adjective number agreement; text is animated to pace the delivery.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of plural forms of adjectives that end in –o, –e and consonants.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 in Spanish.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adjective from the example (</a:t>
            </a:r>
            <a:r>
              <a:rPr lang="en-GB" dirty="0" err="1"/>
              <a:t>útiles</a:t>
            </a:r>
            <a:r>
              <a:rPr lang="en-GB" dirty="0"/>
              <a:t>) and the two possible options “las </a:t>
            </a:r>
            <a:r>
              <a:rPr lang="en-GB" dirty="0" err="1"/>
              <a:t>camisetas</a:t>
            </a:r>
            <a:r>
              <a:rPr lang="en-GB" dirty="0"/>
              <a:t>” &amp; “los amigos”. Does it describe “las </a:t>
            </a:r>
            <a:r>
              <a:rPr lang="en-GB" dirty="0" err="1"/>
              <a:t>camisetas</a:t>
            </a:r>
            <a:r>
              <a:rPr lang="en-GB" dirty="0"/>
              <a:t>”, “los amigos” or could it be both? How do we know? It can be both because it ends in –es. </a:t>
            </a:r>
          </a:p>
          <a:p>
            <a:r>
              <a:rPr lang="en-GB" dirty="0"/>
              <a:t>3. Students do 1-5 in their books. </a:t>
            </a:r>
            <a:endParaRPr lang="en-GB" b="0" dirty="0"/>
          </a:p>
          <a:p>
            <a:r>
              <a:rPr lang="en-GB" b="0" dirty="0"/>
              <a:t>4. Go through answers together.</a:t>
            </a:r>
          </a:p>
          <a:p>
            <a:endParaRPr lang="en-GB" b="0" dirty="0"/>
          </a:p>
          <a:p>
            <a:r>
              <a:rPr lang="en-GB" b="1" dirty="0" err="1"/>
              <a:t>describir</a:t>
            </a:r>
            <a:r>
              <a:rPr lang="en-GB" b="0" dirty="0"/>
              <a:t> [1272]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plural adjectives and knowledge of different rules of formation. 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 in Spanish.  Click to bring up instruction for the challenge (escribe).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them.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write 1-6 in their books.</a:t>
            </a:r>
          </a:p>
          <a:p>
            <a:pPr marL="228600" indent="-228600">
              <a:buAutoNum type="arabicPeriod" startAt="3"/>
            </a:pPr>
            <a:r>
              <a:rPr lang="en-GB" dirty="0"/>
              <a:t>Click to play items 1-6 and pupils write –s or –es. </a:t>
            </a:r>
          </a:p>
          <a:p>
            <a:pPr marL="228600" indent="-228600">
              <a:buAutoNum type="arabicPeriod" startAt="3"/>
            </a:pPr>
            <a:r>
              <a:rPr lang="en-GB" dirty="0"/>
              <a:t>Click to listen again and pupils transcribe the singular form of the adjective. (Note – they could transcribe first what they hear and then remove the ending).</a:t>
            </a:r>
          </a:p>
          <a:p>
            <a:r>
              <a:rPr lang="en-GB" dirty="0"/>
              <a:t>4.   Click to bring up answers. Elicit English meaning of each adjective when going through answers. </a:t>
            </a:r>
          </a:p>
          <a:p>
            <a:endParaRPr lang="en-GB" b="1" dirty="0"/>
          </a:p>
          <a:p>
            <a:r>
              <a:rPr lang="en-GB" b="1" dirty="0"/>
              <a:t>N.B </a:t>
            </a:r>
            <a:r>
              <a:rPr lang="en-GB" b="0" dirty="0"/>
              <a:t>Draw students’ attention to ‘</a:t>
            </a:r>
            <a:r>
              <a:rPr lang="en-GB" b="0" dirty="0" err="1"/>
              <a:t>fuertes</a:t>
            </a:r>
            <a:r>
              <a:rPr lang="en-GB" b="0" dirty="0"/>
              <a:t>’. It ends in –e so just adds –s for plural.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r>
              <a:rPr lang="en-GB" dirty="0" err="1"/>
              <a:t>Ej</a:t>
            </a:r>
            <a:r>
              <a:rPr lang="en-GB" dirty="0"/>
              <a:t>. Son </a:t>
            </a:r>
            <a:r>
              <a:rPr lang="en-GB" dirty="0" err="1"/>
              <a:t>difíciles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muy </a:t>
            </a:r>
            <a:r>
              <a:rPr lang="en-GB" dirty="0" err="1"/>
              <a:t>fáciles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divertidos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fuertes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capaces</a:t>
            </a:r>
            <a:r>
              <a:rPr lang="en-GB" dirty="0"/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importantes</a:t>
            </a:r>
            <a:r>
              <a:rPr lang="en-GB" dirty="0"/>
              <a:t>. </a:t>
            </a:r>
          </a:p>
          <a:p>
            <a:pPr marL="228600" indent="-228600">
              <a:buAutoNum type="arabicPeriod"/>
            </a:pPr>
            <a:r>
              <a:rPr lang="en-GB" dirty="0"/>
              <a:t>Son </a:t>
            </a:r>
            <a:r>
              <a:rPr lang="en-GB" dirty="0" err="1"/>
              <a:t>esenciales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64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endParaRPr lang="en-GB" b="0" dirty="0"/>
          </a:p>
          <a:p>
            <a:r>
              <a:rPr lang="en-GB" b="0" dirty="0"/>
              <a:t>ii) to develop fluency in decoding by reading aloud</a:t>
            </a:r>
            <a:br>
              <a:rPr lang="en-GB" b="0" dirty="0"/>
            </a:br>
            <a:r>
              <a:rPr lang="en-GB" b="0" dirty="0"/>
              <a:t>iii) to listen attentively, noting differences in the original text.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 A &amp; B </a:t>
            </a:r>
            <a:r>
              <a:rPr lang="en-GB" b="1" dirty="0"/>
              <a:t>before</a:t>
            </a:r>
            <a:r>
              <a:rPr lang="en-GB" dirty="0"/>
              <a:t> modelling the task. </a:t>
            </a:r>
          </a:p>
          <a:p>
            <a:pPr marL="0" indent="0">
              <a:buNone/>
            </a:pPr>
            <a:r>
              <a:rPr lang="en-GB" dirty="0"/>
              <a:t>2. Click through animations to model the task (Pupil B starts reading and pupil A starts writing) </a:t>
            </a:r>
          </a:p>
          <a:p>
            <a:pPr marL="0" indent="0">
              <a:buNone/>
            </a:pPr>
            <a:r>
              <a:rPr lang="en-GB" dirty="0"/>
              <a:t>3. Pupil B reads his/her text. 2 to their partner A  </a:t>
            </a:r>
            <a:br>
              <a:rPr lang="en-GB" dirty="0"/>
            </a:br>
            <a:r>
              <a:rPr lang="en-GB" dirty="0"/>
              <a:t>2. Pupil A follows along with the original and makes a note of any substituted words s/he hears (on his/her copy of the sheet – text 1)</a:t>
            </a:r>
          </a:p>
          <a:p>
            <a:r>
              <a:rPr lang="en-GB" dirty="0"/>
              <a:t>3. Swap roles – Click to show “</a:t>
            </a:r>
            <a:r>
              <a:rPr lang="en-GB" dirty="0" err="1"/>
              <a:t>turno</a:t>
            </a:r>
            <a:r>
              <a:rPr lang="en-GB" dirty="0"/>
              <a:t> 2” and model further if necessary (A reads text to B, B makes annotation in their text)</a:t>
            </a:r>
          </a:p>
          <a:p>
            <a:r>
              <a:rPr lang="en-GB" dirty="0"/>
              <a:t>4. Pupils draw what’s in the school bag based on the text 1.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37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strong and weak vowels.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0" indent="0"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present and elicit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7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endParaRPr lang="en-GB" b="0" dirty="0"/>
          </a:p>
          <a:p>
            <a:r>
              <a:rPr lang="en-GB" b="0" dirty="0"/>
              <a:t>ii) to develop fluency in decoding by reading aloud</a:t>
            </a:r>
            <a:br>
              <a:rPr lang="en-GB" b="0" dirty="0"/>
            </a:br>
            <a:r>
              <a:rPr lang="en-GB" b="0" dirty="0"/>
              <a:t>iii) to listen attentively, noting differences in the original text.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 A &amp; B </a:t>
            </a:r>
            <a:r>
              <a:rPr lang="en-GB" b="1" dirty="0"/>
              <a:t>before</a:t>
            </a:r>
            <a:r>
              <a:rPr lang="en-GB" dirty="0"/>
              <a:t> modelling the task. </a:t>
            </a:r>
          </a:p>
          <a:p>
            <a:pPr marL="0" indent="0">
              <a:buNone/>
            </a:pPr>
            <a:r>
              <a:rPr lang="en-GB" dirty="0"/>
              <a:t>2. Click through animations to model the task (Pupil B starts reading and pupil A starts writing) </a:t>
            </a:r>
          </a:p>
          <a:p>
            <a:pPr marL="0" indent="0">
              <a:buNone/>
            </a:pPr>
            <a:r>
              <a:rPr lang="en-GB" dirty="0"/>
              <a:t>3. Pupil B reads his/her text. 2 to their partner A  </a:t>
            </a:r>
            <a:br>
              <a:rPr lang="en-GB" dirty="0"/>
            </a:br>
            <a:r>
              <a:rPr lang="en-GB" dirty="0"/>
              <a:t>2. Pupil A follows along with the original and makes a note of any substituted words s/he hears (on his/her copy of the sheet – text 1)</a:t>
            </a:r>
          </a:p>
          <a:p>
            <a:r>
              <a:rPr lang="en-GB" dirty="0"/>
              <a:t>3. Swap roles – Click to show “</a:t>
            </a:r>
            <a:r>
              <a:rPr lang="en-GB" dirty="0" err="1"/>
              <a:t>turno</a:t>
            </a:r>
            <a:r>
              <a:rPr lang="en-GB" dirty="0"/>
              <a:t> 2” and model further if necessary (A reads text to B, B makes annotation in their text)</a:t>
            </a:r>
          </a:p>
          <a:p>
            <a:r>
              <a:rPr lang="en-GB" dirty="0"/>
              <a:t>4. Pupils draw what’s in the school bag based on the text 1.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[2351]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0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lesson- Sports day)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Spanish instruction and read out loud. Draw pupils’ attention to the four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three are cognates. Elicit English translations and encourage pupils to anticipate the meaning of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Click again and the translation appears (noun).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nouns into the four categories.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 (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Answers are animated in columns from left to right.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for English cues to prompt meaning recall and pronunciation of the words.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(Sports day). ‘</a:t>
            </a:r>
            <a:r>
              <a:rPr lang="en-GB" b="0" dirty="0" err="1"/>
              <a:t>camiseta</a:t>
            </a:r>
            <a:r>
              <a:rPr lang="en-GB" b="0" dirty="0"/>
              <a:t>’ is a new item.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full sentence ‘en la mochila hay…’. Students complete the sentence with the correct number per item.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26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question words ¿</a:t>
            </a:r>
            <a:r>
              <a:rPr lang="en-GB" b="0" dirty="0" err="1"/>
              <a:t>cuántos</a:t>
            </a:r>
            <a:r>
              <a:rPr lang="en-GB" b="0" dirty="0"/>
              <a:t>? and ¿</a:t>
            </a:r>
            <a:r>
              <a:rPr lang="en-GB" b="0" dirty="0" err="1"/>
              <a:t>cuántas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1-5 with the following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mime the drawing of a five-bar tally with your index finger.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2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cuántas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&amp;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&amp; elicit English translation from students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speech bubble with reminder for agreement of this question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</a:t>
            </a:r>
            <a:r>
              <a:rPr lang="en-GB" dirty="0"/>
              <a:t>: mime the drawing of a five-bar tally with your index finger.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31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agreement of the question words ‘</a:t>
            </a:r>
            <a:r>
              <a:rPr lang="en-GB" b="0" dirty="0" err="1"/>
              <a:t>cuántos</a:t>
            </a:r>
            <a:r>
              <a:rPr lang="en-GB" b="0" dirty="0"/>
              <a:t>’ and ‘</a:t>
            </a:r>
            <a:r>
              <a:rPr lang="en-GB" b="0" dirty="0" err="1"/>
              <a:t>cuántas</a:t>
            </a:r>
            <a:r>
              <a:rPr lang="en-GB" b="0" dirty="0"/>
              <a:t>’ and practise some numbers.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model it with the two possible answers: </a:t>
            </a:r>
            <a:r>
              <a:rPr lang="en-GB" dirty="0" err="1"/>
              <a:t>cuántos</a:t>
            </a:r>
            <a:r>
              <a:rPr lang="en-GB" dirty="0"/>
              <a:t> or </a:t>
            </a:r>
            <a:r>
              <a:rPr lang="en-GB" dirty="0" err="1"/>
              <a:t>cuántas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correct ending ‘</a:t>
            </a:r>
            <a:r>
              <a:rPr lang="en-GB" dirty="0" err="1"/>
              <a:t>cuánt</a:t>
            </a:r>
            <a:r>
              <a:rPr lang="en-GB" b="1" dirty="0" err="1"/>
              <a:t>os</a:t>
            </a:r>
            <a:r>
              <a:rPr lang="en-GB" b="1" dirty="0"/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Quique’s answers. Make sure pupils are familiar with ‘hay’ as this was introduced in Y3/4.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Repeat with the next 5 slides / examples.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7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45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7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audio" Target="../media/audio38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9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audio" Target="../media/audio40.wav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audio" Target="../media/audio42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3.wav"/><Relationship Id="rId7" Type="http://schemas.openxmlformats.org/officeDocument/2006/relationships/image" Target="../media/image2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44.wa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5.wav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audio" Target="../media/audio46.wav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3" Type="http://schemas.openxmlformats.org/officeDocument/2006/relationships/audio" Target="../media/audio47.wav"/><Relationship Id="rId7" Type="http://schemas.openxmlformats.org/officeDocument/2006/relationships/image" Target="../media/image44.png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image" Target="../media/image2.gif"/><Relationship Id="rId5" Type="http://schemas.openxmlformats.org/officeDocument/2006/relationships/audio" Target="../media/audio49.wav"/><Relationship Id="rId10" Type="http://schemas.openxmlformats.org/officeDocument/2006/relationships/image" Target="../media/image12.png"/><Relationship Id="rId4" Type="http://schemas.openxmlformats.org/officeDocument/2006/relationships/audio" Target="../media/audio48.wav"/><Relationship Id="rId9" Type="http://schemas.openxmlformats.org/officeDocument/2006/relationships/audio" Target="../media/audio51.wav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image" Target="../media/image12.png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12" Type="http://schemas.openxmlformats.org/officeDocument/2006/relationships/audio" Target="../media/audio59.wav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5.wav"/><Relationship Id="rId11" Type="http://schemas.microsoft.com/office/2007/relationships/hdphoto" Target="../media/hdphoto3.wdp"/><Relationship Id="rId5" Type="http://schemas.openxmlformats.org/officeDocument/2006/relationships/audio" Target="../media/audio54.wav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53.wav"/><Relationship Id="rId9" Type="http://schemas.openxmlformats.org/officeDocument/2006/relationships/audio" Target="../media/audio58.wav"/><Relationship Id="rId1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60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61.wav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image" Target="../media/image55.svg"/><Relationship Id="rId3" Type="http://schemas.openxmlformats.org/officeDocument/2006/relationships/image" Target="../media/image44.png"/><Relationship Id="rId7" Type="http://schemas.openxmlformats.org/officeDocument/2006/relationships/audio" Target="../media/audio64.wav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3.wav"/><Relationship Id="rId11" Type="http://schemas.openxmlformats.org/officeDocument/2006/relationships/audio" Target="../media/audio68.wav"/><Relationship Id="rId5" Type="http://schemas.openxmlformats.org/officeDocument/2006/relationships/audio" Target="../media/audio62.wav"/><Relationship Id="rId10" Type="http://schemas.openxmlformats.org/officeDocument/2006/relationships/audio" Target="../media/audio67.wav"/><Relationship Id="rId4" Type="http://schemas.microsoft.com/office/2007/relationships/hdphoto" Target="../media/hdphoto3.wdp"/><Relationship Id="rId9" Type="http://schemas.openxmlformats.org/officeDocument/2006/relationships/audio" Target="../media/audio66.wav"/><Relationship Id="rId14" Type="http://schemas.openxmlformats.org/officeDocument/2006/relationships/audio" Target="../media/audio6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image" Target="../media/image54.png"/><Relationship Id="rId3" Type="http://schemas.openxmlformats.org/officeDocument/2006/relationships/audio" Target="../media/audio70.wav"/><Relationship Id="rId7" Type="http://schemas.openxmlformats.org/officeDocument/2006/relationships/audio" Target="../media/audio73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2.wav"/><Relationship Id="rId11" Type="http://schemas.openxmlformats.org/officeDocument/2006/relationships/audio" Target="../media/audio77.wav"/><Relationship Id="rId5" Type="http://schemas.openxmlformats.org/officeDocument/2006/relationships/audio" Target="../media/audio71.wav"/><Relationship Id="rId15" Type="http://schemas.openxmlformats.org/officeDocument/2006/relationships/audio" Target="../media/audio78.wav"/><Relationship Id="rId10" Type="http://schemas.openxmlformats.org/officeDocument/2006/relationships/audio" Target="../media/audio76.wav"/><Relationship Id="rId4" Type="http://schemas.openxmlformats.org/officeDocument/2006/relationships/image" Target="../media/image56.png"/><Relationship Id="rId9" Type="http://schemas.openxmlformats.org/officeDocument/2006/relationships/audio" Target="../media/audio75.wav"/><Relationship Id="rId1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81.wav"/><Relationship Id="rId12" Type="http://schemas.openxmlformats.org/officeDocument/2006/relationships/audio" Target="../media/audio8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80.wav"/><Relationship Id="rId11" Type="http://schemas.openxmlformats.org/officeDocument/2006/relationships/image" Target="../media/image55.svg"/><Relationship Id="rId5" Type="http://schemas.openxmlformats.org/officeDocument/2006/relationships/audio" Target="../media/audio79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8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85.wav"/><Relationship Id="rId12" Type="http://schemas.openxmlformats.org/officeDocument/2006/relationships/image" Target="../media/image54.png"/><Relationship Id="rId2" Type="http://schemas.openxmlformats.org/officeDocument/2006/relationships/audio" Target="../media/media2.wav"/><Relationship Id="rId16" Type="http://schemas.openxmlformats.org/officeDocument/2006/relationships/image" Target="../media/image60.png"/><Relationship Id="rId1" Type="http://schemas.microsoft.com/office/2007/relationships/media" Target="../media/media2.wav"/><Relationship Id="rId6" Type="http://schemas.openxmlformats.org/officeDocument/2006/relationships/audio" Target="../media/audio84.wav"/><Relationship Id="rId11" Type="http://schemas.openxmlformats.org/officeDocument/2006/relationships/image" Target="../media/image61.png"/><Relationship Id="rId5" Type="http://schemas.openxmlformats.org/officeDocument/2006/relationships/audio" Target="../media/audio83.wav"/><Relationship Id="rId1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.png"/><Relationship Id="rId14" Type="http://schemas.openxmlformats.org/officeDocument/2006/relationships/audio" Target="../media/audio8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8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13.png"/><Relationship Id="rId5" Type="http://schemas.openxmlformats.org/officeDocument/2006/relationships/audio" Target="../media/audio22.wav"/><Relationship Id="rId15" Type="http://schemas.openxmlformats.org/officeDocument/2006/relationships/image" Target="../media/image15.png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audio" Target="../media/audio3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audio" Target="../media/audio3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3.wav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5" Type="http://schemas.openxmlformats.org/officeDocument/2006/relationships/image" Target="../media/image9.png"/><Relationship Id="rId4" Type="http://schemas.openxmlformats.org/officeDocument/2006/relationships/audio" Target="../media/audio3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0B9A11F1-3C2D-4447-B5B0-C9068A29F15E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bolsas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8012E-A88F-4F2B-9A4C-9C22BA4A19A5}"/>
              </a:ext>
            </a:extLst>
          </p:cNvPr>
          <p:cNvSpPr txBox="1"/>
          <p:nvPr/>
        </p:nvSpPr>
        <p:spPr>
          <a:xfrm>
            <a:off x="4026639" y="925651"/>
            <a:ext cx="994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66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49D6ED1-E68E-4409-B58E-52408D5CEF34}"/>
              </a:ext>
            </a:extLst>
          </p:cNvPr>
          <p:cNvSpPr/>
          <p:nvPr/>
        </p:nvSpPr>
        <p:spPr>
          <a:xfrm>
            <a:off x="6768489" y="1040908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5 bolsas.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3B2C0E-A9EE-4736-A97B-CD492D025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ench, Wooden, Gym, Seat, Empty, Long, Brown">
            <a:extLst>
              <a:ext uri="{FF2B5EF4-FFF2-40B4-BE49-F238E27FC236}">
                <a16:creationId xmlns:a16="http://schemas.microsoft.com/office/drawing/2014/main" id="{2AFE42BD-5F9E-4158-A7AE-69ED9E5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488174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88F75-61C3-80D7-ACA7-31CFB7CA06D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3AA14592-5F02-76C1-2C47-013E0807B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60" y="4532389"/>
            <a:ext cx="1087505" cy="1102143"/>
          </a:xfrm>
          <a:prstGeom prst="rect">
            <a:avLst/>
          </a:prstGeom>
        </p:spPr>
      </p:pic>
      <p:sp>
        <p:nvSpPr>
          <p:cNvPr id="3" name="AutoShape 2" descr="Bolsa De Papel, Bolsa, Compras">
            <a:extLst>
              <a:ext uri="{FF2B5EF4-FFF2-40B4-BE49-F238E27FC236}">
                <a16:creationId xmlns:a16="http://schemas.microsoft.com/office/drawing/2014/main" id="{1F2657B8-548B-1556-6AA0-9196B90901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Bolsa De Papel, Bolsa, Compras">
            <a:extLst>
              <a:ext uri="{FF2B5EF4-FFF2-40B4-BE49-F238E27FC236}">
                <a16:creationId xmlns:a16="http://schemas.microsoft.com/office/drawing/2014/main" id="{A5DB1B4E-663B-50BD-A63E-68521B76DC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Bolsa De Papel, Bolsa, Compras">
            <a:extLst>
              <a:ext uri="{FF2B5EF4-FFF2-40B4-BE49-F238E27FC236}">
                <a16:creationId xmlns:a16="http://schemas.microsoft.com/office/drawing/2014/main" id="{9BC6EBAA-8EDD-D72D-83B2-D6ADA322A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Bolsa De Papel, Bolsa, Compras">
            <a:extLst>
              <a:ext uri="{FF2B5EF4-FFF2-40B4-BE49-F238E27FC236}">
                <a16:creationId xmlns:a16="http://schemas.microsoft.com/office/drawing/2014/main" id="{D216584F-DC11-9D5F-13FA-312C8FA5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24" y="4168664"/>
            <a:ext cx="1147763" cy="14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olsa De Papel, Rojo, Compras, Mujer">
            <a:extLst>
              <a:ext uri="{FF2B5EF4-FFF2-40B4-BE49-F238E27FC236}">
                <a16:creationId xmlns:a16="http://schemas.microsoft.com/office/drawing/2014/main" id="{64D67280-E7BB-ECC6-28BF-1416D8F2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69" y="4388928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lsa De Papel, Bolsa, Brown, Compras">
            <a:extLst>
              <a:ext uri="{FF2B5EF4-FFF2-40B4-BE49-F238E27FC236}">
                <a16:creationId xmlns:a16="http://schemas.microsoft.com/office/drawing/2014/main" id="{47BE5FC7-4F7E-6EC4-AD29-92814A4F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16" y="4143470"/>
            <a:ext cx="1112373" cy="14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olsa, Linda, Boutique Miscelánea">
            <a:extLst>
              <a:ext uri="{FF2B5EF4-FFF2-40B4-BE49-F238E27FC236}">
                <a16:creationId xmlns:a16="http://schemas.microsoft.com/office/drawing/2014/main" id="{2F01100A-9469-1F15-7D1F-F572EA2C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08" y="4488174"/>
            <a:ext cx="1063182" cy="12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502FC63-97AC-4E39-9341-4669C788F8E3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libros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E453-10E0-49CA-B6AE-D0907108A5D0}"/>
              </a:ext>
            </a:extLst>
          </p:cNvPr>
          <p:cNvSpPr txBox="1"/>
          <p:nvPr/>
        </p:nvSpPr>
        <p:spPr>
          <a:xfrm>
            <a:off x="3020034" y="1036221"/>
            <a:ext cx="1156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900" dirty="0">
              <a:solidFill>
                <a:srgbClr val="00B0F0"/>
              </a:solidFill>
            </a:endParaRPr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A96DC17A-05D3-42EA-B206-B91A16A67259}"/>
              </a:ext>
            </a:extLst>
          </p:cNvPr>
          <p:cNvSpPr/>
          <p:nvPr/>
        </p:nvSpPr>
        <p:spPr>
          <a:xfrm>
            <a:off x="5659612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23 libros.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FA8EDF0-3997-4CA6-A581-D8B7383F9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499" y="3316637"/>
            <a:ext cx="2174551" cy="3533648"/>
          </a:xfrm>
          <a:prstGeom prst="rect">
            <a:avLst/>
          </a:prstGeom>
        </p:spPr>
      </p:pic>
      <p:pic>
        <p:nvPicPr>
          <p:cNvPr id="11" name="Picture 2" descr="Bench, Wooden, Gym, Seat, Empty, Long, Brown">
            <a:extLst>
              <a:ext uri="{FF2B5EF4-FFF2-40B4-BE49-F238E27FC236}">
                <a16:creationId xmlns:a16="http://schemas.microsoft.com/office/drawing/2014/main" id="{DFF5CC38-5554-4AD7-930A-1A0EC272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689652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59F91E-0131-634D-F9E8-405D1F291DA4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2054" name="Picture 6" descr="Libros, Estante, Muebles, Diseño">
            <a:extLst>
              <a:ext uri="{FF2B5EF4-FFF2-40B4-BE49-F238E27FC236}">
                <a16:creationId xmlns:a16="http://schemas.microsoft.com/office/drawing/2014/main" id="{34D1C366-453F-4A59-BE4F-D7C1F3CF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2527"/>
            <a:ext cx="3421563" cy="17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bro, Educación, Estante, Biblioteca">
            <a:extLst>
              <a:ext uri="{FF2B5EF4-FFF2-40B4-BE49-F238E27FC236}">
                <a16:creationId xmlns:a16="http://schemas.microsoft.com/office/drawing/2014/main" id="{15167F43-0C1C-6827-2E46-1C3A4018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003" y="5170677"/>
            <a:ext cx="1517310" cy="8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bros, Educación, Libros De Texto, Pila">
            <a:extLst>
              <a:ext uri="{FF2B5EF4-FFF2-40B4-BE49-F238E27FC236}">
                <a16:creationId xmlns:a16="http://schemas.microsoft.com/office/drawing/2014/main" id="{EC2A8AFC-6632-C143-AA5E-9AA2781E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4" y="5060868"/>
            <a:ext cx="1209500" cy="9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8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84FEBC2B-98A7-4D59-A2A3-71F3C6D63E76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pelotas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388FE-83E2-4588-ADD7-B6A2A1EFC6E9}"/>
              </a:ext>
            </a:extLst>
          </p:cNvPr>
          <p:cNvSpPr txBox="1"/>
          <p:nvPr/>
        </p:nvSpPr>
        <p:spPr>
          <a:xfrm>
            <a:off x="3863804" y="935763"/>
            <a:ext cx="1131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9089E15-961D-40BA-9396-CBA3D8CB3B08}"/>
              </a:ext>
            </a:extLst>
          </p:cNvPr>
          <p:cNvSpPr/>
          <p:nvPr/>
        </p:nvSpPr>
        <p:spPr>
          <a:xfrm>
            <a:off x="4760709" y="2660329"/>
            <a:ext cx="4257244" cy="1747330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16 pelotas.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192E6F3-D58E-4A2C-B1D5-1AB3C2FF6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588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Football, Ball, Sport, Soccer, Round, Black And White">
            <a:extLst>
              <a:ext uri="{FF2B5EF4-FFF2-40B4-BE49-F238E27FC236}">
                <a16:creationId xmlns:a16="http://schemas.microsoft.com/office/drawing/2014/main" id="{56CFE005-C299-496D-A25F-F073D90E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8" y="4674001"/>
            <a:ext cx="990605" cy="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ennis, Ball, Yellow, Sport, Game">
            <a:extLst>
              <a:ext uri="{FF2B5EF4-FFF2-40B4-BE49-F238E27FC236}">
                <a16:creationId xmlns:a16="http://schemas.microsoft.com/office/drawing/2014/main" id="{91EA2D2C-FAF6-47A3-990A-76E4F793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14" y="5291893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ennis, Ball, Yellow, Sport, Game">
            <a:extLst>
              <a:ext uri="{FF2B5EF4-FFF2-40B4-BE49-F238E27FC236}">
                <a16:creationId xmlns:a16="http://schemas.microsoft.com/office/drawing/2014/main" id="{3CD13631-56B7-4E66-9AF5-160C3E9C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57" y="6011446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ennis, Ball, Yellow, Sport, Game">
            <a:extLst>
              <a:ext uri="{FF2B5EF4-FFF2-40B4-BE49-F238E27FC236}">
                <a16:creationId xmlns:a16="http://schemas.microsoft.com/office/drawing/2014/main" id="{E7FC8E77-6658-4356-86B3-3B1FA1BD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41" y="5099835"/>
            <a:ext cx="474702" cy="4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ootball, Ball, Sport, Soccer, Round, Black And White">
            <a:extLst>
              <a:ext uri="{FF2B5EF4-FFF2-40B4-BE49-F238E27FC236}">
                <a16:creationId xmlns:a16="http://schemas.microsoft.com/office/drawing/2014/main" id="{812DF80D-5C50-477A-91C1-24345099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43" y="5059189"/>
            <a:ext cx="990605" cy="9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aseball, Ball, Softball, Leather, White">
            <a:extLst>
              <a:ext uri="{FF2B5EF4-FFF2-40B4-BE49-F238E27FC236}">
                <a16:creationId xmlns:a16="http://schemas.microsoft.com/office/drawing/2014/main" id="{72CA3155-4451-4D66-84D8-F7A3696C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98" y="5981871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aseball, Ball, Softball, Leather, White">
            <a:extLst>
              <a:ext uri="{FF2B5EF4-FFF2-40B4-BE49-F238E27FC236}">
                <a16:creationId xmlns:a16="http://schemas.microsoft.com/office/drawing/2014/main" id="{0C9F5C00-2B8E-4C03-8FDF-55A9AE2A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51" y="5502123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aseball, Ball, Softball, Leather, White">
            <a:extLst>
              <a:ext uri="{FF2B5EF4-FFF2-40B4-BE49-F238E27FC236}">
                <a16:creationId xmlns:a16="http://schemas.microsoft.com/office/drawing/2014/main" id="{325BA12D-2BFA-4F6A-A64C-BFC1A02A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24" y="4690375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aseball, Ball, Softball, Leather, White">
            <a:extLst>
              <a:ext uri="{FF2B5EF4-FFF2-40B4-BE49-F238E27FC236}">
                <a16:creationId xmlns:a16="http://schemas.microsoft.com/office/drawing/2014/main" id="{B1EC69F3-513D-484F-837B-BBC3D8B4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51" y="6127185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seball, Ball, Softball, Leather, White">
            <a:extLst>
              <a:ext uri="{FF2B5EF4-FFF2-40B4-BE49-F238E27FC236}">
                <a16:creationId xmlns:a16="http://schemas.microsoft.com/office/drawing/2014/main" id="{E4528D25-75E6-4416-A08B-391783A1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24" y="4674001"/>
            <a:ext cx="417890" cy="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sketball, Ball, Sport, Orange Ball">
            <a:extLst>
              <a:ext uri="{FF2B5EF4-FFF2-40B4-BE49-F238E27FC236}">
                <a16:creationId xmlns:a16="http://schemas.microsoft.com/office/drawing/2014/main" id="{86169310-AD5F-437A-87C8-4E9BE87A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48" y="4273439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asketball, Ball, Sport, Orange Ball">
            <a:extLst>
              <a:ext uri="{FF2B5EF4-FFF2-40B4-BE49-F238E27FC236}">
                <a16:creationId xmlns:a16="http://schemas.microsoft.com/office/drawing/2014/main" id="{69ACF1F0-75D3-4439-892C-22852C52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69" y="3875065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sketball, Ball, Sport, Orange Ball">
            <a:extLst>
              <a:ext uri="{FF2B5EF4-FFF2-40B4-BE49-F238E27FC236}">
                <a16:creationId xmlns:a16="http://schemas.microsoft.com/office/drawing/2014/main" id="{5CD50CBB-1D35-45F3-A5B9-996B96F6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66" y="5046170"/>
            <a:ext cx="1002528" cy="10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merican Football, Ball, Sport, Game">
            <a:extLst>
              <a:ext uri="{FF2B5EF4-FFF2-40B4-BE49-F238E27FC236}">
                <a16:creationId xmlns:a16="http://schemas.microsoft.com/office/drawing/2014/main" id="{2C3A6F45-A15F-4D2B-A33D-5CB71139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5" y="3706668"/>
            <a:ext cx="1509806" cy="8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American Football, Ball, Sport, Game">
            <a:extLst>
              <a:ext uri="{FF2B5EF4-FFF2-40B4-BE49-F238E27FC236}">
                <a16:creationId xmlns:a16="http://schemas.microsoft.com/office/drawing/2014/main" id="{7125CA16-C087-4BF6-8FE3-30C584D2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" y="5804626"/>
            <a:ext cx="1509806" cy="8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ennis, Ball, Yellow, Sport, Game">
            <a:extLst>
              <a:ext uri="{FF2B5EF4-FFF2-40B4-BE49-F238E27FC236}">
                <a16:creationId xmlns:a16="http://schemas.microsoft.com/office/drawing/2014/main" id="{5A5E7840-12A0-4884-BAAA-ED2F684D2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32" y="4010839"/>
            <a:ext cx="520565" cy="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E0142C5-B3F3-70B0-A97C-72C890E73F0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24549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0B9A11F1-3C2D-4447-B5B0-C9068A29F15E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mochilas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8012E-A88F-4F2B-9A4C-9C22BA4A19A5}"/>
              </a:ext>
            </a:extLst>
          </p:cNvPr>
          <p:cNvSpPr txBox="1"/>
          <p:nvPr/>
        </p:nvSpPr>
        <p:spPr>
          <a:xfrm>
            <a:off x="4026639" y="925651"/>
            <a:ext cx="994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66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49D6ED1-E68E-4409-B58E-52408D5CEF34}"/>
              </a:ext>
            </a:extLst>
          </p:cNvPr>
          <p:cNvSpPr/>
          <p:nvPr/>
        </p:nvSpPr>
        <p:spPr>
          <a:xfrm>
            <a:off x="6768489" y="1040908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5 mochilas.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3B2C0E-A9EE-4736-A97B-CD492D025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ench, Wooden, Gym, Seat, Empty, Long, Brown">
            <a:extLst>
              <a:ext uri="{FF2B5EF4-FFF2-40B4-BE49-F238E27FC236}">
                <a16:creationId xmlns:a16="http://schemas.microsoft.com/office/drawing/2014/main" id="{2AFE42BD-5F9E-4158-A7AE-69ED9E50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488174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g, School, Backpack, Schoolbag, Rucksack, Education">
            <a:extLst>
              <a:ext uri="{FF2B5EF4-FFF2-40B4-BE49-F238E27FC236}">
                <a16:creationId xmlns:a16="http://schemas.microsoft.com/office/drawing/2014/main" id="{4F5DCE44-24A6-43F1-BBAC-BD2C661D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5" y="4145557"/>
            <a:ext cx="1111185" cy="14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pack, School, Bag, Books, Kids">
            <a:extLst>
              <a:ext uri="{FF2B5EF4-FFF2-40B4-BE49-F238E27FC236}">
                <a16:creationId xmlns:a16="http://schemas.microsoft.com/office/drawing/2014/main" id="{6D51BFBD-BF9E-452E-8F3D-F44AABB3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95" y="4492409"/>
            <a:ext cx="1219579" cy="11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chool Items, Education, Icon, Study, Set, Laptop, Cap">
            <a:extLst>
              <a:ext uri="{FF2B5EF4-FFF2-40B4-BE49-F238E27FC236}">
                <a16:creationId xmlns:a16="http://schemas.microsoft.com/office/drawing/2014/main" id="{26504AD7-B431-4644-876E-619DF2F82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7" t="6549" r="2514" b="64284"/>
          <a:stretch/>
        </p:blipFill>
        <p:spPr bwMode="auto">
          <a:xfrm>
            <a:off x="4026639" y="4264467"/>
            <a:ext cx="1448069" cy="12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g, School, Backpack, Bag, Bag, Bag">
            <a:extLst>
              <a:ext uri="{FF2B5EF4-FFF2-40B4-BE49-F238E27FC236}">
                <a16:creationId xmlns:a16="http://schemas.microsoft.com/office/drawing/2014/main" id="{6DB83B95-2119-4F21-9E07-D3105C7D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85" y="4264467"/>
            <a:ext cx="1109165" cy="14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ackpack, Bag, Baggage, Luggage">
            <a:extLst>
              <a:ext uri="{FF2B5EF4-FFF2-40B4-BE49-F238E27FC236}">
                <a16:creationId xmlns:a16="http://schemas.microsoft.com/office/drawing/2014/main" id="{8521DD1E-B2C8-4529-9EA1-1DA173F1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50" y="4108285"/>
            <a:ext cx="13239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88F75-61C3-80D7-ACA7-31CFB7CA06D5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17249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 descr="Notebook, Office, Writing, Paper, Notes, Organizer">
            <a:extLst>
              <a:ext uri="{FF2B5EF4-FFF2-40B4-BE49-F238E27FC236}">
                <a16:creationId xmlns:a16="http://schemas.microsoft.com/office/drawing/2014/main" id="{6ACBDBA4-DD34-45A5-81E6-81EF914D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14" y="4806926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Notebook, Office, Writing, Paper, Notes, Organizer">
            <a:extLst>
              <a:ext uri="{FF2B5EF4-FFF2-40B4-BE49-F238E27FC236}">
                <a16:creationId xmlns:a16="http://schemas.microsoft.com/office/drawing/2014/main" id="{9CCAB9A2-65AD-4E97-BDF3-39AE572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61" y="4747514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1502FC63-97AC-4E39-9341-4669C788F8E3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cuadernos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E453-10E0-49CA-B6AE-D0907108A5D0}"/>
              </a:ext>
            </a:extLst>
          </p:cNvPr>
          <p:cNvSpPr txBox="1"/>
          <p:nvPr/>
        </p:nvSpPr>
        <p:spPr>
          <a:xfrm>
            <a:off x="3849160" y="9703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A96DC17A-05D3-42EA-B206-B91A16A67259}"/>
              </a:ext>
            </a:extLst>
          </p:cNvPr>
          <p:cNvSpPr/>
          <p:nvPr/>
        </p:nvSpPr>
        <p:spPr>
          <a:xfrm>
            <a:off x="5659612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22 cuadernos.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FA8EDF0-3997-4CA6-A581-D8B7383F9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499" y="3316637"/>
            <a:ext cx="2174551" cy="3533648"/>
          </a:xfrm>
          <a:prstGeom prst="rect">
            <a:avLst/>
          </a:prstGeom>
        </p:spPr>
      </p:pic>
      <p:pic>
        <p:nvPicPr>
          <p:cNvPr id="11" name="Picture 2" descr="Bench, Wooden, Gym, Seat, Empty, Long, Brown">
            <a:extLst>
              <a:ext uri="{FF2B5EF4-FFF2-40B4-BE49-F238E27FC236}">
                <a16:creationId xmlns:a16="http://schemas.microsoft.com/office/drawing/2014/main" id="{DFF5CC38-5554-4AD7-930A-1A0EC2725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1" y="4689652"/>
            <a:ext cx="5850399" cy="29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Notebook, Office, Writing, Paper, Notes, Organizer">
            <a:extLst>
              <a:ext uri="{FF2B5EF4-FFF2-40B4-BE49-F238E27FC236}">
                <a16:creationId xmlns:a16="http://schemas.microsoft.com/office/drawing/2014/main" id="{2A6E6ACC-D509-4028-A4B2-B8709578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5" y="4708568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Notebook, Office, Writing, Paper, Notes, Organizer">
            <a:extLst>
              <a:ext uri="{FF2B5EF4-FFF2-40B4-BE49-F238E27FC236}">
                <a16:creationId xmlns:a16="http://schemas.microsoft.com/office/drawing/2014/main" id="{526F4C62-3253-471F-A5EF-CE6B82E5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0" y="4746470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otebook, Office, Writing, Paper, Notes, Organizer">
            <a:extLst>
              <a:ext uri="{FF2B5EF4-FFF2-40B4-BE49-F238E27FC236}">
                <a16:creationId xmlns:a16="http://schemas.microsoft.com/office/drawing/2014/main" id="{D3125514-6A07-40C8-8D16-5259FFC4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07" y="4753392"/>
            <a:ext cx="861550" cy="10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chool, Exercise Book, Study, Learn, Write, Read">
            <a:extLst>
              <a:ext uri="{FF2B5EF4-FFF2-40B4-BE49-F238E27FC236}">
                <a16:creationId xmlns:a16="http://schemas.microsoft.com/office/drawing/2014/main" id="{AC7BA021-5695-4275-B4B8-DB830B85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01" y="49093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chool, Exercise Book, Study, Learn, Write, Read">
            <a:extLst>
              <a:ext uri="{FF2B5EF4-FFF2-40B4-BE49-F238E27FC236}">
                <a16:creationId xmlns:a16="http://schemas.microsoft.com/office/drawing/2014/main" id="{D484E176-B037-4EF4-989F-F3394593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00" y="49944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chool, Exercise Book, Study, Learn, Write, Read">
            <a:extLst>
              <a:ext uri="{FF2B5EF4-FFF2-40B4-BE49-F238E27FC236}">
                <a16:creationId xmlns:a16="http://schemas.microsoft.com/office/drawing/2014/main" id="{C3CB0450-F2BA-4408-ACC8-079D7477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49" y="4994442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Notebook, Office, Writing, Paper, Notes, Organizer">
            <a:extLst>
              <a:ext uri="{FF2B5EF4-FFF2-40B4-BE49-F238E27FC236}">
                <a16:creationId xmlns:a16="http://schemas.microsoft.com/office/drawing/2014/main" id="{DA785223-D795-41D2-9D6B-493DD298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93" y="5158188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helf, Wood, Wooden, Wall, Hanging, Hang">
            <a:extLst>
              <a:ext uri="{FF2B5EF4-FFF2-40B4-BE49-F238E27FC236}">
                <a16:creationId xmlns:a16="http://schemas.microsoft.com/office/drawing/2014/main" id="{CA14B157-D82D-4CC0-83DD-43851160A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2"/>
          <a:stretch/>
        </p:blipFill>
        <p:spPr bwMode="auto">
          <a:xfrm>
            <a:off x="600335" y="3662855"/>
            <a:ext cx="3831021" cy="4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chool, Exercise Book, Study, Learn, Write, Read">
            <a:extLst>
              <a:ext uri="{FF2B5EF4-FFF2-40B4-BE49-F238E27FC236}">
                <a16:creationId xmlns:a16="http://schemas.microsoft.com/office/drawing/2014/main" id="{45097013-FF93-4F03-A8DF-B30068B0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57" y="2758186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chool, Exercise Book, Study, Learn, Write, Read">
            <a:extLst>
              <a:ext uri="{FF2B5EF4-FFF2-40B4-BE49-F238E27FC236}">
                <a16:creationId xmlns:a16="http://schemas.microsoft.com/office/drawing/2014/main" id="{B3AAD6CB-8527-4910-A416-D36BCF29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6" y="2812290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chool, Exercise Book, Study, Learn, Write, Read">
            <a:extLst>
              <a:ext uri="{FF2B5EF4-FFF2-40B4-BE49-F238E27FC236}">
                <a16:creationId xmlns:a16="http://schemas.microsoft.com/office/drawing/2014/main" id="{10F3701F-857D-430D-AD06-A676F75F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" y="2781294"/>
            <a:ext cx="948001" cy="9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Notebook, Office, Writing, Paper, Notes, Organizer">
            <a:extLst>
              <a:ext uri="{FF2B5EF4-FFF2-40B4-BE49-F238E27FC236}">
                <a16:creationId xmlns:a16="http://schemas.microsoft.com/office/drawing/2014/main" id="{10BEBD35-3789-498F-BA3F-AC14F27D3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32" y="3012363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Notebook, Office, Writing, Paper, Notes, Organizer">
            <a:extLst>
              <a:ext uri="{FF2B5EF4-FFF2-40B4-BE49-F238E27FC236}">
                <a16:creationId xmlns:a16="http://schemas.microsoft.com/office/drawing/2014/main" id="{E5822C8D-BC19-48AB-8B5E-8442DBD9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83" y="3060124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Notebook, Office, Writing, Paper, Notes, Organizer">
            <a:extLst>
              <a:ext uri="{FF2B5EF4-FFF2-40B4-BE49-F238E27FC236}">
                <a16:creationId xmlns:a16="http://schemas.microsoft.com/office/drawing/2014/main" id="{9E1258DA-3BDD-403B-8846-3FB9D255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90" y="5158187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Notebook, Office, Writing, Paper, Notes, Organizer">
            <a:extLst>
              <a:ext uri="{FF2B5EF4-FFF2-40B4-BE49-F238E27FC236}">
                <a16:creationId xmlns:a16="http://schemas.microsoft.com/office/drawing/2014/main" id="{44748599-73BF-440E-BA7B-C90068A8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5170596"/>
            <a:ext cx="558233" cy="6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59F91E-0131-634D-F9E8-405D1F291DA4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33225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7" name="Title 1">
            <a:hlinkClick r:id="" action="ppaction://noaction">
              <a:snd r:embed="rId9" name="15_1.wav"/>
            </a:hlinkClick>
            <a:extLst>
              <a:ext uri="{FF2B5EF4-FFF2-40B4-BE49-F238E27FC236}">
                <a16:creationId xmlns:a16="http://schemas.microsoft.com/office/drawing/2014/main" id="{DF15558C-B775-4D82-821B-12AD2851BC6F}"/>
              </a:ext>
            </a:extLst>
          </p:cNvPr>
          <p:cNvSpPr txBox="1">
            <a:spLocks/>
          </p:cNvSpPr>
          <p:nvPr/>
        </p:nvSpPr>
        <p:spPr>
          <a:xfrm>
            <a:off x="67891" y="0"/>
            <a:ext cx="4749436" cy="724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</a:p>
        </p:txBody>
      </p:sp>
      <p:pic>
        <p:nvPicPr>
          <p:cNvPr id="28" name="Picture 2" descr="Workout Icons, Fitness, Weight Lifting, Exercise, Icons">
            <a:extLst>
              <a:ext uri="{FF2B5EF4-FFF2-40B4-BE49-F238E27FC236}">
                <a16:creationId xmlns:a16="http://schemas.microsoft.com/office/drawing/2014/main" id="{BFECAD7D-53B7-4BEC-847E-B3D8F7DF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57" y="89947"/>
            <a:ext cx="810667" cy="10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59B78A-43D4-482B-AA62-AE0A2817D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2893" y="2599501"/>
            <a:ext cx="2174551" cy="3533648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CA2538-F805-4E3E-9EC9-CF07DB565E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4694" y="2622299"/>
            <a:ext cx="1562611" cy="3533648"/>
          </a:xfrm>
          <a:prstGeom prst="rect">
            <a:avLst/>
          </a:prstGeom>
        </p:spPr>
      </p:pic>
      <p:pic>
        <p:nvPicPr>
          <p:cNvPr id="31" name="Picture 2" descr="Thinking, Thought, Bubbles">
            <a:extLst>
              <a:ext uri="{FF2B5EF4-FFF2-40B4-BE49-F238E27FC236}">
                <a16:creationId xmlns:a16="http://schemas.microsoft.com/office/drawing/2014/main" id="{DB00DDAE-DC82-40F0-8561-9A333D82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0" y="1023011"/>
            <a:ext cx="2006085" cy="2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Workout Icons, Fitness, Weight Lifting, Exercise, Icons">
            <a:extLst>
              <a:ext uri="{FF2B5EF4-FFF2-40B4-BE49-F238E27FC236}">
                <a16:creationId xmlns:a16="http://schemas.microsoft.com/office/drawing/2014/main" id="{6D45931C-0529-498C-8A30-F9BF2E3A1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7" b="68523"/>
          <a:stretch/>
        </p:blipFill>
        <p:spPr bwMode="auto">
          <a:xfrm>
            <a:off x="749003" y="1195871"/>
            <a:ext cx="514601" cy="4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837345-3D8C-4F17-8BCE-D93EEE8BE3E1}"/>
              </a:ext>
            </a:extLst>
          </p:cNvPr>
          <p:cNvSpPr txBox="1"/>
          <p:nvPr/>
        </p:nvSpPr>
        <p:spPr>
          <a:xfrm>
            <a:off x="568083" y="6155947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733410-EF33-4154-86EA-0DB7CBA5BB84}"/>
              </a:ext>
            </a:extLst>
          </p:cNvPr>
          <p:cNvSpPr txBox="1"/>
          <p:nvPr/>
        </p:nvSpPr>
        <p:spPr>
          <a:xfrm>
            <a:off x="4656771" y="6155947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Google Shape;155;p7">
            <a:extLst>
              <a:ext uri="{FF2B5EF4-FFF2-40B4-BE49-F238E27FC236}">
                <a16:creationId xmlns:a16="http://schemas.microsoft.com/office/drawing/2014/main" id="{033561D6-B0FE-43FE-9D4D-81AD2D72F445}"/>
              </a:ext>
            </a:extLst>
          </p:cNvPr>
          <p:cNvSpPr/>
          <p:nvPr/>
        </p:nvSpPr>
        <p:spPr>
          <a:xfrm>
            <a:off x="7154013" y="303643"/>
            <a:ext cx="3456005" cy="1325563"/>
          </a:xfrm>
          <a:prstGeom prst="wedgeRoundRectCallout">
            <a:avLst>
              <a:gd name="adj1" fmla="val 43809"/>
              <a:gd name="adj2" fmla="val 106687"/>
              <a:gd name="adj3" fmla="val 16667"/>
            </a:avLst>
          </a:prstGeom>
          <a:solidFill>
            <a:srgbClr val="FFABE3"/>
          </a:solidFill>
          <a:ln w="127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y Ángela son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capaces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6" name="Picture 2" descr="Teacher, Man, Cartoon, Professor, School, Education">
            <a:extLst>
              <a:ext uri="{FF2B5EF4-FFF2-40B4-BE49-F238E27FC236}">
                <a16:creationId xmlns:a16="http://schemas.microsoft.com/office/drawing/2014/main" id="{DA17639C-CE31-4215-B62D-567CDA16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79" y="2199653"/>
            <a:ext cx="2360170" cy="47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5C985A9-7216-49CD-BE73-F669FB3B9988}"/>
              </a:ext>
            </a:extLst>
          </p:cNvPr>
          <p:cNvSpPr txBox="1"/>
          <p:nvPr/>
        </p:nvSpPr>
        <p:spPr>
          <a:xfrm>
            <a:off x="225751" y="1519768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8" name="Picture 2" descr="Thinking, Thought, Bubbles">
            <a:extLst>
              <a:ext uri="{FF2B5EF4-FFF2-40B4-BE49-F238E27FC236}">
                <a16:creationId xmlns:a16="http://schemas.microsoft.com/office/drawing/2014/main" id="{367FFEC2-310E-4E03-8287-53E3D285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55" y="1562922"/>
            <a:ext cx="2006085" cy="2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Workout Icons, Fitness, Weight Lifting, Exercise, Icons">
            <a:extLst>
              <a:ext uri="{FF2B5EF4-FFF2-40B4-BE49-F238E27FC236}">
                <a16:creationId xmlns:a16="http://schemas.microsoft.com/office/drawing/2014/main" id="{8C52E7E8-7DB2-47AB-AC72-81F3A4BD1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7" b="68523"/>
          <a:stretch/>
        </p:blipFill>
        <p:spPr bwMode="auto">
          <a:xfrm>
            <a:off x="3870658" y="1735782"/>
            <a:ext cx="514601" cy="4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575724E-EFB9-4A8C-9722-A98E56957EB0}"/>
              </a:ext>
            </a:extLst>
          </p:cNvPr>
          <p:cNvSpPr txBox="1"/>
          <p:nvPr/>
        </p:nvSpPr>
        <p:spPr>
          <a:xfrm>
            <a:off x="3334154" y="2059679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0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7" name="Title 1">
            <a:hlinkClick r:id="" action="ppaction://noaction">
              <a:snd r:embed="rId12" name="16_1.wav"/>
            </a:hlinkClick>
            <a:extLst>
              <a:ext uri="{FF2B5EF4-FFF2-40B4-BE49-F238E27FC236}">
                <a16:creationId xmlns:a16="http://schemas.microsoft.com/office/drawing/2014/main" id="{DF15558C-B775-4D82-821B-12AD2851BC6F}"/>
              </a:ext>
            </a:extLst>
          </p:cNvPr>
          <p:cNvSpPr txBox="1">
            <a:spLocks/>
          </p:cNvSpPr>
          <p:nvPr/>
        </p:nvSpPr>
        <p:spPr>
          <a:xfrm>
            <a:off x="6789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</a:p>
        </p:txBody>
      </p:sp>
      <p:pic>
        <p:nvPicPr>
          <p:cNvPr id="28" name="Picture 2" descr="Workout Icons, Fitness, Weight Lifting, Exercise, Icons">
            <a:extLst>
              <a:ext uri="{FF2B5EF4-FFF2-40B4-BE49-F238E27FC236}">
                <a16:creationId xmlns:a16="http://schemas.microsoft.com/office/drawing/2014/main" id="{BFECAD7D-53B7-4BEC-847E-B3D8F7DF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57" y="89947"/>
            <a:ext cx="810667" cy="10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CA2538-F805-4E3E-9EC9-CF07DB565E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4694" y="2622299"/>
            <a:ext cx="1562611" cy="3533648"/>
          </a:xfrm>
          <a:prstGeom prst="rect">
            <a:avLst/>
          </a:prstGeom>
        </p:spPr>
      </p:pic>
      <p:sp>
        <p:nvSpPr>
          <p:cNvPr id="35" name="Google Shape;155;p7">
            <a:extLst>
              <a:ext uri="{FF2B5EF4-FFF2-40B4-BE49-F238E27FC236}">
                <a16:creationId xmlns:a16="http://schemas.microsoft.com/office/drawing/2014/main" id="{033561D6-B0FE-43FE-9D4D-81AD2D72F445}"/>
              </a:ext>
            </a:extLst>
          </p:cNvPr>
          <p:cNvSpPr/>
          <p:nvPr/>
        </p:nvSpPr>
        <p:spPr>
          <a:xfrm>
            <a:off x="8082062" y="1155258"/>
            <a:ext cx="2360170" cy="1044395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Picture 2" descr="Teacher, Man, Cartoon, Professor, School, Education">
            <a:extLst>
              <a:ext uri="{FF2B5EF4-FFF2-40B4-BE49-F238E27FC236}">
                <a16:creationId xmlns:a16="http://schemas.microsoft.com/office/drawing/2014/main" id="{DA17639C-CE31-4215-B62D-567CDA16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79" y="2199653"/>
            <a:ext cx="2360170" cy="47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2BE052-F984-6628-B096-215DB8407ACA}"/>
              </a:ext>
            </a:extLst>
          </p:cNvPr>
          <p:cNvSpPr txBox="1"/>
          <p:nvPr/>
        </p:nvSpPr>
        <p:spPr>
          <a:xfrm>
            <a:off x="7940802" y="1207326"/>
            <a:ext cx="2642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Quique?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B0BC5F-51E2-26F7-7500-42C59A1F36C6}"/>
              </a:ext>
            </a:extLst>
          </p:cNvPr>
          <p:cNvSpPr txBox="1"/>
          <p:nvPr/>
        </p:nvSpPr>
        <p:spPr>
          <a:xfrm>
            <a:off x="7627434" y="170575"/>
            <a:ext cx="340112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AR" sz="1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1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16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1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6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r>
              <a:rPr lang="es-AR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 do </a:t>
            </a:r>
            <a:r>
              <a:rPr lang="es-AR" sz="1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1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endParaRPr lang="en-GB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41DDB-B11F-9E74-BA45-9A6475237316}"/>
              </a:ext>
            </a:extLst>
          </p:cNvPr>
          <p:cNvGrpSpPr/>
          <p:nvPr/>
        </p:nvGrpSpPr>
        <p:grpSpPr>
          <a:xfrm>
            <a:off x="-53373" y="1628078"/>
            <a:ext cx="2642690" cy="1088548"/>
            <a:chOff x="-53373" y="1628078"/>
            <a:chExt cx="2642690" cy="1088548"/>
          </a:xfrm>
        </p:grpSpPr>
        <p:sp>
          <p:nvSpPr>
            <p:cNvPr id="19" name="Google Shape;155;p7">
              <a:extLst>
                <a:ext uri="{FF2B5EF4-FFF2-40B4-BE49-F238E27FC236}">
                  <a16:creationId xmlns:a16="http://schemas.microsoft.com/office/drawing/2014/main" id="{4D0A018B-2ED6-5D36-4085-DC2FB398940C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FA0EBA-F146-DBF9-BEF6-FDA0E38977AE}"/>
                </a:ext>
              </a:extLst>
            </p:cNvPr>
            <p:cNvSpPr txBox="1"/>
            <p:nvPr/>
          </p:nvSpPr>
          <p:spPr>
            <a:xfrm>
              <a:off x="-53373" y="1896046"/>
              <a:ext cx="2642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¡Es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difícil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FF08F9-3DFE-AE51-FABD-D0139AE6F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9" y="2837399"/>
            <a:ext cx="2021037" cy="3284184"/>
          </a:xfrm>
          <a:prstGeom prst="rect">
            <a:avLst/>
          </a:prstGeom>
        </p:spPr>
      </p:pic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C478FF64-CDF5-A8F0-58CF-0648DD664F85}"/>
              </a:ext>
            </a:extLst>
          </p:cNvPr>
          <p:cNvSpPr/>
          <p:nvPr/>
        </p:nvSpPr>
        <p:spPr>
          <a:xfrm>
            <a:off x="8082062" y="1146420"/>
            <a:ext cx="2360170" cy="1044395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19A8C2-321A-3CAD-6BE7-35091A019BB8}"/>
              </a:ext>
            </a:extLst>
          </p:cNvPr>
          <p:cNvSpPr txBox="1"/>
          <p:nvPr/>
        </p:nvSpPr>
        <p:spPr>
          <a:xfrm>
            <a:off x="7940802" y="1198488"/>
            <a:ext cx="2642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Ángela?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F2E0597-EC12-B852-1DF7-F0C1566E6DDB}"/>
              </a:ext>
            </a:extLst>
          </p:cNvPr>
          <p:cNvGrpSpPr/>
          <p:nvPr/>
        </p:nvGrpSpPr>
        <p:grpSpPr>
          <a:xfrm>
            <a:off x="3527639" y="1599875"/>
            <a:ext cx="2642690" cy="1088548"/>
            <a:chOff x="-53373" y="1628078"/>
            <a:chExt cx="2642690" cy="1088548"/>
          </a:xfrm>
        </p:grpSpPr>
        <p:sp>
          <p:nvSpPr>
            <p:cNvPr id="44" name="Google Shape;155;p7">
              <a:extLst>
                <a:ext uri="{FF2B5EF4-FFF2-40B4-BE49-F238E27FC236}">
                  <a16:creationId xmlns:a16="http://schemas.microsoft.com/office/drawing/2014/main" id="{B16082AD-8D8A-5FB9-CE80-0D40BBC3BBC8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5E61B7-70D6-7528-A84D-F77F4AF4CF06}"/>
                </a:ext>
              </a:extLst>
            </p:cNvPr>
            <p:cNvSpPr txBox="1"/>
            <p:nvPr/>
          </p:nvSpPr>
          <p:spPr>
            <a:xfrm>
              <a:off x="-53373" y="1896046"/>
              <a:ext cx="2642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¡Es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fácil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sp>
        <p:nvSpPr>
          <p:cNvPr id="46" name="Google Shape;155;p7">
            <a:extLst>
              <a:ext uri="{FF2B5EF4-FFF2-40B4-BE49-F238E27FC236}">
                <a16:creationId xmlns:a16="http://schemas.microsoft.com/office/drawing/2014/main" id="{BE6DAD8C-1DB7-8331-A927-9CA8AD6A342D}"/>
              </a:ext>
            </a:extLst>
          </p:cNvPr>
          <p:cNvSpPr/>
          <p:nvPr/>
        </p:nvSpPr>
        <p:spPr>
          <a:xfrm>
            <a:off x="7468778" y="1152945"/>
            <a:ext cx="3139677" cy="1535478"/>
          </a:xfrm>
          <a:prstGeom prst="wedgeRoundRectCallout">
            <a:avLst>
              <a:gd name="adj1" fmla="val 51369"/>
              <a:gd name="adj2" fmla="val 74655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FFAB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endParaRPr lang="es-AR"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358E8A-1E8F-7BA3-2672-308905948D3C}"/>
              </a:ext>
            </a:extLst>
          </p:cNvPr>
          <p:cNvSpPr txBox="1"/>
          <p:nvPr/>
        </p:nvSpPr>
        <p:spPr>
          <a:xfrm>
            <a:off x="7458920" y="1205013"/>
            <a:ext cx="2858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</a:t>
            </a:r>
            <a:r>
              <a:rPr lang="es-AR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opinas</a:t>
            </a:r>
            <a:r>
              <a: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deportes?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1470A-A294-0D26-4085-CC3975B3ED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1606" y="1566853"/>
            <a:ext cx="571085" cy="62569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EF16C5E-A037-9768-A404-F7BDE53389BE}"/>
              </a:ext>
            </a:extLst>
          </p:cNvPr>
          <p:cNvGrpSpPr/>
          <p:nvPr/>
        </p:nvGrpSpPr>
        <p:grpSpPr>
          <a:xfrm>
            <a:off x="3534555" y="1566853"/>
            <a:ext cx="2642690" cy="1100969"/>
            <a:chOff x="-53373" y="1615657"/>
            <a:chExt cx="2642690" cy="1100969"/>
          </a:xfrm>
        </p:grpSpPr>
        <p:sp>
          <p:nvSpPr>
            <p:cNvPr id="60" name="Google Shape;155;p7">
              <a:extLst>
                <a:ext uri="{FF2B5EF4-FFF2-40B4-BE49-F238E27FC236}">
                  <a16:creationId xmlns:a16="http://schemas.microsoft.com/office/drawing/2014/main" id="{EB2A71C4-37E6-6ED3-B496-05E79210AE18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A2445A-768F-F17C-7B85-F606474B02E5}"/>
                </a:ext>
              </a:extLst>
            </p:cNvPr>
            <p:cNvSpPr txBox="1"/>
            <p:nvPr/>
          </p:nvSpPr>
          <p:spPr>
            <a:xfrm>
              <a:off x="-53373" y="1615657"/>
              <a:ext cx="26426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¡Son 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fáciles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D803564-811C-87B0-95F3-4F5D82D01CE5}"/>
              </a:ext>
            </a:extLst>
          </p:cNvPr>
          <p:cNvGrpSpPr/>
          <p:nvPr/>
        </p:nvGrpSpPr>
        <p:grpSpPr>
          <a:xfrm>
            <a:off x="-43515" y="1618362"/>
            <a:ext cx="2642690" cy="1098264"/>
            <a:chOff x="-53373" y="1628078"/>
            <a:chExt cx="2642690" cy="1098264"/>
          </a:xfrm>
        </p:grpSpPr>
        <p:sp>
          <p:nvSpPr>
            <p:cNvPr id="63" name="Google Shape;155;p7">
              <a:extLst>
                <a:ext uri="{FF2B5EF4-FFF2-40B4-BE49-F238E27FC236}">
                  <a16:creationId xmlns:a16="http://schemas.microsoft.com/office/drawing/2014/main" id="{2307912A-146C-5438-4EB8-50CE39517181}"/>
                </a:ext>
              </a:extLst>
            </p:cNvPr>
            <p:cNvSpPr/>
            <p:nvPr/>
          </p:nvSpPr>
          <p:spPr>
            <a:xfrm>
              <a:off x="296895" y="1628078"/>
              <a:ext cx="2006085" cy="1088548"/>
            </a:xfrm>
            <a:prstGeom prst="wedgeRoundRectCallout">
              <a:avLst>
                <a:gd name="adj1" fmla="val 38325"/>
                <a:gd name="adj2" fmla="val 78085"/>
                <a:gd name="adj3" fmla="val 16667"/>
              </a:avLst>
            </a:prstGeom>
            <a:solidFill>
              <a:srgbClr val="FFABE3"/>
            </a:solidFill>
            <a:ln w="12700" cap="flat" cmpd="sng">
              <a:solidFill>
                <a:srgbClr val="FFAB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endParaRPr lang="es-AR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3D72AEC-5B0D-8E74-CF65-BA6DD72337F6}"/>
                </a:ext>
              </a:extLst>
            </p:cNvPr>
            <p:cNvSpPr txBox="1"/>
            <p:nvPr/>
          </p:nvSpPr>
          <p:spPr>
            <a:xfrm>
              <a:off x="-53373" y="1649124"/>
              <a:ext cx="26426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Century Gothic"/>
                <a:buNone/>
              </a:pP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¡Son </a:t>
              </a:r>
              <a:r>
                <a:rPr lang="es-AR" sz="32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difíciles</a:t>
              </a:r>
              <a:r>
                <a:rPr lang="es-AR" sz="3200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8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_opinas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_difi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_opinas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s_fa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" grpId="0"/>
      <p:bldP spid="41" grpId="0" animBg="1"/>
      <p:bldP spid="42" grpId="0"/>
      <p:bldP spid="46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umber agreement on adjectives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6D99F2-4D17-44EE-9836-FF82FF87258C}"/>
              </a:ext>
            </a:extLst>
          </p:cNvPr>
          <p:cNvSpPr txBox="1"/>
          <p:nvPr/>
        </p:nvSpPr>
        <p:spPr>
          <a:xfrm>
            <a:off x="144474" y="2528009"/>
            <a:ext cx="1175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person, animal or noun and the adjective ends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-s,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add 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95728FB4-319B-4237-970F-E73D39B82D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2BC213D-A335-4AF8-9E7D-1EB47FDF9D9B}"/>
              </a:ext>
            </a:extLst>
          </p:cNvPr>
          <p:cNvSpPr/>
          <p:nvPr/>
        </p:nvSpPr>
        <p:spPr>
          <a:xfrm>
            <a:off x="1207286" y="4839453"/>
            <a:ext cx="2546159" cy="6610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ending in -z</a:t>
            </a: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3B72AD69-BBF0-4175-A710-28D5F0787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0027" y="36214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17456A9D-ADAE-425E-9739-F4D94C46FAB4}"/>
              </a:ext>
            </a:extLst>
          </p:cNvPr>
          <p:cNvSpPr txBox="1"/>
          <p:nvPr/>
        </p:nvSpPr>
        <p:spPr>
          <a:xfrm>
            <a:off x="2490521" y="4200481"/>
            <a:ext cx="70783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bottles are essential.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BF6034B-A0A1-4C4D-A450-A42FB90D2938}"/>
              </a:ext>
            </a:extLst>
          </p:cNvPr>
          <p:cNvSpPr txBox="1"/>
          <p:nvPr/>
        </p:nvSpPr>
        <p:spPr>
          <a:xfrm>
            <a:off x="2437964" y="3677670"/>
            <a:ext cx="58570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botellas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esencial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800" dirty="0">
              <a:solidFill>
                <a:srgbClr val="002060"/>
              </a:solidFill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F12AB89-229B-4EAB-9ED1-091729BCA7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8097" y="6200451"/>
            <a:ext cx="412766" cy="40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3524D4CD-C80B-4C88-AAA5-DDB7EAE5B7F5}"/>
              </a:ext>
            </a:extLst>
          </p:cNvPr>
          <p:cNvSpPr txBox="1"/>
          <p:nvPr/>
        </p:nvSpPr>
        <p:spPr>
          <a:xfrm>
            <a:off x="7404106" y="6140527"/>
            <a:ext cx="56364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Ángela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and Sofía are able.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56B50796-1735-47D1-B20D-5F4840580322}"/>
              </a:ext>
            </a:extLst>
          </p:cNvPr>
          <p:cNvSpPr txBox="1"/>
          <p:nvPr/>
        </p:nvSpPr>
        <p:spPr>
          <a:xfrm>
            <a:off x="7133464" y="5703943"/>
            <a:ext cx="66300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 y Sofía son capa</a:t>
            </a:r>
            <a:r>
              <a:rPr lang="es-ES" sz="28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s-ES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ES" sz="2800" dirty="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ED4FBC-22CB-4B98-B500-86B488D70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278" y="4282077"/>
            <a:ext cx="1103212" cy="12921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DAF8273-CEBA-4029-9CF5-04452D4AF098}"/>
              </a:ext>
            </a:extLst>
          </p:cNvPr>
          <p:cNvSpPr txBox="1"/>
          <p:nvPr/>
        </p:nvSpPr>
        <p:spPr>
          <a:xfrm>
            <a:off x="234932" y="950799"/>
            <a:ext cx="75184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person, animal or any other noun, we add 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if the adjective ends in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–o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–a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–e. 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D0B1B63D-1CE9-49D5-A97C-62C7922CEA69}"/>
              </a:ext>
            </a:extLst>
          </p:cNvPr>
          <p:cNvSpPr/>
          <p:nvPr/>
        </p:nvSpPr>
        <p:spPr>
          <a:xfrm>
            <a:off x="8458200" y="76217"/>
            <a:ext cx="3528264" cy="2263196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can describe a female and male person, animal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8" name="Picture 4" descr="Danger, Panel, Road Sign, Yellow, Danger">
            <a:extLst>
              <a:ext uri="{FF2B5EF4-FFF2-40B4-BE49-F238E27FC236}">
                <a16:creationId xmlns:a16="http://schemas.microsoft.com/office/drawing/2014/main" id="{EF2A59E8-C8CA-4B7E-BEE1-327FCACD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5" y="4773222"/>
            <a:ext cx="856453" cy="7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8353355-0466-4FF8-8AD1-8009075AD4CB}"/>
              </a:ext>
            </a:extLst>
          </p:cNvPr>
          <p:cNvSpPr txBox="1"/>
          <p:nvPr/>
        </p:nvSpPr>
        <p:spPr>
          <a:xfrm>
            <a:off x="-8962" y="5786029"/>
            <a:ext cx="7142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the adjective (e.g.,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 ends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–z,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change –z for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–c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0" name="Picture 6" descr="Bottledwater, Water, Bottle, Mineral, Drink, Plastic">
            <a:extLst>
              <a:ext uri="{FF2B5EF4-FFF2-40B4-BE49-F238E27FC236}">
                <a16:creationId xmlns:a16="http://schemas.microsoft.com/office/drawing/2014/main" id="{B9A08C12-C6B6-4EB4-9622-4A088FAC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36" y="3589329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Bottledwater, Water, Bottle, Mineral, Drink, Plastic">
            <a:extLst>
              <a:ext uri="{FF2B5EF4-FFF2-40B4-BE49-F238E27FC236}">
                <a16:creationId xmlns:a16="http://schemas.microsoft.com/office/drawing/2014/main" id="{B176340C-D0AD-46CE-9677-6562F798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49" y="3611792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29" grpId="0"/>
      <p:bldP spid="30" grpId="0"/>
      <p:bldP spid="33" grpId="0"/>
      <p:bldP spid="34" grpId="0"/>
      <p:bldP spid="36" grpId="0"/>
      <p:bldP spid="37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B6E0FA44-FAE9-4307-9CFC-68748A95E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52192"/>
              </p:ext>
            </p:extLst>
          </p:nvPr>
        </p:nvGraphicFramePr>
        <p:xfrm>
          <a:off x="1118118" y="833709"/>
          <a:ext cx="8726712" cy="59182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08904">
                  <a:extLst>
                    <a:ext uri="{9D8B030D-6E8A-4147-A177-3AD203B41FA5}">
                      <a16:colId xmlns:a16="http://schemas.microsoft.com/office/drawing/2014/main" val="552884750"/>
                    </a:ext>
                  </a:extLst>
                </a:gridCol>
                <a:gridCol w="3393925">
                  <a:extLst>
                    <a:ext uri="{9D8B030D-6E8A-4147-A177-3AD203B41FA5}">
                      <a16:colId xmlns:a16="http://schemas.microsoft.com/office/drawing/2014/main" val="794928372"/>
                    </a:ext>
                  </a:extLst>
                </a:gridCol>
                <a:gridCol w="2423883">
                  <a:extLst>
                    <a:ext uri="{9D8B030D-6E8A-4147-A177-3AD203B41FA5}">
                      <a16:colId xmlns:a16="http://schemas.microsoft.com/office/drawing/2014/main" val="648726174"/>
                    </a:ext>
                  </a:extLst>
                </a:gridCol>
              </a:tblGrid>
              <a:tr h="71028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s-AR" sz="3600" b="1" u="none" strike="noStrike" cap="none" noProof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AR" sz="3600" b="1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709412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camisetas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amigos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54173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juegos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actividades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fáciles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78012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fiestas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museos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56617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4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y Rubén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Ángela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fuertes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441130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chicos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chicas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capaces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770526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profesores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profesoras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lentas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81384"/>
                  </a:ext>
                </a:extLst>
              </a:tr>
              <a:tr h="7439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libros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 botellas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AR" sz="2800" u="none" strike="noStrike" cap="none" noProof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esenciales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839327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A83580-1F1D-4376-AF68-8D873EF85B93}"/>
              </a:ext>
            </a:extLst>
          </p:cNvPr>
          <p:cNvSpPr/>
          <p:nvPr/>
        </p:nvSpPr>
        <p:spPr>
          <a:xfrm>
            <a:off x="1118118" y="1571764"/>
            <a:ext cx="287538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9754AAE-C712-4E26-937A-4BE51374C7CE}"/>
              </a:ext>
            </a:extLst>
          </p:cNvPr>
          <p:cNvSpPr/>
          <p:nvPr/>
        </p:nvSpPr>
        <p:spPr>
          <a:xfrm>
            <a:off x="4012163" y="1571763"/>
            <a:ext cx="3377680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2A7BA7D-3C6F-4C70-81FA-6A9BD07B483D}"/>
              </a:ext>
            </a:extLst>
          </p:cNvPr>
          <p:cNvSpPr/>
          <p:nvPr/>
        </p:nvSpPr>
        <p:spPr>
          <a:xfrm>
            <a:off x="1118118" y="2300409"/>
            <a:ext cx="285672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2078C4-A9BA-40BB-923B-0554D99B7876}"/>
              </a:ext>
            </a:extLst>
          </p:cNvPr>
          <p:cNvSpPr/>
          <p:nvPr/>
        </p:nvSpPr>
        <p:spPr>
          <a:xfrm>
            <a:off x="1099457" y="3784458"/>
            <a:ext cx="285672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09B5CB2-5A94-4547-AEAD-FA4B5CB65B7F}"/>
              </a:ext>
            </a:extLst>
          </p:cNvPr>
          <p:cNvSpPr/>
          <p:nvPr/>
        </p:nvSpPr>
        <p:spPr>
          <a:xfrm>
            <a:off x="3956180" y="3807627"/>
            <a:ext cx="3433663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1B81C26-6506-4E52-8982-4716F5716FD8}"/>
              </a:ext>
            </a:extLst>
          </p:cNvPr>
          <p:cNvSpPr/>
          <p:nvPr/>
        </p:nvSpPr>
        <p:spPr>
          <a:xfrm>
            <a:off x="1099457" y="4498590"/>
            <a:ext cx="2856723" cy="7689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6721181-2009-4286-B918-8417831ECB55}"/>
              </a:ext>
            </a:extLst>
          </p:cNvPr>
          <p:cNvSpPr/>
          <p:nvPr/>
        </p:nvSpPr>
        <p:spPr>
          <a:xfrm>
            <a:off x="3993501" y="4498590"/>
            <a:ext cx="3433663" cy="7689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D68FB5-5EF3-4BE5-8A49-EC1566D9724E}"/>
              </a:ext>
            </a:extLst>
          </p:cNvPr>
          <p:cNvSpPr/>
          <p:nvPr/>
        </p:nvSpPr>
        <p:spPr>
          <a:xfrm>
            <a:off x="3993501" y="3049388"/>
            <a:ext cx="3377681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CFDF07B-7E3E-4E39-AB1F-7054723E99EA}"/>
              </a:ext>
            </a:extLst>
          </p:cNvPr>
          <p:cNvSpPr/>
          <p:nvPr/>
        </p:nvSpPr>
        <p:spPr>
          <a:xfrm>
            <a:off x="3993501" y="5285251"/>
            <a:ext cx="3433663" cy="68084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C706B93-4100-4A33-AE91-4313D1C9A7D2}"/>
              </a:ext>
            </a:extLst>
          </p:cNvPr>
          <p:cNvSpPr/>
          <p:nvPr/>
        </p:nvSpPr>
        <p:spPr>
          <a:xfrm>
            <a:off x="4030823" y="5979900"/>
            <a:ext cx="3396342" cy="75455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D170AF-DA86-4A29-9BA6-AAC661F50F11}"/>
              </a:ext>
            </a:extLst>
          </p:cNvPr>
          <p:cNvSpPr/>
          <p:nvPr/>
        </p:nvSpPr>
        <p:spPr>
          <a:xfrm>
            <a:off x="4012163" y="2325129"/>
            <a:ext cx="3359019" cy="69545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AE156A7-9CB6-454F-8624-ED85BE735CA9}"/>
              </a:ext>
            </a:extLst>
          </p:cNvPr>
          <p:cNvSpPr/>
          <p:nvPr/>
        </p:nvSpPr>
        <p:spPr>
          <a:xfrm>
            <a:off x="1099457" y="6004277"/>
            <a:ext cx="2912706" cy="75455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hlinkClick r:id="" action="ppaction://noaction">
              <a:snd r:embed="rId5" name="18_2.wav"/>
            </a:hlinkClick>
            <a:extLst>
              <a:ext uri="{FF2B5EF4-FFF2-40B4-BE49-F238E27FC236}">
                <a16:creationId xmlns:a16="http://schemas.microsoft.com/office/drawing/2014/main" id="{4576DB20-B4D7-4B51-89C1-DDED402A36D9}"/>
              </a:ext>
            </a:extLst>
          </p:cNvPr>
          <p:cNvSpPr/>
          <p:nvPr/>
        </p:nvSpPr>
        <p:spPr>
          <a:xfrm>
            <a:off x="503331" y="1611519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hlinkClick r:id="" action="ppaction://noaction">
              <a:snd r:embed="rId6" name="18_4.wav"/>
            </a:hlinkClick>
            <a:extLst>
              <a:ext uri="{FF2B5EF4-FFF2-40B4-BE49-F238E27FC236}">
                <a16:creationId xmlns:a16="http://schemas.microsoft.com/office/drawing/2014/main" id="{F640BD04-2C10-496D-955C-91610FBCCF0F}"/>
              </a:ext>
            </a:extLst>
          </p:cNvPr>
          <p:cNvSpPr/>
          <p:nvPr/>
        </p:nvSpPr>
        <p:spPr>
          <a:xfrm>
            <a:off x="503331" y="3128796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: Rounded Corners 28">
            <a:hlinkClick r:id="" action="ppaction://noaction">
              <a:snd r:embed="rId7" name="18_3.wav"/>
            </a:hlinkClick>
            <a:extLst>
              <a:ext uri="{FF2B5EF4-FFF2-40B4-BE49-F238E27FC236}">
                <a16:creationId xmlns:a16="http://schemas.microsoft.com/office/drawing/2014/main" id="{1C3DB0D9-2504-469B-BE36-0B8FBA076ABA}"/>
              </a:ext>
            </a:extLst>
          </p:cNvPr>
          <p:cNvSpPr/>
          <p:nvPr/>
        </p:nvSpPr>
        <p:spPr>
          <a:xfrm>
            <a:off x="503331" y="2387427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: Rounded Corners 29">
            <a:hlinkClick r:id="" action="ppaction://noaction">
              <a:snd r:embed="rId8" name="18_5.wav"/>
            </a:hlinkClick>
            <a:extLst>
              <a:ext uri="{FF2B5EF4-FFF2-40B4-BE49-F238E27FC236}">
                <a16:creationId xmlns:a16="http://schemas.microsoft.com/office/drawing/2014/main" id="{EEEBDA7D-6231-4633-846D-E1B1457D63C3}"/>
              </a:ext>
            </a:extLst>
          </p:cNvPr>
          <p:cNvSpPr/>
          <p:nvPr/>
        </p:nvSpPr>
        <p:spPr>
          <a:xfrm>
            <a:off x="503331" y="3857414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Rectangle: Rounded Corners 32">
            <a:hlinkClick r:id="" action="ppaction://noaction">
              <a:snd r:embed="rId9" name="18_6.wav"/>
            </a:hlinkClick>
            <a:extLst>
              <a:ext uri="{FF2B5EF4-FFF2-40B4-BE49-F238E27FC236}">
                <a16:creationId xmlns:a16="http://schemas.microsoft.com/office/drawing/2014/main" id="{1E67AE60-B46D-47B7-95C3-44736EC0F494}"/>
              </a:ext>
            </a:extLst>
          </p:cNvPr>
          <p:cNvSpPr/>
          <p:nvPr/>
        </p:nvSpPr>
        <p:spPr>
          <a:xfrm>
            <a:off x="503331" y="4606322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: Rounded Corners 33">
            <a:hlinkClick r:id="" action="ppaction://noaction">
              <a:snd r:embed="rId10" name="18_7.wav"/>
            </a:hlinkClick>
            <a:extLst>
              <a:ext uri="{FF2B5EF4-FFF2-40B4-BE49-F238E27FC236}">
                <a16:creationId xmlns:a16="http://schemas.microsoft.com/office/drawing/2014/main" id="{138F9355-B5F7-4829-BF48-0ACC59D5ECE2}"/>
              </a:ext>
            </a:extLst>
          </p:cNvPr>
          <p:cNvSpPr/>
          <p:nvPr/>
        </p:nvSpPr>
        <p:spPr>
          <a:xfrm>
            <a:off x="503331" y="5370208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Rectangle: Rounded Corners 44">
            <a:hlinkClick r:id="" action="ppaction://noaction">
              <a:snd r:embed="rId11" name="18_8.wav"/>
            </a:hlinkClick>
            <a:extLst>
              <a:ext uri="{FF2B5EF4-FFF2-40B4-BE49-F238E27FC236}">
                <a16:creationId xmlns:a16="http://schemas.microsoft.com/office/drawing/2014/main" id="{8097F55E-1C75-4F09-8FBD-D423DB3F2528}"/>
              </a:ext>
            </a:extLst>
          </p:cNvPr>
          <p:cNvSpPr/>
          <p:nvPr/>
        </p:nvSpPr>
        <p:spPr>
          <a:xfrm>
            <a:off x="503331" y="6134094"/>
            <a:ext cx="558804" cy="562378"/>
          </a:xfrm>
          <a:prstGeom prst="roundRect">
            <a:avLst/>
          </a:prstGeom>
          <a:solidFill>
            <a:srgbClr val="FFABE3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6896D9F3-CC4B-643E-47E7-E3D9EFFF8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4" name="18_1.wav"/>
            </a:hlinkClick>
            <a:extLst>
              <a:ext uri="{FF2B5EF4-FFF2-40B4-BE49-F238E27FC236}">
                <a16:creationId xmlns:a16="http://schemas.microsoft.com/office/drawing/2014/main" id="{C3037D0B-8B9F-ADB9-B584-ABB127E620FE}"/>
              </a:ext>
            </a:extLst>
          </p:cNvPr>
          <p:cNvSpPr/>
          <p:nvPr/>
        </p:nvSpPr>
        <p:spPr>
          <a:xfrm>
            <a:off x="914400" y="257054"/>
            <a:ext cx="4028661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¿Qué describe?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45C76C-34A6-B08A-F363-764B4212041F}"/>
              </a:ext>
            </a:extLst>
          </p:cNvPr>
          <p:cNvSpPr txBox="1"/>
          <p:nvPr/>
        </p:nvSpPr>
        <p:spPr>
          <a:xfrm>
            <a:off x="8250828" y="182378"/>
            <a:ext cx="28412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AR" sz="1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= </a:t>
            </a:r>
            <a:r>
              <a:rPr lang="es-AR" sz="1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(it) describes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289B7FD-77A6-4AFC-A985-0EA50D5D5CEE}"/>
              </a:ext>
            </a:extLst>
          </p:cNvPr>
          <p:cNvSpPr/>
          <p:nvPr/>
        </p:nvSpPr>
        <p:spPr>
          <a:xfrm>
            <a:off x="5146779" y="169394"/>
            <a:ext cx="2567168" cy="760699"/>
          </a:xfrm>
          <a:prstGeom prst="wedgeRoundRectCallout">
            <a:avLst>
              <a:gd name="adj1" fmla="val -48816"/>
              <a:gd name="adj2" fmla="val 1134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answer might be both!</a:t>
            </a:r>
          </a:p>
        </p:txBody>
      </p:sp>
    </p:spTree>
    <p:extLst>
      <p:ext uri="{BB962C8B-B14F-4D97-AF65-F5344CB8AC3E}">
        <p14:creationId xmlns:p14="http://schemas.microsoft.com/office/powerpoint/2010/main" val="10174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Action Button: Blank 30">
            <a:hlinkClick r:id="" action="ppaction://noaction" highlightClick="1">
              <a:snd r:embed="rId5" name="19_3.wav"/>
            </a:hlinkClick>
            <a:extLst>
              <a:ext uri="{FF2B5EF4-FFF2-40B4-BE49-F238E27FC236}">
                <a16:creationId xmlns:a16="http://schemas.microsoft.com/office/drawing/2014/main" id="{29F8F997-57C7-4FD0-92C7-152BBB037048}"/>
              </a:ext>
            </a:extLst>
          </p:cNvPr>
          <p:cNvSpPr/>
          <p:nvPr/>
        </p:nvSpPr>
        <p:spPr>
          <a:xfrm>
            <a:off x="249929" y="23401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6" name="19_4.wav"/>
            </a:hlinkClick>
            <a:extLst>
              <a:ext uri="{FF2B5EF4-FFF2-40B4-BE49-F238E27FC236}">
                <a16:creationId xmlns:a16="http://schemas.microsoft.com/office/drawing/2014/main" id="{13C66D52-0BC3-4059-B946-620F94ED4D45}"/>
              </a:ext>
            </a:extLst>
          </p:cNvPr>
          <p:cNvSpPr/>
          <p:nvPr/>
        </p:nvSpPr>
        <p:spPr>
          <a:xfrm>
            <a:off x="249929" y="296719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7" name="19_5.wav"/>
            </a:hlinkClick>
            <a:extLst>
              <a:ext uri="{FF2B5EF4-FFF2-40B4-BE49-F238E27FC236}">
                <a16:creationId xmlns:a16="http://schemas.microsoft.com/office/drawing/2014/main" id="{0F60663F-84E1-4F60-8624-79ECE75A4D6A}"/>
              </a:ext>
            </a:extLst>
          </p:cNvPr>
          <p:cNvSpPr/>
          <p:nvPr/>
        </p:nvSpPr>
        <p:spPr>
          <a:xfrm>
            <a:off x="249929" y="357095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8" name="19_6.wav"/>
            </a:hlinkClick>
            <a:extLst>
              <a:ext uri="{FF2B5EF4-FFF2-40B4-BE49-F238E27FC236}">
                <a16:creationId xmlns:a16="http://schemas.microsoft.com/office/drawing/2014/main" id="{7CA15508-C78E-4350-850E-C2F441F9C519}"/>
              </a:ext>
            </a:extLst>
          </p:cNvPr>
          <p:cNvSpPr/>
          <p:nvPr/>
        </p:nvSpPr>
        <p:spPr>
          <a:xfrm>
            <a:off x="249929" y="425690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9" name="19_7.wav"/>
            </a:hlinkClick>
            <a:extLst>
              <a:ext uri="{FF2B5EF4-FFF2-40B4-BE49-F238E27FC236}">
                <a16:creationId xmlns:a16="http://schemas.microsoft.com/office/drawing/2014/main" id="{AABCFF93-A7FA-460C-9B1D-0DDC73A80418}"/>
              </a:ext>
            </a:extLst>
          </p:cNvPr>
          <p:cNvSpPr/>
          <p:nvPr/>
        </p:nvSpPr>
        <p:spPr>
          <a:xfrm>
            <a:off x="249929" y="490960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0" name="19_8.wav"/>
            </a:hlinkClick>
            <a:extLst>
              <a:ext uri="{FF2B5EF4-FFF2-40B4-BE49-F238E27FC236}">
                <a16:creationId xmlns:a16="http://schemas.microsoft.com/office/drawing/2014/main" id="{D9FDB02F-2BBB-4A7A-9DB8-19A8983FB4C7}"/>
              </a:ext>
            </a:extLst>
          </p:cNvPr>
          <p:cNvSpPr/>
          <p:nvPr/>
        </p:nvSpPr>
        <p:spPr>
          <a:xfrm>
            <a:off x="254230" y="550330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1" name="19_9.wav"/>
            </a:hlinkClick>
            <a:extLst>
              <a:ext uri="{FF2B5EF4-FFF2-40B4-BE49-F238E27FC236}">
                <a16:creationId xmlns:a16="http://schemas.microsoft.com/office/drawing/2014/main" id="{BCE7C2BF-5D66-4FBB-9E97-37A146883B97}"/>
              </a:ext>
            </a:extLst>
          </p:cNvPr>
          <p:cNvSpPr/>
          <p:nvPr/>
        </p:nvSpPr>
        <p:spPr>
          <a:xfrm>
            <a:off x="249929" y="61955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38" name="Google Shape;258;p34">
            <a:extLst>
              <a:ext uri="{FF2B5EF4-FFF2-40B4-BE49-F238E27FC236}">
                <a16:creationId xmlns:a16="http://schemas.microsoft.com/office/drawing/2014/main" id="{12557EB6-4CFA-4F5E-8FF3-A28F1B6CB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4124592"/>
              </p:ext>
            </p:extLst>
          </p:nvPr>
        </p:nvGraphicFramePr>
        <p:xfrm>
          <a:off x="1019771" y="1252213"/>
          <a:ext cx="4742468" cy="53993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4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31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add -s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adds -es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1082113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790FD47-8B3C-4CB9-8D57-9A51B1E69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29639"/>
              </p:ext>
            </p:extLst>
          </p:nvPr>
        </p:nvGraphicFramePr>
        <p:xfrm>
          <a:off x="6221479" y="1252212"/>
          <a:ext cx="3115693" cy="53993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15693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98317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sz="3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67591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338935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6308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F60EC5CD-EA08-4613-9716-257BCAD6B6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49" y="2266620"/>
            <a:ext cx="522871" cy="54465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01A9137-505A-4BFE-8E7E-0817DF5D9133}"/>
              </a:ext>
            </a:extLst>
          </p:cNvPr>
          <p:cNvSpPr txBox="1"/>
          <p:nvPr/>
        </p:nvSpPr>
        <p:spPr>
          <a:xfrm>
            <a:off x="6248131" y="2242147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difícil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D4EDFF9-5A03-49AC-B38C-D8C4B47E78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1" y="2904582"/>
            <a:ext cx="522871" cy="54465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59C1B6D-7E84-462F-ACA9-7916EE64C3E0}"/>
              </a:ext>
            </a:extLst>
          </p:cNvPr>
          <p:cNvSpPr txBox="1"/>
          <p:nvPr/>
        </p:nvSpPr>
        <p:spPr>
          <a:xfrm>
            <a:off x="6221051" y="2841663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fácil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770EA9F-81D1-4850-AC7D-338746D2B8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16" y="3522831"/>
            <a:ext cx="522871" cy="544657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33F3C2C-11E3-48B4-8FEE-D7E7F6585FBE}"/>
              </a:ext>
            </a:extLst>
          </p:cNvPr>
          <p:cNvSpPr txBox="1"/>
          <p:nvPr/>
        </p:nvSpPr>
        <p:spPr>
          <a:xfrm>
            <a:off x="6223284" y="3435703"/>
            <a:ext cx="26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B24375C-7D2D-4618-99D4-F7E1824ED2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99" y="4151463"/>
            <a:ext cx="522871" cy="54465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7916D26C-F03F-4835-B8F3-64D92ECAA9D9}"/>
              </a:ext>
            </a:extLst>
          </p:cNvPr>
          <p:cNvSpPr txBox="1"/>
          <p:nvPr/>
        </p:nvSpPr>
        <p:spPr>
          <a:xfrm>
            <a:off x="6240109" y="4059921"/>
            <a:ext cx="311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fuerte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F0BB7E0-06A7-4632-9596-86911348E6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70" y="4816826"/>
            <a:ext cx="522871" cy="54465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653DF55-FF65-4E00-A379-B1137383FCCE}"/>
              </a:ext>
            </a:extLst>
          </p:cNvPr>
          <p:cNvSpPr txBox="1"/>
          <p:nvPr/>
        </p:nvSpPr>
        <p:spPr>
          <a:xfrm>
            <a:off x="6239249" y="4715152"/>
            <a:ext cx="309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capac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CCE2D8-D5FA-407C-90DD-AC84F4E3FA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19" y="5460931"/>
            <a:ext cx="522871" cy="54465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A54CA08-F9D1-4C10-B7AE-5040AD630FA5}"/>
              </a:ext>
            </a:extLst>
          </p:cNvPr>
          <p:cNvSpPr txBox="1"/>
          <p:nvPr/>
        </p:nvSpPr>
        <p:spPr>
          <a:xfrm>
            <a:off x="6248131" y="5396791"/>
            <a:ext cx="2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527882C-7282-44C1-86C5-AC03703903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7" y="6071477"/>
            <a:ext cx="522871" cy="54465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584A1F8-2854-4052-80DF-941F9A700BCB}"/>
              </a:ext>
            </a:extLst>
          </p:cNvPr>
          <p:cNvSpPr txBox="1"/>
          <p:nvPr/>
        </p:nvSpPr>
        <p:spPr>
          <a:xfrm>
            <a:off x="6253318" y="6020131"/>
            <a:ext cx="2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esencial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9D6E60B2-BA97-9212-AD49-C1C6FA26B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15" name="19_1.wav"/>
            </a:hlinkClick>
            <a:extLst>
              <a:ext uri="{FF2B5EF4-FFF2-40B4-BE49-F238E27FC236}">
                <a16:creationId xmlns:a16="http://schemas.microsoft.com/office/drawing/2014/main" id="{718337F4-A9DF-7B50-5BA4-05237C1BB03B}"/>
              </a:ext>
            </a:extLst>
          </p:cNvPr>
          <p:cNvSpPr/>
          <p:nvPr/>
        </p:nvSpPr>
        <p:spPr>
          <a:xfrm>
            <a:off x="914400" y="257054"/>
            <a:ext cx="6690359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68D5C8"/>
          </a:solidFill>
          <a:ln w="57150">
            <a:solidFill>
              <a:srgbClr val="68D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marca la opción correcta.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D6C626CC-C07C-4E32-10D3-DE9CB64071EF}"/>
              </a:ext>
            </a:extLst>
          </p:cNvPr>
          <p:cNvSpPr/>
          <p:nvPr/>
        </p:nvSpPr>
        <p:spPr>
          <a:xfrm>
            <a:off x="8499028" y="932119"/>
            <a:ext cx="1705146" cy="487075"/>
          </a:xfrm>
          <a:prstGeom prst="wedgeRoundRectCallout">
            <a:avLst>
              <a:gd name="adj1" fmla="val -45432"/>
              <a:gd name="adj2" fmla="val 7100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</a:t>
            </a:r>
          </a:p>
        </p:txBody>
      </p:sp>
      <p:pic>
        <p:nvPicPr>
          <p:cNvPr id="43" name="Picture 2" descr="Cup, Icons, Medal, Win, Game, The Competition, Award">
            <a:extLst>
              <a:ext uri="{FF2B5EF4-FFF2-40B4-BE49-F238E27FC236}">
                <a16:creationId xmlns:a16="http://schemas.microsoft.com/office/drawing/2014/main" id="{8D5EE908-6CD7-4FBE-937C-CECE6183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131" y="932118"/>
            <a:ext cx="487075" cy="4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87ECF39C-FF2A-4AA6-A4E6-924BB3F7C4B6}"/>
              </a:ext>
            </a:extLst>
          </p:cNvPr>
          <p:cNvSpPr/>
          <p:nvPr/>
        </p:nvSpPr>
        <p:spPr>
          <a:xfrm>
            <a:off x="9505155" y="3577184"/>
            <a:ext cx="2493485" cy="1077356"/>
          </a:xfrm>
          <a:prstGeom prst="wedgeRoundRectCallout">
            <a:avLst>
              <a:gd name="adj1" fmla="val -116866"/>
              <a:gd name="adj2" fmla="val 689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also changes 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4" grpId="0"/>
      <p:bldP spid="76" grpId="0"/>
      <p:bldP spid="78" grpId="0"/>
      <p:bldP spid="80" grpId="0"/>
      <p:bldP spid="82" grpId="0"/>
      <p:bldP spid="84" grpId="0"/>
      <p:bldP spid="50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860164"/>
            <a:ext cx="417279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ending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-z &amp; -l. </a:t>
            </a:r>
            <a:endParaRPr lang="es-ES" sz="2800" dirty="0">
              <a:solidFill>
                <a:schemeClr val="bg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revisited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028" name="Picture 4" descr="Free vector graphics of Basketball">
            <a:extLst>
              <a:ext uri="{FF2B5EF4-FFF2-40B4-BE49-F238E27FC236}">
                <a16:creationId xmlns:a16="http://schemas.microsoft.com/office/drawing/2014/main" id="{35157180-DE5A-7EFC-BF6A-D6D38ACE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69" y="2799130"/>
            <a:ext cx="816826" cy="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1745D3-347C-B091-70F9-C4F65A09DA68}"/>
              </a:ext>
            </a:extLst>
          </p:cNvPr>
          <p:cNvSpPr/>
          <p:nvPr/>
        </p:nvSpPr>
        <p:spPr>
          <a:xfrm>
            <a:off x="7952874" y="866274"/>
            <a:ext cx="1636294" cy="169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Free vector graphics of Soccer">
            <a:extLst>
              <a:ext uri="{FF2B5EF4-FFF2-40B4-BE49-F238E27FC236}">
                <a16:creationId xmlns:a16="http://schemas.microsoft.com/office/drawing/2014/main" id="{CDA01B20-4216-EEB2-4E0A-785606BE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31" y="1050270"/>
            <a:ext cx="170973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Balls">
            <a:extLst>
              <a:ext uri="{FF2B5EF4-FFF2-40B4-BE49-F238E27FC236}">
                <a16:creationId xmlns:a16="http://schemas.microsoft.com/office/drawing/2014/main" id="{3260D13F-D593-DB93-B7D7-F59BD52EB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66267"/>
          <a:stretch/>
        </p:blipFill>
        <p:spPr bwMode="auto">
          <a:xfrm rot="19904461">
            <a:off x="2883966" y="2120579"/>
            <a:ext cx="916415" cy="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vector graphics of Balls">
            <a:extLst>
              <a:ext uri="{FF2B5EF4-FFF2-40B4-BE49-F238E27FC236}">
                <a16:creationId xmlns:a16="http://schemas.microsoft.com/office/drawing/2014/main" id="{CDB09EC9-2108-CE5E-8EDA-D5A94ED91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6" t="52900" r="1" b="-886"/>
          <a:stretch/>
        </p:blipFill>
        <p:spPr bwMode="auto">
          <a:xfrm rot="11684557">
            <a:off x="3346938" y="2959786"/>
            <a:ext cx="488512" cy="4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ráficos vectoriales gratis de Fútbol">
            <a:extLst>
              <a:ext uri="{FF2B5EF4-FFF2-40B4-BE49-F238E27FC236}">
                <a16:creationId xmlns:a16="http://schemas.microsoft.com/office/drawing/2014/main" id="{72A23985-40F9-C864-79A2-5B21386A2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7" b="50000"/>
          <a:stretch/>
        </p:blipFill>
        <p:spPr bwMode="auto">
          <a:xfrm>
            <a:off x="2680067" y="3473600"/>
            <a:ext cx="1538517" cy="13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ree vector graphics of Balls">
            <a:extLst>
              <a:ext uri="{FF2B5EF4-FFF2-40B4-BE49-F238E27FC236}">
                <a16:creationId xmlns:a16="http://schemas.microsoft.com/office/drawing/2014/main" id="{A3AD8FA2-1618-5142-C10D-F10417C3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51048" r="29004" b="-11824"/>
          <a:stretch/>
        </p:blipFill>
        <p:spPr bwMode="auto">
          <a:xfrm rot="15708729">
            <a:off x="3513661" y="2488978"/>
            <a:ext cx="539438" cy="5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Juegos Olímpicos">
            <a:extLst>
              <a:ext uri="{FF2B5EF4-FFF2-40B4-BE49-F238E27FC236}">
                <a16:creationId xmlns:a16="http://schemas.microsoft.com/office/drawing/2014/main" id="{1BAF2261-94EE-D686-4470-00D76809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07" y="4744141"/>
            <a:ext cx="2372226" cy="1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1C6B0A9-D6F8-4E05-9845-A58E20F6914F}"/>
              </a:ext>
            </a:extLst>
          </p:cNvPr>
          <p:cNvSpPr/>
          <p:nvPr/>
        </p:nvSpPr>
        <p:spPr>
          <a:xfrm>
            <a:off x="271797" y="2332451"/>
            <a:ext cx="5621203" cy="1667459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ADC784-09BE-4972-81C9-0048B51B8BE7}"/>
              </a:ext>
            </a:extLst>
          </p:cNvPr>
          <p:cNvSpPr/>
          <p:nvPr/>
        </p:nvSpPr>
        <p:spPr>
          <a:xfrm>
            <a:off x="293489" y="5305670"/>
            <a:ext cx="5621203" cy="1284383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38575"/>
            <a:ext cx="984675" cy="388342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90E476F6-A2B0-483B-A8CE-B78586A5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988D95-2D4A-4891-B9C8-695AEF840718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B2204-5153-40B4-8282-E96A03D5080D}"/>
              </a:ext>
            </a:extLst>
          </p:cNvPr>
          <p:cNvSpPr txBox="1"/>
          <p:nvPr/>
        </p:nvSpPr>
        <p:spPr>
          <a:xfrm>
            <a:off x="235742" y="1094888"/>
            <a:ext cx="541313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23" name="Google Shape;319;p15" descr="Speech Icon, Voice, Talking, Audio, Speech">
            <a:extLst>
              <a:ext uri="{FF2B5EF4-FFF2-40B4-BE49-F238E27FC236}">
                <a16:creationId xmlns:a16="http://schemas.microsoft.com/office/drawing/2014/main" id="{F1AA6682-FEBF-4E64-B3F2-1C29A622E6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490" y="1166788"/>
            <a:ext cx="594360" cy="5985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DAC3F9-4FEF-4DC6-8E7A-C042D331348C}"/>
              </a:ext>
            </a:extLst>
          </p:cNvPr>
          <p:cNvSpPr txBox="1"/>
          <p:nvPr/>
        </p:nvSpPr>
        <p:spPr>
          <a:xfrm>
            <a:off x="6255026" y="126554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1DCE2A-37BF-4E31-803C-51663D80C929}"/>
              </a:ext>
            </a:extLst>
          </p:cNvPr>
          <p:cNvSpPr txBox="1"/>
          <p:nvPr/>
        </p:nvSpPr>
        <p:spPr>
          <a:xfrm>
            <a:off x="302563" y="4052374"/>
            <a:ext cx="200259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DF39E761-240E-6E12-2557-658C08B1F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2" name="20_1.wav"/>
            </a:hlinkClick>
            <a:extLst>
              <a:ext uri="{FF2B5EF4-FFF2-40B4-BE49-F238E27FC236}">
                <a16:creationId xmlns:a16="http://schemas.microsoft.com/office/drawing/2014/main" id="{8CF01B41-D513-2654-2884-0FCEF7CCDDB3}"/>
              </a:ext>
            </a:extLst>
          </p:cNvPr>
          <p:cNvSpPr/>
          <p:nvPr/>
        </p:nvSpPr>
        <p:spPr>
          <a:xfrm>
            <a:off x="914401" y="257054"/>
            <a:ext cx="5022574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</a:t>
            </a: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escribe.      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B37763-4960-5B47-FE09-04EBDC42A3BD}"/>
              </a:ext>
            </a:extLst>
          </p:cNvPr>
          <p:cNvSpPr txBox="1"/>
          <p:nvPr/>
        </p:nvSpPr>
        <p:spPr>
          <a:xfrm>
            <a:off x="9994510" y="1563748"/>
            <a:ext cx="21974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correct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D2902-907F-4E8D-7D6F-DDD702458FD4}"/>
              </a:ext>
            </a:extLst>
          </p:cNvPr>
          <p:cNvSpPr txBox="1"/>
          <p:nvPr/>
        </p:nvSpPr>
        <p:spPr>
          <a:xfrm>
            <a:off x="5009324" y="110770"/>
            <a:ext cx="60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✍</a:t>
            </a:r>
            <a:endParaRPr lang="en-GB" sz="4800" dirty="0"/>
          </a:p>
        </p:txBody>
      </p:sp>
      <p:pic>
        <p:nvPicPr>
          <p:cNvPr id="57" name="Picture 2" descr="Pen, Write, Pencil, Writing Tool, Work, Message, Blue">
            <a:extLst>
              <a:ext uri="{FF2B5EF4-FFF2-40B4-BE49-F238E27FC236}">
                <a16:creationId xmlns:a16="http://schemas.microsoft.com/office/drawing/2014/main" id="{1E779588-A9EE-E0CA-AE93-0AEE5CAF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19" y="4087444"/>
            <a:ext cx="712491" cy="71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1949FAEB-4100-3122-6DDA-8CD8DD20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69" y="2389084"/>
            <a:ext cx="3917885" cy="37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_9">
            <a:hlinkClick r:id="" action="ppaction://media"/>
            <a:extLst>
              <a:ext uri="{FF2B5EF4-FFF2-40B4-BE49-F238E27FC236}">
                <a16:creationId xmlns:a16="http://schemas.microsoft.com/office/drawing/2014/main" id="{C2DAD3FF-8234-3148-C7DC-618D49ECE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9002" y="1772661"/>
            <a:ext cx="898794" cy="898794"/>
          </a:xfrm>
          <a:prstGeom prst="rect">
            <a:avLst/>
          </a:prstGeom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E6E4CC52-5FB8-0BF2-B30D-E30FAF89CD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1797" y="197956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8EF4AD-9B7C-D50F-3203-D25574BBD3DF}"/>
              </a:ext>
            </a:extLst>
          </p:cNvPr>
          <p:cNvSpPr txBox="1"/>
          <p:nvPr/>
        </p:nvSpPr>
        <p:spPr>
          <a:xfrm>
            <a:off x="813918" y="1988974"/>
            <a:ext cx="4805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5371D6-6915-6AEB-CC97-0FBCC2C7618A}"/>
              </a:ext>
            </a:extLst>
          </p:cNvPr>
          <p:cNvSpPr txBox="1"/>
          <p:nvPr/>
        </p:nvSpPr>
        <p:spPr>
          <a:xfrm>
            <a:off x="464932" y="2348738"/>
            <a:ext cx="57463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61DAC7-86C0-0C82-1A6C-7A87C95DAF21}"/>
              </a:ext>
            </a:extLst>
          </p:cNvPr>
          <p:cNvSpPr txBox="1"/>
          <p:nvPr/>
        </p:nvSpPr>
        <p:spPr>
          <a:xfrm>
            <a:off x="558142" y="4778549"/>
            <a:ext cx="335613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Pen, Write, Pencil, Writing Tool, Work, Message, Blue">
            <a:extLst>
              <a:ext uri="{FF2B5EF4-FFF2-40B4-BE49-F238E27FC236}">
                <a16:creationId xmlns:a16="http://schemas.microsoft.com/office/drawing/2014/main" id="{00878B91-F404-A90E-4733-CE46FAB9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2" y="4850190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05B0AB2-022C-22CD-0A6A-992D7887E154}"/>
              </a:ext>
            </a:extLst>
          </p:cNvPr>
          <p:cNvSpPr txBox="1"/>
          <p:nvPr/>
        </p:nvSpPr>
        <p:spPr>
          <a:xfrm>
            <a:off x="376225" y="5310691"/>
            <a:ext cx="5516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E8ED6A-8532-C782-AA6B-23DDC1FA03F8}"/>
              </a:ext>
            </a:extLst>
          </p:cNvPr>
          <p:cNvSpPr/>
          <p:nvPr/>
        </p:nvSpPr>
        <p:spPr>
          <a:xfrm>
            <a:off x="226924" y="2347915"/>
            <a:ext cx="5621203" cy="1667459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3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 animBg="1"/>
      <p:bldP spid="50" grpId="0" animBg="1"/>
      <p:bldP spid="21" grpId="0"/>
      <p:bldP spid="28" grpId="0" animBg="1"/>
      <p:bldP spid="46" grpId="0"/>
      <p:bldP spid="35" grpId="0"/>
      <p:bldP spid="38" grpId="0"/>
      <p:bldP spid="40" grpId="0"/>
      <p:bldP spid="42" grpId="0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1C6B0A9-D6F8-4E05-9845-A58E20F6914F}"/>
              </a:ext>
            </a:extLst>
          </p:cNvPr>
          <p:cNvSpPr/>
          <p:nvPr/>
        </p:nvSpPr>
        <p:spPr>
          <a:xfrm>
            <a:off x="235742" y="2463358"/>
            <a:ext cx="5621203" cy="1631216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ADC784-09BE-4972-81C9-0048B51B8BE7}"/>
              </a:ext>
            </a:extLst>
          </p:cNvPr>
          <p:cNvSpPr/>
          <p:nvPr/>
        </p:nvSpPr>
        <p:spPr>
          <a:xfrm>
            <a:off x="379052" y="5314542"/>
            <a:ext cx="5621203" cy="1284383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160A87-7F99-465C-8DAE-7A23457224EF}"/>
              </a:ext>
            </a:extLst>
          </p:cNvPr>
          <p:cNvSpPr txBox="1"/>
          <p:nvPr/>
        </p:nvSpPr>
        <p:spPr>
          <a:xfrm>
            <a:off x="6803287" y="5000200"/>
            <a:ext cx="5272008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 &amp; B</a:t>
            </a:r>
          </a:p>
          <a:p>
            <a:pPr algn="ctr"/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38575"/>
            <a:ext cx="984675" cy="388342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90E476F6-A2B0-483B-A8CE-B78586A5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988D95-2D4A-4891-B9C8-695AEF840718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Pencil, Writing Tool, School Supplies">
            <a:extLst>
              <a:ext uri="{FF2B5EF4-FFF2-40B4-BE49-F238E27FC236}">
                <a16:creationId xmlns:a16="http://schemas.microsoft.com/office/drawing/2014/main" id="{A3626910-59DE-4559-AF7D-BB6D3227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6" y="5604927"/>
            <a:ext cx="477639" cy="5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144BF99-BF2F-4F6F-8438-1829D4C851BD}"/>
              </a:ext>
            </a:extLst>
          </p:cNvPr>
          <p:cNvSpPr txBox="1"/>
          <p:nvPr/>
        </p:nvSpPr>
        <p:spPr>
          <a:xfrm>
            <a:off x="6335055" y="115870"/>
            <a:ext cx="2255746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 2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DF39E761-240E-6E12-2557-658C08B1F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27488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4" name="20_1.wav"/>
            </a:hlinkClick>
            <a:extLst>
              <a:ext uri="{FF2B5EF4-FFF2-40B4-BE49-F238E27FC236}">
                <a16:creationId xmlns:a16="http://schemas.microsoft.com/office/drawing/2014/main" id="{8CF01B41-D513-2654-2884-0FCEF7CCDDB3}"/>
              </a:ext>
            </a:extLst>
          </p:cNvPr>
          <p:cNvSpPr/>
          <p:nvPr/>
        </p:nvSpPr>
        <p:spPr>
          <a:xfrm>
            <a:off x="914401" y="257054"/>
            <a:ext cx="5085854" cy="487075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</a:t>
            </a:r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escribe.      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B37763-4960-5B47-FE09-04EBDC42A3BD}"/>
              </a:ext>
            </a:extLst>
          </p:cNvPr>
          <p:cNvSpPr txBox="1"/>
          <p:nvPr/>
        </p:nvSpPr>
        <p:spPr>
          <a:xfrm>
            <a:off x="9994510" y="1563748"/>
            <a:ext cx="21974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correct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ED2902-907F-4E8D-7D6F-DDD702458FD4}"/>
              </a:ext>
            </a:extLst>
          </p:cNvPr>
          <p:cNvSpPr txBox="1"/>
          <p:nvPr/>
        </p:nvSpPr>
        <p:spPr>
          <a:xfrm>
            <a:off x="5009324" y="110770"/>
            <a:ext cx="60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✍</a:t>
            </a:r>
            <a:endParaRPr lang="en-GB" sz="4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89A0E6-DC87-6B57-72B2-F6722A5C6FBD}"/>
              </a:ext>
            </a:extLst>
          </p:cNvPr>
          <p:cNvSpPr txBox="1"/>
          <p:nvPr/>
        </p:nvSpPr>
        <p:spPr>
          <a:xfrm>
            <a:off x="205787" y="1077728"/>
            <a:ext cx="21948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9016B4-EFC7-A1A5-D975-495806E088C1}"/>
              </a:ext>
            </a:extLst>
          </p:cNvPr>
          <p:cNvSpPr txBox="1"/>
          <p:nvPr/>
        </p:nvSpPr>
        <p:spPr>
          <a:xfrm>
            <a:off x="271797" y="4106255"/>
            <a:ext cx="200259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6" name="Google Shape;319;p15" descr="Speech Icon, Voice, Talking, Audio, Speech">
            <a:extLst>
              <a:ext uri="{FF2B5EF4-FFF2-40B4-BE49-F238E27FC236}">
                <a16:creationId xmlns:a16="http://schemas.microsoft.com/office/drawing/2014/main" id="{EB623400-3C28-4919-0CB7-5A74280B43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49111" y="1166203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Pen, Write, Pencil, Writing Tool, Work, Message, Blue">
            <a:extLst>
              <a:ext uri="{FF2B5EF4-FFF2-40B4-BE49-F238E27FC236}">
                <a16:creationId xmlns:a16="http://schemas.microsoft.com/office/drawing/2014/main" id="{1E779588-A9EE-E0CA-AE93-0AEE5CAF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11" y="4178924"/>
            <a:ext cx="658751" cy="65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CC15ED0-3296-352A-9B8E-94183C336FBD}"/>
              </a:ext>
            </a:extLst>
          </p:cNvPr>
          <p:cNvSpPr txBox="1"/>
          <p:nvPr/>
        </p:nvSpPr>
        <p:spPr>
          <a:xfrm>
            <a:off x="7006097" y="5710801"/>
            <a:ext cx="408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1949FAEB-4100-3122-6DDA-8CD8DD20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913" y="2189491"/>
            <a:ext cx="2663342" cy="256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0_10">
            <a:hlinkClick r:id="" action="ppaction://media"/>
            <a:extLst>
              <a:ext uri="{FF2B5EF4-FFF2-40B4-BE49-F238E27FC236}">
                <a16:creationId xmlns:a16="http://schemas.microsoft.com/office/drawing/2014/main" id="{2F7ADF3A-7DFB-07DB-2087-D0292DD7B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35204" y="1963357"/>
            <a:ext cx="979398" cy="979398"/>
          </a:xfrm>
          <a:prstGeom prst="rect">
            <a:avLst/>
          </a:prstGeom>
        </p:spPr>
      </p:pic>
      <p:pic>
        <p:nvPicPr>
          <p:cNvPr id="40" name="Google Shape;319;p15" descr="Speech Icon, Voice, Talking, Audio, Speech">
            <a:extLst>
              <a:ext uri="{FF2B5EF4-FFF2-40B4-BE49-F238E27FC236}">
                <a16:creationId xmlns:a16="http://schemas.microsoft.com/office/drawing/2014/main" id="{F543D3A8-4964-51DB-2D8F-6292E34BBE1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" y="1998560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6B00641-7A3B-4894-586F-B0DABF39BEF7}"/>
              </a:ext>
            </a:extLst>
          </p:cNvPr>
          <p:cNvSpPr txBox="1"/>
          <p:nvPr/>
        </p:nvSpPr>
        <p:spPr>
          <a:xfrm>
            <a:off x="448678" y="1871873"/>
            <a:ext cx="615913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4B3D6D-75F7-A105-334C-3F12D22CA486}"/>
              </a:ext>
            </a:extLst>
          </p:cNvPr>
          <p:cNvSpPr txBox="1"/>
          <p:nvPr/>
        </p:nvSpPr>
        <p:spPr>
          <a:xfrm>
            <a:off x="200183" y="2445005"/>
            <a:ext cx="5692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6DDBC4-1755-83FD-AB41-02D8600E8678}"/>
              </a:ext>
            </a:extLst>
          </p:cNvPr>
          <p:cNvSpPr/>
          <p:nvPr/>
        </p:nvSpPr>
        <p:spPr>
          <a:xfrm>
            <a:off x="199789" y="2469010"/>
            <a:ext cx="5621203" cy="1631216"/>
          </a:xfrm>
          <a:prstGeom prst="rect">
            <a:avLst/>
          </a:prstGeom>
          <a:solidFill>
            <a:srgbClr val="80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323792-603F-2E8E-5DFC-902B66DB062A}"/>
              </a:ext>
            </a:extLst>
          </p:cNvPr>
          <p:cNvSpPr txBox="1"/>
          <p:nvPr/>
        </p:nvSpPr>
        <p:spPr>
          <a:xfrm>
            <a:off x="905265" y="4682168"/>
            <a:ext cx="530480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47" name="Picture 2" descr="Pen, Write, Pencil, Writing Tool, Work, Message, Blue">
            <a:extLst>
              <a:ext uri="{FF2B5EF4-FFF2-40B4-BE49-F238E27FC236}">
                <a16:creationId xmlns:a16="http://schemas.microsoft.com/office/drawing/2014/main" id="{22E18A92-C39D-4DAD-75A5-6C1272F0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0" y="4805739"/>
            <a:ext cx="377379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FB1160E-ACF3-163E-21DA-7F9092B1DA26}"/>
              </a:ext>
            </a:extLst>
          </p:cNvPr>
          <p:cNvSpPr txBox="1"/>
          <p:nvPr/>
        </p:nvSpPr>
        <p:spPr>
          <a:xfrm>
            <a:off x="448678" y="5265005"/>
            <a:ext cx="5853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06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" grpId="0" animBg="1"/>
      <p:bldP spid="50" grpId="0" animBg="1"/>
      <p:bldP spid="55" grpId="0" animBg="1"/>
      <p:bldP spid="29" grpId="0" animBg="1"/>
      <p:bldP spid="49" grpId="0"/>
      <p:bldP spid="52" grpId="0"/>
      <p:bldP spid="62" grpId="0"/>
      <p:bldP spid="41" grpId="0"/>
      <p:bldP spid="42" grpId="0"/>
      <p:bldP spid="44" grpId="0" animBg="1"/>
      <p:bldP spid="44" grpId="1" animBg="1"/>
      <p:bldP spid="45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317" y="966424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EDC1BB-83A2-486D-8668-F539452F8FB5}"/>
              </a:ext>
            </a:extLst>
          </p:cNvPr>
          <p:cNvSpPr txBox="1"/>
          <p:nvPr/>
        </p:nvSpPr>
        <p:spPr>
          <a:xfrm>
            <a:off x="6846741" y="4683546"/>
            <a:ext cx="542979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diferencias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C24401-CE91-4274-9C23-26805EE519A1}"/>
              </a:ext>
            </a:extLst>
          </p:cNvPr>
          <p:cNvSpPr/>
          <p:nvPr/>
        </p:nvSpPr>
        <p:spPr>
          <a:xfrm>
            <a:off x="269964" y="2690951"/>
            <a:ext cx="5621390" cy="2024741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B264FD59-5F5D-4368-828A-4D9F9A88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1" y="725482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898" y="4771963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8B0D4991-9ED3-4145-9E40-0CA080C0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6" y="4807117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7379" y="632255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Pencil, Writing Tool, School Supplies">
            <a:extLst>
              <a:ext uri="{FF2B5EF4-FFF2-40B4-BE49-F238E27FC236}">
                <a16:creationId xmlns:a16="http://schemas.microsoft.com/office/drawing/2014/main" id="{1B9F1CCF-CC0F-4128-B224-0FA76574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18" y="2788003"/>
            <a:ext cx="454622" cy="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682D0E-D9C8-4646-82A0-0BADEF91BDF0}"/>
              </a:ext>
            </a:extLst>
          </p:cNvPr>
          <p:cNvSpPr txBox="1"/>
          <p:nvPr/>
        </p:nvSpPr>
        <p:spPr>
          <a:xfrm>
            <a:off x="6295574" y="1052336"/>
            <a:ext cx="59755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diccionarios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628922" y="4645276"/>
            <a:ext cx="615913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281816-1177-4E3C-A4CE-AA0AEBCF1DEA}"/>
              </a:ext>
            </a:extLst>
          </p:cNvPr>
          <p:cNvSpPr txBox="1"/>
          <p:nvPr/>
        </p:nvSpPr>
        <p:spPr>
          <a:xfrm>
            <a:off x="6279690" y="5269865"/>
            <a:ext cx="5991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44C908-FB73-4367-97C9-0A17529DB4F6}"/>
              </a:ext>
            </a:extLst>
          </p:cNvPr>
          <p:cNvSpPr txBox="1"/>
          <p:nvPr/>
        </p:nvSpPr>
        <p:spPr>
          <a:xfrm>
            <a:off x="665626" y="5165493"/>
            <a:ext cx="5692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7159134" y="616489"/>
            <a:ext cx="4805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Lee las frases 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243BCF-8371-4380-87CC-8669E25AC6D5}"/>
              </a:ext>
            </a:extLst>
          </p:cNvPr>
          <p:cNvSpPr txBox="1"/>
          <p:nvPr/>
        </p:nvSpPr>
        <p:spPr>
          <a:xfrm>
            <a:off x="269964" y="1207247"/>
            <a:ext cx="5516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Hay seis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En mi mochila hay dos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Son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esenciales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B2AA1A2-27FC-4EB3-B9C3-D4C278EE5E8B}"/>
              </a:ext>
            </a:extLst>
          </p:cNvPr>
          <p:cNvSpPr/>
          <p:nvPr/>
        </p:nvSpPr>
        <p:spPr>
          <a:xfrm>
            <a:off x="6472663" y="2690154"/>
            <a:ext cx="5621390" cy="2024741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7" name="Picture 2" descr="Pencil, Writing Tool, School Supplies">
            <a:extLst>
              <a:ext uri="{FF2B5EF4-FFF2-40B4-BE49-F238E27FC236}">
                <a16:creationId xmlns:a16="http://schemas.microsoft.com/office/drawing/2014/main" id="{CB839977-EE49-422B-80CD-8B211EBB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517" y="2787206"/>
            <a:ext cx="454622" cy="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10507904" cy="83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</a:t>
            </a:r>
            <a:r>
              <a:rPr lang="en-GB" sz="5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 weak </a:t>
            </a:r>
            <a:r>
              <a:rPr lang="en-GB" sz="5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 revisited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A566B-F235-419F-B7D0-1456A30441C5}"/>
              </a:ext>
            </a:extLst>
          </p:cNvPr>
          <p:cNvSpPr txBox="1"/>
          <p:nvPr/>
        </p:nvSpPr>
        <p:spPr>
          <a:xfrm>
            <a:off x="255831" y="1103697"/>
            <a:ext cx="980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 know that in Spanish strong vowels are pronounced separately when they appear next to each other. 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69BDE0-C03F-41FE-85CF-96243D0F1854}"/>
              </a:ext>
            </a:extLst>
          </p:cNvPr>
          <p:cNvSpPr txBox="1"/>
          <p:nvPr/>
        </p:nvSpPr>
        <p:spPr>
          <a:xfrm>
            <a:off x="3631400" y="213676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[a]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55AAC-91B5-4D05-B1A1-048F7378CEA3}"/>
              </a:ext>
            </a:extLst>
          </p:cNvPr>
          <p:cNvSpPr txBox="1"/>
          <p:nvPr/>
        </p:nvSpPr>
        <p:spPr>
          <a:xfrm>
            <a:off x="4468514" y="2136012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[o]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3CF755-AA5A-4E5E-B574-B562346DF7A3}"/>
              </a:ext>
            </a:extLst>
          </p:cNvPr>
          <p:cNvSpPr txBox="1"/>
          <p:nvPr/>
        </p:nvSpPr>
        <p:spPr>
          <a:xfrm>
            <a:off x="5751615" y="2139570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92B94F-C276-4BBC-B395-9DFBF20B9A9C}"/>
              </a:ext>
            </a:extLst>
          </p:cNvPr>
          <p:cNvSpPr txBox="1"/>
          <p:nvPr/>
        </p:nvSpPr>
        <p:spPr>
          <a:xfrm>
            <a:off x="255831" y="3629992"/>
            <a:ext cx="10413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contrast, weak vowels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merge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with [a], [e] and [o] (or with each other –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 to make a single syllable. </a:t>
            </a:r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59B707-1EB0-4EC7-9389-0745D0AF857B}"/>
              </a:ext>
            </a:extLst>
          </p:cNvPr>
          <p:cNvSpPr txBox="1"/>
          <p:nvPr/>
        </p:nvSpPr>
        <p:spPr>
          <a:xfrm>
            <a:off x="3740584" y="5009988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[i]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A452A2-763A-42E8-B9FD-081D70E8A6F6}"/>
              </a:ext>
            </a:extLst>
          </p:cNvPr>
          <p:cNvSpPr txBox="1"/>
          <p:nvPr/>
        </p:nvSpPr>
        <p:spPr>
          <a:xfrm>
            <a:off x="5157284" y="5009988"/>
            <a:ext cx="59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5CE9B-7C31-4ED5-B384-C80565D6C743}"/>
              </a:ext>
            </a:extLst>
          </p:cNvPr>
          <p:cNvSpPr/>
          <p:nvPr/>
        </p:nvSpPr>
        <p:spPr>
          <a:xfrm>
            <a:off x="255831" y="5056047"/>
            <a:ext cx="5780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The weak vowels are _____ and _____.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9C949-F384-404A-BC7B-F1ECC1850CEB}"/>
              </a:ext>
            </a:extLst>
          </p:cNvPr>
          <p:cNvGrpSpPr/>
          <p:nvPr/>
        </p:nvGrpSpPr>
        <p:grpSpPr>
          <a:xfrm>
            <a:off x="6827687" y="2182178"/>
            <a:ext cx="3305222" cy="889594"/>
            <a:chOff x="6827773" y="2132611"/>
            <a:chExt cx="3305222" cy="8895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A9D2F7-EDA7-46A5-9ABD-2CF44A10F02A}"/>
                </a:ext>
              </a:extLst>
            </p:cNvPr>
            <p:cNvSpPr/>
            <p:nvPr/>
          </p:nvSpPr>
          <p:spPr>
            <a:xfrm>
              <a:off x="6827773" y="2173149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A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173866F-66F9-444D-83A9-907B0BEDAB33}"/>
                </a:ext>
              </a:extLst>
            </p:cNvPr>
            <p:cNvSpPr/>
            <p:nvPr/>
          </p:nvSpPr>
          <p:spPr>
            <a:xfrm>
              <a:off x="7998730" y="2139570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E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4E852D-1E28-4616-BF77-2D77C021FA51}"/>
                </a:ext>
              </a:extLst>
            </p:cNvPr>
            <p:cNvSpPr/>
            <p:nvPr/>
          </p:nvSpPr>
          <p:spPr>
            <a:xfrm>
              <a:off x="9169688" y="2132611"/>
              <a:ext cx="963307" cy="849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1A2FE5-8964-45F0-B97D-860B4F8ADBD7}"/>
              </a:ext>
            </a:extLst>
          </p:cNvPr>
          <p:cNvGrpSpPr/>
          <p:nvPr/>
        </p:nvGrpSpPr>
        <p:grpSpPr>
          <a:xfrm>
            <a:off x="7231466" y="3808580"/>
            <a:ext cx="2406227" cy="2150505"/>
            <a:chOff x="7231466" y="3808580"/>
            <a:chExt cx="2406227" cy="2150505"/>
          </a:xfrm>
        </p:grpSpPr>
        <p:pic>
          <p:nvPicPr>
            <p:cNvPr id="13" name="Picture 12" descr="La Cadena De, Enlaces, Conexión, Metal">
              <a:extLst>
                <a:ext uri="{FF2B5EF4-FFF2-40B4-BE49-F238E27FC236}">
                  <a16:creationId xmlns:a16="http://schemas.microsoft.com/office/drawing/2014/main" id="{1F4CEA31-DD35-4E7D-A14C-6434EC051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533">
              <a:off x="7231466" y="3808580"/>
              <a:ext cx="2384528" cy="2150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BD121D-902A-4241-A3DE-7300B43EEFE4}"/>
                </a:ext>
              </a:extLst>
            </p:cNvPr>
            <p:cNvSpPr txBox="1"/>
            <p:nvPr/>
          </p:nvSpPr>
          <p:spPr>
            <a:xfrm>
              <a:off x="7309426" y="4656045"/>
              <a:ext cx="604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3954DC-92EF-4BF1-98FA-33CC25610371}"/>
                </a:ext>
              </a:extLst>
            </p:cNvPr>
            <p:cNvSpPr txBox="1"/>
            <p:nvPr/>
          </p:nvSpPr>
          <p:spPr>
            <a:xfrm>
              <a:off x="9033013" y="4506786"/>
              <a:ext cx="604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U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F7FBF51-4DCD-46B8-8B88-AC9D4C4C3C12}"/>
              </a:ext>
            </a:extLst>
          </p:cNvPr>
          <p:cNvSpPr/>
          <p:nvPr/>
        </p:nvSpPr>
        <p:spPr>
          <a:xfrm>
            <a:off x="255830" y="2182178"/>
            <a:ext cx="715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The strong vowels are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and </a:t>
            </a: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_____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45" grpId="0"/>
      <p:bldP spid="46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Title 1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5A8D0219-BE44-4A4C-8B7A-22EB5895763D}"/>
              </a:ext>
            </a:extLst>
          </p:cNvPr>
          <p:cNvSpPr txBox="1">
            <a:spLocks/>
          </p:cNvSpPr>
          <p:nvPr/>
        </p:nvSpPr>
        <p:spPr>
          <a:xfrm>
            <a:off x="201540" y="259245"/>
            <a:ext cx="10515600" cy="49197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deportes</a:t>
            </a:r>
          </a:p>
        </p:txBody>
      </p:sp>
      <p:graphicFrame>
        <p:nvGraphicFramePr>
          <p:cNvPr id="91" name="Table 4">
            <a:extLst>
              <a:ext uri="{FF2B5EF4-FFF2-40B4-BE49-F238E27FC236}">
                <a16:creationId xmlns:a16="http://schemas.microsoft.com/office/drawing/2014/main" id="{FC342C13-C9FC-43F6-85E6-FFCE4E61F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74703"/>
              </p:ext>
            </p:extLst>
          </p:nvPr>
        </p:nvGraphicFramePr>
        <p:xfrm>
          <a:off x="193331" y="1972162"/>
          <a:ext cx="9454524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3631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1934264744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500265777"/>
                    </a:ext>
                  </a:extLst>
                </a:gridCol>
                <a:gridCol w="2363631">
                  <a:extLst>
                    <a:ext uri="{9D8B030D-6E8A-4147-A177-3AD203B41FA5}">
                      <a16:colId xmlns:a16="http://schemas.microsoft.com/office/drawing/2014/main" val="1020584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adjetivos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nombres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D3D751AD-9CC0-441C-95E4-1E30BCC40423}"/>
              </a:ext>
            </a:extLst>
          </p:cNvPr>
          <p:cNvSpPr txBox="1"/>
          <p:nvPr/>
        </p:nvSpPr>
        <p:spPr>
          <a:xfrm>
            <a:off x="427651" y="6307502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difícil 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8E3E59E-0740-4AEC-A453-E5EE57A820E7}"/>
              </a:ext>
            </a:extLst>
          </p:cNvPr>
          <p:cNvSpPr txBox="1"/>
          <p:nvPr/>
        </p:nvSpPr>
        <p:spPr>
          <a:xfrm>
            <a:off x="6476718" y="5155791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3EC7E4-697E-4B75-94D5-9285711C75FE}"/>
              </a:ext>
            </a:extLst>
          </p:cNvPr>
          <p:cNvSpPr txBox="1"/>
          <p:nvPr/>
        </p:nvSpPr>
        <p:spPr>
          <a:xfrm>
            <a:off x="3339418" y="5209930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cuadernos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E438D7C-9738-47D1-8479-7D3BA00BFAA4}"/>
              </a:ext>
            </a:extLst>
          </p:cNvPr>
          <p:cNvSpPr txBox="1"/>
          <p:nvPr/>
        </p:nvSpPr>
        <p:spPr>
          <a:xfrm>
            <a:off x="9177510" y="5571741"/>
            <a:ext cx="282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deportes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C4A27B8-7522-4051-A186-2C59D414A713}"/>
              </a:ext>
            </a:extLst>
          </p:cNvPr>
          <p:cNvSpPr txBox="1"/>
          <p:nvPr/>
        </p:nvSpPr>
        <p:spPr>
          <a:xfrm>
            <a:off x="6486011" y="5749867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las pelotas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6A5FC21-C506-41EE-B3F4-240982E7871A}"/>
              </a:ext>
            </a:extLst>
          </p:cNvPr>
          <p:cNvSpPr txBox="1"/>
          <p:nvPr/>
        </p:nvSpPr>
        <p:spPr>
          <a:xfrm>
            <a:off x="432467" y="5272420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1348302-2153-414E-A83E-69645749D022}"/>
              </a:ext>
            </a:extLst>
          </p:cNvPr>
          <p:cNvSpPr txBox="1"/>
          <p:nvPr/>
        </p:nvSpPr>
        <p:spPr>
          <a:xfrm>
            <a:off x="3320757" y="6249793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78BC79A-3137-4627-80A9-CAF743B7BE63}"/>
              </a:ext>
            </a:extLst>
          </p:cNvPr>
          <p:cNvSpPr txBox="1"/>
          <p:nvPr/>
        </p:nvSpPr>
        <p:spPr>
          <a:xfrm>
            <a:off x="424876" y="5816087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7B11124-D3CD-4A4E-9A28-EFDE2EF9DD88}"/>
              </a:ext>
            </a:extLst>
          </p:cNvPr>
          <p:cNvSpPr txBox="1"/>
          <p:nvPr/>
        </p:nvSpPr>
        <p:spPr>
          <a:xfrm>
            <a:off x="6483578" y="6233821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BC083F0-63E1-4E92-83AA-9ACF24EDA344}"/>
              </a:ext>
            </a:extLst>
          </p:cNvPr>
          <p:cNvSpPr txBox="1"/>
          <p:nvPr/>
        </p:nvSpPr>
        <p:spPr>
          <a:xfrm>
            <a:off x="3344245" y="5801224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436E48-D711-4333-8FB5-BBFFF586EB55}"/>
              </a:ext>
            </a:extLst>
          </p:cNvPr>
          <p:cNvSpPr txBox="1"/>
          <p:nvPr/>
        </p:nvSpPr>
        <p:spPr>
          <a:xfrm>
            <a:off x="9161866" y="5136934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0BDE9C-AF9D-4D3B-959C-F6BF91F56A52}"/>
              </a:ext>
            </a:extLst>
          </p:cNvPr>
          <p:cNvSpPr txBox="1"/>
          <p:nvPr/>
        </p:nvSpPr>
        <p:spPr>
          <a:xfrm>
            <a:off x="9158849" y="6179682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los hermanos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C223BA6-C9CA-4D96-8CF8-0D1F6B486643}"/>
              </a:ext>
            </a:extLst>
          </p:cNvPr>
          <p:cNvSpPr txBox="1"/>
          <p:nvPr/>
        </p:nvSpPr>
        <p:spPr>
          <a:xfrm>
            <a:off x="234850" y="2555765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ocho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78B5E5-50FB-4764-9916-05883F608646}"/>
              </a:ext>
            </a:extLst>
          </p:cNvPr>
          <p:cNvSpPr txBox="1"/>
          <p:nvPr/>
        </p:nvSpPr>
        <p:spPr>
          <a:xfrm>
            <a:off x="2629813" y="2595408"/>
            <a:ext cx="94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feliz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A54C87-3BD4-465E-9523-23477020796E}"/>
              </a:ext>
            </a:extLst>
          </p:cNvPr>
          <p:cNvSpPr txBox="1"/>
          <p:nvPr/>
        </p:nvSpPr>
        <p:spPr>
          <a:xfrm>
            <a:off x="2629813" y="3177650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difícil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E73C89-B253-4274-AC77-538F948968F0}"/>
              </a:ext>
            </a:extLst>
          </p:cNvPr>
          <p:cNvSpPr txBox="1"/>
          <p:nvPr/>
        </p:nvSpPr>
        <p:spPr>
          <a:xfrm>
            <a:off x="7169349" y="2517835"/>
            <a:ext cx="297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cuadernos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11556CC-3542-4C76-9CE4-293DAF7C3155}"/>
              </a:ext>
            </a:extLst>
          </p:cNvPr>
          <p:cNvSpPr txBox="1"/>
          <p:nvPr/>
        </p:nvSpPr>
        <p:spPr>
          <a:xfrm>
            <a:off x="4992989" y="2554897"/>
            <a:ext cx="941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6D8BF50-1CEF-4CA9-B6A2-E4758284457B}"/>
              </a:ext>
            </a:extLst>
          </p:cNvPr>
          <p:cNvSpPr txBox="1"/>
          <p:nvPr/>
        </p:nvSpPr>
        <p:spPr>
          <a:xfrm>
            <a:off x="237117" y="3131672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B9EFFD4-AC1F-473B-9ECB-0E7846384EC9}"/>
              </a:ext>
            </a:extLst>
          </p:cNvPr>
          <p:cNvSpPr txBox="1"/>
          <p:nvPr/>
        </p:nvSpPr>
        <p:spPr>
          <a:xfrm>
            <a:off x="2662058" y="3768990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6AACED-DDA9-4334-A341-2913DBE61FE8}"/>
              </a:ext>
            </a:extLst>
          </p:cNvPr>
          <p:cNvSpPr txBox="1"/>
          <p:nvPr/>
        </p:nvSpPr>
        <p:spPr>
          <a:xfrm>
            <a:off x="7243088" y="3064466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las pelotas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1FE2015-B92E-484E-834D-565CBD562A23}"/>
              </a:ext>
            </a:extLst>
          </p:cNvPr>
          <p:cNvSpPr txBox="1"/>
          <p:nvPr/>
        </p:nvSpPr>
        <p:spPr>
          <a:xfrm>
            <a:off x="4992989" y="3119044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A6E7919-3943-43B2-99D6-99BFBD84FC9D}"/>
              </a:ext>
            </a:extLst>
          </p:cNvPr>
          <p:cNvSpPr txBox="1"/>
          <p:nvPr/>
        </p:nvSpPr>
        <p:spPr>
          <a:xfrm>
            <a:off x="292132" y="3733641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nueve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86288E7-ED59-46F2-BBDC-84953FF41425}"/>
              </a:ext>
            </a:extLst>
          </p:cNvPr>
          <p:cNvSpPr txBox="1"/>
          <p:nvPr/>
        </p:nvSpPr>
        <p:spPr>
          <a:xfrm>
            <a:off x="7243088" y="3650636"/>
            <a:ext cx="2608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deportes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FEF5D1E-3E39-493E-8805-B034EC768722}"/>
              </a:ext>
            </a:extLst>
          </p:cNvPr>
          <p:cNvSpPr txBox="1"/>
          <p:nvPr/>
        </p:nvSpPr>
        <p:spPr>
          <a:xfrm>
            <a:off x="7243088" y="4198197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los hermanos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20C15C7-6BCC-4F53-B941-F115DC41BE6E}"/>
              </a:ext>
            </a:extLst>
          </p:cNvPr>
          <p:cNvSpPr txBox="1"/>
          <p:nvPr/>
        </p:nvSpPr>
        <p:spPr>
          <a:xfrm>
            <a:off x="110414" y="922999"/>
            <a:ext cx="4977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Clasifica el vocabulario.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E42EC3-14AF-4875-98D3-FFC4CC299539}"/>
              </a:ext>
            </a:extLst>
          </p:cNvPr>
          <p:cNvSpPr txBox="1"/>
          <p:nvPr/>
        </p:nvSpPr>
        <p:spPr>
          <a:xfrm>
            <a:off x="9263248" y="5228088"/>
            <a:ext cx="130695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31E8ADD-DF5D-45DD-B526-6DCD7C01108C}"/>
              </a:ext>
            </a:extLst>
          </p:cNvPr>
          <p:cNvSpPr txBox="1"/>
          <p:nvPr/>
        </p:nvSpPr>
        <p:spPr>
          <a:xfrm>
            <a:off x="9114949" y="5168349"/>
            <a:ext cx="2831224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exercise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books</a:t>
            </a:r>
            <a:endParaRPr lang="es-AR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31137DBA-AC97-499C-99AD-624DF7B0853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38" y="3843735"/>
            <a:ext cx="386209" cy="40230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E644EA6-796A-4F04-8217-A89541B5C9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30" y="2576195"/>
            <a:ext cx="386209" cy="40230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AA883B4-6305-47D7-887C-79B6EFBE662C}"/>
              </a:ext>
            </a:extLst>
          </p:cNvPr>
          <p:cNvSpPr txBox="1"/>
          <p:nvPr/>
        </p:nvSpPr>
        <p:spPr>
          <a:xfrm>
            <a:off x="9226560" y="5295892"/>
            <a:ext cx="234589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93A97A38-5056-40A9-AD9A-E332C17A9F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4" y="3155702"/>
            <a:ext cx="386209" cy="402301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8343E193-7DCB-4886-96EC-F88C5034E56A}"/>
              </a:ext>
            </a:extLst>
          </p:cNvPr>
          <p:cNvSpPr txBox="1"/>
          <p:nvPr/>
        </p:nvSpPr>
        <p:spPr>
          <a:xfrm>
            <a:off x="9190263" y="5378330"/>
            <a:ext cx="234588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happy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1D5A8A4-35BD-4659-8243-A09E791C7C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02" y="2652341"/>
            <a:ext cx="386209" cy="40230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179B7F4-EEF8-4D81-B81A-1B311BB84075}"/>
              </a:ext>
            </a:extLst>
          </p:cNvPr>
          <p:cNvSpPr txBox="1"/>
          <p:nvPr/>
        </p:nvSpPr>
        <p:spPr>
          <a:xfrm>
            <a:off x="9258420" y="5338157"/>
            <a:ext cx="2345889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balls</a:t>
            </a:r>
            <a:endParaRPr lang="es-AR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4ECC3CB5-6ABF-415B-B3FD-21F460C1788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26" y="3136680"/>
            <a:ext cx="386209" cy="402301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0447BF8-07A7-4C5B-A050-5AF5213B15DC}"/>
              </a:ext>
            </a:extLst>
          </p:cNvPr>
          <p:cNvSpPr txBox="1"/>
          <p:nvPr/>
        </p:nvSpPr>
        <p:spPr>
          <a:xfrm>
            <a:off x="9126185" y="5127972"/>
            <a:ext cx="2993882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/ are</a:t>
            </a:r>
          </a:p>
          <a:p>
            <a:pPr algn="ctr"/>
            <a:endParaRPr lang="es-AR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00A972E-E9B5-4848-9819-6C93B553237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97" y="2635768"/>
            <a:ext cx="386209" cy="402301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8DD280B0-5147-4261-9221-32FD94F33D09}"/>
              </a:ext>
            </a:extLst>
          </p:cNvPr>
          <p:cNvSpPr txBox="1"/>
          <p:nvPr/>
        </p:nvSpPr>
        <p:spPr>
          <a:xfrm>
            <a:off x="9130490" y="5136934"/>
            <a:ext cx="2938014" cy="15696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siblings</a:t>
            </a:r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DD7333C-3C6D-47A9-AB22-54DBF42E89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12" y="4281805"/>
            <a:ext cx="386209" cy="402301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3B35293C-A90C-438F-B291-6E17A5C3A8C3}"/>
              </a:ext>
            </a:extLst>
          </p:cNvPr>
          <p:cNvSpPr txBox="1"/>
          <p:nvPr/>
        </p:nvSpPr>
        <p:spPr>
          <a:xfrm>
            <a:off x="9127615" y="5135390"/>
            <a:ext cx="2938014" cy="15696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sports</a:t>
            </a:r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s-AR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2857BAEB-F6AE-4E53-9F5E-9306BC63A2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79" y="3686815"/>
            <a:ext cx="386209" cy="402301"/>
          </a:xfrm>
          <a:prstGeom prst="rect">
            <a:avLst/>
          </a:prstGeom>
        </p:spPr>
      </p:pic>
      <p:pic>
        <p:nvPicPr>
          <p:cNvPr id="133" name="Picture 2" descr="Workout Icons, Fitness, Weight Lifting, Exercise, Icons">
            <a:extLst>
              <a:ext uri="{FF2B5EF4-FFF2-40B4-BE49-F238E27FC236}">
                <a16:creationId xmlns:a16="http://schemas.microsoft.com/office/drawing/2014/main" id="{E02ACA75-3918-416D-8353-4DAC3990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77" y="134436"/>
            <a:ext cx="1087101" cy="13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303267AA-BDDF-4EEB-B721-7A2251E613A6}"/>
              </a:ext>
            </a:extLst>
          </p:cNvPr>
          <p:cNvSpPr txBox="1"/>
          <p:nvPr/>
        </p:nvSpPr>
        <p:spPr>
          <a:xfrm>
            <a:off x="9732413" y="1908982"/>
            <a:ext cx="15648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e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epor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herma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 animBg="1"/>
      <p:bldP spid="118" grpId="0" animBg="1"/>
      <p:bldP spid="121" grpId="0" animBg="1"/>
      <p:bldP spid="123" grpId="0" animBg="1"/>
      <p:bldP spid="125" grpId="0" animBg="1"/>
      <p:bldP spid="127" grpId="0" animBg="1"/>
      <p:bldP spid="129" grpId="0" animBg="1"/>
      <p:bldP spid="131" grpId="0" animBg="1"/>
      <p:bldP spid="1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School Items, Education, Icon, Study, Set, Laptop, Cap">
            <a:extLst>
              <a:ext uri="{FF2B5EF4-FFF2-40B4-BE49-F238E27FC236}">
                <a16:creationId xmlns:a16="http://schemas.microsoft.com/office/drawing/2014/main" id="{FD6BAB89-4194-C83A-7C27-46DC75E7E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7" t="6549" r="2514" b="64284"/>
          <a:stretch/>
        </p:blipFill>
        <p:spPr bwMode="auto">
          <a:xfrm>
            <a:off x="118886" y="3259045"/>
            <a:ext cx="4061544" cy="34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312AEC-09F8-4986-AC1A-17EF5D2D81FD}"/>
              </a:ext>
            </a:extLst>
          </p:cNvPr>
          <p:cNvSpPr txBox="1"/>
          <p:nvPr/>
        </p:nvSpPr>
        <p:spPr>
          <a:xfrm>
            <a:off x="5233837" y="2439847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7660F1-D752-4794-B2AF-AE49F54630D1}"/>
              </a:ext>
            </a:extLst>
          </p:cNvPr>
          <p:cNvSpPr txBox="1"/>
          <p:nvPr/>
        </p:nvSpPr>
        <p:spPr>
          <a:xfrm>
            <a:off x="6095999" y="6127982"/>
            <a:ext cx="6157005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142337-F8B1-4A07-BCFC-FE275E594A02}"/>
              </a:ext>
            </a:extLst>
          </p:cNvPr>
          <p:cNvSpPr txBox="1"/>
          <p:nvPr/>
        </p:nvSpPr>
        <p:spPr>
          <a:xfrm rot="10800000" flipH="1" flipV="1">
            <a:off x="9351091" y="6127982"/>
            <a:ext cx="161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B792B-572A-4562-89DE-C2F6AF0A5D08}"/>
              </a:ext>
            </a:extLst>
          </p:cNvPr>
          <p:cNvSpPr txBox="1"/>
          <p:nvPr/>
        </p:nvSpPr>
        <p:spPr>
          <a:xfrm>
            <a:off x="2974996" y="1418886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936103-EA07-451D-9E11-EAC93866C6F7}"/>
              </a:ext>
            </a:extLst>
          </p:cNvPr>
          <p:cNvSpPr txBox="1"/>
          <p:nvPr/>
        </p:nvSpPr>
        <p:spPr>
          <a:xfrm>
            <a:off x="6714249" y="4206334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hojas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13" name="5_1.wav"/>
            </a:hlinkClick>
            <a:extLst>
              <a:ext uri="{FF2B5EF4-FFF2-40B4-BE49-F238E27FC236}">
                <a16:creationId xmlns:a16="http://schemas.microsoft.com/office/drawing/2014/main" id="{BD1D989E-272C-4D77-ADF4-95A752B121F8}"/>
              </a:ext>
            </a:extLst>
          </p:cNvPr>
          <p:cNvSpPr txBox="1"/>
          <p:nvPr/>
        </p:nvSpPr>
        <p:spPr>
          <a:xfrm>
            <a:off x="143256" y="90602"/>
            <a:ext cx="6207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mochila del día de los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6" descr="Bottledwater, Water, Bottle, Mineral, Drink, Plastic">
            <a:extLst>
              <a:ext uri="{FF2B5EF4-FFF2-40B4-BE49-F238E27FC236}">
                <a16:creationId xmlns:a16="http://schemas.microsoft.com/office/drawing/2014/main" id="{5B5D0BAB-A881-4B5D-96DA-B6E85846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4" y="2274329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Bottledwater, Water, Bottle, Mineral, Drink, Plastic">
            <a:extLst>
              <a:ext uri="{FF2B5EF4-FFF2-40B4-BE49-F238E27FC236}">
                <a16:creationId xmlns:a16="http://schemas.microsoft.com/office/drawing/2014/main" id="{D951C4CA-1CF9-451E-B9AD-3F4D5460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37" y="2284917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Bottledwater, Water, Bottle, Mineral, Drink, Plastic">
            <a:extLst>
              <a:ext uri="{FF2B5EF4-FFF2-40B4-BE49-F238E27FC236}">
                <a16:creationId xmlns:a16="http://schemas.microsoft.com/office/drawing/2014/main" id="{77508B97-9075-43D1-B475-FFC4EE54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15" y="2307380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6" descr="T-Shirt, Shirt, Top, Clothing, White, Cotton, Fashion">
            <a:extLst>
              <a:ext uri="{FF2B5EF4-FFF2-40B4-BE49-F238E27FC236}">
                <a16:creationId xmlns:a16="http://schemas.microsoft.com/office/drawing/2014/main" id="{698263DF-EB63-46BC-8CEB-0B74675A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7" y="838307"/>
            <a:ext cx="1544013" cy="16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ree vector graphics of Stationery">
            <a:extLst>
              <a:ext uri="{FF2B5EF4-FFF2-40B4-BE49-F238E27FC236}">
                <a16:creationId xmlns:a16="http://schemas.microsoft.com/office/drawing/2014/main" id="{352975CA-B883-10D5-3D13-9E5B2DDE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01" y="3739939"/>
            <a:ext cx="1078577" cy="13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Lápiz, Afilado, Útiles Escolares">
            <a:extLst>
              <a:ext uri="{FF2B5EF4-FFF2-40B4-BE49-F238E27FC236}">
                <a16:creationId xmlns:a16="http://schemas.microsoft.com/office/drawing/2014/main" id="{21BF6671-32A7-E02D-1A54-B4CC712A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651267" y="5398116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Lápiz, Afilado, Útiles Escolares">
            <a:extLst>
              <a:ext uri="{FF2B5EF4-FFF2-40B4-BE49-F238E27FC236}">
                <a16:creationId xmlns:a16="http://schemas.microsoft.com/office/drawing/2014/main" id="{04C88FBD-76DB-EEB3-079C-06AE194C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987588" y="5325867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Lápiz, Afilado, Útiles Escolares">
            <a:extLst>
              <a:ext uri="{FF2B5EF4-FFF2-40B4-BE49-F238E27FC236}">
                <a16:creationId xmlns:a16="http://schemas.microsoft.com/office/drawing/2014/main" id="{77A2F022-FD03-D2B2-088E-D9955903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323911" y="5205448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72B8C-45A0-90C7-0861-61039F6C8B0A}"/>
              </a:ext>
            </a:extLst>
          </p:cNvPr>
          <p:cNvSpPr txBox="1"/>
          <p:nvPr/>
        </p:nvSpPr>
        <p:spPr>
          <a:xfrm>
            <a:off x="9331913" y="5302654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92C4D4-0C9B-7FD5-3888-EAF245E760A7}"/>
              </a:ext>
            </a:extLst>
          </p:cNvPr>
          <p:cNvSpPr txBox="1"/>
          <p:nvPr/>
        </p:nvSpPr>
        <p:spPr>
          <a:xfrm>
            <a:off x="5877518" y="6127982"/>
            <a:ext cx="6393161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99F82B-425B-67C9-2EAA-6A1DE608BC40}"/>
              </a:ext>
            </a:extLst>
          </p:cNvPr>
          <p:cNvSpPr txBox="1"/>
          <p:nvPr/>
        </p:nvSpPr>
        <p:spPr>
          <a:xfrm rot="10800000" flipH="1" flipV="1">
            <a:off x="9086269" y="6178682"/>
            <a:ext cx="161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6" descr="Lápiz, Afilado, Útiles Escolares">
            <a:extLst>
              <a:ext uri="{FF2B5EF4-FFF2-40B4-BE49-F238E27FC236}">
                <a16:creationId xmlns:a16="http://schemas.microsoft.com/office/drawing/2014/main" id="{7FDB90AA-18D9-795E-4B03-32A2A478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8172217" y="5226270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Lápiz, Afilado, Útiles Escolares">
            <a:extLst>
              <a:ext uri="{FF2B5EF4-FFF2-40B4-BE49-F238E27FC236}">
                <a16:creationId xmlns:a16="http://schemas.microsoft.com/office/drawing/2014/main" id="{59A28593-82B1-CFCE-C2D4-D317CC48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6411">
            <a:off x="7921158" y="5442758"/>
            <a:ext cx="801034" cy="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Free vector graphics of Stationery">
            <a:extLst>
              <a:ext uri="{FF2B5EF4-FFF2-40B4-BE49-F238E27FC236}">
                <a16:creationId xmlns:a16="http://schemas.microsoft.com/office/drawing/2014/main" id="{F670DDFF-B5AF-5966-73C7-71034D10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7419">
            <a:off x="4422621" y="3939699"/>
            <a:ext cx="1078577" cy="13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2DCDD76-7659-0BD0-8A16-3A6A3BBAFBDC}"/>
              </a:ext>
            </a:extLst>
          </p:cNvPr>
          <p:cNvSpPr txBox="1"/>
          <p:nvPr/>
        </p:nvSpPr>
        <p:spPr>
          <a:xfrm>
            <a:off x="5877518" y="6148804"/>
            <a:ext cx="6393161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 ________.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7D1D70-ED54-7A59-BF61-872C52360B76}"/>
              </a:ext>
            </a:extLst>
          </p:cNvPr>
          <p:cNvSpPr txBox="1"/>
          <p:nvPr/>
        </p:nvSpPr>
        <p:spPr>
          <a:xfrm rot="10800000" flipH="1" flipV="1">
            <a:off x="9920894" y="6097204"/>
            <a:ext cx="161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hojas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C4FA25-17E7-7293-947D-FA0E0A91034D}"/>
              </a:ext>
            </a:extLst>
          </p:cNvPr>
          <p:cNvSpPr txBox="1"/>
          <p:nvPr/>
        </p:nvSpPr>
        <p:spPr>
          <a:xfrm>
            <a:off x="5807976" y="6127982"/>
            <a:ext cx="6462703" cy="584775"/>
          </a:xfrm>
          <a:prstGeom prst="rect">
            <a:avLst/>
          </a:prstGeom>
          <a:solidFill>
            <a:srgbClr val="FFC9ED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84EDFB-2AAA-6A3F-2506-76CE3AE915F0}"/>
              </a:ext>
            </a:extLst>
          </p:cNvPr>
          <p:cNvSpPr txBox="1"/>
          <p:nvPr/>
        </p:nvSpPr>
        <p:spPr>
          <a:xfrm rot="10800000" flipH="1" flipV="1">
            <a:off x="9855581" y="6119924"/>
            <a:ext cx="209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camiseta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38" grpId="0"/>
      <p:bldP spid="39" grpId="0"/>
      <p:bldP spid="40" grpId="0"/>
      <p:bldP spid="4" grpId="0"/>
      <p:bldP spid="30" grpId="0" animBg="1"/>
      <p:bldP spid="31" grpId="0"/>
      <p:bldP spid="47" grpId="0" animBg="1"/>
      <p:bldP spid="48" grpId="0"/>
      <p:bldP spid="49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41E4A78F-A549-4C27-837C-83015241EDC2}"/>
              </a:ext>
            </a:extLst>
          </p:cNvPr>
          <p:cNvSpPr txBox="1"/>
          <p:nvPr/>
        </p:nvSpPr>
        <p:spPr>
          <a:xfrm>
            <a:off x="6965316" y="6518694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706490-EF6A-44C1-A348-2C761C99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12520" y="2594725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884A641-ACF6-42B4-8E7E-3AFF936B3226}"/>
              </a:ext>
            </a:extLst>
          </p:cNvPr>
          <p:cNvSpPr txBox="1"/>
          <p:nvPr/>
        </p:nvSpPr>
        <p:spPr>
          <a:xfrm rot="21349562">
            <a:off x="4845951" y="2957237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919E0C7-388E-43AC-A62E-56B6BFE41C23}"/>
              </a:ext>
            </a:extLst>
          </p:cNvPr>
          <p:cNvSpPr txBox="1"/>
          <p:nvPr/>
        </p:nvSpPr>
        <p:spPr>
          <a:xfrm>
            <a:off x="0" y="11884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46AFA4-464A-4C87-ACC3-729FB0ADA693}"/>
              </a:ext>
            </a:extLst>
          </p:cNvPr>
          <p:cNvSpPr txBox="1"/>
          <p:nvPr/>
        </p:nvSpPr>
        <p:spPr>
          <a:xfrm>
            <a:off x="1440471" y="4910236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lápices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19428-7330-4CD6-A7BA-98ADA6C26207}"/>
              </a:ext>
            </a:extLst>
          </p:cNvPr>
          <p:cNvSpPr txBox="1"/>
          <p:nvPr/>
        </p:nvSpPr>
        <p:spPr>
          <a:xfrm>
            <a:off x="3162299" y="5852259"/>
            <a:ext cx="728086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HK" sz="32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pencils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D538AA12-89B7-4176-8972-9D8820591C31}"/>
              </a:ext>
            </a:extLst>
          </p:cNvPr>
          <p:cNvSpPr/>
          <p:nvPr/>
        </p:nvSpPr>
        <p:spPr>
          <a:xfrm>
            <a:off x="8048175" y="2067778"/>
            <a:ext cx="4054872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of the noun it describes.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C3867E-E8F6-4839-8E80-C11A40B3C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" y="15376"/>
            <a:ext cx="1907822" cy="1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A53342D-5118-4C37-92E5-1A981C00A3C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31D99-BBEC-4F1C-AA57-E5C9D08C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2AD07C-1C54-4E2D-85F6-0D4BA4CD0712}"/>
              </a:ext>
            </a:extLst>
          </p:cNvPr>
          <p:cNvSpPr txBox="1"/>
          <p:nvPr/>
        </p:nvSpPr>
        <p:spPr>
          <a:xfrm rot="21349562">
            <a:off x="4756591" y="2974104"/>
            <a:ext cx="2065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D1E86-6D29-4CAD-B39C-E80180E1E76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</a:t>
            </a:r>
            <a:r>
              <a:rPr lang="en-GB" sz="115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9991-32FD-46B1-8871-3C860D1008CB}"/>
              </a:ext>
            </a:extLst>
          </p:cNvPr>
          <p:cNvSpPr txBox="1"/>
          <p:nvPr/>
        </p:nvSpPr>
        <p:spPr>
          <a:xfrm>
            <a:off x="1351111" y="4894860"/>
            <a:ext cx="94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camisetas hay?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5D3C2-336E-4966-939E-386BA45C237A}"/>
              </a:ext>
            </a:extLst>
          </p:cNvPr>
          <p:cNvSpPr txBox="1"/>
          <p:nvPr/>
        </p:nvSpPr>
        <p:spPr>
          <a:xfrm>
            <a:off x="1623527" y="5836883"/>
            <a:ext cx="73168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many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HK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t-shirts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there?]</a:t>
            </a:r>
          </a:p>
        </p:txBody>
      </p:sp>
      <p:pic>
        <p:nvPicPr>
          <p:cNvPr id="10" name="Picture 2" descr="Warning, Exclamation, Caution, Sign">
            <a:extLst>
              <a:ext uri="{FF2B5EF4-FFF2-40B4-BE49-F238E27FC236}">
                <a16:creationId xmlns:a16="http://schemas.microsoft.com/office/drawing/2014/main" id="{E7E8F276-8531-41DE-9A32-FAC3329E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42" y="5834177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BEBBF44-B8C8-415E-9864-CE52E5515598}"/>
              </a:ext>
            </a:extLst>
          </p:cNvPr>
          <p:cNvSpPr/>
          <p:nvPr/>
        </p:nvSpPr>
        <p:spPr>
          <a:xfrm>
            <a:off x="7958815" y="2052402"/>
            <a:ext cx="4054872" cy="22330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question word ‘¿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?’ agrees with the gender of the noun it describes.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67F2-BD43-43AB-8342-A049235495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822" cy="1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5;p7">
            <a:extLst>
              <a:ext uri="{FF2B5EF4-FFF2-40B4-BE49-F238E27FC236}">
                <a16:creationId xmlns:a16="http://schemas.microsoft.com/office/drawing/2014/main" id="{D6B8080E-4F1B-4156-B0A3-200300CFFA5C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lápices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646A5-E8AB-4C4D-BC61-42806806485A}"/>
              </a:ext>
            </a:extLst>
          </p:cNvPr>
          <p:cNvSpPr txBox="1"/>
          <p:nvPr/>
        </p:nvSpPr>
        <p:spPr>
          <a:xfrm>
            <a:off x="3849160" y="970331"/>
            <a:ext cx="115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endParaRPr lang="en-GB" sz="1000" dirty="0">
              <a:solidFill>
                <a:srgbClr val="00B0F0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EC9363E6-AC4A-4339-8481-580FB0B03B9E}"/>
              </a:ext>
            </a:extLst>
          </p:cNvPr>
          <p:cNvSpPr/>
          <p:nvPr/>
        </p:nvSpPr>
        <p:spPr>
          <a:xfrm>
            <a:off x="4760709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diez lápices.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2" descr="Bag, School, Backpack, Schoolbag, Rucksack, Education">
            <a:extLst>
              <a:ext uri="{FF2B5EF4-FFF2-40B4-BE49-F238E27FC236}">
                <a16:creationId xmlns:a16="http://schemas.microsoft.com/office/drawing/2014/main" id="{2B02EB0E-5A89-450B-8471-9DCB3DCA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1" y="3952068"/>
            <a:ext cx="2016840" cy="26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EBD3F9-62F7-46D7-B9C5-1ED9549D8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96C10-3729-05E4-D969-2FB132AB8CB3}"/>
              </a:ext>
            </a:extLst>
          </p:cNvPr>
          <p:cNvSpPr txBox="1"/>
          <p:nvPr/>
        </p:nvSpPr>
        <p:spPr>
          <a:xfrm>
            <a:off x="79513" y="0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96FFC-DF5E-2606-68F3-BB0A590A2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897" y="4894083"/>
            <a:ext cx="1548518" cy="1066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0D15B5-2DC1-47E6-8390-9EEBBF5B4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576" y="5525404"/>
            <a:ext cx="1548518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147" y="1090827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5;p7">
            <a:extLst>
              <a:ext uri="{FF2B5EF4-FFF2-40B4-BE49-F238E27FC236}">
                <a16:creationId xmlns:a16="http://schemas.microsoft.com/office/drawing/2014/main" id="{A7F2709F-9D80-49FE-9105-EEFAD19A9C15}"/>
              </a:ext>
            </a:extLst>
          </p:cNvPr>
          <p:cNvSpPr/>
          <p:nvPr/>
        </p:nvSpPr>
        <p:spPr>
          <a:xfrm>
            <a:off x="857627" y="1040908"/>
            <a:ext cx="5238373" cy="1454642"/>
          </a:xfrm>
          <a:prstGeom prst="wedgeRoundRectCallout">
            <a:avLst>
              <a:gd name="adj1" fmla="val 38261"/>
              <a:gd name="adj2" fmla="val -99499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s-AR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Cuánt</a:t>
            </a: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 camisetas hay?   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F1EF5-7057-461A-A07C-A85FA89476B0}"/>
              </a:ext>
            </a:extLst>
          </p:cNvPr>
          <p:cNvSpPr txBox="1"/>
          <p:nvPr/>
        </p:nvSpPr>
        <p:spPr>
          <a:xfrm>
            <a:off x="3903081" y="95988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endParaRPr lang="en-GB" sz="1000" dirty="0">
              <a:solidFill>
                <a:srgbClr val="FF0066"/>
              </a:solidFill>
            </a:endParaRPr>
          </a:p>
        </p:txBody>
      </p:sp>
      <p:sp>
        <p:nvSpPr>
          <p:cNvPr id="7" name="Google Shape;155;p7">
            <a:extLst>
              <a:ext uri="{FF2B5EF4-FFF2-40B4-BE49-F238E27FC236}">
                <a16:creationId xmlns:a16="http://schemas.microsoft.com/office/drawing/2014/main" id="{D1A68941-5D71-45D3-B9F5-645323B5BDA6}"/>
              </a:ext>
            </a:extLst>
          </p:cNvPr>
          <p:cNvSpPr/>
          <p:nvPr/>
        </p:nvSpPr>
        <p:spPr>
          <a:xfrm>
            <a:off x="4760709" y="2953016"/>
            <a:ext cx="3449842" cy="1454642"/>
          </a:xfrm>
          <a:prstGeom prst="wedgeRoundRectCallout">
            <a:avLst>
              <a:gd name="adj1" fmla="val 58692"/>
              <a:gd name="adj2" fmla="val 95632"/>
              <a:gd name="adj3" fmla="val 16667"/>
            </a:avLst>
          </a:prstGeom>
          <a:solidFill>
            <a:schemeClr val="bg1"/>
          </a:solidFill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2 camisetas.</a:t>
            </a:r>
            <a:endParaRPr lang="es-AR" sz="4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537A4F-252B-4827-9F56-FEBF06029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596" y="3316637"/>
            <a:ext cx="2174551" cy="3533648"/>
          </a:xfrm>
          <a:prstGeom prst="rect">
            <a:avLst/>
          </a:prstGeom>
        </p:spPr>
      </p:pic>
      <p:pic>
        <p:nvPicPr>
          <p:cNvPr id="9" name="Picture 2" descr="Bag, School, Backpack, Schoolbag, Rucksack, Education">
            <a:extLst>
              <a:ext uri="{FF2B5EF4-FFF2-40B4-BE49-F238E27FC236}">
                <a16:creationId xmlns:a16="http://schemas.microsoft.com/office/drawing/2014/main" id="{2910574A-B727-422A-BCD4-8A4E58FD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1" y="3952068"/>
            <a:ext cx="2016840" cy="26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T-Shirt, Shirt, Top, Clothing, White, Cotton, Fashion">
            <a:extLst>
              <a:ext uri="{FF2B5EF4-FFF2-40B4-BE49-F238E27FC236}">
                <a16:creationId xmlns:a16="http://schemas.microsoft.com/office/drawing/2014/main" id="{5769D726-72C5-4B64-AB77-664DE2CE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9" y="3952068"/>
            <a:ext cx="979530" cy="10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T-Shirt, Shirt, Top, Clothing, White, Cotton, Fashion">
            <a:extLst>
              <a:ext uri="{FF2B5EF4-FFF2-40B4-BE49-F238E27FC236}">
                <a16:creationId xmlns:a16="http://schemas.microsoft.com/office/drawing/2014/main" id="{87F5FE1D-EE35-4DEE-A187-739E430C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11" y="4486357"/>
            <a:ext cx="979530" cy="10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95A7D8-747D-C78D-1D1C-F133E7665E3F}"/>
              </a:ext>
            </a:extLst>
          </p:cNvPr>
          <p:cNvSpPr txBox="1"/>
          <p:nvPr/>
        </p:nvSpPr>
        <p:spPr>
          <a:xfrm>
            <a:off x="79513" y="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</p:spTree>
    <p:extLst>
      <p:ext uri="{BB962C8B-B14F-4D97-AF65-F5344CB8AC3E}">
        <p14:creationId xmlns:p14="http://schemas.microsoft.com/office/powerpoint/2010/main" val="8452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2952</Words>
  <Application>Microsoft Office PowerPoint</Application>
  <PresentationFormat>Widescreen</PresentationFormat>
  <Paragraphs>445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docs-Century Gothic</vt:lpstr>
      <vt:lpstr>Arial</vt:lpstr>
      <vt:lpstr>Arial Rounded MT Bold</vt:lpstr>
      <vt:lpstr>Calibri</vt:lpstr>
      <vt:lpstr>Calibri Light</vt:lpstr>
      <vt:lpstr>Century Gothic</vt:lpstr>
      <vt:lpstr>Modern Love</vt:lpstr>
      <vt:lpstr>Montserrat Medium</vt:lpstr>
      <vt:lpstr>Segoe Print</vt:lpstr>
      <vt:lpstr>Office Theme</vt:lpstr>
      <vt:lpstr>español, con Quique</vt:lpstr>
      <vt:lpstr>Describing me and others</vt:lpstr>
      <vt:lpstr>pronunciar</vt:lpstr>
      <vt:lpstr>hablar</vt:lpstr>
      <vt:lpstr>pronunciar</vt:lpstr>
      <vt:lpstr>pronunciar</vt:lpstr>
      <vt:lpstr>pronunciar</vt:lpstr>
      <vt:lpstr>hablar</vt:lpstr>
      <vt:lpstr>hablar</vt:lpstr>
      <vt:lpstr>hablar</vt:lpstr>
      <vt:lpstr>hablar</vt:lpstr>
      <vt:lpstr>hablar</vt:lpstr>
      <vt:lpstr>hablar</vt:lpstr>
      <vt:lpstr>hablar</vt:lpstr>
      <vt:lpstr>leer</vt:lpstr>
      <vt:lpstr>leer</vt:lpstr>
      <vt:lpstr>Number agreement on adjectives</vt:lpstr>
      <vt:lpstr>leer</vt:lpstr>
      <vt:lpstr>escuchar</vt:lpstr>
      <vt:lpstr>hablar</vt:lpstr>
      <vt:lpstr>hablar</vt:lpstr>
      <vt:lpstr>¡adiós!</vt:lpstr>
      <vt:lpstr>to print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34</cp:revision>
  <dcterms:created xsi:type="dcterms:W3CDTF">2021-04-28T18:03:02Z</dcterms:created>
  <dcterms:modified xsi:type="dcterms:W3CDTF">2022-09-03T08:07:06Z</dcterms:modified>
</cp:coreProperties>
</file>