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99" r:id="rId2"/>
    <p:sldId id="382" r:id="rId3"/>
    <p:sldId id="266" r:id="rId4"/>
    <p:sldId id="375" r:id="rId5"/>
    <p:sldId id="436" r:id="rId6"/>
    <p:sldId id="506" r:id="rId7"/>
    <p:sldId id="503" r:id="rId8"/>
    <p:sldId id="500" r:id="rId9"/>
    <p:sldId id="373" r:id="rId10"/>
    <p:sldId id="492" r:id="rId11"/>
    <p:sldId id="507" r:id="rId12"/>
    <p:sldId id="5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C3E108-A389-22DB-B6BA-F6F95A914560}" name="Paula Vázquez-Valero" initials="PVV" userId="S::PVazquez-Valero@combertonvc.org::3a0e46d7-2099-40af-a155-aa45b68bff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FEF"/>
    <a:srgbClr val="2994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E88287-F6F7-4648-839F-3E3F5771B884}" v="143" dt="2022-08-29T13:28:06.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77" autoAdjust="0"/>
    <p:restoredTop sz="78026" autoAdjust="0"/>
  </p:normalViewPr>
  <p:slideViewPr>
    <p:cSldViewPr snapToGrid="0">
      <p:cViewPr varScale="1">
        <p:scale>
          <a:sx n="89" d="100"/>
          <a:sy n="89" d="100"/>
        </p:scale>
        <p:origin x="6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53E88287-F6F7-4648-839F-3E3F5771B884}"/>
    <pc:docChg chg="modSld">
      <pc:chgData name="Tom Dawes" userId="fe899cd594ff6f3a" providerId="LiveId" clId="{53E88287-F6F7-4648-839F-3E3F5771B884}" dt="2022-08-29T13:28:14.981" v="174" actId="1035"/>
      <pc:docMkLst>
        <pc:docMk/>
      </pc:docMkLst>
      <pc:sldChg chg="modSp mod modAnim">
        <pc:chgData name="Tom Dawes" userId="fe899cd594ff6f3a" providerId="LiveId" clId="{53E88287-F6F7-4648-839F-3E3F5771B884}" dt="2022-08-29T12:54:46.156" v="43"/>
        <pc:sldMkLst>
          <pc:docMk/>
          <pc:sldMk cId="0" sldId="266"/>
        </pc:sldMkLst>
        <pc:spChg chg="mod">
          <ac:chgData name="Tom Dawes" userId="fe899cd594ff6f3a" providerId="LiveId" clId="{53E88287-F6F7-4648-839F-3E3F5771B884}" dt="2022-08-29T12:52:06.954" v="40" actId="1037"/>
          <ac:spMkLst>
            <pc:docMk/>
            <pc:sldMk cId="0" sldId="266"/>
            <ac:spMk id="114" creationId="{707E0286-DBD0-F524-DC88-19E0812CB38C}"/>
          </ac:spMkLst>
        </pc:spChg>
        <pc:spChg chg="mod">
          <ac:chgData name="Tom Dawes" userId="fe899cd594ff6f3a" providerId="LiveId" clId="{53E88287-F6F7-4648-839F-3E3F5771B884}" dt="2022-08-29T12:53:21.140" v="42" actId="14100"/>
          <ac:spMkLst>
            <pc:docMk/>
            <pc:sldMk cId="0" sldId="266"/>
            <ac:spMk id="446" creationId="{E0DB417D-9F9E-4440-B690-831A047994A3}"/>
          </ac:spMkLst>
        </pc:spChg>
      </pc:sldChg>
      <pc:sldChg chg="modAnim">
        <pc:chgData name="Tom Dawes" userId="fe899cd594ff6f3a" providerId="LiveId" clId="{53E88287-F6F7-4648-839F-3E3F5771B884}" dt="2022-08-29T13:20:02.067" v="134"/>
        <pc:sldMkLst>
          <pc:docMk/>
          <pc:sldMk cId="3838449879" sldId="373"/>
        </pc:sldMkLst>
      </pc:sldChg>
      <pc:sldChg chg="modAnim">
        <pc:chgData name="Tom Dawes" userId="fe899cd594ff6f3a" providerId="LiveId" clId="{53E88287-F6F7-4648-839F-3E3F5771B884}" dt="2022-08-29T13:01:00.821" v="67"/>
        <pc:sldMkLst>
          <pc:docMk/>
          <pc:sldMk cId="58090686" sldId="375"/>
        </pc:sldMkLst>
      </pc:sldChg>
      <pc:sldChg chg="modAnim">
        <pc:chgData name="Tom Dawes" userId="fe899cd594ff6f3a" providerId="LiveId" clId="{53E88287-F6F7-4648-839F-3E3F5771B884}" dt="2022-08-29T12:48:42.446" v="14"/>
        <pc:sldMkLst>
          <pc:docMk/>
          <pc:sldMk cId="0" sldId="382"/>
        </pc:sldMkLst>
      </pc:sldChg>
      <pc:sldChg chg="modSp mod modAnim">
        <pc:chgData name="Tom Dawes" userId="fe899cd594ff6f3a" providerId="LiveId" clId="{53E88287-F6F7-4648-839F-3E3F5771B884}" dt="2022-08-29T13:05:40.742" v="88"/>
        <pc:sldMkLst>
          <pc:docMk/>
          <pc:sldMk cId="452473813" sldId="436"/>
        </pc:sldMkLst>
        <pc:spChg chg="mod">
          <ac:chgData name="Tom Dawes" userId="fe899cd594ff6f3a" providerId="LiveId" clId="{53E88287-F6F7-4648-839F-3E3F5771B884}" dt="2022-08-29T13:05:26.333" v="87" actId="1076"/>
          <ac:spMkLst>
            <pc:docMk/>
            <pc:sldMk cId="452473813" sldId="436"/>
            <ac:spMk id="191" creationId="{92BD490D-553D-81DA-BBA7-8EE75CF30B3F}"/>
          </ac:spMkLst>
        </pc:spChg>
        <pc:spChg chg="mod">
          <ac:chgData name="Tom Dawes" userId="fe899cd594ff6f3a" providerId="LiveId" clId="{53E88287-F6F7-4648-839F-3E3F5771B884}" dt="2022-08-29T13:05:20.390" v="86" actId="1076"/>
          <ac:spMkLst>
            <pc:docMk/>
            <pc:sldMk cId="452473813" sldId="436"/>
            <ac:spMk id="192" creationId="{6C1377F5-CCA6-E10E-B646-00950A7C0367}"/>
          </ac:spMkLst>
        </pc:spChg>
        <pc:picChg chg="mod">
          <ac:chgData name="Tom Dawes" userId="fe899cd594ff6f3a" providerId="LiveId" clId="{53E88287-F6F7-4648-839F-3E3F5771B884}" dt="2022-08-29T13:03:32.197" v="77" actId="1076"/>
          <ac:picMkLst>
            <pc:docMk/>
            <pc:sldMk cId="452473813" sldId="436"/>
            <ac:picMk id="101" creationId="{08C04481-6AD7-48E2-A9BB-D326024F1CE1}"/>
          </ac:picMkLst>
        </pc:picChg>
        <pc:picChg chg="mod">
          <ac:chgData name="Tom Dawes" userId="fe899cd594ff6f3a" providerId="LiveId" clId="{53E88287-F6F7-4648-839F-3E3F5771B884}" dt="2022-08-29T13:03:42.349" v="79" actId="1076"/>
          <ac:picMkLst>
            <pc:docMk/>
            <pc:sldMk cId="452473813" sldId="436"/>
            <ac:picMk id="123" creationId="{D3051347-C780-478D-86A9-7CB4F162803E}"/>
          </ac:picMkLst>
        </pc:picChg>
        <pc:picChg chg="mod">
          <ac:chgData name="Tom Dawes" userId="fe899cd594ff6f3a" providerId="LiveId" clId="{53E88287-F6F7-4648-839F-3E3F5771B884}" dt="2022-08-29T13:03:47.761" v="80" actId="1076"/>
          <ac:picMkLst>
            <pc:docMk/>
            <pc:sldMk cId="452473813" sldId="436"/>
            <ac:picMk id="178" creationId="{812F1277-2A9A-4701-863A-70480FBCA5FF}"/>
          </ac:picMkLst>
        </pc:picChg>
        <pc:picChg chg="mod">
          <ac:chgData name="Tom Dawes" userId="fe899cd594ff6f3a" providerId="LiveId" clId="{53E88287-F6F7-4648-839F-3E3F5771B884}" dt="2022-08-29T13:03:09.941" v="74" actId="1076"/>
          <ac:picMkLst>
            <pc:docMk/>
            <pc:sldMk cId="452473813" sldId="436"/>
            <ac:picMk id="181" creationId="{26E57E8E-0E56-F7AC-5A06-31B8708AB162}"/>
          </ac:picMkLst>
        </pc:picChg>
      </pc:sldChg>
      <pc:sldChg chg="modSp mod modAnim">
        <pc:chgData name="Tom Dawes" userId="fe899cd594ff6f3a" providerId="LiveId" clId="{53E88287-F6F7-4648-839F-3E3F5771B884}" dt="2022-08-29T13:28:14.981" v="174" actId="1035"/>
        <pc:sldMkLst>
          <pc:docMk/>
          <pc:sldMk cId="602247776" sldId="503"/>
        </pc:sldMkLst>
        <pc:spChg chg="mod">
          <ac:chgData name="Tom Dawes" userId="fe899cd594ff6f3a" providerId="LiveId" clId="{53E88287-F6F7-4648-839F-3E3F5771B884}" dt="2022-08-29T13:28:14.981" v="174" actId="1035"/>
          <ac:spMkLst>
            <pc:docMk/>
            <pc:sldMk cId="602247776" sldId="503"/>
            <ac:spMk id="230" creationId="{2A24E9A1-DE6E-4F92-ABBF-9C648063728D}"/>
          </ac:spMkLst>
        </pc:spChg>
        <pc:spChg chg="mod">
          <ac:chgData name="Tom Dawes" userId="fe899cd594ff6f3a" providerId="LiveId" clId="{53E88287-F6F7-4648-839F-3E3F5771B884}" dt="2022-08-29T13:28:12.678" v="171" actId="1037"/>
          <ac:spMkLst>
            <pc:docMk/>
            <pc:sldMk cId="602247776" sldId="503"/>
            <ac:spMk id="231" creationId="{AF8F6B94-EEF4-4D76-842D-59861C4B242F}"/>
          </ac:spMkLst>
        </pc:spChg>
      </pc:sldChg>
      <pc:sldChg chg="addSp delSp modSp mod modAnim">
        <pc:chgData name="Tom Dawes" userId="fe899cd594ff6f3a" providerId="LiveId" clId="{53E88287-F6F7-4648-839F-3E3F5771B884}" dt="2022-08-29T13:11:07.351" v="117" actId="1038"/>
        <pc:sldMkLst>
          <pc:docMk/>
          <pc:sldMk cId="4057233400" sldId="506"/>
        </pc:sldMkLst>
        <pc:spChg chg="add mod">
          <ac:chgData name="Tom Dawes" userId="fe899cd594ff6f3a" providerId="LiveId" clId="{53E88287-F6F7-4648-839F-3E3F5771B884}" dt="2022-08-29T13:10:07.438" v="98"/>
          <ac:spMkLst>
            <pc:docMk/>
            <pc:sldMk cId="4057233400" sldId="506"/>
            <ac:spMk id="121" creationId="{9AB60351-B598-9AC0-C149-74DA61198765}"/>
          </ac:spMkLst>
        </pc:spChg>
        <pc:spChg chg="add mod">
          <ac:chgData name="Tom Dawes" userId="fe899cd594ff6f3a" providerId="LiveId" clId="{53E88287-F6F7-4648-839F-3E3F5771B884}" dt="2022-08-29T13:10:07.438" v="98"/>
          <ac:spMkLst>
            <pc:docMk/>
            <pc:sldMk cId="4057233400" sldId="506"/>
            <ac:spMk id="122" creationId="{72A8020C-7F36-F834-19F8-ECA663CFD61E}"/>
          </ac:spMkLst>
        </pc:spChg>
        <pc:spChg chg="add mod">
          <ac:chgData name="Tom Dawes" userId="fe899cd594ff6f3a" providerId="LiveId" clId="{53E88287-F6F7-4648-839F-3E3F5771B884}" dt="2022-08-29T13:10:07.438" v="98"/>
          <ac:spMkLst>
            <pc:docMk/>
            <pc:sldMk cId="4057233400" sldId="506"/>
            <ac:spMk id="124" creationId="{885E4DF3-F8F8-26D2-FC59-23FD1C8E9DB5}"/>
          </ac:spMkLst>
        </pc:spChg>
        <pc:spChg chg="mod">
          <ac:chgData name="Tom Dawes" userId="fe899cd594ff6f3a" providerId="LiveId" clId="{53E88287-F6F7-4648-839F-3E3F5771B884}" dt="2022-08-29T13:11:07.351" v="117" actId="1038"/>
          <ac:spMkLst>
            <pc:docMk/>
            <pc:sldMk cId="4057233400" sldId="506"/>
            <ac:spMk id="181" creationId="{CCADFEB5-B7C9-271A-DF97-FF38866DAA4B}"/>
          </ac:spMkLst>
        </pc:spChg>
        <pc:spChg chg="del">
          <ac:chgData name="Tom Dawes" userId="fe899cd594ff6f3a" providerId="LiveId" clId="{53E88287-F6F7-4648-839F-3E3F5771B884}" dt="2022-08-29T13:10:06.243" v="97" actId="478"/>
          <ac:spMkLst>
            <pc:docMk/>
            <pc:sldMk cId="4057233400" sldId="506"/>
            <ac:spMk id="190" creationId="{620B90E7-F6E6-17E6-812D-C5AB64CB7F2D}"/>
          </ac:spMkLst>
        </pc:spChg>
        <pc:spChg chg="del">
          <ac:chgData name="Tom Dawes" userId="fe899cd594ff6f3a" providerId="LiveId" clId="{53E88287-F6F7-4648-839F-3E3F5771B884}" dt="2022-08-29T13:10:06.243" v="97" actId="478"/>
          <ac:spMkLst>
            <pc:docMk/>
            <pc:sldMk cId="4057233400" sldId="506"/>
            <ac:spMk id="191" creationId="{92BD490D-553D-81DA-BBA7-8EE75CF30B3F}"/>
          </ac:spMkLst>
        </pc:spChg>
        <pc:spChg chg="del">
          <ac:chgData name="Tom Dawes" userId="fe899cd594ff6f3a" providerId="LiveId" clId="{53E88287-F6F7-4648-839F-3E3F5771B884}" dt="2022-08-29T13:10:06.243" v="97" actId="478"/>
          <ac:spMkLst>
            <pc:docMk/>
            <pc:sldMk cId="4057233400" sldId="506"/>
            <ac:spMk id="192" creationId="{6C1377F5-CCA6-E10E-B646-00950A7C0367}"/>
          </ac:spMkLst>
        </pc:spChg>
        <pc:picChg chg="add mod">
          <ac:chgData name="Tom Dawes" userId="fe899cd594ff6f3a" providerId="LiveId" clId="{53E88287-F6F7-4648-839F-3E3F5771B884}" dt="2022-08-29T13:10:07.438" v="98"/>
          <ac:picMkLst>
            <pc:docMk/>
            <pc:sldMk cId="4057233400" sldId="506"/>
            <ac:picMk id="115" creationId="{85A28734-1D1A-F5FE-F575-1939F903CC9B}"/>
          </ac:picMkLst>
        </pc:picChg>
        <pc:picChg chg="add mod">
          <ac:chgData name="Tom Dawes" userId="fe899cd594ff6f3a" providerId="LiveId" clId="{53E88287-F6F7-4648-839F-3E3F5771B884}" dt="2022-08-29T13:10:07.438" v="98"/>
          <ac:picMkLst>
            <pc:docMk/>
            <pc:sldMk cId="4057233400" sldId="506"/>
            <ac:picMk id="123" creationId="{D7D92FF2-093F-1348-3ED7-C563B155E138}"/>
          </ac:picMkLst>
        </pc:picChg>
        <pc:picChg chg="del">
          <ac:chgData name="Tom Dawes" userId="fe899cd594ff6f3a" providerId="LiveId" clId="{53E88287-F6F7-4648-839F-3E3F5771B884}" dt="2022-08-29T13:10:06.243" v="97" actId="478"/>
          <ac:picMkLst>
            <pc:docMk/>
            <pc:sldMk cId="4057233400" sldId="506"/>
            <ac:picMk id="172" creationId="{72972B74-4C39-4810-A97D-C011538FEE44}"/>
          </ac:picMkLst>
        </pc:picChg>
        <pc:picChg chg="del">
          <ac:chgData name="Tom Dawes" userId="fe899cd594ff6f3a" providerId="LiveId" clId="{53E88287-F6F7-4648-839F-3E3F5771B884}" dt="2022-08-29T13:10:06.243" v="97" actId="478"/>
          <ac:picMkLst>
            <pc:docMk/>
            <pc:sldMk cId="4057233400" sldId="506"/>
            <ac:picMk id="189" creationId="{766591A2-E7DC-5CD4-EC22-D283E5549B12}"/>
          </ac:picMkLst>
        </pc:picChg>
      </pc:sldChg>
    </pc:docChg>
  </pc:docChgLst>
  <pc:docChgLst>
    <pc:chgData name="Paula Vázquez-Valero" userId="3a0e46d7-2099-40af-a155-aa45b68bfff3" providerId="ADAL" clId="{5EE77704-FEFB-4505-B6F3-E4EA073975FA}"/>
    <pc:docChg chg="undo custSel addSld delSld modSld sldOrd">
      <pc:chgData name="Paula Vázquez-Valero" userId="3a0e46d7-2099-40af-a155-aa45b68bfff3" providerId="ADAL" clId="{5EE77704-FEFB-4505-B6F3-E4EA073975FA}" dt="2021-07-27T22:30:45.132" v="3467" actId="20577"/>
      <pc:docMkLst>
        <pc:docMk/>
      </pc:docMkLst>
      <pc:sldChg chg="addSp delSp modSp add mod delAnim modAnim modNotesTx">
        <pc:chgData name="Paula Vázquez-Valero" userId="3a0e46d7-2099-40af-a155-aa45b68bfff3" providerId="ADAL" clId="{5EE77704-FEFB-4505-B6F3-E4EA073975FA}" dt="2021-07-27T22:13:42.642" v="2923" actId="113"/>
        <pc:sldMkLst>
          <pc:docMk/>
          <pc:sldMk cId="0" sldId="266"/>
        </pc:sldMkLst>
        <pc:spChg chg="del">
          <ac:chgData name="Paula Vázquez-Valero" userId="3a0e46d7-2099-40af-a155-aa45b68bfff3" providerId="ADAL" clId="{5EE77704-FEFB-4505-B6F3-E4EA073975FA}" dt="2021-07-27T21:22:58.685" v="798" actId="478"/>
          <ac:spMkLst>
            <pc:docMk/>
            <pc:sldMk cId="0" sldId="266"/>
            <ac:spMk id="3" creationId="{A2C1DA5E-3F47-45E1-93D1-9510893A2E31}"/>
          </ac:spMkLst>
        </pc:spChg>
        <pc:spChg chg="del mod">
          <ac:chgData name="Paula Vázquez-Valero" userId="3a0e46d7-2099-40af-a155-aa45b68bfff3" providerId="ADAL" clId="{5EE77704-FEFB-4505-B6F3-E4EA073975FA}" dt="2021-07-27T21:23:26.880" v="826"/>
          <ac:spMkLst>
            <pc:docMk/>
            <pc:sldMk cId="0" sldId="266"/>
            <ac:spMk id="85" creationId="{ED586029-BA45-4A1E-BCD4-5DA8DA3E0C42}"/>
          </ac:spMkLst>
        </pc:spChg>
        <pc:spChg chg="add del mod">
          <ac:chgData name="Paula Vázquez-Valero" userId="3a0e46d7-2099-40af-a155-aa45b68bfff3" providerId="ADAL" clId="{5EE77704-FEFB-4505-B6F3-E4EA073975FA}" dt="2021-07-27T21:46:17.825" v="1649" actId="478"/>
          <ac:spMkLst>
            <pc:docMk/>
            <pc:sldMk cId="0" sldId="266"/>
            <ac:spMk id="132" creationId="{8FC8D8A5-9CFE-414A-8E85-77A62CB56EAD}"/>
          </ac:spMkLst>
        </pc:spChg>
        <pc:spChg chg="add del mod">
          <ac:chgData name="Paula Vázquez-Valero" userId="3a0e46d7-2099-40af-a155-aa45b68bfff3" providerId="ADAL" clId="{5EE77704-FEFB-4505-B6F3-E4EA073975FA}" dt="2021-07-27T21:46:14.960" v="1647" actId="478"/>
          <ac:spMkLst>
            <pc:docMk/>
            <pc:sldMk cId="0" sldId="266"/>
            <ac:spMk id="133" creationId="{02FD883A-8192-4DD8-943D-8511630D4D20}"/>
          </ac:spMkLst>
        </pc:spChg>
        <pc:spChg chg="add del mod">
          <ac:chgData name="Paula Vázquez-Valero" userId="3a0e46d7-2099-40af-a155-aa45b68bfff3" providerId="ADAL" clId="{5EE77704-FEFB-4505-B6F3-E4EA073975FA}" dt="2021-07-27T22:08:17.167" v="2384" actId="21"/>
          <ac:spMkLst>
            <pc:docMk/>
            <pc:sldMk cId="0" sldId="266"/>
            <ac:spMk id="134" creationId="{BA2DA91A-EFD2-47D5-8044-091CAEF1CD04}"/>
          </ac:spMkLst>
        </pc:spChg>
        <pc:spChg chg="add del mod">
          <ac:chgData name="Paula Vázquez-Valero" userId="3a0e46d7-2099-40af-a155-aa45b68bfff3" providerId="ADAL" clId="{5EE77704-FEFB-4505-B6F3-E4EA073975FA}" dt="2021-07-27T22:08:17.167" v="2384" actId="21"/>
          <ac:spMkLst>
            <pc:docMk/>
            <pc:sldMk cId="0" sldId="266"/>
            <ac:spMk id="135" creationId="{A57CA45A-972B-4C7B-8D0B-00C3FC079F2A}"/>
          </ac:spMkLst>
        </pc:spChg>
        <pc:spChg chg="add del mod">
          <ac:chgData name="Paula Vázquez-Valero" userId="3a0e46d7-2099-40af-a155-aa45b68bfff3" providerId="ADAL" clId="{5EE77704-FEFB-4505-B6F3-E4EA073975FA}" dt="2021-07-27T21:46:14.960" v="1647" actId="478"/>
          <ac:spMkLst>
            <pc:docMk/>
            <pc:sldMk cId="0" sldId="266"/>
            <ac:spMk id="136" creationId="{0579F30E-7532-404B-A87F-3AA53BE5DC28}"/>
          </ac:spMkLst>
        </pc:spChg>
        <pc:spChg chg="add del mod">
          <ac:chgData name="Paula Vázquez-Valero" userId="3a0e46d7-2099-40af-a155-aa45b68bfff3" providerId="ADAL" clId="{5EE77704-FEFB-4505-B6F3-E4EA073975FA}" dt="2021-07-27T21:46:17.825" v="1649" actId="478"/>
          <ac:spMkLst>
            <pc:docMk/>
            <pc:sldMk cId="0" sldId="266"/>
            <ac:spMk id="137" creationId="{CE1A0D3B-7E51-4F55-BE66-3D381FA47CB9}"/>
          </ac:spMkLst>
        </pc:spChg>
        <pc:spChg chg="del">
          <ac:chgData name="Paula Vázquez-Valero" userId="3a0e46d7-2099-40af-a155-aa45b68bfff3" providerId="ADAL" clId="{5EE77704-FEFB-4505-B6F3-E4EA073975FA}" dt="2021-07-27T21:23:57.333" v="837" actId="21"/>
          <ac:spMkLst>
            <pc:docMk/>
            <pc:sldMk cId="0" sldId="266"/>
            <ac:spMk id="138" creationId="{7C52DEE0-F2FE-446D-86D8-D8EE5B153C96}"/>
          </ac:spMkLst>
        </pc:spChg>
        <pc:spChg chg="add del mod">
          <ac:chgData name="Paula Vázquez-Valero" userId="3a0e46d7-2099-40af-a155-aa45b68bfff3" providerId="ADAL" clId="{5EE77704-FEFB-4505-B6F3-E4EA073975FA}" dt="2021-07-27T21:46:20.314" v="1650" actId="478"/>
          <ac:spMkLst>
            <pc:docMk/>
            <pc:sldMk cId="0" sldId="266"/>
            <ac:spMk id="139" creationId="{18E90805-7DA1-42D3-A7AF-55823CB74FE1}"/>
          </ac:spMkLst>
        </pc:spChg>
        <pc:spChg chg="add del mod">
          <ac:chgData name="Paula Vázquez-Valero" userId="3a0e46d7-2099-40af-a155-aa45b68bfff3" providerId="ADAL" clId="{5EE77704-FEFB-4505-B6F3-E4EA073975FA}" dt="2021-07-27T21:26:55.241" v="854" actId="478"/>
          <ac:spMkLst>
            <pc:docMk/>
            <pc:sldMk cId="0" sldId="266"/>
            <ac:spMk id="140" creationId="{EC8D0882-5240-4BB9-8EFC-CB247C1E425C}"/>
          </ac:spMkLst>
        </pc:spChg>
        <pc:spChg chg="del">
          <ac:chgData name="Paula Vázquez-Valero" userId="3a0e46d7-2099-40af-a155-aa45b68bfff3" providerId="ADAL" clId="{5EE77704-FEFB-4505-B6F3-E4EA073975FA}" dt="2021-07-27T21:23:57.333" v="837" actId="21"/>
          <ac:spMkLst>
            <pc:docMk/>
            <pc:sldMk cId="0" sldId="266"/>
            <ac:spMk id="141" creationId="{FDCDD4DF-7644-4830-8454-F3F817BC5F48}"/>
          </ac:spMkLst>
        </pc:spChg>
        <pc:spChg chg="del">
          <ac:chgData name="Paula Vázquez-Valero" userId="3a0e46d7-2099-40af-a155-aa45b68bfff3" providerId="ADAL" clId="{5EE77704-FEFB-4505-B6F3-E4EA073975FA}" dt="2021-07-27T21:23:57.333" v="837" actId="21"/>
          <ac:spMkLst>
            <pc:docMk/>
            <pc:sldMk cId="0" sldId="266"/>
            <ac:spMk id="142" creationId="{BD5C8CA9-9E40-4EED-9900-75A80001BB69}"/>
          </ac:spMkLst>
        </pc:spChg>
        <pc:spChg chg="add del mod">
          <ac:chgData name="Paula Vázquez-Valero" userId="3a0e46d7-2099-40af-a155-aa45b68bfff3" providerId="ADAL" clId="{5EE77704-FEFB-4505-B6F3-E4EA073975FA}" dt="2021-07-27T21:26:52.525" v="853" actId="478"/>
          <ac:spMkLst>
            <pc:docMk/>
            <pc:sldMk cId="0" sldId="266"/>
            <ac:spMk id="143" creationId="{5FFBD389-B460-4ACA-96EF-8AB2835864A3}"/>
          </ac:spMkLst>
        </pc:spChg>
        <pc:spChg chg="add del mod">
          <ac:chgData name="Paula Vázquez-Valero" userId="3a0e46d7-2099-40af-a155-aa45b68bfff3" providerId="ADAL" clId="{5EE77704-FEFB-4505-B6F3-E4EA073975FA}" dt="2021-07-27T21:26:52.525" v="853" actId="478"/>
          <ac:spMkLst>
            <pc:docMk/>
            <pc:sldMk cId="0" sldId="266"/>
            <ac:spMk id="144" creationId="{FFD6FA08-712D-4743-9192-2D369482F2CA}"/>
          </ac:spMkLst>
        </pc:spChg>
        <pc:spChg chg="add del mod">
          <ac:chgData name="Paula Vázquez-Valero" userId="3a0e46d7-2099-40af-a155-aa45b68bfff3" providerId="ADAL" clId="{5EE77704-FEFB-4505-B6F3-E4EA073975FA}" dt="2021-07-27T21:26:52.525" v="853" actId="478"/>
          <ac:spMkLst>
            <pc:docMk/>
            <pc:sldMk cId="0" sldId="266"/>
            <ac:spMk id="145" creationId="{532ED718-B454-4B47-9137-3C346FA1BC6D}"/>
          </ac:spMkLst>
        </pc:spChg>
        <pc:spChg chg="add del mod">
          <ac:chgData name="Paula Vázquez-Valero" userId="3a0e46d7-2099-40af-a155-aa45b68bfff3" providerId="ADAL" clId="{5EE77704-FEFB-4505-B6F3-E4EA073975FA}" dt="2021-07-27T21:26:52.525" v="853" actId="478"/>
          <ac:spMkLst>
            <pc:docMk/>
            <pc:sldMk cId="0" sldId="266"/>
            <ac:spMk id="146" creationId="{AF0B3FD4-195D-48A4-B4BF-CB003FCC22AA}"/>
          </ac:spMkLst>
        </pc:spChg>
        <pc:spChg chg="mod">
          <ac:chgData name="Paula Vázquez-Valero" userId="3a0e46d7-2099-40af-a155-aa45b68bfff3" providerId="ADAL" clId="{5EE77704-FEFB-4505-B6F3-E4EA073975FA}" dt="2021-07-27T21:26:32.804" v="850"/>
          <ac:spMkLst>
            <pc:docMk/>
            <pc:sldMk cId="0" sldId="266"/>
            <ac:spMk id="148" creationId="{397A0913-5197-4296-82DD-65240F471EC7}"/>
          </ac:spMkLst>
        </pc:spChg>
        <pc:spChg chg="del">
          <ac:chgData name="Paula Vázquez-Valero" userId="3a0e46d7-2099-40af-a155-aa45b68bfff3" providerId="ADAL" clId="{5EE77704-FEFB-4505-B6F3-E4EA073975FA}" dt="2021-07-27T21:23:02.833" v="799" actId="478"/>
          <ac:spMkLst>
            <pc:docMk/>
            <pc:sldMk cId="0" sldId="266"/>
            <ac:spMk id="156" creationId="{9EDB51A6-DD51-43A6-BB4E-AE3B890F3E8D}"/>
          </ac:spMkLst>
        </pc:spChg>
        <pc:spChg chg="del">
          <ac:chgData name="Paula Vázquez-Valero" userId="3a0e46d7-2099-40af-a155-aa45b68bfff3" providerId="ADAL" clId="{5EE77704-FEFB-4505-B6F3-E4EA073975FA}" dt="2021-07-27T21:23:02.833" v="799" actId="478"/>
          <ac:spMkLst>
            <pc:docMk/>
            <pc:sldMk cId="0" sldId="266"/>
            <ac:spMk id="157" creationId="{8D3F57F6-FBCE-43D3-B089-3C05F51825FA}"/>
          </ac:spMkLst>
        </pc:spChg>
        <pc:spChg chg="del mod">
          <ac:chgData name="Paula Vázquez-Valero" userId="3a0e46d7-2099-40af-a155-aa45b68bfff3" providerId="ADAL" clId="{5EE77704-FEFB-4505-B6F3-E4EA073975FA}" dt="2021-07-27T21:23:40.766" v="830" actId="21"/>
          <ac:spMkLst>
            <pc:docMk/>
            <pc:sldMk cId="0" sldId="266"/>
            <ac:spMk id="158" creationId="{7CCC0705-9CE5-4D6B-879F-C58BDCE1EF1A}"/>
          </ac:spMkLst>
        </pc:spChg>
        <pc:spChg chg="del">
          <ac:chgData name="Paula Vázquez-Valero" userId="3a0e46d7-2099-40af-a155-aa45b68bfff3" providerId="ADAL" clId="{5EE77704-FEFB-4505-B6F3-E4EA073975FA}" dt="2021-07-27T21:23:02.833" v="799" actId="478"/>
          <ac:spMkLst>
            <pc:docMk/>
            <pc:sldMk cId="0" sldId="266"/>
            <ac:spMk id="160" creationId="{8E2B42CC-C8C2-41EA-AF9F-AEF7FE191ACE}"/>
          </ac:spMkLst>
        </pc:spChg>
        <pc:spChg chg="del">
          <ac:chgData name="Paula Vázquez-Valero" userId="3a0e46d7-2099-40af-a155-aa45b68bfff3" providerId="ADAL" clId="{5EE77704-FEFB-4505-B6F3-E4EA073975FA}" dt="2021-07-27T21:23:02.833" v="799" actId="478"/>
          <ac:spMkLst>
            <pc:docMk/>
            <pc:sldMk cId="0" sldId="266"/>
            <ac:spMk id="162" creationId="{FEB73842-3A42-41C5-A1B0-B2B1DF6D047A}"/>
          </ac:spMkLst>
        </pc:spChg>
        <pc:spChg chg="del">
          <ac:chgData name="Paula Vázquez-Valero" userId="3a0e46d7-2099-40af-a155-aa45b68bfff3" providerId="ADAL" clId="{5EE77704-FEFB-4505-B6F3-E4EA073975FA}" dt="2021-07-27T21:23:02.833" v="799" actId="478"/>
          <ac:spMkLst>
            <pc:docMk/>
            <pc:sldMk cId="0" sldId="266"/>
            <ac:spMk id="164" creationId="{DCFE0F37-670C-4FD5-B52C-4DAC8885C249}"/>
          </ac:spMkLst>
        </pc:spChg>
        <pc:spChg chg="del">
          <ac:chgData name="Paula Vázquez-Valero" userId="3a0e46d7-2099-40af-a155-aa45b68bfff3" providerId="ADAL" clId="{5EE77704-FEFB-4505-B6F3-E4EA073975FA}" dt="2021-07-27T21:23:02.833" v="799" actId="478"/>
          <ac:spMkLst>
            <pc:docMk/>
            <pc:sldMk cId="0" sldId="266"/>
            <ac:spMk id="166" creationId="{1151E009-15F4-408E-B1AC-02CDA1BB5605}"/>
          </ac:spMkLst>
        </pc:spChg>
        <pc:spChg chg="del">
          <ac:chgData name="Paula Vázquez-Valero" userId="3a0e46d7-2099-40af-a155-aa45b68bfff3" providerId="ADAL" clId="{5EE77704-FEFB-4505-B6F3-E4EA073975FA}" dt="2021-07-27T21:23:02.833" v="799" actId="478"/>
          <ac:spMkLst>
            <pc:docMk/>
            <pc:sldMk cId="0" sldId="266"/>
            <ac:spMk id="168" creationId="{0A279D45-5600-44E2-A0A6-6A33047823A3}"/>
          </ac:spMkLst>
        </pc:spChg>
        <pc:spChg chg="del">
          <ac:chgData name="Paula Vázquez-Valero" userId="3a0e46d7-2099-40af-a155-aa45b68bfff3" providerId="ADAL" clId="{5EE77704-FEFB-4505-B6F3-E4EA073975FA}" dt="2021-07-27T21:23:02.833" v="799" actId="478"/>
          <ac:spMkLst>
            <pc:docMk/>
            <pc:sldMk cId="0" sldId="266"/>
            <ac:spMk id="169" creationId="{A70B9834-A9D0-4665-8029-EEFFC5CA9C95}"/>
          </ac:spMkLst>
        </pc:spChg>
        <pc:spChg chg="mod">
          <ac:chgData name="Paula Vázquez-Valero" userId="3a0e46d7-2099-40af-a155-aa45b68bfff3" providerId="ADAL" clId="{5EE77704-FEFB-4505-B6F3-E4EA073975FA}" dt="2021-07-27T21:26:32.804" v="850"/>
          <ac:spMkLst>
            <pc:docMk/>
            <pc:sldMk cId="0" sldId="266"/>
            <ac:spMk id="170" creationId="{FD2F2674-2BDC-47BD-A160-66978585380B}"/>
          </ac:spMkLst>
        </pc:spChg>
        <pc:spChg chg="del">
          <ac:chgData name="Paula Vázquez-Valero" userId="3a0e46d7-2099-40af-a155-aa45b68bfff3" providerId="ADAL" clId="{5EE77704-FEFB-4505-B6F3-E4EA073975FA}" dt="2021-07-27T21:23:02.833" v="799" actId="478"/>
          <ac:spMkLst>
            <pc:docMk/>
            <pc:sldMk cId="0" sldId="266"/>
            <ac:spMk id="172" creationId="{106C553B-F3B3-4AEA-927C-AD67893A75B2}"/>
          </ac:spMkLst>
        </pc:spChg>
        <pc:spChg chg="mod">
          <ac:chgData name="Paula Vázquez-Valero" userId="3a0e46d7-2099-40af-a155-aa45b68bfff3" providerId="ADAL" clId="{5EE77704-FEFB-4505-B6F3-E4EA073975FA}" dt="2021-07-27T21:26:32.804" v="850"/>
          <ac:spMkLst>
            <pc:docMk/>
            <pc:sldMk cId="0" sldId="266"/>
            <ac:spMk id="173" creationId="{EE6B4250-2BEB-4FF7-B185-D2F3EBBA0F69}"/>
          </ac:spMkLst>
        </pc:spChg>
        <pc:spChg chg="del">
          <ac:chgData name="Paula Vázquez-Valero" userId="3a0e46d7-2099-40af-a155-aa45b68bfff3" providerId="ADAL" clId="{5EE77704-FEFB-4505-B6F3-E4EA073975FA}" dt="2021-07-27T21:23:02.833" v="799" actId="478"/>
          <ac:spMkLst>
            <pc:docMk/>
            <pc:sldMk cId="0" sldId="266"/>
            <ac:spMk id="174" creationId="{E9D8CF4E-49F6-40ED-988F-C2EA560B2664}"/>
          </ac:spMkLst>
        </pc:spChg>
        <pc:spChg chg="mod">
          <ac:chgData name="Paula Vázquez-Valero" userId="3a0e46d7-2099-40af-a155-aa45b68bfff3" providerId="ADAL" clId="{5EE77704-FEFB-4505-B6F3-E4EA073975FA}" dt="2021-07-27T21:26:32.804" v="850"/>
          <ac:spMkLst>
            <pc:docMk/>
            <pc:sldMk cId="0" sldId="266"/>
            <ac:spMk id="175" creationId="{50627C84-3ADD-4AEB-B7ED-78604462CBF4}"/>
          </ac:spMkLst>
        </pc:spChg>
        <pc:spChg chg="del">
          <ac:chgData name="Paula Vázquez-Valero" userId="3a0e46d7-2099-40af-a155-aa45b68bfff3" providerId="ADAL" clId="{5EE77704-FEFB-4505-B6F3-E4EA073975FA}" dt="2021-07-27T21:23:02.833" v="799" actId="478"/>
          <ac:spMkLst>
            <pc:docMk/>
            <pc:sldMk cId="0" sldId="266"/>
            <ac:spMk id="176" creationId="{731EE445-8C5C-465D-97F7-E8380630A340}"/>
          </ac:spMkLst>
        </pc:spChg>
        <pc:spChg chg="del">
          <ac:chgData name="Paula Vázquez-Valero" userId="3a0e46d7-2099-40af-a155-aa45b68bfff3" providerId="ADAL" clId="{5EE77704-FEFB-4505-B6F3-E4EA073975FA}" dt="2021-07-27T21:23:02.833" v="799" actId="478"/>
          <ac:spMkLst>
            <pc:docMk/>
            <pc:sldMk cId="0" sldId="266"/>
            <ac:spMk id="178" creationId="{EE84DC1B-1774-49B4-BBAB-BD638D3B7CF3}"/>
          </ac:spMkLst>
        </pc:spChg>
        <pc:spChg chg="mod">
          <ac:chgData name="Paula Vázquez-Valero" userId="3a0e46d7-2099-40af-a155-aa45b68bfff3" providerId="ADAL" clId="{5EE77704-FEFB-4505-B6F3-E4EA073975FA}" dt="2021-07-27T21:26:32.804" v="850"/>
          <ac:spMkLst>
            <pc:docMk/>
            <pc:sldMk cId="0" sldId="266"/>
            <ac:spMk id="179" creationId="{47FC534E-1998-4A9B-A1FC-C362CB6267A4}"/>
          </ac:spMkLst>
        </pc:spChg>
        <pc:spChg chg="mod">
          <ac:chgData name="Paula Vázquez-Valero" userId="3a0e46d7-2099-40af-a155-aa45b68bfff3" providerId="ADAL" clId="{5EE77704-FEFB-4505-B6F3-E4EA073975FA}" dt="2021-07-27T21:26:32.804" v="850"/>
          <ac:spMkLst>
            <pc:docMk/>
            <pc:sldMk cId="0" sldId="266"/>
            <ac:spMk id="180" creationId="{8064A8FA-2430-43CA-B303-9E84486E9292}"/>
          </ac:spMkLst>
        </pc:spChg>
        <pc:spChg chg="mod">
          <ac:chgData name="Paula Vázquez-Valero" userId="3a0e46d7-2099-40af-a155-aa45b68bfff3" providerId="ADAL" clId="{5EE77704-FEFB-4505-B6F3-E4EA073975FA}" dt="2021-07-27T21:26:32.804" v="850"/>
          <ac:spMkLst>
            <pc:docMk/>
            <pc:sldMk cId="0" sldId="266"/>
            <ac:spMk id="182" creationId="{737DF9C3-191C-4577-BBA7-900F533E67F7}"/>
          </ac:spMkLst>
        </pc:spChg>
        <pc:spChg chg="del">
          <ac:chgData name="Paula Vázquez-Valero" userId="3a0e46d7-2099-40af-a155-aa45b68bfff3" providerId="ADAL" clId="{5EE77704-FEFB-4505-B6F3-E4EA073975FA}" dt="2021-07-27T21:23:02.833" v="799" actId="478"/>
          <ac:spMkLst>
            <pc:docMk/>
            <pc:sldMk cId="0" sldId="266"/>
            <ac:spMk id="185" creationId="{F7767C4F-0041-4D80-AFCC-0FB68A622487}"/>
          </ac:spMkLst>
        </pc:spChg>
        <pc:spChg chg="mod">
          <ac:chgData name="Paula Vázquez-Valero" userId="3a0e46d7-2099-40af-a155-aa45b68bfff3" providerId="ADAL" clId="{5EE77704-FEFB-4505-B6F3-E4EA073975FA}" dt="2021-07-27T21:26:32.804" v="850"/>
          <ac:spMkLst>
            <pc:docMk/>
            <pc:sldMk cId="0" sldId="266"/>
            <ac:spMk id="186" creationId="{1DB661F7-E6C7-4DCE-B569-25F2A54FC3D4}"/>
          </ac:spMkLst>
        </pc:spChg>
        <pc:spChg chg="del">
          <ac:chgData name="Paula Vázquez-Valero" userId="3a0e46d7-2099-40af-a155-aa45b68bfff3" providerId="ADAL" clId="{5EE77704-FEFB-4505-B6F3-E4EA073975FA}" dt="2021-07-27T21:23:02.833" v="799" actId="478"/>
          <ac:spMkLst>
            <pc:docMk/>
            <pc:sldMk cId="0" sldId="266"/>
            <ac:spMk id="187" creationId="{68E2D0A5-5527-4C67-B991-A03626AA6764}"/>
          </ac:spMkLst>
        </pc:spChg>
        <pc:spChg chg="del">
          <ac:chgData name="Paula Vázquez-Valero" userId="3a0e46d7-2099-40af-a155-aa45b68bfff3" providerId="ADAL" clId="{5EE77704-FEFB-4505-B6F3-E4EA073975FA}" dt="2021-07-27T21:23:57.333" v="837" actId="21"/>
          <ac:spMkLst>
            <pc:docMk/>
            <pc:sldMk cId="0" sldId="266"/>
            <ac:spMk id="188" creationId="{8D961821-2F8F-462E-A783-6CFB90E5E778}"/>
          </ac:spMkLst>
        </pc:spChg>
        <pc:spChg chg="del">
          <ac:chgData name="Paula Vázquez-Valero" userId="3a0e46d7-2099-40af-a155-aa45b68bfff3" providerId="ADAL" clId="{5EE77704-FEFB-4505-B6F3-E4EA073975FA}" dt="2021-07-27T21:23:57.333" v="837" actId="21"/>
          <ac:spMkLst>
            <pc:docMk/>
            <pc:sldMk cId="0" sldId="266"/>
            <ac:spMk id="189" creationId="{DFF366B4-1164-43F9-83A7-B0D934F23BF3}"/>
          </ac:spMkLst>
        </pc:spChg>
        <pc:spChg chg="del">
          <ac:chgData name="Paula Vázquez-Valero" userId="3a0e46d7-2099-40af-a155-aa45b68bfff3" providerId="ADAL" clId="{5EE77704-FEFB-4505-B6F3-E4EA073975FA}" dt="2021-07-27T21:23:57.333" v="837" actId="21"/>
          <ac:spMkLst>
            <pc:docMk/>
            <pc:sldMk cId="0" sldId="266"/>
            <ac:spMk id="190" creationId="{CE04A1F4-61CF-4782-A52A-C49B8EA796F1}"/>
          </ac:spMkLst>
        </pc:spChg>
        <pc:spChg chg="del">
          <ac:chgData name="Paula Vázquez-Valero" userId="3a0e46d7-2099-40af-a155-aa45b68bfff3" providerId="ADAL" clId="{5EE77704-FEFB-4505-B6F3-E4EA073975FA}" dt="2021-07-27T21:23:57.333" v="837" actId="21"/>
          <ac:spMkLst>
            <pc:docMk/>
            <pc:sldMk cId="0" sldId="266"/>
            <ac:spMk id="191" creationId="{011BBD70-7E66-446C-93EF-DCCD08F93FC6}"/>
          </ac:spMkLst>
        </pc:spChg>
        <pc:spChg chg="del">
          <ac:chgData name="Paula Vázquez-Valero" userId="3a0e46d7-2099-40af-a155-aa45b68bfff3" providerId="ADAL" clId="{5EE77704-FEFB-4505-B6F3-E4EA073975FA}" dt="2021-07-27T21:23:57.333" v="837" actId="21"/>
          <ac:spMkLst>
            <pc:docMk/>
            <pc:sldMk cId="0" sldId="266"/>
            <ac:spMk id="192" creationId="{651DC945-198A-42E8-8F26-5D2B6BD166EF}"/>
          </ac:spMkLst>
        </pc:spChg>
        <pc:spChg chg="mod">
          <ac:chgData name="Paula Vázquez-Valero" userId="3a0e46d7-2099-40af-a155-aa45b68bfff3" providerId="ADAL" clId="{5EE77704-FEFB-4505-B6F3-E4EA073975FA}" dt="2021-07-27T21:26:32.804" v="850"/>
          <ac:spMkLst>
            <pc:docMk/>
            <pc:sldMk cId="0" sldId="266"/>
            <ac:spMk id="194" creationId="{CC4A0A91-F858-4F3B-BBFB-E558A31FFE8E}"/>
          </ac:spMkLst>
        </pc:spChg>
        <pc:spChg chg="del">
          <ac:chgData name="Paula Vázquez-Valero" userId="3a0e46d7-2099-40af-a155-aa45b68bfff3" providerId="ADAL" clId="{5EE77704-FEFB-4505-B6F3-E4EA073975FA}" dt="2021-07-27T21:27:25.876" v="862" actId="478"/>
          <ac:spMkLst>
            <pc:docMk/>
            <pc:sldMk cId="0" sldId="266"/>
            <ac:spMk id="210" creationId="{5EC00F48-714D-44A4-988E-A1AD24F209FC}"/>
          </ac:spMkLst>
        </pc:spChg>
        <pc:spChg chg="mod">
          <ac:chgData name="Paula Vázquez-Valero" userId="3a0e46d7-2099-40af-a155-aa45b68bfff3" providerId="ADAL" clId="{5EE77704-FEFB-4505-B6F3-E4EA073975FA}" dt="2021-07-27T21:26:32.804" v="850"/>
          <ac:spMkLst>
            <pc:docMk/>
            <pc:sldMk cId="0" sldId="266"/>
            <ac:spMk id="211" creationId="{71C6A6D8-03CD-4F3A-B95D-798DCDF91F8B}"/>
          </ac:spMkLst>
        </pc:spChg>
        <pc:spChg chg="add del mod">
          <ac:chgData name="Paula Vázquez-Valero" userId="3a0e46d7-2099-40af-a155-aa45b68bfff3" providerId="ADAL" clId="{5EE77704-FEFB-4505-B6F3-E4EA073975FA}" dt="2021-07-27T21:26:52.525" v="853" actId="478"/>
          <ac:spMkLst>
            <pc:docMk/>
            <pc:sldMk cId="0" sldId="266"/>
            <ac:spMk id="212" creationId="{99A8FCF8-EC55-44A2-A967-317633FFCE01}"/>
          </ac:spMkLst>
        </pc:spChg>
        <pc:spChg chg="mod">
          <ac:chgData name="Paula Vázquez-Valero" userId="3a0e46d7-2099-40af-a155-aa45b68bfff3" providerId="ADAL" clId="{5EE77704-FEFB-4505-B6F3-E4EA073975FA}" dt="2021-07-27T21:26:32.804" v="850"/>
          <ac:spMkLst>
            <pc:docMk/>
            <pc:sldMk cId="0" sldId="266"/>
            <ac:spMk id="214" creationId="{2E07322B-8A19-4B25-BB0E-DF9EA53FA9D7}"/>
          </ac:spMkLst>
        </pc:spChg>
        <pc:spChg chg="mod">
          <ac:chgData name="Paula Vázquez-Valero" userId="3a0e46d7-2099-40af-a155-aa45b68bfff3" providerId="ADAL" clId="{5EE77704-FEFB-4505-B6F3-E4EA073975FA}" dt="2021-07-27T21:26:32.804" v="850"/>
          <ac:spMkLst>
            <pc:docMk/>
            <pc:sldMk cId="0" sldId="266"/>
            <ac:spMk id="215" creationId="{EDC1F29B-89B3-4D40-AD48-3BDCF86C2399}"/>
          </ac:spMkLst>
        </pc:spChg>
        <pc:spChg chg="mod">
          <ac:chgData name="Paula Vázquez-Valero" userId="3a0e46d7-2099-40af-a155-aa45b68bfff3" providerId="ADAL" clId="{5EE77704-FEFB-4505-B6F3-E4EA073975FA}" dt="2021-07-27T21:26:32.804" v="850"/>
          <ac:spMkLst>
            <pc:docMk/>
            <pc:sldMk cId="0" sldId="266"/>
            <ac:spMk id="217" creationId="{49491E1A-E637-43D5-BF58-05D41C8BC5A0}"/>
          </ac:spMkLst>
        </pc:spChg>
        <pc:spChg chg="mod">
          <ac:chgData name="Paula Vázquez-Valero" userId="3a0e46d7-2099-40af-a155-aa45b68bfff3" providerId="ADAL" clId="{5EE77704-FEFB-4505-B6F3-E4EA073975FA}" dt="2021-07-27T21:26:32.804" v="850"/>
          <ac:spMkLst>
            <pc:docMk/>
            <pc:sldMk cId="0" sldId="266"/>
            <ac:spMk id="218" creationId="{F486F4C0-B30E-4205-8CB4-81B7DE81BBA8}"/>
          </ac:spMkLst>
        </pc:spChg>
        <pc:spChg chg="mod">
          <ac:chgData name="Paula Vázquez-Valero" userId="3a0e46d7-2099-40af-a155-aa45b68bfff3" providerId="ADAL" clId="{5EE77704-FEFB-4505-B6F3-E4EA073975FA}" dt="2021-07-27T21:26:32.804" v="850"/>
          <ac:spMkLst>
            <pc:docMk/>
            <pc:sldMk cId="0" sldId="266"/>
            <ac:spMk id="220" creationId="{B1DDE84A-22AA-4CBF-9AC0-8E5D4B7B265C}"/>
          </ac:spMkLst>
        </pc:spChg>
        <pc:spChg chg="mod">
          <ac:chgData name="Paula Vázquez-Valero" userId="3a0e46d7-2099-40af-a155-aa45b68bfff3" providerId="ADAL" clId="{5EE77704-FEFB-4505-B6F3-E4EA073975FA}" dt="2021-07-27T21:26:32.804" v="850"/>
          <ac:spMkLst>
            <pc:docMk/>
            <pc:sldMk cId="0" sldId="266"/>
            <ac:spMk id="221" creationId="{68557C6F-E4AC-41BC-B8FE-F02CD990885F}"/>
          </ac:spMkLst>
        </pc:spChg>
        <pc:spChg chg="mod">
          <ac:chgData name="Paula Vázquez-Valero" userId="3a0e46d7-2099-40af-a155-aa45b68bfff3" providerId="ADAL" clId="{5EE77704-FEFB-4505-B6F3-E4EA073975FA}" dt="2021-07-27T21:26:32.804" v="850"/>
          <ac:spMkLst>
            <pc:docMk/>
            <pc:sldMk cId="0" sldId="266"/>
            <ac:spMk id="223" creationId="{96719403-2795-4EF5-B014-35A606CD39C7}"/>
          </ac:spMkLst>
        </pc:spChg>
        <pc:spChg chg="mod">
          <ac:chgData name="Paula Vázquez-Valero" userId="3a0e46d7-2099-40af-a155-aa45b68bfff3" providerId="ADAL" clId="{5EE77704-FEFB-4505-B6F3-E4EA073975FA}" dt="2021-07-27T21:26:32.804" v="850"/>
          <ac:spMkLst>
            <pc:docMk/>
            <pc:sldMk cId="0" sldId="266"/>
            <ac:spMk id="224" creationId="{9EE7DD53-61FD-4988-B10E-BFF19E1D2E30}"/>
          </ac:spMkLst>
        </pc:spChg>
        <pc:spChg chg="mod">
          <ac:chgData name="Paula Vázquez-Valero" userId="3a0e46d7-2099-40af-a155-aa45b68bfff3" providerId="ADAL" clId="{5EE77704-FEFB-4505-B6F3-E4EA073975FA}" dt="2021-07-27T21:26:32.804" v="850"/>
          <ac:spMkLst>
            <pc:docMk/>
            <pc:sldMk cId="0" sldId="266"/>
            <ac:spMk id="226" creationId="{EB150869-26DD-4725-BA4E-FC2B74C92084}"/>
          </ac:spMkLst>
        </pc:spChg>
        <pc:spChg chg="del">
          <ac:chgData name="Paula Vázquez-Valero" userId="3a0e46d7-2099-40af-a155-aa45b68bfff3" providerId="ADAL" clId="{5EE77704-FEFB-4505-B6F3-E4EA073975FA}" dt="2021-07-27T21:23:57.333" v="837" actId="21"/>
          <ac:spMkLst>
            <pc:docMk/>
            <pc:sldMk cId="0" sldId="266"/>
            <ac:spMk id="227" creationId="{F8CEDD57-A629-41EB-BA63-2C54AC21D9EA}"/>
          </ac:spMkLst>
        </pc:spChg>
        <pc:spChg chg="mod">
          <ac:chgData name="Paula Vázquez-Valero" userId="3a0e46d7-2099-40af-a155-aa45b68bfff3" providerId="ADAL" clId="{5EE77704-FEFB-4505-B6F3-E4EA073975FA}" dt="2021-07-27T21:26:32.804" v="850"/>
          <ac:spMkLst>
            <pc:docMk/>
            <pc:sldMk cId="0" sldId="266"/>
            <ac:spMk id="234" creationId="{B6DEE563-DE73-463B-B417-0893D0538E62}"/>
          </ac:spMkLst>
        </pc:spChg>
        <pc:spChg chg="add del mod">
          <ac:chgData name="Paula Vázquez-Valero" userId="3a0e46d7-2099-40af-a155-aa45b68bfff3" providerId="ADAL" clId="{5EE77704-FEFB-4505-B6F3-E4EA073975FA}" dt="2021-07-27T21:26:52.525" v="853" actId="478"/>
          <ac:spMkLst>
            <pc:docMk/>
            <pc:sldMk cId="0" sldId="266"/>
            <ac:spMk id="235" creationId="{AC6F9FC2-8C1D-47E2-9397-8E97B1C88967}"/>
          </ac:spMkLst>
        </pc:spChg>
        <pc:spChg chg="mod">
          <ac:chgData name="Paula Vázquez-Valero" userId="3a0e46d7-2099-40af-a155-aa45b68bfff3" providerId="ADAL" clId="{5EE77704-FEFB-4505-B6F3-E4EA073975FA}" dt="2021-07-27T21:26:32.804" v="850"/>
          <ac:spMkLst>
            <pc:docMk/>
            <pc:sldMk cId="0" sldId="266"/>
            <ac:spMk id="237" creationId="{D573480A-2547-4ADF-A5B1-F8D5BE77CFAC}"/>
          </ac:spMkLst>
        </pc:spChg>
        <pc:spChg chg="mod">
          <ac:chgData name="Paula Vázquez-Valero" userId="3a0e46d7-2099-40af-a155-aa45b68bfff3" providerId="ADAL" clId="{5EE77704-FEFB-4505-B6F3-E4EA073975FA}" dt="2021-07-27T21:26:32.804" v="850"/>
          <ac:spMkLst>
            <pc:docMk/>
            <pc:sldMk cId="0" sldId="266"/>
            <ac:spMk id="238" creationId="{42471188-AE11-48C7-9ED6-2547C3CB937C}"/>
          </ac:spMkLst>
        </pc:spChg>
        <pc:spChg chg="mod">
          <ac:chgData name="Paula Vázquez-Valero" userId="3a0e46d7-2099-40af-a155-aa45b68bfff3" providerId="ADAL" clId="{5EE77704-FEFB-4505-B6F3-E4EA073975FA}" dt="2021-07-27T21:26:32.804" v="850"/>
          <ac:spMkLst>
            <pc:docMk/>
            <pc:sldMk cId="0" sldId="266"/>
            <ac:spMk id="240" creationId="{DC507C5F-1F24-4EFD-AEDA-C59E7C23244C}"/>
          </ac:spMkLst>
        </pc:spChg>
        <pc:spChg chg="mod">
          <ac:chgData name="Paula Vázquez-Valero" userId="3a0e46d7-2099-40af-a155-aa45b68bfff3" providerId="ADAL" clId="{5EE77704-FEFB-4505-B6F3-E4EA073975FA}" dt="2021-07-27T21:26:32.804" v="850"/>
          <ac:spMkLst>
            <pc:docMk/>
            <pc:sldMk cId="0" sldId="266"/>
            <ac:spMk id="241" creationId="{49D160EF-723F-4753-A4C7-7A85BCCF23FF}"/>
          </ac:spMkLst>
        </pc:spChg>
        <pc:spChg chg="del">
          <ac:chgData name="Paula Vázquez-Valero" userId="3a0e46d7-2099-40af-a155-aa45b68bfff3" providerId="ADAL" clId="{5EE77704-FEFB-4505-B6F3-E4EA073975FA}" dt="2021-07-27T21:23:57.333" v="837" actId="21"/>
          <ac:spMkLst>
            <pc:docMk/>
            <pc:sldMk cId="0" sldId="266"/>
            <ac:spMk id="252" creationId="{5BED8882-B59E-444A-B540-D93DEA7FB6C4}"/>
          </ac:spMkLst>
        </pc:spChg>
        <pc:spChg chg="mod">
          <ac:chgData name="Paula Vázquez-Valero" userId="3a0e46d7-2099-40af-a155-aa45b68bfff3" providerId="ADAL" clId="{5EE77704-FEFB-4505-B6F3-E4EA073975FA}" dt="2021-07-27T21:26:32.804" v="850"/>
          <ac:spMkLst>
            <pc:docMk/>
            <pc:sldMk cId="0" sldId="266"/>
            <ac:spMk id="262" creationId="{05A1DC3A-ED93-43D2-A430-F253B76DAF8B}"/>
          </ac:spMkLst>
        </pc:spChg>
        <pc:spChg chg="mod">
          <ac:chgData name="Paula Vázquez-Valero" userId="3a0e46d7-2099-40af-a155-aa45b68bfff3" providerId="ADAL" clId="{5EE77704-FEFB-4505-B6F3-E4EA073975FA}" dt="2021-07-27T21:26:32.804" v="850"/>
          <ac:spMkLst>
            <pc:docMk/>
            <pc:sldMk cId="0" sldId="266"/>
            <ac:spMk id="263" creationId="{12E10D4F-ECAF-4CE6-B327-2FE8EF0B34C5}"/>
          </ac:spMkLst>
        </pc:spChg>
        <pc:spChg chg="mod">
          <ac:chgData name="Paula Vázquez-Valero" userId="3a0e46d7-2099-40af-a155-aa45b68bfff3" providerId="ADAL" clId="{5EE77704-FEFB-4505-B6F3-E4EA073975FA}" dt="2021-07-27T21:26:32.804" v="850"/>
          <ac:spMkLst>
            <pc:docMk/>
            <pc:sldMk cId="0" sldId="266"/>
            <ac:spMk id="268" creationId="{89C23683-CC19-4F87-BA50-3ED31CE52D8A}"/>
          </ac:spMkLst>
        </pc:spChg>
        <pc:spChg chg="mod">
          <ac:chgData name="Paula Vázquez-Valero" userId="3a0e46d7-2099-40af-a155-aa45b68bfff3" providerId="ADAL" clId="{5EE77704-FEFB-4505-B6F3-E4EA073975FA}" dt="2021-07-27T21:26:32.804" v="850"/>
          <ac:spMkLst>
            <pc:docMk/>
            <pc:sldMk cId="0" sldId="266"/>
            <ac:spMk id="269" creationId="{6CE8AD94-A3AC-4014-A35E-BFF44ACDCFB5}"/>
          </ac:spMkLst>
        </pc:spChg>
        <pc:spChg chg="mod">
          <ac:chgData name="Paula Vázquez-Valero" userId="3a0e46d7-2099-40af-a155-aa45b68bfff3" providerId="ADAL" clId="{5EE77704-FEFB-4505-B6F3-E4EA073975FA}" dt="2021-07-27T21:26:32.804" v="850"/>
          <ac:spMkLst>
            <pc:docMk/>
            <pc:sldMk cId="0" sldId="266"/>
            <ac:spMk id="271" creationId="{E4EFEF32-6D51-4F70-A864-C7F9D3C5D62F}"/>
          </ac:spMkLst>
        </pc:spChg>
        <pc:spChg chg="mod">
          <ac:chgData name="Paula Vázquez-Valero" userId="3a0e46d7-2099-40af-a155-aa45b68bfff3" providerId="ADAL" clId="{5EE77704-FEFB-4505-B6F3-E4EA073975FA}" dt="2021-07-27T21:26:32.804" v="850"/>
          <ac:spMkLst>
            <pc:docMk/>
            <pc:sldMk cId="0" sldId="266"/>
            <ac:spMk id="272" creationId="{273AD30E-0C28-4339-A0C0-76722637B79F}"/>
          </ac:spMkLst>
        </pc:spChg>
        <pc:spChg chg="mod">
          <ac:chgData name="Paula Vázquez-Valero" userId="3a0e46d7-2099-40af-a155-aa45b68bfff3" providerId="ADAL" clId="{5EE77704-FEFB-4505-B6F3-E4EA073975FA}" dt="2021-07-27T21:26:32.804" v="850"/>
          <ac:spMkLst>
            <pc:docMk/>
            <pc:sldMk cId="0" sldId="266"/>
            <ac:spMk id="274" creationId="{7329D48F-BD43-4F26-9EE7-AEBE8734D256}"/>
          </ac:spMkLst>
        </pc:spChg>
        <pc:spChg chg="mod">
          <ac:chgData name="Paula Vázquez-Valero" userId="3a0e46d7-2099-40af-a155-aa45b68bfff3" providerId="ADAL" clId="{5EE77704-FEFB-4505-B6F3-E4EA073975FA}" dt="2021-07-27T21:26:32.804" v="850"/>
          <ac:spMkLst>
            <pc:docMk/>
            <pc:sldMk cId="0" sldId="266"/>
            <ac:spMk id="275" creationId="{DBF10E9F-E7E7-4488-B20B-5535E109EFF5}"/>
          </ac:spMkLst>
        </pc:spChg>
        <pc:spChg chg="mod">
          <ac:chgData name="Paula Vázquez-Valero" userId="3a0e46d7-2099-40af-a155-aa45b68bfff3" providerId="ADAL" clId="{5EE77704-FEFB-4505-B6F3-E4EA073975FA}" dt="2021-07-27T21:26:32.804" v="850"/>
          <ac:spMkLst>
            <pc:docMk/>
            <pc:sldMk cId="0" sldId="266"/>
            <ac:spMk id="279" creationId="{8F88AA71-916A-439E-8AFA-AA8006387531}"/>
          </ac:spMkLst>
        </pc:spChg>
        <pc:spChg chg="mod">
          <ac:chgData name="Paula Vázquez-Valero" userId="3a0e46d7-2099-40af-a155-aa45b68bfff3" providerId="ADAL" clId="{5EE77704-FEFB-4505-B6F3-E4EA073975FA}" dt="2021-07-27T21:26:32.804" v="850"/>
          <ac:spMkLst>
            <pc:docMk/>
            <pc:sldMk cId="0" sldId="266"/>
            <ac:spMk id="283" creationId="{B3B6DBBE-FEF3-4CC2-83AF-3B863AC09F70}"/>
          </ac:spMkLst>
        </pc:spChg>
        <pc:spChg chg="mod">
          <ac:chgData name="Paula Vázquez-Valero" userId="3a0e46d7-2099-40af-a155-aa45b68bfff3" providerId="ADAL" clId="{5EE77704-FEFB-4505-B6F3-E4EA073975FA}" dt="2021-07-27T21:26:32.804" v="850"/>
          <ac:spMkLst>
            <pc:docMk/>
            <pc:sldMk cId="0" sldId="266"/>
            <ac:spMk id="285" creationId="{BB946286-3139-4C6A-BDA4-5F7364B01459}"/>
          </ac:spMkLst>
        </pc:spChg>
        <pc:spChg chg="mod">
          <ac:chgData name="Paula Vázquez-Valero" userId="3a0e46d7-2099-40af-a155-aa45b68bfff3" providerId="ADAL" clId="{5EE77704-FEFB-4505-B6F3-E4EA073975FA}" dt="2021-07-27T21:26:32.804" v="850"/>
          <ac:spMkLst>
            <pc:docMk/>
            <pc:sldMk cId="0" sldId="266"/>
            <ac:spMk id="289" creationId="{E8BEBBC9-612E-411F-B65F-FCB0BEE86BDA}"/>
          </ac:spMkLst>
        </pc:spChg>
        <pc:spChg chg="mod">
          <ac:chgData name="Paula Vázquez-Valero" userId="3a0e46d7-2099-40af-a155-aa45b68bfff3" providerId="ADAL" clId="{5EE77704-FEFB-4505-B6F3-E4EA073975FA}" dt="2021-07-27T21:26:32.804" v="850"/>
          <ac:spMkLst>
            <pc:docMk/>
            <pc:sldMk cId="0" sldId="266"/>
            <ac:spMk id="291" creationId="{6CA2B59C-9F79-4E83-A947-CADD09967FF8}"/>
          </ac:spMkLst>
        </pc:spChg>
        <pc:spChg chg="mod">
          <ac:chgData name="Paula Vázquez-Valero" userId="3a0e46d7-2099-40af-a155-aa45b68bfff3" providerId="ADAL" clId="{5EE77704-FEFB-4505-B6F3-E4EA073975FA}" dt="2021-07-27T21:26:32.804" v="850"/>
          <ac:spMkLst>
            <pc:docMk/>
            <pc:sldMk cId="0" sldId="266"/>
            <ac:spMk id="292" creationId="{8106ED50-AA9B-4C79-88EF-4CE013637C4F}"/>
          </ac:spMkLst>
        </pc:spChg>
        <pc:spChg chg="mod">
          <ac:chgData name="Paula Vázquez-Valero" userId="3a0e46d7-2099-40af-a155-aa45b68bfff3" providerId="ADAL" clId="{5EE77704-FEFB-4505-B6F3-E4EA073975FA}" dt="2021-07-27T21:26:32.804" v="850"/>
          <ac:spMkLst>
            <pc:docMk/>
            <pc:sldMk cId="0" sldId="266"/>
            <ac:spMk id="294" creationId="{5026C13B-2194-43F7-9AAD-186573AC2861}"/>
          </ac:spMkLst>
        </pc:spChg>
        <pc:spChg chg="mod">
          <ac:chgData name="Paula Vázquez-Valero" userId="3a0e46d7-2099-40af-a155-aa45b68bfff3" providerId="ADAL" clId="{5EE77704-FEFB-4505-B6F3-E4EA073975FA}" dt="2021-07-27T21:26:32.804" v="850"/>
          <ac:spMkLst>
            <pc:docMk/>
            <pc:sldMk cId="0" sldId="266"/>
            <ac:spMk id="301" creationId="{C4DF3468-D1E6-4724-AC25-AD77BC931BB6}"/>
          </ac:spMkLst>
        </pc:spChg>
        <pc:spChg chg="mod">
          <ac:chgData name="Paula Vázquez-Valero" userId="3a0e46d7-2099-40af-a155-aa45b68bfff3" providerId="ADAL" clId="{5EE77704-FEFB-4505-B6F3-E4EA073975FA}" dt="2021-07-27T21:26:32.804" v="850"/>
          <ac:spMkLst>
            <pc:docMk/>
            <pc:sldMk cId="0" sldId="266"/>
            <ac:spMk id="303" creationId="{80CC7B5F-8DA3-48A4-9F62-05DFFDFA9A6F}"/>
          </ac:spMkLst>
        </pc:spChg>
        <pc:spChg chg="mod">
          <ac:chgData name="Paula Vázquez-Valero" userId="3a0e46d7-2099-40af-a155-aa45b68bfff3" providerId="ADAL" clId="{5EE77704-FEFB-4505-B6F3-E4EA073975FA}" dt="2021-07-27T21:26:32.804" v="850"/>
          <ac:spMkLst>
            <pc:docMk/>
            <pc:sldMk cId="0" sldId="266"/>
            <ac:spMk id="310" creationId="{1DE2B62F-5B0A-4728-8283-26CC290B2845}"/>
          </ac:spMkLst>
        </pc:spChg>
        <pc:spChg chg="mod">
          <ac:chgData name="Paula Vázquez-Valero" userId="3a0e46d7-2099-40af-a155-aa45b68bfff3" providerId="ADAL" clId="{5EE77704-FEFB-4505-B6F3-E4EA073975FA}" dt="2021-07-27T21:26:32.804" v="850"/>
          <ac:spMkLst>
            <pc:docMk/>
            <pc:sldMk cId="0" sldId="266"/>
            <ac:spMk id="312" creationId="{670102A1-5461-4722-8F75-C9014B2C2108}"/>
          </ac:spMkLst>
        </pc:spChg>
        <pc:spChg chg="mod">
          <ac:chgData name="Paula Vázquez-Valero" userId="3a0e46d7-2099-40af-a155-aa45b68bfff3" providerId="ADAL" clId="{5EE77704-FEFB-4505-B6F3-E4EA073975FA}" dt="2021-07-27T21:26:32.804" v="850"/>
          <ac:spMkLst>
            <pc:docMk/>
            <pc:sldMk cId="0" sldId="266"/>
            <ac:spMk id="319" creationId="{9F9420FD-CA89-4EB8-A201-BDDFCE6965E1}"/>
          </ac:spMkLst>
        </pc:spChg>
        <pc:spChg chg="add del mod">
          <ac:chgData name="Paula Vázquez-Valero" userId="3a0e46d7-2099-40af-a155-aa45b68bfff3" providerId="ADAL" clId="{5EE77704-FEFB-4505-B6F3-E4EA073975FA}" dt="2021-07-27T21:46:14.960" v="1647" actId="478"/>
          <ac:spMkLst>
            <pc:docMk/>
            <pc:sldMk cId="0" sldId="266"/>
            <ac:spMk id="320" creationId="{B520D217-E49A-4157-A940-C21226DB0776}"/>
          </ac:spMkLst>
        </pc:spChg>
        <pc:spChg chg="add mod">
          <ac:chgData name="Paula Vázquez-Valero" userId="3a0e46d7-2099-40af-a155-aa45b68bfff3" providerId="ADAL" clId="{5EE77704-FEFB-4505-B6F3-E4EA073975FA}" dt="2021-07-27T21:40:55.683" v="1517" actId="113"/>
          <ac:spMkLst>
            <pc:docMk/>
            <pc:sldMk cId="0" sldId="266"/>
            <ac:spMk id="321" creationId="{8256DABE-29DC-4B09-8852-A2E6B2671566}"/>
          </ac:spMkLst>
        </pc:spChg>
        <pc:spChg chg="add mod">
          <ac:chgData name="Paula Vázquez-Valero" userId="3a0e46d7-2099-40af-a155-aa45b68bfff3" providerId="ADAL" clId="{5EE77704-FEFB-4505-B6F3-E4EA073975FA}" dt="2021-07-27T21:48:01.588" v="1751" actId="1076"/>
          <ac:spMkLst>
            <pc:docMk/>
            <pc:sldMk cId="0" sldId="266"/>
            <ac:spMk id="323" creationId="{B666ABB1-8118-4561-A8CC-4FD014DC1F6B}"/>
          </ac:spMkLst>
        </pc:spChg>
        <pc:spChg chg="add del mod">
          <ac:chgData name="Paula Vázquez-Valero" userId="3a0e46d7-2099-40af-a155-aa45b68bfff3" providerId="ADAL" clId="{5EE77704-FEFB-4505-B6F3-E4EA073975FA}" dt="2021-07-27T21:41:05.074" v="1520" actId="478"/>
          <ac:spMkLst>
            <pc:docMk/>
            <pc:sldMk cId="0" sldId="266"/>
            <ac:spMk id="324" creationId="{FE015D21-30E6-44B6-82E1-F72B203E5D60}"/>
          </ac:spMkLst>
        </pc:spChg>
        <pc:spChg chg="add del mod">
          <ac:chgData name="Paula Vázquez-Valero" userId="3a0e46d7-2099-40af-a155-aa45b68bfff3" providerId="ADAL" clId="{5EE77704-FEFB-4505-B6F3-E4EA073975FA}" dt="2021-07-27T21:41:05.074" v="1520" actId="478"/>
          <ac:spMkLst>
            <pc:docMk/>
            <pc:sldMk cId="0" sldId="266"/>
            <ac:spMk id="325" creationId="{6632AACD-612B-4DC1-831C-153212F4B305}"/>
          </ac:spMkLst>
        </pc:spChg>
        <pc:spChg chg="add mod">
          <ac:chgData name="Paula Vázquez-Valero" userId="3a0e46d7-2099-40af-a155-aa45b68bfff3" providerId="ADAL" clId="{5EE77704-FEFB-4505-B6F3-E4EA073975FA}" dt="2021-07-27T21:33:39.473" v="1233" actId="20577"/>
          <ac:spMkLst>
            <pc:docMk/>
            <pc:sldMk cId="0" sldId="266"/>
            <ac:spMk id="326" creationId="{DC325C7F-8769-446B-8868-F368C2B0FEC9}"/>
          </ac:spMkLst>
        </pc:spChg>
        <pc:spChg chg="add mod">
          <ac:chgData name="Paula Vázquez-Valero" userId="3a0e46d7-2099-40af-a155-aa45b68bfff3" providerId="ADAL" clId="{5EE77704-FEFB-4505-B6F3-E4EA073975FA}" dt="2021-07-27T21:40:59.382" v="1519" actId="20577"/>
          <ac:spMkLst>
            <pc:docMk/>
            <pc:sldMk cId="0" sldId="266"/>
            <ac:spMk id="327" creationId="{C1408E98-7AB4-40B9-969F-ACA6BB8ECEE5}"/>
          </ac:spMkLst>
        </pc:spChg>
        <pc:spChg chg="add del mod">
          <ac:chgData name="Paula Vázquez-Valero" userId="3a0e46d7-2099-40af-a155-aa45b68bfff3" providerId="ADAL" clId="{5EE77704-FEFB-4505-B6F3-E4EA073975FA}" dt="2021-07-27T21:47:44.830" v="1747" actId="478"/>
          <ac:spMkLst>
            <pc:docMk/>
            <pc:sldMk cId="0" sldId="266"/>
            <ac:spMk id="328" creationId="{114D15BA-ABFF-480A-A0BF-14DCD21A0254}"/>
          </ac:spMkLst>
        </pc:spChg>
        <pc:spChg chg="add mod">
          <ac:chgData name="Paula Vázquez-Valero" userId="3a0e46d7-2099-40af-a155-aa45b68bfff3" providerId="ADAL" clId="{5EE77704-FEFB-4505-B6F3-E4EA073975FA}" dt="2021-07-27T22:01:35.600" v="2163" actId="20577"/>
          <ac:spMkLst>
            <pc:docMk/>
            <pc:sldMk cId="0" sldId="266"/>
            <ac:spMk id="329" creationId="{77C841CB-F24A-44D4-A04B-73194E6AE46C}"/>
          </ac:spMkLst>
        </pc:spChg>
        <pc:spChg chg="add del mod">
          <ac:chgData name="Paula Vázquez-Valero" userId="3a0e46d7-2099-40af-a155-aa45b68bfff3" providerId="ADAL" clId="{5EE77704-FEFB-4505-B6F3-E4EA073975FA}" dt="2021-07-27T22:01:20.210" v="2157" actId="478"/>
          <ac:spMkLst>
            <pc:docMk/>
            <pc:sldMk cId="0" sldId="266"/>
            <ac:spMk id="330" creationId="{64FDE8EB-F694-4E55-A576-BE8D33E3DC32}"/>
          </ac:spMkLst>
        </pc:spChg>
        <pc:spChg chg="mod">
          <ac:chgData name="Paula Vázquez-Valero" userId="3a0e46d7-2099-40af-a155-aa45b68bfff3" providerId="ADAL" clId="{5EE77704-FEFB-4505-B6F3-E4EA073975FA}" dt="2021-07-27T21:27:53.969" v="899" actId="14100"/>
          <ac:spMkLst>
            <pc:docMk/>
            <pc:sldMk cId="0" sldId="266"/>
            <ac:spMk id="332" creationId="{67B3C8FA-108B-4E5F-A2BE-3658FF3A2C68}"/>
          </ac:spMkLst>
        </pc:spChg>
        <pc:spChg chg="mod">
          <ac:chgData name="Paula Vázquez-Valero" userId="3a0e46d7-2099-40af-a155-aa45b68bfff3" providerId="ADAL" clId="{5EE77704-FEFB-4505-B6F3-E4EA073975FA}" dt="2021-07-27T21:43:34.432" v="1571" actId="20577"/>
          <ac:spMkLst>
            <pc:docMk/>
            <pc:sldMk cId="0" sldId="266"/>
            <ac:spMk id="333" creationId="{6617B577-F0DC-42F2-91E5-EF9ECA2557E2}"/>
          </ac:spMkLst>
        </pc:spChg>
        <pc:spChg chg="mod">
          <ac:chgData name="Paula Vázquez-Valero" userId="3a0e46d7-2099-40af-a155-aa45b68bfff3" providerId="ADAL" clId="{5EE77704-FEFB-4505-B6F3-E4EA073975FA}" dt="2021-07-27T21:27:17.248" v="860"/>
          <ac:spMkLst>
            <pc:docMk/>
            <pc:sldMk cId="0" sldId="266"/>
            <ac:spMk id="335" creationId="{04B7E500-54F0-490E-AE7A-DBCB18821BC2}"/>
          </ac:spMkLst>
        </pc:spChg>
        <pc:spChg chg="mod">
          <ac:chgData name="Paula Vázquez-Valero" userId="3a0e46d7-2099-40af-a155-aa45b68bfff3" providerId="ADAL" clId="{5EE77704-FEFB-4505-B6F3-E4EA073975FA}" dt="2021-07-27T21:39:38.714" v="1481" actId="14100"/>
          <ac:spMkLst>
            <pc:docMk/>
            <pc:sldMk cId="0" sldId="266"/>
            <ac:spMk id="336" creationId="{EE73688D-09C6-4097-BFD9-39C94B6A48F0}"/>
          </ac:spMkLst>
        </pc:spChg>
        <pc:spChg chg="mod">
          <ac:chgData name="Paula Vázquez-Valero" userId="3a0e46d7-2099-40af-a155-aa45b68bfff3" providerId="ADAL" clId="{5EE77704-FEFB-4505-B6F3-E4EA073975FA}" dt="2021-07-27T21:27:17.248" v="860"/>
          <ac:spMkLst>
            <pc:docMk/>
            <pc:sldMk cId="0" sldId="266"/>
            <ac:spMk id="339" creationId="{0DA9796A-4547-4FAD-9BDC-FD9BF95AE1AB}"/>
          </ac:spMkLst>
        </pc:spChg>
        <pc:spChg chg="mod">
          <ac:chgData name="Paula Vázquez-Valero" userId="3a0e46d7-2099-40af-a155-aa45b68bfff3" providerId="ADAL" clId="{5EE77704-FEFB-4505-B6F3-E4EA073975FA}" dt="2021-07-27T21:40:49.761" v="1515" actId="113"/>
          <ac:spMkLst>
            <pc:docMk/>
            <pc:sldMk cId="0" sldId="266"/>
            <ac:spMk id="348" creationId="{8CF3FD33-7177-406C-AC2E-682D45226B50}"/>
          </ac:spMkLst>
        </pc:spChg>
        <pc:spChg chg="mod">
          <ac:chgData name="Paula Vázquez-Valero" userId="3a0e46d7-2099-40af-a155-aa45b68bfff3" providerId="ADAL" clId="{5EE77704-FEFB-4505-B6F3-E4EA073975FA}" dt="2021-07-27T21:27:17.248" v="860"/>
          <ac:spMkLst>
            <pc:docMk/>
            <pc:sldMk cId="0" sldId="266"/>
            <ac:spMk id="350" creationId="{3F9F9673-6136-4116-9D1F-A700D35D3516}"/>
          </ac:spMkLst>
        </pc:spChg>
        <pc:spChg chg="mod">
          <ac:chgData name="Paula Vázquez-Valero" userId="3a0e46d7-2099-40af-a155-aa45b68bfff3" providerId="ADAL" clId="{5EE77704-FEFB-4505-B6F3-E4EA073975FA}" dt="2021-07-27T21:36:16.161" v="1297" actId="20577"/>
          <ac:spMkLst>
            <pc:docMk/>
            <pc:sldMk cId="0" sldId="266"/>
            <ac:spMk id="351" creationId="{66F1AAFB-2C92-4885-AD49-48ABE588E973}"/>
          </ac:spMkLst>
        </pc:spChg>
        <pc:spChg chg="mod">
          <ac:chgData name="Paula Vázquez-Valero" userId="3a0e46d7-2099-40af-a155-aa45b68bfff3" providerId="ADAL" clId="{5EE77704-FEFB-4505-B6F3-E4EA073975FA}" dt="2021-07-27T21:27:17.248" v="860"/>
          <ac:spMkLst>
            <pc:docMk/>
            <pc:sldMk cId="0" sldId="266"/>
            <ac:spMk id="357" creationId="{6C5D6EBC-65F7-4A99-9BD1-970C08F0C220}"/>
          </ac:spMkLst>
        </pc:spChg>
        <pc:spChg chg="mod">
          <ac:chgData name="Paula Vázquez-Valero" userId="3a0e46d7-2099-40af-a155-aa45b68bfff3" providerId="ADAL" clId="{5EE77704-FEFB-4505-B6F3-E4EA073975FA}" dt="2021-07-27T21:36:20.797" v="1299" actId="20577"/>
          <ac:spMkLst>
            <pc:docMk/>
            <pc:sldMk cId="0" sldId="266"/>
            <ac:spMk id="360" creationId="{0FBDC76C-34CE-463B-9561-B6B6088A31CB}"/>
          </ac:spMkLst>
        </pc:spChg>
        <pc:spChg chg="add del mod">
          <ac:chgData name="Paula Vázquez-Valero" userId="3a0e46d7-2099-40af-a155-aa45b68bfff3" providerId="ADAL" clId="{5EE77704-FEFB-4505-B6F3-E4EA073975FA}" dt="2021-07-27T21:41:05.074" v="1520" actId="478"/>
          <ac:spMkLst>
            <pc:docMk/>
            <pc:sldMk cId="0" sldId="266"/>
            <ac:spMk id="361" creationId="{9895BF56-3565-42A6-9949-081D16D3DEB0}"/>
          </ac:spMkLst>
        </pc:spChg>
        <pc:spChg chg="mod">
          <ac:chgData name="Paula Vázquez-Valero" userId="3a0e46d7-2099-40af-a155-aa45b68bfff3" providerId="ADAL" clId="{5EE77704-FEFB-4505-B6F3-E4EA073975FA}" dt="2021-07-27T21:27:17.248" v="860"/>
          <ac:spMkLst>
            <pc:docMk/>
            <pc:sldMk cId="0" sldId="266"/>
            <ac:spMk id="363" creationId="{D1C0675F-E45C-494E-99AA-1802136D25DF}"/>
          </ac:spMkLst>
        </pc:spChg>
        <pc:spChg chg="mod">
          <ac:chgData name="Paula Vázquez-Valero" userId="3a0e46d7-2099-40af-a155-aa45b68bfff3" providerId="ADAL" clId="{5EE77704-FEFB-4505-B6F3-E4EA073975FA}" dt="2021-07-27T21:27:17.248" v="860"/>
          <ac:spMkLst>
            <pc:docMk/>
            <pc:sldMk cId="0" sldId="266"/>
            <ac:spMk id="364" creationId="{2E883250-DC37-4616-B42D-183BEAB9C6CA}"/>
          </ac:spMkLst>
        </pc:spChg>
        <pc:spChg chg="mod">
          <ac:chgData name="Paula Vázquez-Valero" userId="3a0e46d7-2099-40af-a155-aa45b68bfff3" providerId="ADAL" clId="{5EE77704-FEFB-4505-B6F3-E4EA073975FA}" dt="2021-07-27T21:27:17.248" v="860"/>
          <ac:spMkLst>
            <pc:docMk/>
            <pc:sldMk cId="0" sldId="266"/>
            <ac:spMk id="366" creationId="{716ECD5E-8E00-4A9F-8879-1789A7BC10A5}"/>
          </ac:spMkLst>
        </pc:spChg>
        <pc:spChg chg="mod">
          <ac:chgData name="Paula Vázquez-Valero" userId="3a0e46d7-2099-40af-a155-aa45b68bfff3" providerId="ADAL" clId="{5EE77704-FEFB-4505-B6F3-E4EA073975FA}" dt="2021-07-27T21:27:17.248" v="860"/>
          <ac:spMkLst>
            <pc:docMk/>
            <pc:sldMk cId="0" sldId="266"/>
            <ac:spMk id="367" creationId="{F9A38CB3-7704-416C-B5C7-2AF44E41BB21}"/>
          </ac:spMkLst>
        </pc:spChg>
        <pc:spChg chg="mod">
          <ac:chgData name="Paula Vázquez-Valero" userId="3a0e46d7-2099-40af-a155-aa45b68bfff3" providerId="ADAL" clId="{5EE77704-FEFB-4505-B6F3-E4EA073975FA}" dt="2021-07-27T21:27:17.248" v="860"/>
          <ac:spMkLst>
            <pc:docMk/>
            <pc:sldMk cId="0" sldId="266"/>
            <ac:spMk id="369" creationId="{0FECF90A-0078-40CC-A5A3-845E979055D7}"/>
          </ac:spMkLst>
        </pc:spChg>
        <pc:spChg chg="mod">
          <ac:chgData name="Paula Vázquez-Valero" userId="3a0e46d7-2099-40af-a155-aa45b68bfff3" providerId="ADAL" clId="{5EE77704-FEFB-4505-B6F3-E4EA073975FA}" dt="2021-07-27T21:27:17.248" v="860"/>
          <ac:spMkLst>
            <pc:docMk/>
            <pc:sldMk cId="0" sldId="266"/>
            <ac:spMk id="370" creationId="{7D4C4AD9-05A9-4760-8F70-85FF05E07D6A}"/>
          </ac:spMkLst>
        </pc:spChg>
        <pc:spChg chg="mod">
          <ac:chgData name="Paula Vázquez-Valero" userId="3a0e46d7-2099-40af-a155-aa45b68bfff3" providerId="ADAL" clId="{5EE77704-FEFB-4505-B6F3-E4EA073975FA}" dt="2021-07-27T21:27:17.248" v="860"/>
          <ac:spMkLst>
            <pc:docMk/>
            <pc:sldMk cId="0" sldId="266"/>
            <ac:spMk id="372" creationId="{6676A955-006B-4018-B9A0-38CC0B3A8AEA}"/>
          </ac:spMkLst>
        </pc:spChg>
        <pc:spChg chg="mod">
          <ac:chgData name="Paula Vázquez-Valero" userId="3a0e46d7-2099-40af-a155-aa45b68bfff3" providerId="ADAL" clId="{5EE77704-FEFB-4505-B6F3-E4EA073975FA}" dt="2021-07-27T21:27:17.248" v="860"/>
          <ac:spMkLst>
            <pc:docMk/>
            <pc:sldMk cId="0" sldId="266"/>
            <ac:spMk id="373" creationId="{007A45B8-107D-4F80-A60F-DF91815D816D}"/>
          </ac:spMkLst>
        </pc:spChg>
        <pc:spChg chg="mod">
          <ac:chgData name="Paula Vázquez-Valero" userId="3a0e46d7-2099-40af-a155-aa45b68bfff3" providerId="ADAL" clId="{5EE77704-FEFB-4505-B6F3-E4EA073975FA}" dt="2021-07-27T21:27:17.248" v="860"/>
          <ac:spMkLst>
            <pc:docMk/>
            <pc:sldMk cId="0" sldId="266"/>
            <ac:spMk id="375" creationId="{4B7D9970-EBBA-4934-A110-DF9DCE67E583}"/>
          </ac:spMkLst>
        </pc:spChg>
        <pc:spChg chg="mod">
          <ac:chgData name="Paula Vázquez-Valero" userId="3a0e46d7-2099-40af-a155-aa45b68bfff3" providerId="ADAL" clId="{5EE77704-FEFB-4505-B6F3-E4EA073975FA}" dt="2021-07-27T21:38:04.104" v="1401" actId="20577"/>
          <ac:spMkLst>
            <pc:docMk/>
            <pc:sldMk cId="0" sldId="266"/>
            <ac:spMk id="376" creationId="{E76F0473-2426-4109-B2C3-80EC2E0C2FDE}"/>
          </ac:spMkLst>
        </pc:spChg>
        <pc:spChg chg="add del mod">
          <ac:chgData name="Paula Vázquez-Valero" userId="3a0e46d7-2099-40af-a155-aa45b68bfff3" providerId="ADAL" clId="{5EE77704-FEFB-4505-B6F3-E4EA073975FA}" dt="2021-07-27T21:41:05.074" v="1520" actId="478"/>
          <ac:spMkLst>
            <pc:docMk/>
            <pc:sldMk cId="0" sldId="266"/>
            <ac:spMk id="377" creationId="{1E462D48-7C77-4E32-B3EC-2709F673E8DF}"/>
          </ac:spMkLst>
        </pc:spChg>
        <pc:spChg chg="mod">
          <ac:chgData name="Paula Vázquez-Valero" userId="3a0e46d7-2099-40af-a155-aa45b68bfff3" providerId="ADAL" clId="{5EE77704-FEFB-4505-B6F3-E4EA073975FA}" dt="2021-07-27T21:27:17.248" v="860"/>
          <ac:spMkLst>
            <pc:docMk/>
            <pc:sldMk cId="0" sldId="266"/>
            <ac:spMk id="379" creationId="{396B08BD-8422-410E-90FA-737431392F55}"/>
          </ac:spMkLst>
        </pc:spChg>
        <pc:spChg chg="mod">
          <ac:chgData name="Paula Vázquez-Valero" userId="3a0e46d7-2099-40af-a155-aa45b68bfff3" providerId="ADAL" clId="{5EE77704-FEFB-4505-B6F3-E4EA073975FA}" dt="2021-07-27T21:27:17.248" v="860"/>
          <ac:spMkLst>
            <pc:docMk/>
            <pc:sldMk cId="0" sldId="266"/>
            <ac:spMk id="380" creationId="{E6FA3997-D57B-4052-AE66-E36D4A9205E4}"/>
          </ac:spMkLst>
        </pc:spChg>
        <pc:spChg chg="mod">
          <ac:chgData name="Paula Vázquez-Valero" userId="3a0e46d7-2099-40af-a155-aa45b68bfff3" providerId="ADAL" clId="{5EE77704-FEFB-4505-B6F3-E4EA073975FA}" dt="2021-07-27T21:27:17.248" v="860"/>
          <ac:spMkLst>
            <pc:docMk/>
            <pc:sldMk cId="0" sldId="266"/>
            <ac:spMk id="382" creationId="{261A76FE-DC55-4F15-95CC-52E7BC64E00F}"/>
          </ac:spMkLst>
        </pc:spChg>
        <pc:spChg chg="mod">
          <ac:chgData name="Paula Vázquez-Valero" userId="3a0e46d7-2099-40af-a155-aa45b68bfff3" providerId="ADAL" clId="{5EE77704-FEFB-4505-B6F3-E4EA073975FA}" dt="2021-07-27T21:27:17.248" v="860"/>
          <ac:spMkLst>
            <pc:docMk/>
            <pc:sldMk cId="0" sldId="266"/>
            <ac:spMk id="383" creationId="{0F290FB5-62E0-4B74-BAE3-8378F482BBE6}"/>
          </ac:spMkLst>
        </pc:spChg>
        <pc:spChg chg="mod">
          <ac:chgData name="Paula Vázquez-Valero" userId="3a0e46d7-2099-40af-a155-aa45b68bfff3" providerId="ADAL" clId="{5EE77704-FEFB-4505-B6F3-E4EA073975FA}" dt="2021-07-27T21:27:17.248" v="860"/>
          <ac:spMkLst>
            <pc:docMk/>
            <pc:sldMk cId="0" sldId="266"/>
            <ac:spMk id="385" creationId="{21166555-29AB-47F8-B487-E130A769114B}"/>
          </ac:spMkLst>
        </pc:spChg>
        <pc:spChg chg="mod">
          <ac:chgData name="Paula Vázquez-Valero" userId="3a0e46d7-2099-40af-a155-aa45b68bfff3" providerId="ADAL" clId="{5EE77704-FEFB-4505-B6F3-E4EA073975FA}" dt="2021-07-27T21:27:17.248" v="860"/>
          <ac:spMkLst>
            <pc:docMk/>
            <pc:sldMk cId="0" sldId="266"/>
            <ac:spMk id="386" creationId="{6E0DB63A-0024-4B21-B5CE-1815F0B38A70}"/>
          </ac:spMkLst>
        </pc:spChg>
        <pc:spChg chg="mod">
          <ac:chgData name="Paula Vázquez-Valero" userId="3a0e46d7-2099-40af-a155-aa45b68bfff3" providerId="ADAL" clId="{5EE77704-FEFB-4505-B6F3-E4EA073975FA}" dt="2021-07-27T21:27:17.248" v="860"/>
          <ac:spMkLst>
            <pc:docMk/>
            <pc:sldMk cId="0" sldId="266"/>
            <ac:spMk id="388" creationId="{6D0D8B70-73EB-4E6E-958D-1629A6012E9E}"/>
          </ac:spMkLst>
        </pc:spChg>
        <pc:spChg chg="mod">
          <ac:chgData name="Paula Vázquez-Valero" userId="3a0e46d7-2099-40af-a155-aa45b68bfff3" providerId="ADAL" clId="{5EE77704-FEFB-4505-B6F3-E4EA073975FA}" dt="2021-07-27T21:27:17.248" v="860"/>
          <ac:spMkLst>
            <pc:docMk/>
            <pc:sldMk cId="0" sldId="266"/>
            <ac:spMk id="389" creationId="{FEE278DA-F4B9-4842-A682-30FEC1A37E4F}"/>
          </ac:spMkLst>
        </pc:spChg>
        <pc:spChg chg="mod">
          <ac:chgData name="Paula Vázquez-Valero" userId="3a0e46d7-2099-40af-a155-aa45b68bfff3" providerId="ADAL" clId="{5EE77704-FEFB-4505-B6F3-E4EA073975FA}" dt="2021-07-27T21:27:17.248" v="860"/>
          <ac:spMkLst>
            <pc:docMk/>
            <pc:sldMk cId="0" sldId="266"/>
            <ac:spMk id="391" creationId="{C3B5B630-88F5-47FD-BBFC-524EBD3C229F}"/>
          </ac:spMkLst>
        </pc:spChg>
        <pc:spChg chg="mod">
          <ac:chgData name="Paula Vázquez-Valero" userId="3a0e46d7-2099-40af-a155-aa45b68bfff3" providerId="ADAL" clId="{5EE77704-FEFB-4505-B6F3-E4EA073975FA}" dt="2021-07-27T21:27:17.248" v="860"/>
          <ac:spMkLst>
            <pc:docMk/>
            <pc:sldMk cId="0" sldId="266"/>
            <ac:spMk id="392" creationId="{40DE6133-004E-4A22-9E0C-B1239B42CDAF}"/>
          </ac:spMkLst>
        </pc:spChg>
        <pc:spChg chg="mod">
          <ac:chgData name="Paula Vázquez-Valero" userId="3a0e46d7-2099-40af-a155-aa45b68bfff3" providerId="ADAL" clId="{5EE77704-FEFB-4505-B6F3-E4EA073975FA}" dt="2021-07-27T21:27:17.248" v="860"/>
          <ac:spMkLst>
            <pc:docMk/>
            <pc:sldMk cId="0" sldId="266"/>
            <ac:spMk id="394" creationId="{F0982E6B-7D4B-4AE4-B4C7-9462710BA700}"/>
          </ac:spMkLst>
        </pc:spChg>
        <pc:spChg chg="mod">
          <ac:chgData name="Paula Vázquez-Valero" userId="3a0e46d7-2099-40af-a155-aa45b68bfff3" providerId="ADAL" clId="{5EE77704-FEFB-4505-B6F3-E4EA073975FA}" dt="2021-07-27T21:27:17.248" v="860"/>
          <ac:spMkLst>
            <pc:docMk/>
            <pc:sldMk cId="0" sldId="266"/>
            <ac:spMk id="395" creationId="{6C859E45-4C97-41BD-8074-B9ABBEE94354}"/>
          </ac:spMkLst>
        </pc:spChg>
        <pc:spChg chg="mod">
          <ac:chgData name="Paula Vázquez-Valero" userId="3a0e46d7-2099-40af-a155-aa45b68bfff3" providerId="ADAL" clId="{5EE77704-FEFB-4505-B6F3-E4EA073975FA}" dt="2021-07-27T21:27:17.248" v="860"/>
          <ac:spMkLst>
            <pc:docMk/>
            <pc:sldMk cId="0" sldId="266"/>
            <ac:spMk id="399" creationId="{AB65AD92-27AA-4410-8611-1500C1CFE2A9}"/>
          </ac:spMkLst>
        </pc:spChg>
        <pc:spChg chg="mod">
          <ac:chgData name="Paula Vázquez-Valero" userId="3a0e46d7-2099-40af-a155-aa45b68bfff3" providerId="ADAL" clId="{5EE77704-FEFB-4505-B6F3-E4EA073975FA}" dt="2021-07-27T21:27:17.248" v="860"/>
          <ac:spMkLst>
            <pc:docMk/>
            <pc:sldMk cId="0" sldId="266"/>
            <ac:spMk id="400" creationId="{489EA29D-D41A-4E9C-B6CC-07E092872F0E}"/>
          </ac:spMkLst>
        </pc:spChg>
        <pc:spChg chg="mod">
          <ac:chgData name="Paula Vázquez-Valero" userId="3a0e46d7-2099-40af-a155-aa45b68bfff3" providerId="ADAL" clId="{5EE77704-FEFB-4505-B6F3-E4EA073975FA}" dt="2021-07-27T21:27:17.248" v="860"/>
          <ac:spMkLst>
            <pc:docMk/>
            <pc:sldMk cId="0" sldId="266"/>
            <ac:spMk id="402" creationId="{595AED02-2842-4F3D-8359-817524497205}"/>
          </ac:spMkLst>
        </pc:spChg>
        <pc:spChg chg="mod">
          <ac:chgData name="Paula Vázquez-Valero" userId="3a0e46d7-2099-40af-a155-aa45b68bfff3" providerId="ADAL" clId="{5EE77704-FEFB-4505-B6F3-E4EA073975FA}" dt="2021-07-27T21:27:17.248" v="860"/>
          <ac:spMkLst>
            <pc:docMk/>
            <pc:sldMk cId="0" sldId="266"/>
            <ac:spMk id="403" creationId="{FF944566-F720-4F1B-A749-DA5816B1899F}"/>
          </ac:spMkLst>
        </pc:spChg>
        <pc:spChg chg="mod">
          <ac:chgData name="Paula Vázquez-Valero" userId="3a0e46d7-2099-40af-a155-aa45b68bfff3" providerId="ADAL" clId="{5EE77704-FEFB-4505-B6F3-E4EA073975FA}" dt="2021-07-27T21:27:17.248" v="860"/>
          <ac:spMkLst>
            <pc:docMk/>
            <pc:sldMk cId="0" sldId="266"/>
            <ac:spMk id="405" creationId="{EF9EF0A4-C828-481A-BF8D-23EE0C097FB8}"/>
          </ac:spMkLst>
        </pc:spChg>
        <pc:spChg chg="mod">
          <ac:chgData name="Paula Vázquez-Valero" userId="3a0e46d7-2099-40af-a155-aa45b68bfff3" providerId="ADAL" clId="{5EE77704-FEFB-4505-B6F3-E4EA073975FA}" dt="2021-07-27T21:27:17.248" v="860"/>
          <ac:spMkLst>
            <pc:docMk/>
            <pc:sldMk cId="0" sldId="266"/>
            <ac:spMk id="406" creationId="{69501336-AF7B-44D2-BC13-F5B9BED865A8}"/>
          </ac:spMkLst>
        </pc:spChg>
        <pc:spChg chg="mod">
          <ac:chgData name="Paula Vázquez-Valero" userId="3a0e46d7-2099-40af-a155-aa45b68bfff3" providerId="ADAL" clId="{5EE77704-FEFB-4505-B6F3-E4EA073975FA}" dt="2021-07-27T21:27:17.248" v="860"/>
          <ac:spMkLst>
            <pc:docMk/>
            <pc:sldMk cId="0" sldId="266"/>
            <ac:spMk id="408" creationId="{A0F6AE28-1E28-4E93-9744-21936AA601C8}"/>
          </ac:spMkLst>
        </pc:spChg>
        <pc:spChg chg="mod">
          <ac:chgData name="Paula Vázquez-Valero" userId="3a0e46d7-2099-40af-a155-aa45b68bfff3" providerId="ADAL" clId="{5EE77704-FEFB-4505-B6F3-E4EA073975FA}" dt="2021-07-27T21:27:17.248" v="860"/>
          <ac:spMkLst>
            <pc:docMk/>
            <pc:sldMk cId="0" sldId="266"/>
            <ac:spMk id="409" creationId="{FFF5E060-9CE0-4E77-B9E2-E8E40F41B16E}"/>
          </ac:spMkLst>
        </pc:spChg>
        <pc:spChg chg="mod">
          <ac:chgData name="Paula Vázquez-Valero" userId="3a0e46d7-2099-40af-a155-aa45b68bfff3" providerId="ADAL" clId="{5EE77704-FEFB-4505-B6F3-E4EA073975FA}" dt="2021-07-27T21:27:17.248" v="860"/>
          <ac:spMkLst>
            <pc:docMk/>
            <pc:sldMk cId="0" sldId="266"/>
            <ac:spMk id="411" creationId="{012DC797-9AAE-4C21-A031-6A1115BD41F0}"/>
          </ac:spMkLst>
        </pc:spChg>
        <pc:spChg chg="mod">
          <ac:chgData name="Paula Vázquez-Valero" userId="3a0e46d7-2099-40af-a155-aa45b68bfff3" providerId="ADAL" clId="{5EE77704-FEFB-4505-B6F3-E4EA073975FA}" dt="2021-07-27T21:27:17.248" v="860"/>
          <ac:spMkLst>
            <pc:docMk/>
            <pc:sldMk cId="0" sldId="266"/>
            <ac:spMk id="412" creationId="{66686BAF-41E4-4C09-8937-BF92923CA5BD}"/>
          </ac:spMkLst>
        </pc:spChg>
        <pc:spChg chg="mod">
          <ac:chgData name="Paula Vázquez-Valero" userId="3a0e46d7-2099-40af-a155-aa45b68bfff3" providerId="ADAL" clId="{5EE77704-FEFB-4505-B6F3-E4EA073975FA}" dt="2021-07-27T21:27:17.248" v="860"/>
          <ac:spMkLst>
            <pc:docMk/>
            <pc:sldMk cId="0" sldId="266"/>
            <ac:spMk id="414" creationId="{F9640342-094A-4F1E-827C-B7D01F414F4C}"/>
          </ac:spMkLst>
        </pc:spChg>
        <pc:spChg chg="mod">
          <ac:chgData name="Paula Vázquez-Valero" userId="3a0e46d7-2099-40af-a155-aa45b68bfff3" providerId="ADAL" clId="{5EE77704-FEFB-4505-B6F3-E4EA073975FA}" dt="2021-07-27T21:27:17.248" v="860"/>
          <ac:spMkLst>
            <pc:docMk/>
            <pc:sldMk cId="0" sldId="266"/>
            <ac:spMk id="415" creationId="{CF554551-5577-4A25-BF9D-1524FC3B2276}"/>
          </ac:spMkLst>
        </pc:spChg>
        <pc:spChg chg="mod">
          <ac:chgData name="Paula Vázquez-Valero" userId="3a0e46d7-2099-40af-a155-aa45b68bfff3" providerId="ADAL" clId="{5EE77704-FEFB-4505-B6F3-E4EA073975FA}" dt="2021-07-27T21:27:17.248" v="860"/>
          <ac:spMkLst>
            <pc:docMk/>
            <pc:sldMk cId="0" sldId="266"/>
            <ac:spMk id="417" creationId="{3CEB9B9F-8913-446C-BF32-CE54210C4750}"/>
          </ac:spMkLst>
        </pc:spChg>
        <pc:spChg chg="mod">
          <ac:chgData name="Paula Vázquez-Valero" userId="3a0e46d7-2099-40af-a155-aa45b68bfff3" providerId="ADAL" clId="{5EE77704-FEFB-4505-B6F3-E4EA073975FA}" dt="2021-07-27T21:27:17.248" v="860"/>
          <ac:spMkLst>
            <pc:docMk/>
            <pc:sldMk cId="0" sldId="266"/>
            <ac:spMk id="418" creationId="{42CA7A4E-9FCA-4247-9882-26E8817E1E8D}"/>
          </ac:spMkLst>
        </pc:spChg>
        <pc:spChg chg="mod">
          <ac:chgData name="Paula Vázquez-Valero" userId="3a0e46d7-2099-40af-a155-aa45b68bfff3" providerId="ADAL" clId="{5EE77704-FEFB-4505-B6F3-E4EA073975FA}" dt="2021-07-27T21:27:17.248" v="860"/>
          <ac:spMkLst>
            <pc:docMk/>
            <pc:sldMk cId="0" sldId="266"/>
            <ac:spMk id="420" creationId="{6A0DB895-21BD-4A51-82FA-88F86B94EEE7}"/>
          </ac:spMkLst>
        </pc:spChg>
        <pc:spChg chg="mod">
          <ac:chgData name="Paula Vázquez-Valero" userId="3a0e46d7-2099-40af-a155-aa45b68bfff3" providerId="ADAL" clId="{5EE77704-FEFB-4505-B6F3-E4EA073975FA}" dt="2021-07-27T21:27:17.248" v="860"/>
          <ac:spMkLst>
            <pc:docMk/>
            <pc:sldMk cId="0" sldId="266"/>
            <ac:spMk id="421" creationId="{112D613A-561A-4642-8178-3CDB97CC54C3}"/>
          </ac:spMkLst>
        </pc:spChg>
        <pc:spChg chg="mod">
          <ac:chgData name="Paula Vázquez-Valero" userId="3a0e46d7-2099-40af-a155-aa45b68bfff3" providerId="ADAL" clId="{5EE77704-FEFB-4505-B6F3-E4EA073975FA}" dt="2021-07-27T21:27:17.248" v="860"/>
          <ac:spMkLst>
            <pc:docMk/>
            <pc:sldMk cId="0" sldId="266"/>
            <ac:spMk id="423" creationId="{2769FB5C-47FC-43EA-80D2-9F377A426C18}"/>
          </ac:spMkLst>
        </pc:spChg>
        <pc:spChg chg="mod">
          <ac:chgData name="Paula Vázquez-Valero" userId="3a0e46d7-2099-40af-a155-aa45b68bfff3" providerId="ADAL" clId="{5EE77704-FEFB-4505-B6F3-E4EA073975FA}" dt="2021-07-27T21:27:17.248" v="860"/>
          <ac:spMkLst>
            <pc:docMk/>
            <pc:sldMk cId="0" sldId="266"/>
            <ac:spMk id="424" creationId="{E62D85F6-8F67-4F5A-B3D3-5BC4BC98ABC2}"/>
          </ac:spMkLst>
        </pc:spChg>
        <pc:spChg chg="mod">
          <ac:chgData name="Paula Vázquez-Valero" userId="3a0e46d7-2099-40af-a155-aa45b68bfff3" providerId="ADAL" clId="{5EE77704-FEFB-4505-B6F3-E4EA073975FA}" dt="2021-07-27T21:27:17.248" v="860"/>
          <ac:spMkLst>
            <pc:docMk/>
            <pc:sldMk cId="0" sldId="266"/>
            <ac:spMk id="426" creationId="{458B97B1-7E1F-427E-9136-632745A37AA9}"/>
          </ac:spMkLst>
        </pc:spChg>
        <pc:spChg chg="mod">
          <ac:chgData name="Paula Vázquez-Valero" userId="3a0e46d7-2099-40af-a155-aa45b68bfff3" providerId="ADAL" clId="{5EE77704-FEFB-4505-B6F3-E4EA073975FA}" dt="2021-07-27T21:27:17.248" v="860"/>
          <ac:spMkLst>
            <pc:docMk/>
            <pc:sldMk cId="0" sldId="266"/>
            <ac:spMk id="427" creationId="{9100206F-B4EA-4062-8FBC-A6201FFA2DC8}"/>
          </ac:spMkLst>
        </pc:spChg>
        <pc:spChg chg="mod">
          <ac:chgData name="Paula Vázquez-Valero" userId="3a0e46d7-2099-40af-a155-aa45b68bfff3" providerId="ADAL" clId="{5EE77704-FEFB-4505-B6F3-E4EA073975FA}" dt="2021-07-27T21:27:17.248" v="860"/>
          <ac:spMkLst>
            <pc:docMk/>
            <pc:sldMk cId="0" sldId="266"/>
            <ac:spMk id="429" creationId="{0B5A8266-6FEB-418D-9DEF-7ABF7FBC8E1E}"/>
          </ac:spMkLst>
        </pc:spChg>
        <pc:spChg chg="mod">
          <ac:chgData name="Paula Vázquez-Valero" userId="3a0e46d7-2099-40af-a155-aa45b68bfff3" providerId="ADAL" clId="{5EE77704-FEFB-4505-B6F3-E4EA073975FA}" dt="2021-07-27T21:27:17.248" v="860"/>
          <ac:spMkLst>
            <pc:docMk/>
            <pc:sldMk cId="0" sldId="266"/>
            <ac:spMk id="430" creationId="{DB3FBDB1-F195-472B-A40C-613F69014861}"/>
          </ac:spMkLst>
        </pc:spChg>
        <pc:spChg chg="add mod">
          <ac:chgData name="Paula Vázquez-Valero" userId="3a0e46d7-2099-40af-a155-aa45b68bfff3" providerId="ADAL" clId="{5EE77704-FEFB-4505-B6F3-E4EA073975FA}" dt="2021-07-27T22:08:28.413" v="2387" actId="1076"/>
          <ac:spMkLst>
            <pc:docMk/>
            <pc:sldMk cId="0" sldId="266"/>
            <ac:spMk id="434" creationId="{1649D413-BA16-4D12-8407-AA6D8F9B2D2F}"/>
          </ac:spMkLst>
        </pc:spChg>
        <pc:spChg chg="add del mod">
          <ac:chgData name="Paula Vázquez-Valero" userId="3a0e46d7-2099-40af-a155-aa45b68bfff3" providerId="ADAL" clId="{5EE77704-FEFB-4505-B6F3-E4EA073975FA}" dt="2021-07-27T21:32:20.086" v="1140" actId="478"/>
          <ac:spMkLst>
            <pc:docMk/>
            <pc:sldMk cId="0" sldId="266"/>
            <ac:spMk id="435" creationId="{5E1D735E-2FA5-48E3-BD89-BD227DA66DCB}"/>
          </ac:spMkLst>
        </pc:spChg>
        <pc:spChg chg="add del mod">
          <ac:chgData name="Paula Vázquez-Valero" userId="3a0e46d7-2099-40af-a155-aa45b68bfff3" providerId="ADAL" clId="{5EE77704-FEFB-4505-B6F3-E4EA073975FA}" dt="2021-07-27T21:32:20.086" v="1140" actId="478"/>
          <ac:spMkLst>
            <pc:docMk/>
            <pc:sldMk cId="0" sldId="266"/>
            <ac:spMk id="436" creationId="{0CBBFC05-413A-4C84-B1E8-4C5676A020AF}"/>
          </ac:spMkLst>
        </pc:spChg>
        <pc:spChg chg="add mod">
          <ac:chgData name="Paula Vázquez-Valero" userId="3a0e46d7-2099-40af-a155-aa45b68bfff3" providerId="ADAL" clId="{5EE77704-FEFB-4505-B6F3-E4EA073975FA}" dt="2021-07-27T22:08:30.786" v="2391" actId="20577"/>
          <ac:spMkLst>
            <pc:docMk/>
            <pc:sldMk cId="0" sldId="266"/>
            <ac:spMk id="437" creationId="{4D630779-041A-4BA3-95D8-55A960B3BC73}"/>
          </ac:spMkLst>
        </pc:spChg>
        <pc:spChg chg="add mod">
          <ac:chgData name="Paula Vázquez-Valero" userId="3a0e46d7-2099-40af-a155-aa45b68bfff3" providerId="ADAL" clId="{5EE77704-FEFB-4505-B6F3-E4EA073975FA}" dt="2021-07-27T22:08:28.413" v="2387" actId="1076"/>
          <ac:spMkLst>
            <pc:docMk/>
            <pc:sldMk cId="0" sldId="266"/>
            <ac:spMk id="438" creationId="{CE0D08FD-B01B-4589-978B-286BC1F32668}"/>
          </ac:spMkLst>
        </pc:spChg>
        <pc:spChg chg="add del mod">
          <ac:chgData name="Paula Vázquez-Valero" userId="3a0e46d7-2099-40af-a155-aa45b68bfff3" providerId="ADAL" clId="{5EE77704-FEFB-4505-B6F3-E4EA073975FA}" dt="2021-07-27T21:31:51.170" v="1118" actId="478"/>
          <ac:spMkLst>
            <pc:docMk/>
            <pc:sldMk cId="0" sldId="266"/>
            <ac:spMk id="439" creationId="{50F9615D-24BF-461B-B1BE-AA2B5829CC09}"/>
          </ac:spMkLst>
        </pc:spChg>
        <pc:spChg chg="add mod">
          <ac:chgData name="Paula Vázquez-Valero" userId="3a0e46d7-2099-40af-a155-aa45b68bfff3" providerId="ADAL" clId="{5EE77704-FEFB-4505-B6F3-E4EA073975FA}" dt="2021-07-27T22:08:28.413" v="2387" actId="1076"/>
          <ac:spMkLst>
            <pc:docMk/>
            <pc:sldMk cId="0" sldId="266"/>
            <ac:spMk id="441" creationId="{14AF7477-902E-4166-A3DD-58D625DF0829}"/>
          </ac:spMkLst>
        </pc:spChg>
        <pc:spChg chg="add mod">
          <ac:chgData name="Paula Vázquez-Valero" userId="3a0e46d7-2099-40af-a155-aa45b68bfff3" providerId="ADAL" clId="{5EE77704-FEFB-4505-B6F3-E4EA073975FA}" dt="2021-07-27T22:08:28.413" v="2387" actId="1076"/>
          <ac:spMkLst>
            <pc:docMk/>
            <pc:sldMk cId="0" sldId="266"/>
            <ac:spMk id="443" creationId="{6D07A670-4B0A-4C95-BAB7-43A2B08ADF17}"/>
          </ac:spMkLst>
        </pc:spChg>
        <pc:spChg chg="add mod">
          <ac:chgData name="Paula Vázquez-Valero" userId="3a0e46d7-2099-40af-a155-aa45b68bfff3" providerId="ADAL" clId="{5EE77704-FEFB-4505-B6F3-E4EA073975FA}" dt="2021-07-27T22:08:28.413" v="2387" actId="1076"/>
          <ac:spMkLst>
            <pc:docMk/>
            <pc:sldMk cId="0" sldId="266"/>
            <ac:spMk id="445" creationId="{90A985AC-E159-4996-977B-1AEB4186B5B9}"/>
          </ac:spMkLst>
        </pc:spChg>
        <pc:spChg chg="add mod">
          <ac:chgData name="Paula Vázquez-Valero" userId="3a0e46d7-2099-40af-a155-aa45b68bfff3" providerId="ADAL" clId="{5EE77704-FEFB-4505-B6F3-E4EA073975FA}" dt="2021-07-27T22:08:28.413" v="2387" actId="1076"/>
          <ac:spMkLst>
            <pc:docMk/>
            <pc:sldMk cId="0" sldId="266"/>
            <ac:spMk id="446" creationId="{E0DB417D-9F9E-4440-B690-831A047994A3}"/>
          </ac:spMkLst>
        </pc:spChg>
        <pc:spChg chg="add mod">
          <ac:chgData name="Paula Vázquez-Valero" userId="3a0e46d7-2099-40af-a155-aa45b68bfff3" providerId="ADAL" clId="{5EE77704-FEFB-4505-B6F3-E4EA073975FA}" dt="2021-07-27T22:08:28.413" v="2387" actId="1076"/>
          <ac:spMkLst>
            <pc:docMk/>
            <pc:sldMk cId="0" sldId="266"/>
            <ac:spMk id="448" creationId="{0F97613B-D1E0-4E3B-A536-51503228176C}"/>
          </ac:spMkLst>
        </pc:spChg>
        <pc:spChg chg="add mod">
          <ac:chgData name="Paula Vázquez-Valero" userId="3a0e46d7-2099-40af-a155-aa45b68bfff3" providerId="ADAL" clId="{5EE77704-FEFB-4505-B6F3-E4EA073975FA}" dt="2021-07-27T22:08:28.413" v="2387" actId="1076"/>
          <ac:spMkLst>
            <pc:docMk/>
            <pc:sldMk cId="0" sldId="266"/>
            <ac:spMk id="450" creationId="{AA80D0B4-FC87-4AB3-BE88-3C5A530D61EF}"/>
          </ac:spMkLst>
        </pc:spChg>
        <pc:spChg chg="mod">
          <ac:chgData name="Paula Vázquez-Valero" userId="3a0e46d7-2099-40af-a155-aa45b68bfff3" providerId="ADAL" clId="{5EE77704-FEFB-4505-B6F3-E4EA073975FA}" dt="2021-07-27T21:36:27.903" v="1300"/>
          <ac:spMkLst>
            <pc:docMk/>
            <pc:sldMk cId="0" sldId="266"/>
            <ac:spMk id="452" creationId="{6D6C9BC8-DA1D-442A-87E8-3806F7E630AF}"/>
          </ac:spMkLst>
        </pc:spChg>
        <pc:spChg chg="mod">
          <ac:chgData name="Paula Vázquez-Valero" userId="3a0e46d7-2099-40af-a155-aa45b68bfff3" providerId="ADAL" clId="{5EE77704-FEFB-4505-B6F3-E4EA073975FA}" dt="2021-07-27T21:37:15.413" v="1346" actId="1038"/>
          <ac:spMkLst>
            <pc:docMk/>
            <pc:sldMk cId="0" sldId="266"/>
            <ac:spMk id="453" creationId="{6986F7A0-7557-4614-ABB7-2E880A404CA1}"/>
          </ac:spMkLst>
        </pc:spChg>
        <pc:spChg chg="mod">
          <ac:chgData name="Paula Vázquez-Valero" userId="3a0e46d7-2099-40af-a155-aa45b68bfff3" providerId="ADAL" clId="{5EE77704-FEFB-4505-B6F3-E4EA073975FA}" dt="2021-07-27T21:38:41.767" v="1429"/>
          <ac:spMkLst>
            <pc:docMk/>
            <pc:sldMk cId="0" sldId="266"/>
            <ac:spMk id="455" creationId="{A208EC95-4FBD-49F0-ACC0-E6E1E359AAD5}"/>
          </ac:spMkLst>
        </pc:spChg>
        <pc:spChg chg="mod">
          <ac:chgData name="Paula Vázquez-Valero" userId="3a0e46d7-2099-40af-a155-aa45b68bfff3" providerId="ADAL" clId="{5EE77704-FEFB-4505-B6F3-E4EA073975FA}" dt="2021-07-27T21:43:15.988" v="1565" actId="1038"/>
          <ac:spMkLst>
            <pc:docMk/>
            <pc:sldMk cId="0" sldId="266"/>
            <ac:spMk id="456" creationId="{603FCB94-DEA0-45A8-B784-3318D3B4A0F0}"/>
          </ac:spMkLst>
        </pc:spChg>
        <pc:spChg chg="add mod">
          <ac:chgData name="Paula Vázquez-Valero" userId="3a0e46d7-2099-40af-a155-aa45b68bfff3" providerId="ADAL" clId="{5EE77704-FEFB-4505-B6F3-E4EA073975FA}" dt="2021-07-27T22:08:28.413" v="2387" actId="1076"/>
          <ac:spMkLst>
            <pc:docMk/>
            <pc:sldMk cId="0" sldId="266"/>
            <ac:spMk id="457" creationId="{C609EE91-2ED8-47AF-A1B5-C2BCE46E257F}"/>
          </ac:spMkLst>
        </pc:spChg>
        <pc:spChg chg="add mod">
          <ac:chgData name="Paula Vázquez-Valero" userId="3a0e46d7-2099-40af-a155-aa45b68bfff3" providerId="ADAL" clId="{5EE77704-FEFB-4505-B6F3-E4EA073975FA}" dt="2021-07-27T22:08:28.413" v="2387" actId="1076"/>
          <ac:spMkLst>
            <pc:docMk/>
            <pc:sldMk cId="0" sldId="266"/>
            <ac:spMk id="458" creationId="{02E28EFC-C3D5-4530-ABC1-0D568B5437D2}"/>
          </ac:spMkLst>
        </pc:spChg>
        <pc:spChg chg="mod">
          <ac:chgData name="Paula Vázquez-Valero" userId="3a0e46d7-2099-40af-a155-aa45b68bfff3" providerId="ADAL" clId="{5EE77704-FEFB-4505-B6F3-E4EA073975FA}" dt="2021-07-27T21:43:23.703" v="1566"/>
          <ac:spMkLst>
            <pc:docMk/>
            <pc:sldMk cId="0" sldId="266"/>
            <ac:spMk id="460" creationId="{E1C99BC9-F06D-4F3F-B2B4-C2FCAA3AAE54}"/>
          </ac:spMkLst>
        </pc:spChg>
        <pc:spChg chg="mod">
          <ac:chgData name="Paula Vázquez-Valero" userId="3a0e46d7-2099-40af-a155-aa45b68bfff3" providerId="ADAL" clId="{5EE77704-FEFB-4505-B6F3-E4EA073975FA}" dt="2021-07-27T21:45:39.181" v="1645" actId="20577"/>
          <ac:spMkLst>
            <pc:docMk/>
            <pc:sldMk cId="0" sldId="266"/>
            <ac:spMk id="461" creationId="{323743A1-13D6-40F7-A7FA-0ECF655BFC6A}"/>
          </ac:spMkLst>
        </pc:spChg>
        <pc:spChg chg="mod">
          <ac:chgData name="Paula Vázquez-Valero" userId="3a0e46d7-2099-40af-a155-aa45b68bfff3" providerId="ADAL" clId="{5EE77704-FEFB-4505-B6F3-E4EA073975FA}" dt="2021-07-27T21:43:23.703" v="1566"/>
          <ac:spMkLst>
            <pc:docMk/>
            <pc:sldMk cId="0" sldId="266"/>
            <ac:spMk id="463" creationId="{3389D027-0FAD-40CA-9F1C-C62AC7FDA174}"/>
          </ac:spMkLst>
        </pc:spChg>
        <pc:spChg chg="mod">
          <ac:chgData name="Paula Vázquez-Valero" userId="3a0e46d7-2099-40af-a155-aa45b68bfff3" providerId="ADAL" clId="{5EE77704-FEFB-4505-B6F3-E4EA073975FA}" dt="2021-07-27T21:43:23.703" v="1566"/>
          <ac:spMkLst>
            <pc:docMk/>
            <pc:sldMk cId="0" sldId="266"/>
            <ac:spMk id="464" creationId="{94DA7357-69EF-4ABE-BED5-864F79C48033}"/>
          </ac:spMkLst>
        </pc:spChg>
        <pc:spChg chg="mod topLvl">
          <ac:chgData name="Paula Vázquez-Valero" userId="3a0e46d7-2099-40af-a155-aa45b68bfff3" providerId="ADAL" clId="{5EE77704-FEFB-4505-B6F3-E4EA073975FA}" dt="2021-07-27T21:45:39.509" v="1646" actId="478"/>
          <ac:spMkLst>
            <pc:docMk/>
            <pc:sldMk cId="0" sldId="266"/>
            <ac:spMk id="466" creationId="{F5118748-DE45-4DC4-8FA4-2F8F312DA0BC}"/>
          </ac:spMkLst>
        </pc:spChg>
        <pc:spChg chg="add del mod topLvl">
          <ac:chgData name="Paula Vázquez-Valero" userId="3a0e46d7-2099-40af-a155-aa45b68bfff3" providerId="ADAL" clId="{5EE77704-FEFB-4505-B6F3-E4EA073975FA}" dt="2021-07-27T21:45:39.509" v="1646" actId="478"/>
          <ac:spMkLst>
            <pc:docMk/>
            <pc:sldMk cId="0" sldId="266"/>
            <ac:spMk id="467" creationId="{58B0E751-8ABC-47D9-9F6B-A12B0AE655FC}"/>
          </ac:spMkLst>
        </pc:spChg>
        <pc:spChg chg="mod">
          <ac:chgData name="Paula Vázquez-Valero" userId="3a0e46d7-2099-40af-a155-aa45b68bfff3" providerId="ADAL" clId="{5EE77704-FEFB-4505-B6F3-E4EA073975FA}" dt="2021-07-27T21:43:23.703" v="1566"/>
          <ac:spMkLst>
            <pc:docMk/>
            <pc:sldMk cId="0" sldId="266"/>
            <ac:spMk id="469" creationId="{DA1848F5-4787-4998-8A97-08898DBC1543}"/>
          </ac:spMkLst>
        </pc:spChg>
        <pc:spChg chg="mod">
          <ac:chgData name="Paula Vázquez-Valero" userId="3a0e46d7-2099-40af-a155-aa45b68bfff3" providerId="ADAL" clId="{5EE77704-FEFB-4505-B6F3-E4EA073975FA}" dt="2021-07-27T21:45:37.865" v="1642" actId="404"/>
          <ac:spMkLst>
            <pc:docMk/>
            <pc:sldMk cId="0" sldId="266"/>
            <ac:spMk id="470" creationId="{9F0A78F2-64D6-4830-827C-40C78E998753}"/>
          </ac:spMkLst>
        </pc:spChg>
        <pc:spChg chg="mod">
          <ac:chgData name="Paula Vázquez-Valero" userId="3a0e46d7-2099-40af-a155-aa45b68bfff3" providerId="ADAL" clId="{5EE77704-FEFB-4505-B6F3-E4EA073975FA}" dt="2021-07-27T21:43:23.703" v="1566"/>
          <ac:spMkLst>
            <pc:docMk/>
            <pc:sldMk cId="0" sldId="266"/>
            <ac:spMk id="472" creationId="{190EE41C-8148-4CE3-9728-CA896FB26A10}"/>
          </ac:spMkLst>
        </pc:spChg>
        <pc:spChg chg="mod">
          <ac:chgData name="Paula Vázquez-Valero" userId="3a0e46d7-2099-40af-a155-aa45b68bfff3" providerId="ADAL" clId="{5EE77704-FEFB-4505-B6F3-E4EA073975FA}" dt="2021-07-27T21:47:12.107" v="1700" actId="1038"/>
          <ac:spMkLst>
            <pc:docMk/>
            <pc:sldMk cId="0" sldId="266"/>
            <ac:spMk id="473" creationId="{2352D60C-5818-4311-AF56-74C5BEA709EB}"/>
          </ac:spMkLst>
        </pc:spChg>
        <pc:spChg chg="mod">
          <ac:chgData name="Paula Vázquez-Valero" userId="3a0e46d7-2099-40af-a155-aa45b68bfff3" providerId="ADAL" clId="{5EE77704-FEFB-4505-B6F3-E4EA073975FA}" dt="2021-07-27T21:43:23.703" v="1566"/>
          <ac:spMkLst>
            <pc:docMk/>
            <pc:sldMk cId="0" sldId="266"/>
            <ac:spMk id="475" creationId="{1CFE94EE-D912-4E9D-9054-2A1C38B6D0DF}"/>
          </ac:spMkLst>
        </pc:spChg>
        <pc:spChg chg="mod">
          <ac:chgData name="Paula Vázquez-Valero" userId="3a0e46d7-2099-40af-a155-aa45b68bfff3" providerId="ADAL" clId="{5EE77704-FEFB-4505-B6F3-E4EA073975FA}" dt="2021-07-27T21:44:17.394" v="1583" actId="20577"/>
          <ac:spMkLst>
            <pc:docMk/>
            <pc:sldMk cId="0" sldId="266"/>
            <ac:spMk id="476" creationId="{6B3C9D89-8DF8-4C18-A707-EA6F316B4164}"/>
          </ac:spMkLst>
        </pc:spChg>
        <pc:spChg chg="mod">
          <ac:chgData name="Paula Vázquez-Valero" userId="3a0e46d7-2099-40af-a155-aa45b68bfff3" providerId="ADAL" clId="{5EE77704-FEFB-4505-B6F3-E4EA073975FA}" dt="2021-07-27T21:43:23.703" v="1566"/>
          <ac:spMkLst>
            <pc:docMk/>
            <pc:sldMk cId="0" sldId="266"/>
            <ac:spMk id="478" creationId="{921C1E45-DABD-45A9-A3AC-E6EF2949E992}"/>
          </ac:spMkLst>
        </pc:spChg>
        <pc:spChg chg="mod">
          <ac:chgData name="Paula Vázquez-Valero" userId="3a0e46d7-2099-40af-a155-aa45b68bfff3" providerId="ADAL" clId="{5EE77704-FEFB-4505-B6F3-E4EA073975FA}" dt="2021-07-27T21:46:46.392" v="1674" actId="1038"/>
          <ac:spMkLst>
            <pc:docMk/>
            <pc:sldMk cId="0" sldId="266"/>
            <ac:spMk id="479" creationId="{CA5C4CEE-26C9-4E65-8F7B-EDCDDD15DB7A}"/>
          </ac:spMkLst>
        </pc:spChg>
        <pc:spChg chg="add mod">
          <ac:chgData name="Paula Vázquez-Valero" userId="3a0e46d7-2099-40af-a155-aa45b68bfff3" providerId="ADAL" clId="{5EE77704-FEFB-4505-B6F3-E4EA073975FA}" dt="2021-07-27T21:48:05.512" v="1752" actId="1076"/>
          <ac:spMkLst>
            <pc:docMk/>
            <pc:sldMk cId="0" sldId="266"/>
            <ac:spMk id="480" creationId="{D8420508-5092-4C23-A8FE-59F53C172E17}"/>
          </ac:spMkLst>
        </pc:spChg>
        <pc:spChg chg="add mod">
          <ac:chgData name="Paula Vázquez-Valero" userId="3a0e46d7-2099-40af-a155-aa45b68bfff3" providerId="ADAL" clId="{5EE77704-FEFB-4505-B6F3-E4EA073975FA}" dt="2021-07-27T22:04:25.610" v="2367" actId="1076"/>
          <ac:spMkLst>
            <pc:docMk/>
            <pc:sldMk cId="0" sldId="266"/>
            <ac:spMk id="481" creationId="{5EFDBFF8-8D2D-408C-BA3B-814A2DDEE647}"/>
          </ac:spMkLst>
        </pc:spChg>
        <pc:spChg chg="mod">
          <ac:chgData name="Paula Vázquez-Valero" userId="3a0e46d7-2099-40af-a155-aa45b68bfff3" providerId="ADAL" clId="{5EE77704-FEFB-4505-B6F3-E4EA073975FA}" dt="2021-07-27T21:49:17.968" v="1814"/>
          <ac:spMkLst>
            <pc:docMk/>
            <pc:sldMk cId="0" sldId="266"/>
            <ac:spMk id="483" creationId="{B064AC3D-8A10-4F4D-B6BD-E134C7434F69}"/>
          </ac:spMkLst>
        </pc:spChg>
        <pc:spChg chg="mod">
          <ac:chgData name="Paula Vázquez-Valero" userId="3a0e46d7-2099-40af-a155-aa45b68bfff3" providerId="ADAL" clId="{5EE77704-FEFB-4505-B6F3-E4EA073975FA}" dt="2021-07-27T21:53:14.557" v="1831" actId="20577"/>
          <ac:spMkLst>
            <pc:docMk/>
            <pc:sldMk cId="0" sldId="266"/>
            <ac:spMk id="484" creationId="{5656E4A8-AA6C-4D9E-86E0-D9D4226B7A9A}"/>
          </ac:spMkLst>
        </pc:spChg>
        <pc:spChg chg="mod">
          <ac:chgData name="Paula Vázquez-Valero" userId="3a0e46d7-2099-40af-a155-aa45b68bfff3" providerId="ADAL" clId="{5EE77704-FEFB-4505-B6F3-E4EA073975FA}" dt="2021-07-27T21:53:09.548" v="1826" actId="404"/>
          <ac:spMkLst>
            <pc:docMk/>
            <pc:sldMk cId="0" sldId="266"/>
            <ac:spMk id="486" creationId="{67B08BDD-148A-43B3-A247-740839D63600}"/>
          </ac:spMkLst>
        </pc:spChg>
        <pc:spChg chg="mod">
          <ac:chgData name="Paula Vázquez-Valero" userId="3a0e46d7-2099-40af-a155-aa45b68bfff3" providerId="ADAL" clId="{5EE77704-FEFB-4505-B6F3-E4EA073975FA}" dt="2021-07-27T21:57:29.674" v="2044" actId="1036"/>
          <ac:spMkLst>
            <pc:docMk/>
            <pc:sldMk cId="0" sldId="266"/>
            <ac:spMk id="487" creationId="{88DFF03B-A61A-443E-BB51-7D89C6F1F293}"/>
          </ac:spMkLst>
        </pc:spChg>
        <pc:spChg chg="mod">
          <ac:chgData name="Paula Vázquez-Valero" userId="3a0e46d7-2099-40af-a155-aa45b68bfff3" providerId="ADAL" clId="{5EE77704-FEFB-4505-B6F3-E4EA073975FA}" dt="2021-07-27T21:53:09.548" v="1826" actId="404"/>
          <ac:spMkLst>
            <pc:docMk/>
            <pc:sldMk cId="0" sldId="266"/>
            <ac:spMk id="489" creationId="{B40CE4B2-3CCE-40DB-97B7-5D435089D30C}"/>
          </ac:spMkLst>
        </pc:spChg>
        <pc:spChg chg="mod">
          <ac:chgData name="Paula Vázquez-Valero" userId="3a0e46d7-2099-40af-a155-aa45b68bfff3" providerId="ADAL" clId="{5EE77704-FEFB-4505-B6F3-E4EA073975FA}" dt="2021-07-27T21:54:49.961" v="1929" actId="1038"/>
          <ac:spMkLst>
            <pc:docMk/>
            <pc:sldMk cId="0" sldId="266"/>
            <ac:spMk id="490" creationId="{08BC81B1-79A0-44B6-BB26-2623F8519AA2}"/>
          </ac:spMkLst>
        </pc:spChg>
        <pc:spChg chg="mod">
          <ac:chgData name="Paula Vázquez-Valero" userId="3a0e46d7-2099-40af-a155-aa45b68bfff3" providerId="ADAL" clId="{5EE77704-FEFB-4505-B6F3-E4EA073975FA}" dt="2021-07-27T21:53:09.548" v="1826" actId="404"/>
          <ac:spMkLst>
            <pc:docMk/>
            <pc:sldMk cId="0" sldId="266"/>
            <ac:spMk id="492" creationId="{6061595D-C514-426C-B320-56C8C4BBFBCB}"/>
          </ac:spMkLst>
        </pc:spChg>
        <pc:spChg chg="mod">
          <ac:chgData name="Paula Vázquez-Valero" userId="3a0e46d7-2099-40af-a155-aa45b68bfff3" providerId="ADAL" clId="{5EE77704-FEFB-4505-B6F3-E4EA073975FA}" dt="2021-07-27T21:54:03.702" v="1874" actId="1036"/>
          <ac:spMkLst>
            <pc:docMk/>
            <pc:sldMk cId="0" sldId="266"/>
            <ac:spMk id="493" creationId="{84B75469-979D-43FC-B60B-FD3194AB911C}"/>
          </ac:spMkLst>
        </pc:spChg>
        <pc:spChg chg="mod">
          <ac:chgData name="Paula Vázquez-Valero" userId="3a0e46d7-2099-40af-a155-aa45b68bfff3" providerId="ADAL" clId="{5EE77704-FEFB-4505-B6F3-E4EA073975FA}" dt="2021-07-27T21:53:09.548" v="1826" actId="404"/>
          <ac:spMkLst>
            <pc:docMk/>
            <pc:sldMk cId="0" sldId="266"/>
            <ac:spMk id="495" creationId="{5EB8A67B-B6A4-4A2E-84F3-5686488C9DAF}"/>
          </ac:spMkLst>
        </pc:spChg>
        <pc:spChg chg="mod">
          <ac:chgData name="Paula Vázquez-Valero" userId="3a0e46d7-2099-40af-a155-aa45b68bfff3" providerId="ADAL" clId="{5EE77704-FEFB-4505-B6F3-E4EA073975FA}" dt="2021-07-27T21:53:09.548" v="1826" actId="404"/>
          <ac:spMkLst>
            <pc:docMk/>
            <pc:sldMk cId="0" sldId="266"/>
            <ac:spMk id="496" creationId="{6531AFE7-4A01-4C37-9316-962EF3A6CF85}"/>
          </ac:spMkLst>
        </pc:spChg>
        <pc:spChg chg="mod">
          <ac:chgData name="Paula Vázquez-Valero" userId="3a0e46d7-2099-40af-a155-aa45b68bfff3" providerId="ADAL" clId="{5EE77704-FEFB-4505-B6F3-E4EA073975FA}" dt="2021-07-27T21:53:09.548" v="1826" actId="404"/>
          <ac:spMkLst>
            <pc:docMk/>
            <pc:sldMk cId="0" sldId="266"/>
            <ac:spMk id="498" creationId="{8A6EEAC5-A181-4B79-9B2F-683D13E6DC80}"/>
          </ac:spMkLst>
        </pc:spChg>
        <pc:spChg chg="mod">
          <ac:chgData name="Paula Vázquez-Valero" userId="3a0e46d7-2099-40af-a155-aa45b68bfff3" providerId="ADAL" clId="{5EE77704-FEFB-4505-B6F3-E4EA073975FA}" dt="2021-07-27T21:55:59.556" v="1956" actId="1038"/>
          <ac:spMkLst>
            <pc:docMk/>
            <pc:sldMk cId="0" sldId="266"/>
            <ac:spMk id="499" creationId="{D547339D-EE0F-4F7E-8A01-F9E899C308AA}"/>
          </ac:spMkLst>
        </pc:spChg>
        <pc:spChg chg="mod">
          <ac:chgData name="Paula Vázquez-Valero" userId="3a0e46d7-2099-40af-a155-aa45b68bfff3" providerId="ADAL" clId="{5EE77704-FEFB-4505-B6F3-E4EA073975FA}" dt="2021-07-27T21:56:08.322" v="1958" actId="14100"/>
          <ac:spMkLst>
            <pc:docMk/>
            <pc:sldMk cId="0" sldId="266"/>
            <ac:spMk id="501" creationId="{21EE7111-566C-41A2-A9FF-481699236B65}"/>
          </ac:spMkLst>
        </pc:spChg>
        <pc:spChg chg="mod">
          <ac:chgData name="Paula Vázquez-Valero" userId="3a0e46d7-2099-40af-a155-aa45b68bfff3" providerId="ADAL" clId="{5EE77704-FEFB-4505-B6F3-E4EA073975FA}" dt="2021-07-27T21:56:37.380" v="1998" actId="1036"/>
          <ac:spMkLst>
            <pc:docMk/>
            <pc:sldMk cId="0" sldId="266"/>
            <ac:spMk id="502" creationId="{DC3ED01A-2D6B-4680-AAFD-84F5BF67DCEA}"/>
          </ac:spMkLst>
        </pc:spChg>
        <pc:spChg chg="mod">
          <ac:chgData name="Paula Vázquez-Valero" userId="3a0e46d7-2099-40af-a155-aa45b68bfff3" providerId="ADAL" clId="{5EE77704-FEFB-4505-B6F3-E4EA073975FA}" dt="2021-07-27T21:53:28.605" v="1836"/>
          <ac:spMkLst>
            <pc:docMk/>
            <pc:sldMk cId="0" sldId="266"/>
            <ac:spMk id="504" creationId="{F446D64D-95A8-4142-B5C8-CD9D6D2962AD}"/>
          </ac:spMkLst>
        </pc:spChg>
        <pc:spChg chg="mod">
          <ac:chgData name="Paula Vázquez-Valero" userId="3a0e46d7-2099-40af-a155-aa45b68bfff3" providerId="ADAL" clId="{5EE77704-FEFB-4505-B6F3-E4EA073975FA}" dt="2021-07-27T21:53:49.663" v="1858" actId="1038"/>
          <ac:spMkLst>
            <pc:docMk/>
            <pc:sldMk cId="0" sldId="266"/>
            <ac:spMk id="505" creationId="{51170AC5-0CF2-490B-A40F-874797144550}"/>
          </ac:spMkLst>
        </pc:spChg>
        <pc:spChg chg="mod">
          <ac:chgData name="Paula Vázquez-Valero" userId="3a0e46d7-2099-40af-a155-aa45b68bfff3" providerId="ADAL" clId="{5EE77704-FEFB-4505-B6F3-E4EA073975FA}" dt="2021-07-27T21:58:16.064" v="2052"/>
          <ac:spMkLst>
            <pc:docMk/>
            <pc:sldMk cId="0" sldId="266"/>
            <ac:spMk id="507" creationId="{7F9A2515-FCEC-4A69-9626-F8B8A922005D}"/>
          </ac:spMkLst>
        </pc:spChg>
        <pc:spChg chg="mod">
          <ac:chgData name="Paula Vázquez-Valero" userId="3a0e46d7-2099-40af-a155-aa45b68bfff3" providerId="ADAL" clId="{5EE77704-FEFB-4505-B6F3-E4EA073975FA}" dt="2021-07-27T21:58:19.836" v="2059" actId="20577"/>
          <ac:spMkLst>
            <pc:docMk/>
            <pc:sldMk cId="0" sldId="266"/>
            <ac:spMk id="508" creationId="{5C8D0E01-0552-4DC3-8DB1-81D89B74D675}"/>
          </ac:spMkLst>
        </pc:spChg>
        <pc:spChg chg="mod">
          <ac:chgData name="Paula Vázquez-Valero" userId="3a0e46d7-2099-40af-a155-aa45b68bfff3" providerId="ADAL" clId="{5EE77704-FEFB-4505-B6F3-E4EA073975FA}" dt="2021-07-27T21:58:39.783" v="2065"/>
          <ac:spMkLst>
            <pc:docMk/>
            <pc:sldMk cId="0" sldId="266"/>
            <ac:spMk id="510" creationId="{D68E0342-946D-433D-9EBE-FF143D712910}"/>
          </ac:spMkLst>
        </pc:spChg>
        <pc:spChg chg="mod">
          <ac:chgData name="Paula Vázquez-Valero" userId="3a0e46d7-2099-40af-a155-aa45b68bfff3" providerId="ADAL" clId="{5EE77704-FEFB-4505-B6F3-E4EA073975FA}" dt="2021-07-27T21:59:00.771" v="2080" actId="1036"/>
          <ac:spMkLst>
            <pc:docMk/>
            <pc:sldMk cId="0" sldId="266"/>
            <ac:spMk id="511" creationId="{EE895B6F-742D-4901-B54D-612EF707705D}"/>
          </ac:spMkLst>
        </pc:spChg>
        <pc:spChg chg="mod">
          <ac:chgData name="Paula Vázquez-Valero" userId="3a0e46d7-2099-40af-a155-aa45b68bfff3" providerId="ADAL" clId="{5EE77704-FEFB-4505-B6F3-E4EA073975FA}" dt="2021-07-27T21:59:33.308" v="2101"/>
          <ac:spMkLst>
            <pc:docMk/>
            <pc:sldMk cId="0" sldId="266"/>
            <ac:spMk id="513" creationId="{43BC85A5-532B-4870-8B06-937F85628632}"/>
          </ac:spMkLst>
        </pc:spChg>
        <pc:spChg chg="mod">
          <ac:chgData name="Paula Vázquez-Valero" userId="3a0e46d7-2099-40af-a155-aa45b68bfff3" providerId="ADAL" clId="{5EE77704-FEFB-4505-B6F3-E4EA073975FA}" dt="2021-07-27T22:03:42.977" v="2344" actId="20577"/>
          <ac:spMkLst>
            <pc:docMk/>
            <pc:sldMk cId="0" sldId="266"/>
            <ac:spMk id="514" creationId="{0635A17D-BC71-41B1-96D6-A140A9BEDD4D}"/>
          </ac:spMkLst>
        </pc:spChg>
        <pc:spChg chg="mod">
          <ac:chgData name="Paula Vázquez-Valero" userId="3a0e46d7-2099-40af-a155-aa45b68bfff3" providerId="ADAL" clId="{5EE77704-FEFB-4505-B6F3-E4EA073975FA}" dt="2021-07-27T22:00:18.561" v="2121" actId="14100"/>
          <ac:spMkLst>
            <pc:docMk/>
            <pc:sldMk cId="0" sldId="266"/>
            <ac:spMk id="516" creationId="{C259B179-A360-46EB-8005-3D01EE7FB5D0}"/>
          </ac:spMkLst>
        </pc:spChg>
        <pc:spChg chg="mod">
          <ac:chgData name="Paula Vázquez-Valero" userId="3a0e46d7-2099-40af-a155-aa45b68bfff3" providerId="ADAL" clId="{5EE77704-FEFB-4505-B6F3-E4EA073975FA}" dt="2021-07-27T22:00:16.427" v="2120" actId="14100"/>
          <ac:spMkLst>
            <pc:docMk/>
            <pc:sldMk cId="0" sldId="266"/>
            <ac:spMk id="517" creationId="{7EAF8791-A9A0-4CDF-8752-13371F37F312}"/>
          </ac:spMkLst>
        </pc:spChg>
        <pc:spChg chg="mod">
          <ac:chgData name="Paula Vázquez-Valero" userId="3a0e46d7-2099-40af-a155-aa45b68bfff3" providerId="ADAL" clId="{5EE77704-FEFB-4505-B6F3-E4EA073975FA}" dt="2021-07-27T22:00:36.344" v="2123"/>
          <ac:spMkLst>
            <pc:docMk/>
            <pc:sldMk cId="0" sldId="266"/>
            <ac:spMk id="519" creationId="{4246ABE2-0E89-4B50-A941-30A60C9C3CFB}"/>
          </ac:spMkLst>
        </pc:spChg>
        <pc:spChg chg="mod">
          <ac:chgData name="Paula Vázquez-Valero" userId="3a0e46d7-2099-40af-a155-aa45b68bfff3" providerId="ADAL" clId="{5EE77704-FEFB-4505-B6F3-E4EA073975FA}" dt="2021-07-27T22:02:33.124" v="2258" actId="1037"/>
          <ac:spMkLst>
            <pc:docMk/>
            <pc:sldMk cId="0" sldId="266"/>
            <ac:spMk id="520" creationId="{DBA971BD-FDED-42AB-AF3E-2A38048E0998}"/>
          </ac:spMkLst>
        </pc:spChg>
        <pc:spChg chg="mod">
          <ac:chgData name="Paula Vázquez-Valero" userId="3a0e46d7-2099-40af-a155-aa45b68bfff3" providerId="ADAL" clId="{5EE77704-FEFB-4505-B6F3-E4EA073975FA}" dt="2021-07-27T22:01:06.402" v="2130"/>
          <ac:spMkLst>
            <pc:docMk/>
            <pc:sldMk cId="0" sldId="266"/>
            <ac:spMk id="522" creationId="{53F3E7AF-1692-4823-B4A6-268F483BD62C}"/>
          </ac:spMkLst>
        </pc:spChg>
        <pc:spChg chg="mod">
          <ac:chgData name="Paula Vázquez-Valero" userId="3a0e46d7-2099-40af-a155-aa45b68bfff3" providerId="ADAL" clId="{5EE77704-FEFB-4505-B6F3-E4EA073975FA}" dt="2021-07-27T22:01:14.268" v="2156" actId="20577"/>
          <ac:spMkLst>
            <pc:docMk/>
            <pc:sldMk cId="0" sldId="266"/>
            <ac:spMk id="523" creationId="{8588E792-4BDB-4DC4-91E0-A2FE9D7FD3BD}"/>
          </ac:spMkLst>
        </pc:spChg>
        <pc:spChg chg="add del mod">
          <ac:chgData name="Paula Vázquez-Valero" userId="3a0e46d7-2099-40af-a155-aa45b68bfff3" providerId="ADAL" clId="{5EE77704-FEFB-4505-B6F3-E4EA073975FA}" dt="2021-07-27T22:04:04.653" v="2349" actId="21"/>
          <ac:spMkLst>
            <pc:docMk/>
            <pc:sldMk cId="0" sldId="266"/>
            <ac:spMk id="524" creationId="{DAA4FD6E-B97B-4733-B2F5-9D9CD254127A}"/>
          </ac:spMkLst>
        </pc:spChg>
        <pc:spChg chg="add mod">
          <ac:chgData name="Paula Vázquez-Valero" userId="3a0e46d7-2099-40af-a155-aa45b68bfff3" providerId="ADAL" clId="{5EE77704-FEFB-4505-B6F3-E4EA073975FA}" dt="2021-07-27T22:13:17.236" v="2840" actId="368"/>
          <ac:spMkLst>
            <pc:docMk/>
            <pc:sldMk cId="0" sldId="266"/>
            <ac:spMk id="525" creationId="{8D95D7E0-CCDF-4777-A1D0-C598507AEFF3}"/>
          </ac:spMkLst>
        </pc:spChg>
        <pc:spChg chg="add mod">
          <ac:chgData name="Paula Vázquez-Valero" userId="3a0e46d7-2099-40af-a155-aa45b68bfff3" providerId="ADAL" clId="{5EE77704-FEFB-4505-B6F3-E4EA073975FA}" dt="2021-07-27T22:08:36.538" v="2395" actId="20577"/>
          <ac:spMkLst>
            <pc:docMk/>
            <pc:sldMk cId="0" sldId="266"/>
            <ac:spMk id="526" creationId="{DBD210F3-4C2D-4BDE-BF13-B9DA575A3093}"/>
          </ac:spMkLst>
        </pc:spChg>
        <pc:spChg chg="add mod">
          <ac:chgData name="Paula Vázquez-Valero" userId="3a0e46d7-2099-40af-a155-aa45b68bfff3" providerId="ADAL" clId="{5EE77704-FEFB-4505-B6F3-E4EA073975FA}" dt="2021-07-27T22:08:35.081" v="2393" actId="1076"/>
          <ac:spMkLst>
            <pc:docMk/>
            <pc:sldMk cId="0" sldId="266"/>
            <ac:spMk id="527" creationId="{EABC3A65-9C3B-4CBA-AB62-BAF00C91A22C}"/>
          </ac:spMkLst>
        </pc:spChg>
        <pc:grpChg chg="add del mod">
          <ac:chgData name="Paula Vázquez-Valero" userId="3a0e46d7-2099-40af-a155-aa45b68bfff3" providerId="ADAL" clId="{5EE77704-FEFB-4505-B6F3-E4EA073975FA}" dt="2021-07-27T21:26:52.525" v="853" actId="478"/>
          <ac:grpSpMkLst>
            <pc:docMk/>
            <pc:sldMk cId="0" sldId="266"/>
            <ac:grpSpMk id="147" creationId="{131C02FA-248C-4407-A18E-91059B6DCE91}"/>
          </ac:grpSpMkLst>
        </pc:grpChg>
        <pc:grpChg chg="add del mod">
          <ac:chgData name="Paula Vázquez-Valero" userId="3a0e46d7-2099-40af-a155-aa45b68bfff3" providerId="ADAL" clId="{5EE77704-FEFB-4505-B6F3-E4EA073975FA}" dt="2021-07-27T21:26:52.525" v="853" actId="478"/>
          <ac:grpSpMkLst>
            <pc:docMk/>
            <pc:sldMk cId="0" sldId="266"/>
            <ac:grpSpMk id="171" creationId="{E701AF40-F1C5-4214-ABB3-B6063C515C4B}"/>
          </ac:grpSpMkLst>
        </pc:grpChg>
        <pc:grpChg chg="add del mod">
          <ac:chgData name="Paula Vázquez-Valero" userId="3a0e46d7-2099-40af-a155-aa45b68bfff3" providerId="ADAL" clId="{5EE77704-FEFB-4505-B6F3-E4EA073975FA}" dt="2021-07-27T21:26:52.525" v="853" actId="478"/>
          <ac:grpSpMkLst>
            <pc:docMk/>
            <pc:sldMk cId="0" sldId="266"/>
            <ac:grpSpMk id="177" creationId="{C77D26D0-601C-4C07-824F-1EE53F72926A}"/>
          </ac:grpSpMkLst>
        </pc:grpChg>
        <pc:grpChg chg="add del mod">
          <ac:chgData name="Paula Vázquez-Valero" userId="3a0e46d7-2099-40af-a155-aa45b68bfff3" providerId="ADAL" clId="{5EE77704-FEFB-4505-B6F3-E4EA073975FA}" dt="2021-07-27T21:26:52.525" v="853" actId="478"/>
          <ac:grpSpMkLst>
            <pc:docMk/>
            <pc:sldMk cId="0" sldId="266"/>
            <ac:grpSpMk id="181" creationId="{EC512D1A-88FF-4C99-9690-E1CBD0DED744}"/>
          </ac:grpSpMkLst>
        </pc:grpChg>
        <pc:grpChg chg="add del mod">
          <ac:chgData name="Paula Vázquez-Valero" userId="3a0e46d7-2099-40af-a155-aa45b68bfff3" providerId="ADAL" clId="{5EE77704-FEFB-4505-B6F3-E4EA073975FA}" dt="2021-07-27T21:26:52.525" v="853" actId="478"/>
          <ac:grpSpMkLst>
            <pc:docMk/>
            <pc:sldMk cId="0" sldId="266"/>
            <ac:grpSpMk id="193" creationId="{E1C4516F-4CFB-40B4-9BF7-A858AFC343C7}"/>
          </ac:grpSpMkLst>
        </pc:grpChg>
        <pc:grpChg chg="del">
          <ac:chgData name="Paula Vázquez-Valero" userId="3a0e46d7-2099-40af-a155-aa45b68bfff3" providerId="ADAL" clId="{5EE77704-FEFB-4505-B6F3-E4EA073975FA}" dt="2021-07-27T21:23:57.333" v="837" actId="21"/>
          <ac:grpSpMkLst>
            <pc:docMk/>
            <pc:sldMk cId="0" sldId="266"/>
            <ac:grpSpMk id="195" creationId="{C9B3C0E7-34E4-4F73-BF18-9A2E7FE70634}"/>
          </ac:grpSpMkLst>
        </pc:grpChg>
        <pc:grpChg chg="del">
          <ac:chgData name="Paula Vázquez-Valero" userId="3a0e46d7-2099-40af-a155-aa45b68bfff3" providerId="ADAL" clId="{5EE77704-FEFB-4505-B6F3-E4EA073975FA}" dt="2021-07-27T21:23:57.333" v="837" actId="21"/>
          <ac:grpSpMkLst>
            <pc:docMk/>
            <pc:sldMk cId="0" sldId="266"/>
            <ac:grpSpMk id="198" creationId="{64B60BF8-20C8-4BF4-ADD9-1534CC9F7339}"/>
          </ac:grpSpMkLst>
        </pc:grpChg>
        <pc:grpChg chg="del">
          <ac:chgData name="Paula Vázquez-Valero" userId="3a0e46d7-2099-40af-a155-aa45b68bfff3" providerId="ADAL" clId="{5EE77704-FEFB-4505-B6F3-E4EA073975FA}" dt="2021-07-27T21:23:57.333" v="837" actId="21"/>
          <ac:grpSpMkLst>
            <pc:docMk/>
            <pc:sldMk cId="0" sldId="266"/>
            <ac:grpSpMk id="201" creationId="{6EB151B3-0BED-45FA-98E8-80CE4820FDE5}"/>
          </ac:grpSpMkLst>
        </pc:grpChg>
        <pc:grpChg chg="del">
          <ac:chgData name="Paula Vázquez-Valero" userId="3a0e46d7-2099-40af-a155-aa45b68bfff3" providerId="ADAL" clId="{5EE77704-FEFB-4505-B6F3-E4EA073975FA}" dt="2021-07-27T21:23:57.333" v="837" actId="21"/>
          <ac:grpSpMkLst>
            <pc:docMk/>
            <pc:sldMk cId="0" sldId="266"/>
            <ac:grpSpMk id="204" creationId="{58A14AF5-9FAB-46CB-B300-6BEC8DFE0FB4}"/>
          </ac:grpSpMkLst>
        </pc:grpChg>
        <pc:grpChg chg="del">
          <ac:chgData name="Paula Vázquez-Valero" userId="3a0e46d7-2099-40af-a155-aa45b68bfff3" providerId="ADAL" clId="{5EE77704-FEFB-4505-B6F3-E4EA073975FA}" dt="2021-07-27T21:23:57.333" v="837" actId="21"/>
          <ac:grpSpMkLst>
            <pc:docMk/>
            <pc:sldMk cId="0" sldId="266"/>
            <ac:grpSpMk id="207" creationId="{E52E12C9-E3C5-46C0-BAEF-8FCC51EA0148}"/>
          </ac:grpSpMkLst>
        </pc:grpChg>
        <pc:grpChg chg="add del mod">
          <ac:chgData name="Paula Vázquez-Valero" userId="3a0e46d7-2099-40af-a155-aa45b68bfff3" providerId="ADAL" clId="{5EE77704-FEFB-4505-B6F3-E4EA073975FA}" dt="2021-07-27T21:26:52.525" v="853" actId="478"/>
          <ac:grpSpMkLst>
            <pc:docMk/>
            <pc:sldMk cId="0" sldId="266"/>
            <ac:grpSpMk id="213" creationId="{88AE3821-328D-4449-A313-CD4BD7F68FF5}"/>
          </ac:grpSpMkLst>
        </pc:grpChg>
        <pc:grpChg chg="add del mod">
          <ac:chgData name="Paula Vázquez-Valero" userId="3a0e46d7-2099-40af-a155-aa45b68bfff3" providerId="ADAL" clId="{5EE77704-FEFB-4505-B6F3-E4EA073975FA}" dt="2021-07-27T21:26:52.525" v="853" actId="478"/>
          <ac:grpSpMkLst>
            <pc:docMk/>
            <pc:sldMk cId="0" sldId="266"/>
            <ac:grpSpMk id="216" creationId="{DB24FCF7-CE01-4AFD-8F42-7E3F14E941AB}"/>
          </ac:grpSpMkLst>
        </pc:grpChg>
        <pc:grpChg chg="add del mod">
          <ac:chgData name="Paula Vázquez-Valero" userId="3a0e46d7-2099-40af-a155-aa45b68bfff3" providerId="ADAL" clId="{5EE77704-FEFB-4505-B6F3-E4EA073975FA}" dt="2021-07-27T21:26:52.525" v="853" actId="478"/>
          <ac:grpSpMkLst>
            <pc:docMk/>
            <pc:sldMk cId="0" sldId="266"/>
            <ac:grpSpMk id="219" creationId="{D75EAB11-E13F-4130-8F75-886E8011C03E}"/>
          </ac:grpSpMkLst>
        </pc:grpChg>
        <pc:grpChg chg="add del mod">
          <ac:chgData name="Paula Vázquez-Valero" userId="3a0e46d7-2099-40af-a155-aa45b68bfff3" providerId="ADAL" clId="{5EE77704-FEFB-4505-B6F3-E4EA073975FA}" dt="2021-07-27T21:26:52.525" v="853" actId="478"/>
          <ac:grpSpMkLst>
            <pc:docMk/>
            <pc:sldMk cId="0" sldId="266"/>
            <ac:grpSpMk id="222" creationId="{B43EE5CA-9BDF-4053-8521-AC9F58CED735}"/>
          </ac:grpSpMkLst>
        </pc:grpChg>
        <pc:grpChg chg="add del mod">
          <ac:chgData name="Paula Vázquez-Valero" userId="3a0e46d7-2099-40af-a155-aa45b68bfff3" providerId="ADAL" clId="{5EE77704-FEFB-4505-B6F3-E4EA073975FA}" dt="2021-07-27T21:26:52.525" v="853" actId="478"/>
          <ac:grpSpMkLst>
            <pc:docMk/>
            <pc:sldMk cId="0" sldId="266"/>
            <ac:grpSpMk id="225" creationId="{E73EDC34-7BAD-457D-93E8-782FCB2DDE8A}"/>
          </ac:grpSpMkLst>
        </pc:grpChg>
        <pc:grpChg chg="del">
          <ac:chgData name="Paula Vázquez-Valero" userId="3a0e46d7-2099-40af-a155-aa45b68bfff3" providerId="ADAL" clId="{5EE77704-FEFB-4505-B6F3-E4EA073975FA}" dt="2021-07-27T21:23:57.333" v="837" actId="21"/>
          <ac:grpSpMkLst>
            <pc:docMk/>
            <pc:sldMk cId="0" sldId="266"/>
            <ac:grpSpMk id="228" creationId="{7D3E45C6-9BBD-44DD-990A-27D6A4C67443}"/>
          </ac:grpSpMkLst>
        </pc:grpChg>
        <pc:grpChg chg="del">
          <ac:chgData name="Paula Vázquez-Valero" userId="3a0e46d7-2099-40af-a155-aa45b68bfff3" providerId="ADAL" clId="{5EE77704-FEFB-4505-B6F3-E4EA073975FA}" dt="2021-07-27T21:23:57.333" v="837" actId="21"/>
          <ac:grpSpMkLst>
            <pc:docMk/>
            <pc:sldMk cId="0" sldId="266"/>
            <ac:grpSpMk id="231" creationId="{6816191E-BB19-496E-978F-972C00533FBB}"/>
          </ac:grpSpMkLst>
        </pc:grpChg>
        <pc:grpChg chg="add del mod">
          <ac:chgData name="Paula Vázquez-Valero" userId="3a0e46d7-2099-40af-a155-aa45b68bfff3" providerId="ADAL" clId="{5EE77704-FEFB-4505-B6F3-E4EA073975FA}" dt="2021-07-27T21:26:52.525" v="853" actId="478"/>
          <ac:grpSpMkLst>
            <pc:docMk/>
            <pc:sldMk cId="0" sldId="266"/>
            <ac:grpSpMk id="236" creationId="{399F54F1-5C80-478F-847D-D71F9CC9B822}"/>
          </ac:grpSpMkLst>
        </pc:grpChg>
        <pc:grpChg chg="add del mod">
          <ac:chgData name="Paula Vázquez-Valero" userId="3a0e46d7-2099-40af-a155-aa45b68bfff3" providerId="ADAL" clId="{5EE77704-FEFB-4505-B6F3-E4EA073975FA}" dt="2021-07-27T21:26:52.525" v="853" actId="478"/>
          <ac:grpSpMkLst>
            <pc:docMk/>
            <pc:sldMk cId="0" sldId="266"/>
            <ac:grpSpMk id="239" creationId="{FF87500A-A98E-4831-B84C-40D5BC0FD209}"/>
          </ac:grpSpMkLst>
        </pc:grpChg>
        <pc:grpChg chg="add del mod">
          <ac:chgData name="Paula Vázquez-Valero" userId="3a0e46d7-2099-40af-a155-aa45b68bfff3" providerId="ADAL" clId="{5EE77704-FEFB-4505-B6F3-E4EA073975FA}" dt="2021-07-27T21:26:52.525" v="853" actId="478"/>
          <ac:grpSpMkLst>
            <pc:docMk/>
            <pc:sldMk cId="0" sldId="266"/>
            <ac:grpSpMk id="242" creationId="{8CC2EEAF-8153-429D-A265-5A07D5FE0946}"/>
          </ac:grpSpMkLst>
        </pc:grpChg>
        <pc:grpChg chg="del">
          <ac:chgData name="Paula Vázquez-Valero" userId="3a0e46d7-2099-40af-a155-aa45b68bfff3" providerId="ADAL" clId="{5EE77704-FEFB-4505-B6F3-E4EA073975FA}" dt="2021-07-27T21:23:57.333" v="837" actId="21"/>
          <ac:grpSpMkLst>
            <pc:docMk/>
            <pc:sldMk cId="0" sldId="266"/>
            <ac:grpSpMk id="243" creationId="{7BB489FD-A274-4463-B2AE-9B92A1E32A2D}"/>
          </ac:grpSpMkLst>
        </pc:grpChg>
        <pc:grpChg chg="del">
          <ac:chgData name="Paula Vázquez-Valero" userId="3a0e46d7-2099-40af-a155-aa45b68bfff3" providerId="ADAL" clId="{5EE77704-FEFB-4505-B6F3-E4EA073975FA}" dt="2021-07-27T21:23:57.333" v="837" actId="21"/>
          <ac:grpSpMkLst>
            <pc:docMk/>
            <pc:sldMk cId="0" sldId="266"/>
            <ac:grpSpMk id="246" creationId="{A2C8751D-108D-47BC-9C3A-29B7882D002D}"/>
          </ac:grpSpMkLst>
        </pc:grpChg>
        <pc:grpChg chg="del">
          <ac:chgData name="Paula Vázquez-Valero" userId="3a0e46d7-2099-40af-a155-aa45b68bfff3" providerId="ADAL" clId="{5EE77704-FEFB-4505-B6F3-E4EA073975FA}" dt="2021-07-27T21:23:57.333" v="837" actId="21"/>
          <ac:grpSpMkLst>
            <pc:docMk/>
            <pc:sldMk cId="0" sldId="266"/>
            <ac:grpSpMk id="249" creationId="{8C6C4021-B0B3-4E57-A796-20BD57D690FA}"/>
          </ac:grpSpMkLst>
        </pc:grpChg>
        <pc:grpChg chg="del">
          <ac:chgData name="Paula Vázquez-Valero" userId="3a0e46d7-2099-40af-a155-aa45b68bfff3" providerId="ADAL" clId="{5EE77704-FEFB-4505-B6F3-E4EA073975FA}" dt="2021-07-27T21:23:57.333" v="837" actId="21"/>
          <ac:grpSpMkLst>
            <pc:docMk/>
            <pc:sldMk cId="0" sldId="266"/>
            <ac:grpSpMk id="253" creationId="{10AA4493-1441-4549-9655-347336AB04FD}"/>
          </ac:grpSpMkLst>
        </pc:grpChg>
        <pc:grpChg chg="del">
          <ac:chgData name="Paula Vázquez-Valero" userId="3a0e46d7-2099-40af-a155-aa45b68bfff3" providerId="ADAL" clId="{5EE77704-FEFB-4505-B6F3-E4EA073975FA}" dt="2021-07-27T21:23:57.333" v="837" actId="21"/>
          <ac:grpSpMkLst>
            <pc:docMk/>
            <pc:sldMk cId="0" sldId="266"/>
            <ac:grpSpMk id="256" creationId="{4980C584-1FB3-489C-A069-6F4C0982B165}"/>
          </ac:grpSpMkLst>
        </pc:grpChg>
        <pc:grpChg chg="del">
          <ac:chgData name="Paula Vázquez-Valero" userId="3a0e46d7-2099-40af-a155-aa45b68bfff3" providerId="ADAL" clId="{5EE77704-FEFB-4505-B6F3-E4EA073975FA}" dt="2021-07-27T21:23:57.333" v="837" actId="21"/>
          <ac:grpSpMkLst>
            <pc:docMk/>
            <pc:sldMk cId="0" sldId="266"/>
            <ac:grpSpMk id="259" creationId="{354D358B-E694-448B-9CD1-B2DAB21DF22C}"/>
          </ac:grpSpMkLst>
        </pc:grpChg>
        <pc:grpChg chg="add del mod">
          <ac:chgData name="Paula Vázquez-Valero" userId="3a0e46d7-2099-40af-a155-aa45b68bfff3" providerId="ADAL" clId="{5EE77704-FEFB-4505-B6F3-E4EA073975FA}" dt="2021-07-27T21:26:52.525" v="853" actId="478"/>
          <ac:grpSpMkLst>
            <pc:docMk/>
            <pc:sldMk cId="0" sldId="266"/>
            <ac:grpSpMk id="264" creationId="{C9FFB0D9-8D17-4A33-86C4-FAEE1586991D}"/>
          </ac:grpSpMkLst>
        </pc:grpChg>
        <pc:grpChg chg="del">
          <ac:chgData name="Paula Vázquez-Valero" userId="3a0e46d7-2099-40af-a155-aa45b68bfff3" providerId="ADAL" clId="{5EE77704-FEFB-4505-B6F3-E4EA073975FA}" dt="2021-07-27T21:23:57.333" v="837" actId="21"/>
          <ac:grpSpMkLst>
            <pc:docMk/>
            <pc:sldMk cId="0" sldId="266"/>
            <ac:grpSpMk id="265" creationId="{5ABA55C9-156A-4B50-ACDF-965870E0CC01}"/>
          </ac:grpSpMkLst>
        </pc:grpChg>
        <pc:grpChg chg="add del mod">
          <ac:chgData name="Paula Vázquez-Valero" userId="3a0e46d7-2099-40af-a155-aa45b68bfff3" providerId="ADAL" clId="{5EE77704-FEFB-4505-B6F3-E4EA073975FA}" dt="2021-07-27T21:26:52.525" v="853" actId="478"/>
          <ac:grpSpMkLst>
            <pc:docMk/>
            <pc:sldMk cId="0" sldId="266"/>
            <ac:grpSpMk id="270" creationId="{BC5ED695-2A91-41F0-A40E-3B5E3F2C46C1}"/>
          </ac:grpSpMkLst>
        </pc:grpChg>
        <pc:grpChg chg="add del mod">
          <ac:chgData name="Paula Vázquez-Valero" userId="3a0e46d7-2099-40af-a155-aa45b68bfff3" providerId="ADAL" clId="{5EE77704-FEFB-4505-B6F3-E4EA073975FA}" dt="2021-07-27T21:26:52.525" v="853" actId="478"/>
          <ac:grpSpMkLst>
            <pc:docMk/>
            <pc:sldMk cId="0" sldId="266"/>
            <ac:grpSpMk id="273" creationId="{7958D48B-B9F7-4ACB-B0CA-2F3FC223D1B7}"/>
          </ac:grpSpMkLst>
        </pc:grpChg>
        <pc:grpChg chg="add del mod">
          <ac:chgData name="Paula Vázquez-Valero" userId="3a0e46d7-2099-40af-a155-aa45b68bfff3" providerId="ADAL" clId="{5EE77704-FEFB-4505-B6F3-E4EA073975FA}" dt="2021-07-27T21:26:52.525" v="853" actId="478"/>
          <ac:grpSpMkLst>
            <pc:docMk/>
            <pc:sldMk cId="0" sldId="266"/>
            <ac:grpSpMk id="278" creationId="{E5EDD604-5276-4781-96F0-250FE094A832}"/>
          </ac:grpSpMkLst>
        </pc:grpChg>
        <pc:grpChg chg="del">
          <ac:chgData name="Paula Vázquez-Valero" userId="3a0e46d7-2099-40af-a155-aa45b68bfff3" providerId="ADAL" clId="{5EE77704-FEFB-4505-B6F3-E4EA073975FA}" dt="2021-07-27T21:23:57.333" v="837" actId="21"/>
          <ac:grpSpMkLst>
            <pc:docMk/>
            <pc:sldMk cId="0" sldId="266"/>
            <ac:grpSpMk id="280" creationId="{AA2793E5-476D-4218-B2C2-A37E03D9EA42}"/>
          </ac:grpSpMkLst>
        </pc:grpChg>
        <pc:grpChg chg="add del mod">
          <ac:chgData name="Paula Vázquez-Valero" userId="3a0e46d7-2099-40af-a155-aa45b68bfff3" providerId="ADAL" clId="{5EE77704-FEFB-4505-B6F3-E4EA073975FA}" dt="2021-07-27T21:26:52.525" v="853" actId="478"/>
          <ac:grpSpMkLst>
            <pc:docMk/>
            <pc:sldMk cId="0" sldId="266"/>
            <ac:grpSpMk id="284" creationId="{CB7CA4C6-A570-4B37-8F82-54EC85933479}"/>
          </ac:grpSpMkLst>
        </pc:grpChg>
        <pc:grpChg chg="del">
          <ac:chgData name="Paula Vázquez-Valero" userId="3a0e46d7-2099-40af-a155-aa45b68bfff3" providerId="ADAL" clId="{5EE77704-FEFB-4505-B6F3-E4EA073975FA}" dt="2021-07-27T21:23:57.333" v="837" actId="21"/>
          <ac:grpSpMkLst>
            <pc:docMk/>
            <pc:sldMk cId="0" sldId="266"/>
            <ac:grpSpMk id="286" creationId="{124A385D-F2A2-4454-ACE6-393A8250E301}"/>
          </ac:grpSpMkLst>
        </pc:grpChg>
        <pc:grpChg chg="add del mod">
          <ac:chgData name="Paula Vázquez-Valero" userId="3a0e46d7-2099-40af-a155-aa45b68bfff3" providerId="ADAL" clId="{5EE77704-FEFB-4505-B6F3-E4EA073975FA}" dt="2021-07-27T21:26:52.525" v="853" actId="478"/>
          <ac:grpSpMkLst>
            <pc:docMk/>
            <pc:sldMk cId="0" sldId="266"/>
            <ac:grpSpMk id="290" creationId="{39AEC230-473F-44A2-8CD0-FB77EDA8751C}"/>
          </ac:grpSpMkLst>
        </pc:grpChg>
        <pc:grpChg chg="add del mod">
          <ac:chgData name="Paula Vázquez-Valero" userId="3a0e46d7-2099-40af-a155-aa45b68bfff3" providerId="ADAL" clId="{5EE77704-FEFB-4505-B6F3-E4EA073975FA}" dt="2021-07-27T21:26:52.525" v="853" actId="478"/>
          <ac:grpSpMkLst>
            <pc:docMk/>
            <pc:sldMk cId="0" sldId="266"/>
            <ac:grpSpMk id="293" creationId="{90D01C87-AEB8-4E28-8907-30D5133C2274}"/>
          </ac:grpSpMkLst>
        </pc:grpChg>
        <pc:grpChg chg="del">
          <ac:chgData name="Paula Vázquez-Valero" userId="3a0e46d7-2099-40af-a155-aa45b68bfff3" providerId="ADAL" clId="{5EE77704-FEFB-4505-B6F3-E4EA073975FA}" dt="2021-07-27T21:23:57.333" v="837" actId="21"/>
          <ac:grpSpMkLst>
            <pc:docMk/>
            <pc:sldMk cId="0" sldId="266"/>
            <ac:grpSpMk id="295" creationId="{7ADA2927-B4A1-49A6-A78B-86A518B6A5BD}"/>
          </ac:grpSpMkLst>
        </pc:grpChg>
        <pc:grpChg chg="del">
          <ac:chgData name="Paula Vázquez-Valero" userId="3a0e46d7-2099-40af-a155-aa45b68bfff3" providerId="ADAL" clId="{5EE77704-FEFB-4505-B6F3-E4EA073975FA}" dt="2021-07-27T21:23:57.333" v="837" actId="21"/>
          <ac:grpSpMkLst>
            <pc:docMk/>
            <pc:sldMk cId="0" sldId="266"/>
            <ac:grpSpMk id="298" creationId="{59CD234D-11F5-4872-8D93-DD61E0A71370}"/>
          </ac:grpSpMkLst>
        </pc:grpChg>
        <pc:grpChg chg="add del mod">
          <ac:chgData name="Paula Vázquez-Valero" userId="3a0e46d7-2099-40af-a155-aa45b68bfff3" providerId="ADAL" clId="{5EE77704-FEFB-4505-B6F3-E4EA073975FA}" dt="2021-07-27T21:26:52.525" v="853" actId="478"/>
          <ac:grpSpMkLst>
            <pc:docMk/>
            <pc:sldMk cId="0" sldId="266"/>
            <ac:grpSpMk id="302" creationId="{BC4D1E53-0D70-494C-A224-9C6CCCE57D54}"/>
          </ac:grpSpMkLst>
        </pc:grpChg>
        <pc:grpChg chg="del">
          <ac:chgData name="Paula Vázquez-Valero" userId="3a0e46d7-2099-40af-a155-aa45b68bfff3" providerId="ADAL" clId="{5EE77704-FEFB-4505-B6F3-E4EA073975FA}" dt="2021-07-27T21:23:57.333" v="837" actId="21"/>
          <ac:grpSpMkLst>
            <pc:docMk/>
            <pc:sldMk cId="0" sldId="266"/>
            <ac:grpSpMk id="304" creationId="{E0F578D6-C22F-4844-BAA3-78F8B5858B0F}"/>
          </ac:grpSpMkLst>
        </pc:grpChg>
        <pc:grpChg chg="del">
          <ac:chgData name="Paula Vázquez-Valero" userId="3a0e46d7-2099-40af-a155-aa45b68bfff3" providerId="ADAL" clId="{5EE77704-FEFB-4505-B6F3-E4EA073975FA}" dt="2021-07-27T21:23:57.333" v="837" actId="21"/>
          <ac:grpSpMkLst>
            <pc:docMk/>
            <pc:sldMk cId="0" sldId="266"/>
            <ac:grpSpMk id="307" creationId="{0A39473A-6B2C-4BCD-9CD2-13D3DD9D089C}"/>
          </ac:grpSpMkLst>
        </pc:grpChg>
        <pc:grpChg chg="add del mod">
          <ac:chgData name="Paula Vázquez-Valero" userId="3a0e46d7-2099-40af-a155-aa45b68bfff3" providerId="ADAL" clId="{5EE77704-FEFB-4505-B6F3-E4EA073975FA}" dt="2021-07-27T21:26:52.525" v="853" actId="478"/>
          <ac:grpSpMkLst>
            <pc:docMk/>
            <pc:sldMk cId="0" sldId="266"/>
            <ac:grpSpMk id="311" creationId="{E4EE1267-59DF-4713-9024-6DC01107D41E}"/>
          </ac:grpSpMkLst>
        </pc:grpChg>
        <pc:grpChg chg="del">
          <ac:chgData name="Paula Vázquez-Valero" userId="3a0e46d7-2099-40af-a155-aa45b68bfff3" providerId="ADAL" clId="{5EE77704-FEFB-4505-B6F3-E4EA073975FA}" dt="2021-07-27T21:23:57.333" v="837" actId="21"/>
          <ac:grpSpMkLst>
            <pc:docMk/>
            <pc:sldMk cId="0" sldId="266"/>
            <ac:grpSpMk id="313" creationId="{A109988D-2975-4D53-9695-E9484FEDC893}"/>
          </ac:grpSpMkLst>
        </pc:grpChg>
        <pc:grpChg chg="del">
          <ac:chgData name="Paula Vázquez-Valero" userId="3a0e46d7-2099-40af-a155-aa45b68bfff3" providerId="ADAL" clId="{5EE77704-FEFB-4505-B6F3-E4EA073975FA}" dt="2021-07-27T21:23:57.333" v="837" actId="21"/>
          <ac:grpSpMkLst>
            <pc:docMk/>
            <pc:sldMk cId="0" sldId="266"/>
            <ac:grpSpMk id="316" creationId="{03BDF079-4890-4A9D-9662-AF37B6E96F97}"/>
          </ac:grpSpMkLst>
        </pc:grpChg>
        <pc:grpChg chg="add mod">
          <ac:chgData name="Paula Vázquez-Valero" userId="3a0e46d7-2099-40af-a155-aa45b68bfff3" providerId="ADAL" clId="{5EE77704-FEFB-4505-B6F3-E4EA073975FA}" dt="2021-07-27T21:38:09.544" v="1408" actId="1037"/>
          <ac:grpSpMkLst>
            <pc:docMk/>
            <pc:sldMk cId="0" sldId="266"/>
            <ac:grpSpMk id="331" creationId="{BA1F9A87-A98E-4BF6-B48A-2AA4F8CE133D}"/>
          </ac:grpSpMkLst>
        </pc:grpChg>
        <pc:grpChg chg="add mod">
          <ac:chgData name="Paula Vázquez-Valero" userId="3a0e46d7-2099-40af-a155-aa45b68bfff3" providerId="ADAL" clId="{5EE77704-FEFB-4505-B6F3-E4EA073975FA}" dt="2021-07-27T21:39:33.132" v="1480" actId="14100"/>
          <ac:grpSpMkLst>
            <pc:docMk/>
            <pc:sldMk cId="0" sldId="266"/>
            <ac:grpSpMk id="334" creationId="{F94DC91E-C4D9-4EF9-ABEE-FDB6D7EF4D75}"/>
          </ac:grpSpMkLst>
        </pc:grpChg>
        <pc:grpChg chg="del">
          <ac:chgData name="Paula Vázquez-Valero" userId="3a0e46d7-2099-40af-a155-aa45b68bfff3" providerId="ADAL" clId="{5EE77704-FEFB-4505-B6F3-E4EA073975FA}" dt="2021-07-27T21:23:57.333" v="837" actId="21"/>
          <ac:grpSpMkLst>
            <pc:docMk/>
            <pc:sldMk cId="0" sldId="266"/>
            <ac:grpSpMk id="337" creationId="{9B59B242-BC47-4B90-BE8F-1AE0D8652BEA}"/>
          </ac:grpSpMkLst>
        </pc:grpChg>
        <pc:grpChg chg="add mod">
          <ac:chgData name="Paula Vázquez-Valero" userId="3a0e46d7-2099-40af-a155-aa45b68bfff3" providerId="ADAL" clId="{5EE77704-FEFB-4505-B6F3-E4EA073975FA}" dt="2021-07-27T21:38:30.893" v="1419" actId="14100"/>
          <ac:grpSpMkLst>
            <pc:docMk/>
            <pc:sldMk cId="0" sldId="266"/>
            <ac:grpSpMk id="338" creationId="{CCC0744B-1093-4498-B6A0-B1CF5A861702}"/>
          </ac:grpSpMkLst>
        </pc:grpChg>
        <pc:grpChg chg="del">
          <ac:chgData name="Paula Vázquez-Valero" userId="3a0e46d7-2099-40af-a155-aa45b68bfff3" providerId="ADAL" clId="{5EE77704-FEFB-4505-B6F3-E4EA073975FA}" dt="2021-07-27T21:23:57.333" v="837" actId="21"/>
          <ac:grpSpMkLst>
            <pc:docMk/>
            <pc:sldMk cId="0" sldId="266"/>
            <ac:grpSpMk id="342" creationId="{F93A55ED-718F-4A35-8C8E-D267FF56420E}"/>
          </ac:grpSpMkLst>
        </pc:grpChg>
        <pc:grpChg chg="del">
          <ac:chgData name="Paula Vázquez-Valero" userId="3a0e46d7-2099-40af-a155-aa45b68bfff3" providerId="ADAL" clId="{5EE77704-FEFB-4505-B6F3-E4EA073975FA}" dt="2021-07-27T21:23:57.333" v="837" actId="21"/>
          <ac:grpSpMkLst>
            <pc:docMk/>
            <pc:sldMk cId="0" sldId="266"/>
            <ac:grpSpMk id="345" creationId="{A9233200-EE05-443C-9F55-0FA4D5AABD96}"/>
          </ac:grpSpMkLst>
        </pc:grpChg>
        <pc:grpChg chg="add mod">
          <ac:chgData name="Paula Vázquez-Valero" userId="3a0e46d7-2099-40af-a155-aa45b68bfff3" providerId="ADAL" clId="{5EE77704-FEFB-4505-B6F3-E4EA073975FA}" dt="2021-07-27T21:39:14.306" v="1466" actId="1037"/>
          <ac:grpSpMkLst>
            <pc:docMk/>
            <pc:sldMk cId="0" sldId="266"/>
            <ac:grpSpMk id="349" creationId="{E4F21913-28B3-4D04-956F-2AAD57F189B4}"/>
          </ac:grpSpMkLst>
        </pc:grpChg>
        <pc:grpChg chg="del">
          <ac:chgData name="Paula Vázquez-Valero" userId="3a0e46d7-2099-40af-a155-aa45b68bfff3" providerId="ADAL" clId="{5EE77704-FEFB-4505-B6F3-E4EA073975FA}" dt="2021-07-27T21:23:57.333" v="837" actId="21"/>
          <ac:grpSpMkLst>
            <pc:docMk/>
            <pc:sldMk cId="0" sldId="266"/>
            <ac:grpSpMk id="352" creationId="{65FAA348-E4EE-4F11-BF12-BC44EBB01D38}"/>
          </ac:grpSpMkLst>
        </pc:grpChg>
        <pc:grpChg chg="del">
          <ac:chgData name="Paula Vázquez-Valero" userId="3a0e46d7-2099-40af-a155-aa45b68bfff3" providerId="ADAL" clId="{5EE77704-FEFB-4505-B6F3-E4EA073975FA}" dt="2021-07-27T21:23:57.333" v="837" actId="21"/>
          <ac:grpSpMkLst>
            <pc:docMk/>
            <pc:sldMk cId="0" sldId="266"/>
            <ac:grpSpMk id="355" creationId="{1F3A876C-619A-42E5-B173-F364D54B68B1}"/>
          </ac:grpSpMkLst>
        </pc:grpChg>
        <pc:grpChg chg="add mod">
          <ac:chgData name="Paula Vázquez-Valero" userId="3a0e46d7-2099-40af-a155-aa45b68bfff3" providerId="ADAL" clId="{5EE77704-FEFB-4505-B6F3-E4EA073975FA}" dt="2021-07-27T21:39:45.742" v="1490" actId="1037"/>
          <ac:grpSpMkLst>
            <pc:docMk/>
            <pc:sldMk cId="0" sldId="266"/>
            <ac:grpSpMk id="356" creationId="{0079A365-040A-4B10-9071-36FB2348389B}"/>
          </ac:grpSpMkLst>
        </pc:grpChg>
        <pc:grpChg chg="add del mod">
          <ac:chgData name="Paula Vázquez-Valero" userId="3a0e46d7-2099-40af-a155-aa45b68bfff3" providerId="ADAL" clId="{5EE77704-FEFB-4505-B6F3-E4EA073975FA}" dt="2021-07-27T21:41:05.074" v="1520" actId="478"/>
          <ac:grpSpMkLst>
            <pc:docMk/>
            <pc:sldMk cId="0" sldId="266"/>
            <ac:grpSpMk id="362" creationId="{CAA81BD7-CB7F-4590-8760-CBF6E1448700}"/>
          </ac:grpSpMkLst>
        </pc:grpChg>
        <pc:grpChg chg="add del mod">
          <ac:chgData name="Paula Vázquez-Valero" userId="3a0e46d7-2099-40af-a155-aa45b68bfff3" providerId="ADAL" clId="{5EE77704-FEFB-4505-B6F3-E4EA073975FA}" dt="2021-07-27T21:41:05.074" v="1520" actId="478"/>
          <ac:grpSpMkLst>
            <pc:docMk/>
            <pc:sldMk cId="0" sldId="266"/>
            <ac:grpSpMk id="365" creationId="{A343E279-ADB2-425D-A8C8-0380F4E72402}"/>
          </ac:grpSpMkLst>
        </pc:grpChg>
        <pc:grpChg chg="add del mod">
          <ac:chgData name="Paula Vázquez-Valero" userId="3a0e46d7-2099-40af-a155-aa45b68bfff3" providerId="ADAL" clId="{5EE77704-FEFB-4505-B6F3-E4EA073975FA}" dt="2021-07-27T21:41:05.074" v="1520" actId="478"/>
          <ac:grpSpMkLst>
            <pc:docMk/>
            <pc:sldMk cId="0" sldId="266"/>
            <ac:grpSpMk id="368" creationId="{ED4180A7-F4C5-40CD-9FC7-858856FD62D4}"/>
          </ac:grpSpMkLst>
        </pc:grpChg>
        <pc:grpChg chg="add del mod">
          <ac:chgData name="Paula Vázquez-Valero" userId="3a0e46d7-2099-40af-a155-aa45b68bfff3" providerId="ADAL" clId="{5EE77704-FEFB-4505-B6F3-E4EA073975FA}" dt="2021-07-27T21:41:05.074" v="1520" actId="478"/>
          <ac:grpSpMkLst>
            <pc:docMk/>
            <pc:sldMk cId="0" sldId="266"/>
            <ac:grpSpMk id="371" creationId="{ADFCE9F4-9708-4FCC-9E0B-9FC2D19A5088}"/>
          </ac:grpSpMkLst>
        </pc:grpChg>
        <pc:grpChg chg="add del mod">
          <ac:chgData name="Paula Vázquez-Valero" userId="3a0e46d7-2099-40af-a155-aa45b68bfff3" providerId="ADAL" clId="{5EE77704-FEFB-4505-B6F3-E4EA073975FA}" dt="2021-07-27T21:41:05.074" v="1520" actId="478"/>
          <ac:grpSpMkLst>
            <pc:docMk/>
            <pc:sldMk cId="0" sldId="266"/>
            <ac:grpSpMk id="374" creationId="{8FCCA263-67D4-4922-BFB2-64938B421406}"/>
          </ac:grpSpMkLst>
        </pc:grpChg>
        <pc:grpChg chg="add del mod">
          <ac:chgData name="Paula Vázquez-Valero" userId="3a0e46d7-2099-40af-a155-aa45b68bfff3" providerId="ADAL" clId="{5EE77704-FEFB-4505-B6F3-E4EA073975FA}" dt="2021-07-27T21:41:05.074" v="1520" actId="478"/>
          <ac:grpSpMkLst>
            <pc:docMk/>
            <pc:sldMk cId="0" sldId="266"/>
            <ac:grpSpMk id="378" creationId="{AE91F757-EFE8-471E-9AEA-9AF92DCCC822}"/>
          </ac:grpSpMkLst>
        </pc:grpChg>
        <pc:grpChg chg="add del mod">
          <ac:chgData name="Paula Vázquez-Valero" userId="3a0e46d7-2099-40af-a155-aa45b68bfff3" providerId="ADAL" clId="{5EE77704-FEFB-4505-B6F3-E4EA073975FA}" dt="2021-07-27T21:41:05.074" v="1520" actId="478"/>
          <ac:grpSpMkLst>
            <pc:docMk/>
            <pc:sldMk cId="0" sldId="266"/>
            <ac:grpSpMk id="381" creationId="{10E07AA0-0454-4EE0-B8F7-8B76C9C6085F}"/>
          </ac:grpSpMkLst>
        </pc:grpChg>
        <pc:grpChg chg="add del mod">
          <ac:chgData name="Paula Vázquez-Valero" userId="3a0e46d7-2099-40af-a155-aa45b68bfff3" providerId="ADAL" clId="{5EE77704-FEFB-4505-B6F3-E4EA073975FA}" dt="2021-07-27T21:41:05.074" v="1520" actId="478"/>
          <ac:grpSpMkLst>
            <pc:docMk/>
            <pc:sldMk cId="0" sldId="266"/>
            <ac:grpSpMk id="384" creationId="{A1AD6097-E37A-4E44-B5B1-4C0296FAC691}"/>
          </ac:grpSpMkLst>
        </pc:grpChg>
        <pc:grpChg chg="add del mod">
          <ac:chgData name="Paula Vázquez-Valero" userId="3a0e46d7-2099-40af-a155-aa45b68bfff3" providerId="ADAL" clId="{5EE77704-FEFB-4505-B6F3-E4EA073975FA}" dt="2021-07-27T21:41:05.074" v="1520" actId="478"/>
          <ac:grpSpMkLst>
            <pc:docMk/>
            <pc:sldMk cId="0" sldId="266"/>
            <ac:grpSpMk id="387" creationId="{D323B9E9-B6BC-42B0-91F3-31CC339E0748}"/>
          </ac:grpSpMkLst>
        </pc:grpChg>
        <pc:grpChg chg="add del mod">
          <ac:chgData name="Paula Vázquez-Valero" userId="3a0e46d7-2099-40af-a155-aa45b68bfff3" providerId="ADAL" clId="{5EE77704-FEFB-4505-B6F3-E4EA073975FA}" dt="2021-07-27T21:41:05.074" v="1520" actId="478"/>
          <ac:grpSpMkLst>
            <pc:docMk/>
            <pc:sldMk cId="0" sldId="266"/>
            <ac:grpSpMk id="390" creationId="{930D526C-6178-4A17-88B3-9863085619BB}"/>
          </ac:grpSpMkLst>
        </pc:grpChg>
        <pc:grpChg chg="add del mod">
          <ac:chgData name="Paula Vázquez-Valero" userId="3a0e46d7-2099-40af-a155-aa45b68bfff3" providerId="ADAL" clId="{5EE77704-FEFB-4505-B6F3-E4EA073975FA}" dt="2021-07-27T21:41:05.074" v="1520" actId="478"/>
          <ac:grpSpMkLst>
            <pc:docMk/>
            <pc:sldMk cId="0" sldId="266"/>
            <ac:grpSpMk id="393" creationId="{20B5F91D-0349-4FAB-BF6A-28D97563059A}"/>
          </ac:grpSpMkLst>
        </pc:grpChg>
        <pc:grpChg chg="add del mod">
          <ac:chgData name="Paula Vázquez-Valero" userId="3a0e46d7-2099-40af-a155-aa45b68bfff3" providerId="ADAL" clId="{5EE77704-FEFB-4505-B6F3-E4EA073975FA}" dt="2021-07-27T21:41:05.074" v="1520" actId="478"/>
          <ac:grpSpMkLst>
            <pc:docMk/>
            <pc:sldMk cId="0" sldId="266"/>
            <ac:grpSpMk id="398" creationId="{BBA14D77-3A77-42E4-B9F5-83912CB8DB7C}"/>
          </ac:grpSpMkLst>
        </pc:grpChg>
        <pc:grpChg chg="add del mod">
          <ac:chgData name="Paula Vázquez-Valero" userId="3a0e46d7-2099-40af-a155-aa45b68bfff3" providerId="ADAL" clId="{5EE77704-FEFB-4505-B6F3-E4EA073975FA}" dt="2021-07-27T21:41:05.074" v="1520" actId="478"/>
          <ac:grpSpMkLst>
            <pc:docMk/>
            <pc:sldMk cId="0" sldId="266"/>
            <ac:grpSpMk id="401" creationId="{2CB3BF30-4C8F-4415-8F13-FA36D83695AC}"/>
          </ac:grpSpMkLst>
        </pc:grpChg>
        <pc:grpChg chg="add del mod">
          <ac:chgData name="Paula Vázquez-Valero" userId="3a0e46d7-2099-40af-a155-aa45b68bfff3" providerId="ADAL" clId="{5EE77704-FEFB-4505-B6F3-E4EA073975FA}" dt="2021-07-27T21:41:05.074" v="1520" actId="478"/>
          <ac:grpSpMkLst>
            <pc:docMk/>
            <pc:sldMk cId="0" sldId="266"/>
            <ac:grpSpMk id="404" creationId="{FB96CD61-9C4B-40A6-9C98-907F8E3751FB}"/>
          </ac:grpSpMkLst>
        </pc:grpChg>
        <pc:grpChg chg="add del mod">
          <ac:chgData name="Paula Vázquez-Valero" userId="3a0e46d7-2099-40af-a155-aa45b68bfff3" providerId="ADAL" clId="{5EE77704-FEFB-4505-B6F3-E4EA073975FA}" dt="2021-07-27T21:41:05.074" v="1520" actId="478"/>
          <ac:grpSpMkLst>
            <pc:docMk/>
            <pc:sldMk cId="0" sldId="266"/>
            <ac:grpSpMk id="407" creationId="{E1A4FC90-010B-40FF-99A6-C26E2A921CC4}"/>
          </ac:grpSpMkLst>
        </pc:grpChg>
        <pc:grpChg chg="add del mod">
          <ac:chgData name="Paula Vázquez-Valero" userId="3a0e46d7-2099-40af-a155-aa45b68bfff3" providerId="ADAL" clId="{5EE77704-FEFB-4505-B6F3-E4EA073975FA}" dt="2021-07-27T21:41:05.074" v="1520" actId="478"/>
          <ac:grpSpMkLst>
            <pc:docMk/>
            <pc:sldMk cId="0" sldId="266"/>
            <ac:grpSpMk id="410" creationId="{151E8436-7DB1-4176-BCC9-E4A3A5A10FBF}"/>
          </ac:grpSpMkLst>
        </pc:grpChg>
        <pc:grpChg chg="add del mod">
          <ac:chgData name="Paula Vázquez-Valero" userId="3a0e46d7-2099-40af-a155-aa45b68bfff3" providerId="ADAL" clId="{5EE77704-FEFB-4505-B6F3-E4EA073975FA}" dt="2021-07-27T21:41:05.074" v="1520" actId="478"/>
          <ac:grpSpMkLst>
            <pc:docMk/>
            <pc:sldMk cId="0" sldId="266"/>
            <ac:grpSpMk id="413" creationId="{DEA0D42D-46FD-45DD-BA00-8ED7C4516289}"/>
          </ac:grpSpMkLst>
        </pc:grpChg>
        <pc:grpChg chg="add del mod">
          <ac:chgData name="Paula Vázquez-Valero" userId="3a0e46d7-2099-40af-a155-aa45b68bfff3" providerId="ADAL" clId="{5EE77704-FEFB-4505-B6F3-E4EA073975FA}" dt="2021-07-27T21:41:05.074" v="1520" actId="478"/>
          <ac:grpSpMkLst>
            <pc:docMk/>
            <pc:sldMk cId="0" sldId="266"/>
            <ac:grpSpMk id="416" creationId="{35EE2696-6A46-4F94-B8DC-60FCE0194554}"/>
          </ac:grpSpMkLst>
        </pc:grpChg>
        <pc:grpChg chg="add del mod">
          <ac:chgData name="Paula Vázquez-Valero" userId="3a0e46d7-2099-40af-a155-aa45b68bfff3" providerId="ADAL" clId="{5EE77704-FEFB-4505-B6F3-E4EA073975FA}" dt="2021-07-27T21:41:05.074" v="1520" actId="478"/>
          <ac:grpSpMkLst>
            <pc:docMk/>
            <pc:sldMk cId="0" sldId="266"/>
            <ac:grpSpMk id="419" creationId="{7446AF7D-2CB2-41EF-9AC2-B14F6B679ADB}"/>
          </ac:grpSpMkLst>
        </pc:grpChg>
        <pc:grpChg chg="add del mod">
          <ac:chgData name="Paula Vázquez-Valero" userId="3a0e46d7-2099-40af-a155-aa45b68bfff3" providerId="ADAL" clId="{5EE77704-FEFB-4505-B6F3-E4EA073975FA}" dt="2021-07-27T21:41:05.074" v="1520" actId="478"/>
          <ac:grpSpMkLst>
            <pc:docMk/>
            <pc:sldMk cId="0" sldId="266"/>
            <ac:grpSpMk id="422" creationId="{3907BF6D-BC23-49FC-BCB2-84A5726F8962}"/>
          </ac:grpSpMkLst>
        </pc:grpChg>
        <pc:grpChg chg="add del mod">
          <ac:chgData name="Paula Vázquez-Valero" userId="3a0e46d7-2099-40af-a155-aa45b68bfff3" providerId="ADAL" clId="{5EE77704-FEFB-4505-B6F3-E4EA073975FA}" dt="2021-07-27T21:41:05.074" v="1520" actId="478"/>
          <ac:grpSpMkLst>
            <pc:docMk/>
            <pc:sldMk cId="0" sldId="266"/>
            <ac:grpSpMk id="425" creationId="{3B435AEC-AE3F-461B-B711-EBA0633A8B31}"/>
          </ac:grpSpMkLst>
        </pc:grpChg>
        <pc:grpChg chg="add del mod">
          <ac:chgData name="Paula Vázquez-Valero" userId="3a0e46d7-2099-40af-a155-aa45b68bfff3" providerId="ADAL" clId="{5EE77704-FEFB-4505-B6F3-E4EA073975FA}" dt="2021-07-27T21:41:05.074" v="1520" actId="478"/>
          <ac:grpSpMkLst>
            <pc:docMk/>
            <pc:sldMk cId="0" sldId="266"/>
            <ac:grpSpMk id="428" creationId="{A8A498B8-CC68-4E5E-BAD3-69F1A48DA70E}"/>
          </ac:grpSpMkLst>
        </pc:grpChg>
        <pc:grpChg chg="add mod">
          <ac:chgData name="Paula Vázquez-Valero" userId="3a0e46d7-2099-40af-a155-aa45b68bfff3" providerId="ADAL" clId="{5EE77704-FEFB-4505-B6F3-E4EA073975FA}" dt="2021-07-27T21:39:45.742" v="1490" actId="1037"/>
          <ac:grpSpMkLst>
            <pc:docMk/>
            <pc:sldMk cId="0" sldId="266"/>
            <ac:grpSpMk id="451" creationId="{022109E9-512A-44CD-9B2E-ABCE4F1AA1D5}"/>
          </ac:grpSpMkLst>
        </pc:grpChg>
        <pc:grpChg chg="add mod">
          <ac:chgData name="Paula Vázquez-Valero" userId="3a0e46d7-2099-40af-a155-aa45b68bfff3" providerId="ADAL" clId="{5EE77704-FEFB-4505-B6F3-E4EA073975FA}" dt="2021-07-27T21:43:13.443" v="1563" actId="14100"/>
          <ac:grpSpMkLst>
            <pc:docMk/>
            <pc:sldMk cId="0" sldId="266"/>
            <ac:grpSpMk id="454" creationId="{5FFB20CE-320D-4E78-8D4D-0ACB826A49A5}"/>
          </ac:grpSpMkLst>
        </pc:grpChg>
        <pc:grpChg chg="add mod">
          <ac:chgData name="Paula Vázquez-Valero" userId="3a0e46d7-2099-40af-a155-aa45b68bfff3" providerId="ADAL" clId="{5EE77704-FEFB-4505-B6F3-E4EA073975FA}" dt="2021-07-27T21:43:29.132" v="1567" actId="1076"/>
          <ac:grpSpMkLst>
            <pc:docMk/>
            <pc:sldMk cId="0" sldId="266"/>
            <ac:grpSpMk id="459" creationId="{BBF4CC54-B36E-4641-8A9A-5B60593F3C5E}"/>
          </ac:grpSpMkLst>
        </pc:grpChg>
        <pc:grpChg chg="add mod">
          <ac:chgData name="Paula Vázquez-Valero" userId="3a0e46d7-2099-40af-a155-aa45b68bfff3" providerId="ADAL" clId="{5EE77704-FEFB-4505-B6F3-E4EA073975FA}" dt="2021-07-27T21:43:29.132" v="1567" actId="1076"/>
          <ac:grpSpMkLst>
            <pc:docMk/>
            <pc:sldMk cId="0" sldId="266"/>
            <ac:grpSpMk id="462" creationId="{86F4AE2D-212C-4ED2-990B-AFA36D5DD749}"/>
          </ac:grpSpMkLst>
        </pc:grpChg>
        <pc:grpChg chg="add del mod">
          <ac:chgData name="Paula Vázquez-Valero" userId="3a0e46d7-2099-40af-a155-aa45b68bfff3" providerId="ADAL" clId="{5EE77704-FEFB-4505-B6F3-E4EA073975FA}" dt="2021-07-27T21:47:20.391" v="1705" actId="1037"/>
          <ac:grpSpMkLst>
            <pc:docMk/>
            <pc:sldMk cId="0" sldId="266"/>
            <ac:grpSpMk id="465" creationId="{01F52E38-4FBC-43DC-85BC-419E8942A0D6}"/>
          </ac:grpSpMkLst>
        </pc:grpChg>
        <pc:grpChg chg="add mod">
          <ac:chgData name="Paula Vázquez-Valero" userId="3a0e46d7-2099-40af-a155-aa45b68bfff3" providerId="ADAL" clId="{5EE77704-FEFB-4505-B6F3-E4EA073975FA}" dt="2021-07-27T21:45:38.819" v="1644" actId="14100"/>
          <ac:grpSpMkLst>
            <pc:docMk/>
            <pc:sldMk cId="0" sldId="266"/>
            <ac:grpSpMk id="468" creationId="{5A592362-6781-4E0E-B669-91CB9FFC424A}"/>
          </ac:grpSpMkLst>
        </pc:grpChg>
        <pc:grpChg chg="add mod">
          <ac:chgData name="Paula Vázquez-Valero" userId="3a0e46d7-2099-40af-a155-aa45b68bfff3" providerId="ADAL" clId="{5EE77704-FEFB-4505-B6F3-E4EA073975FA}" dt="2021-07-27T21:47:14.051" v="1702" actId="1035"/>
          <ac:grpSpMkLst>
            <pc:docMk/>
            <pc:sldMk cId="0" sldId="266"/>
            <ac:grpSpMk id="471" creationId="{4E3FA128-2E17-487D-98FE-07CCC2B20D0F}"/>
          </ac:grpSpMkLst>
        </pc:grpChg>
        <pc:grpChg chg="add mod">
          <ac:chgData name="Paula Vázquez-Valero" userId="3a0e46d7-2099-40af-a155-aa45b68bfff3" providerId="ADAL" clId="{5EE77704-FEFB-4505-B6F3-E4EA073975FA}" dt="2021-07-27T21:47:08.207" v="1699" actId="1035"/>
          <ac:grpSpMkLst>
            <pc:docMk/>
            <pc:sldMk cId="0" sldId="266"/>
            <ac:grpSpMk id="474" creationId="{985D5626-34F5-477F-B8F9-615552B9A423}"/>
          </ac:grpSpMkLst>
        </pc:grpChg>
        <pc:grpChg chg="add mod">
          <ac:chgData name="Paula Vázquez-Valero" userId="3a0e46d7-2099-40af-a155-aa45b68bfff3" providerId="ADAL" clId="{5EE77704-FEFB-4505-B6F3-E4EA073975FA}" dt="2021-07-27T21:46:49.951" v="1681" actId="1035"/>
          <ac:grpSpMkLst>
            <pc:docMk/>
            <pc:sldMk cId="0" sldId="266"/>
            <ac:grpSpMk id="477" creationId="{1984960E-E837-463A-BAF9-0C2BE9F583AC}"/>
          </ac:grpSpMkLst>
        </pc:grpChg>
        <pc:grpChg chg="add del mod">
          <ac:chgData name="Paula Vázquez-Valero" userId="3a0e46d7-2099-40af-a155-aa45b68bfff3" providerId="ADAL" clId="{5EE77704-FEFB-4505-B6F3-E4EA073975FA}" dt="2021-07-27T21:53:16.080" v="1832" actId="478"/>
          <ac:grpSpMkLst>
            <pc:docMk/>
            <pc:sldMk cId="0" sldId="266"/>
            <ac:grpSpMk id="482" creationId="{09A50357-C94E-4AF0-8A2B-F72C613711FD}"/>
          </ac:grpSpMkLst>
        </pc:grpChg>
        <pc:grpChg chg="add mod">
          <ac:chgData name="Paula Vázquez-Valero" userId="3a0e46d7-2099-40af-a155-aa45b68bfff3" providerId="ADAL" clId="{5EE77704-FEFB-4505-B6F3-E4EA073975FA}" dt="2021-07-27T22:02:08.356" v="2230" actId="1038"/>
          <ac:grpSpMkLst>
            <pc:docMk/>
            <pc:sldMk cId="0" sldId="266"/>
            <ac:grpSpMk id="485" creationId="{9EBBF179-2846-43E2-A7E2-A72EBF4DE212}"/>
          </ac:grpSpMkLst>
        </pc:grpChg>
        <pc:grpChg chg="add mod">
          <ac:chgData name="Paula Vázquez-Valero" userId="3a0e46d7-2099-40af-a155-aa45b68bfff3" providerId="ADAL" clId="{5EE77704-FEFB-4505-B6F3-E4EA073975FA}" dt="2021-07-27T22:02:01.994" v="2217" actId="1037"/>
          <ac:grpSpMkLst>
            <pc:docMk/>
            <pc:sldMk cId="0" sldId="266"/>
            <ac:grpSpMk id="488" creationId="{9F0DA2D9-96FB-4C65-A3F6-A35912BC55BE}"/>
          </ac:grpSpMkLst>
        </pc:grpChg>
        <pc:grpChg chg="add mod">
          <ac:chgData name="Paula Vázquez-Valero" userId="3a0e46d7-2099-40af-a155-aa45b68bfff3" providerId="ADAL" clId="{5EE77704-FEFB-4505-B6F3-E4EA073975FA}" dt="2021-07-27T22:01:58.478" v="2211" actId="1037"/>
          <ac:grpSpMkLst>
            <pc:docMk/>
            <pc:sldMk cId="0" sldId="266"/>
            <ac:grpSpMk id="491" creationId="{4DB1A63D-5621-453E-BCAA-02FD19229C14}"/>
          </ac:grpSpMkLst>
        </pc:grpChg>
        <pc:grpChg chg="add del mod">
          <ac:chgData name="Paula Vázquez-Valero" userId="3a0e46d7-2099-40af-a155-aa45b68bfff3" providerId="ADAL" clId="{5EE77704-FEFB-4505-B6F3-E4EA073975FA}" dt="2021-07-27T21:55:53.495" v="1953" actId="478"/>
          <ac:grpSpMkLst>
            <pc:docMk/>
            <pc:sldMk cId="0" sldId="266"/>
            <ac:grpSpMk id="494" creationId="{E3A352D7-8EAF-4F6E-8299-8A6364D1FD60}"/>
          </ac:grpSpMkLst>
        </pc:grpChg>
        <pc:grpChg chg="add mod">
          <ac:chgData name="Paula Vázquez-Valero" userId="3a0e46d7-2099-40af-a155-aa45b68bfff3" providerId="ADAL" clId="{5EE77704-FEFB-4505-B6F3-E4EA073975FA}" dt="2021-07-27T22:02:04.840" v="2224" actId="1038"/>
          <ac:grpSpMkLst>
            <pc:docMk/>
            <pc:sldMk cId="0" sldId="266"/>
            <ac:grpSpMk id="497" creationId="{418E34A3-A620-4973-8552-3D41EEC25F68}"/>
          </ac:grpSpMkLst>
        </pc:grpChg>
        <pc:grpChg chg="add mod">
          <ac:chgData name="Paula Vázquez-Valero" userId="3a0e46d7-2099-40af-a155-aa45b68bfff3" providerId="ADAL" clId="{5EE77704-FEFB-4505-B6F3-E4EA073975FA}" dt="2021-07-27T22:01:47.517" v="2180" actId="1038"/>
          <ac:grpSpMkLst>
            <pc:docMk/>
            <pc:sldMk cId="0" sldId="266"/>
            <ac:grpSpMk id="500" creationId="{4521ED84-6878-45B9-9D86-5A55A700C1EB}"/>
          </ac:grpSpMkLst>
        </pc:grpChg>
        <pc:grpChg chg="add mod">
          <ac:chgData name="Paula Vázquez-Valero" userId="3a0e46d7-2099-40af-a155-aa45b68bfff3" providerId="ADAL" clId="{5EE77704-FEFB-4505-B6F3-E4EA073975FA}" dt="2021-07-27T22:01:54.451" v="2202" actId="1037"/>
          <ac:grpSpMkLst>
            <pc:docMk/>
            <pc:sldMk cId="0" sldId="266"/>
            <ac:grpSpMk id="503" creationId="{568C2646-DA67-4603-9FED-ADBD3AE2D25F}"/>
          </ac:grpSpMkLst>
        </pc:grpChg>
        <pc:grpChg chg="add mod">
          <ac:chgData name="Paula Vázquez-Valero" userId="3a0e46d7-2099-40af-a155-aa45b68bfff3" providerId="ADAL" clId="{5EE77704-FEFB-4505-B6F3-E4EA073975FA}" dt="2021-07-27T22:02:20.697" v="2250" actId="1037"/>
          <ac:grpSpMkLst>
            <pc:docMk/>
            <pc:sldMk cId="0" sldId="266"/>
            <ac:grpSpMk id="506" creationId="{95A93939-65D4-4803-B185-0E558DD05D25}"/>
          </ac:grpSpMkLst>
        </pc:grpChg>
        <pc:grpChg chg="add mod">
          <ac:chgData name="Paula Vázquez-Valero" userId="3a0e46d7-2099-40af-a155-aa45b68bfff3" providerId="ADAL" clId="{5EE77704-FEFB-4505-B6F3-E4EA073975FA}" dt="2021-07-27T22:01:47.517" v="2180" actId="1038"/>
          <ac:grpSpMkLst>
            <pc:docMk/>
            <pc:sldMk cId="0" sldId="266"/>
            <ac:grpSpMk id="509" creationId="{E4920590-EEA1-4A47-B325-80A0CB323598}"/>
          </ac:grpSpMkLst>
        </pc:grpChg>
        <pc:grpChg chg="add mod">
          <ac:chgData name="Paula Vázquez-Valero" userId="3a0e46d7-2099-40af-a155-aa45b68bfff3" providerId="ADAL" clId="{5EE77704-FEFB-4505-B6F3-E4EA073975FA}" dt="2021-07-27T22:02:17.225" v="2246" actId="1037"/>
          <ac:grpSpMkLst>
            <pc:docMk/>
            <pc:sldMk cId="0" sldId="266"/>
            <ac:grpSpMk id="512" creationId="{A3CECD28-D141-4853-A632-B29DEFEAF2F5}"/>
          </ac:grpSpMkLst>
        </pc:grpChg>
        <pc:grpChg chg="add mod">
          <ac:chgData name="Paula Vázquez-Valero" userId="3a0e46d7-2099-40af-a155-aa45b68bfff3" providerId="ADAL" clId="{5EE77704-FEFB-4505-B6F3-E4EA073975FA}" dt="2021-07-27T22:01:51.315" v="2192" actId="1038"/>
          <ac:grpSpMkLst>
            <pc:docMk/>
            <pc:sldMk cId="0" sldId="266"/>
            <ac:grpSpMk id="515" creationId="{17744150-163B-4832-B9CF-7A709B21B0E0}"/>
          </ac:grpSpMkLst>
        </pc:grpChg>
        <pc:grpChg chg="add mod">
          <ac:chgData name="Paula Vázquez-Valero" userId="3a0e46d7-2099-40af-a155-aa45b68bfff3" providerId="ADAL" clId="{5EE77704-FEFB-4505-B6F3-E4EA073975FA}" dt="2021-07-27T22:02:30.389" v="2255" actId="1038"/>
          <ac:grpSpMkLst>
            <pc:docMk/>
            <pc:sldMk cId="0" sldId="266"/>
            <ac:grpSpMk id="518" creationId="{2753A651-6D13-4DF3-87EA-4C377230DB58}"/>
          </ac:grpSpMkLst>
        </pc:grpChg>
        <pc:grpChg chg="add mod">
          <ac:chgData name="Paula Vázquez-Valero" userId="3a0e46d7-2099-40af-a155-aa45b68bfff3" providerId="ADAL" clId="{5EE77704-FEFB-4505-B6F3-E4EA073975FA}" dt="2021-07-27T22:02:10.752" v="2235" actId="1038"/>
          <ac:grpSpMkLst>
            <pc:docMk/>
            <pc:sldMk cId="0" sldId="266"/>
            <ac:grpSpMk id="521" creationId="{9BD5E2B3-A212-4FF2-9573-38AE8A5CDE54}"/>
          </ac:grpSpMkLst>
        </pc:grpChg>
        <pc:graphicFrameChg chg="add del mod">
          <ac:chgData name="Paula Vázquez-Valero" userId="3a0e46d7-2099-40af-a155-aa45b68bfff3" providerId="ADAL" clId="{5EE77704-FEFB-4505-B6F3-E4EA073975FA}" dt="2021-07-27T21:33:05.213" v="1207" actId="478"/>
          <ac:graphicFrameMkLst>
            <pc:docMk/>
            <pc:sldMk cId="0" sldId="266"/>
            <ac:graphicFrameMk id="4" creationId="{ED91EE90-C8B7-4254-9E10-532280407658}"/>
          </ac:graphicFrameMkLst>
        </pc:graphicFrameChg>
        <pc:graphicFrameChg chg="add mod ord modGraphic">
          <ac:chgData name="Paula Vázquez-Valero" userId="3a0e46d7-2099-40af-a155-aa45b68bfff3" providerId="ADAL" clId="{5EE77704-FEFB-4505-B6F3-E4EA073975FA}" dt="2021-07-27T22:05:10.283" v="2374"/>
          <ac:graphicFrameMkLst>
            <pc:docMk/>
            <pc:sldMk cId="0" sldId="266"/>
            <ac:graphicFrameMk id="5" creationId="{09A329AF-7902-4472-BEC4-541C9381A178}"/>
          </ac:graphicFrameMkLst>
        </pc:graphicFrameChg>
        <pc:graphicFrameChg chg="del">
          <ac:chgData name="Paula Vázquez-Valero" userId="3a0e46d7-2099-40af-a155-aa45b68bfff3" providerId="ADAL" clId="{5EE77704-FEFB-4505-B6F3-E4EA073975FA}" dt="2021-07-27T21:23:57.333" v="837" actId="21"/>
          <ac:graphicFrameMkLst>
            <pc:docMk/>
            <pc:sldMk cId="0" sldId="266"/>
            <ac:graphicFrameMk id="84" creationId="{DDE43199-0E1C-41DA-8B1C-1A99160F49F6}"/>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49" creationId="{B2E020CA-3596-4F22-AB7A-465B1107D8F1}"/>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50" creationId="{259B75F7-CACD-4172-84B1-1D6852942F87}"/>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51" creationId="{9739CE26-4A7B-4617-9190-3FF35B1564A0}"/>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52" creationId="{6BB64386-DB05-4BD7-B147-7E7CB4DFC4F9}"/>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53" creationId="{B3E316DD-59C7-4C64-93D2-F62D7D2719B2}"/>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54" creationId="{606D0CBE-66E1-4A63-B068-92E8790C08F4}"/>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83" creationId="{4B70CD9E-528E-4377-B91F-941888FAB7F0}"/>
          </ac:graphicFrameMkLst>
        </pc:graphicFrameChg>
        <pc:graphicFrameChg chg="add mod modGraphic">
          <ac:chgData name="Paula Vázquez-Valero" userId="3a0e46d7-2099-40af-a155-aa45b68bfff3" providerId="ADAL" clId="{5EE77704-FEFB-4505-B6F3-E4EA073975FA}" dt="2021-07-27T22:05:01.007" v="2370"/>
          <ac:graphicFrameMkLst>
            <pc:docMk/>
            <pc:sldMk cId="0" sldId="266"/>
            <ac:graphicFrameMk id="322" creationId="{263B3D9A-631D-4780-8549-2B492793038C}"/>
          </ac:graphicFrameMkLst>
        </pc:graphicFrameChg>
        <pc:picChg chg="del">
          <ac:chgData name="Paula Vázquez-Valero" userId="3a0e46d7-2099-40af-a155-aa45b68bfff3" providerId="ADAL" clId="{5EE77704-FEFB-4505-B6F3-E4EA073975FA}" dt="2021-07-27T21:23:57.333" v="837" actId="21"/>
          <ac:picMkLst>
            <pc:docMk/>
            <pc:sldMk cId="0" sldId="266"/>
            <ac:picMk id="6" creationId="{1E65FDB6-E9E7-442F-9A14-0189DA1BC114}"/>
          </ac:picMkLst>
        </pc:picChg>
        <pc:picChg chg="del">
          <ac:chgData name="Paula Vázquez-Valero" userId="3a0e46d7-2099-40af-a155-aa45b68bfff3" providerId="ADAL" clId="{5EE77704-FEFB-4505-B6F3-E4EA073975FA}" dt="2021-07-27T21:23:57.333" v="837" actId="21"/>
          <ac:picMkLst>
            <pc:docMk/>
            <pc:sldMk cId="0" sldId="266"/>
            <ac:picMk id="7" creationId="{268A3D55-49C0-48F2-92EC-DF0337A228C1}"/>
          </ac:picMkLst>
        </pc:picChg>
        <pc:picChg chg="del">
          <ac:chgData name="Paula Vázquez-Valero" userId="3a0e46d7-2099-40af-a155-aa45b68bfff3" providerId="ADAL" clId="{5EE77704-FEFB-4505-B6F3-E4EA073975FA}" dt="2021-07-27T21:23:02.833" v="799" actId="478"/>
          <ac:picMkLst>
            <pc:docMk/>
            <pc:sldMk cId="0" sldId="266"/>
            <ac:picMk id="155" creationId="{E08FA80F-B4E1-4BA8-A882-F256F9D34675}"/>
          </ac:picMkLst>
        </pc:picChg>
        <pc:picChg chg="del">
          <ac:chgData name="Paula Vázquez-Valero" userId="3a0e46d7-2099-40af-a155-aa45b68bfff3" providerId="ADAL" clId="{5EE77704-FEFB-4505-B6F3-E4EA073975FA}" dt="2021-07-27T21:23:02.833" v="799" actId="478"/>
          <ac:picMkLst>
            <pc:docMk/>
            <pc:sldMk cId="0" sldId="266"/>
            <ac:picMk id="159" creationId="{E47A00C2-B0AC-41FD-8E30-05718047A195}"/>
          </ac:picMkLst>
        </pc:picChg>
        <pc:picChg chg="del">
          <ac:chgData name="Paula Vázquez-Valero" userId="3a0e46d7-2099-40af-a155-aa45b68bfff3" providerId="ADAL" clId="{5EE77704-FEFB-4505-B6F3-E4EA073975FA}" dt="2021-07-27T21:23:02.833" v="799" actId="478"/>
          <ac:picMkLst>
            <pc:docMk/>
            <pc:sldMk cId="0" sldId="266"/>
            <ac:picMk id="161" creationId="{65093E9A-E181-4BE4-8B53-BD606F961BA3}"/>
          </ac:picMkLst>
        </pc:picChg>
        <pc:picChg chg="del">
          <ac:chgData name="Paula Vázquez-Valero" userId="3a0e46d7-2099-40af-a155-aa45b68bfff3" providerId="ADAL" clId="{5EE77704-FEFB-4505-B6F3-E4EA073975FA}" dt="2021-07-27T21:23:02.833" v="799" actId="478"/>
          <ac:picMkLst>
            <pc:docMk/>
            <pc:sldMk cId="0" sldId="266"/>
            <ac:picMk id="163" creationId="{9EB5EC2F-0339-4D32-9B54-2BEB4C51A56B}"/>
          </ac:picMkLst>
        </pc:picChg>
        <pc:picChg chg="del">
          <ac:chgData name="Paula Vázquez-Valero" userId="3a0e46d7-2099-40af-a155-aa45b68bfff3" providerId="ADAL" clId="{5EE77704-FEFB-4505-B6F3-E4EA073975FA}" dt="2021-07-27T21:23:02.833" v="799" actId="478"/>
          <ac:picMkLst>
            <pc:docMk/>
            <pc:sldMk cId="0" sldId="266"/>
            <ac:picMk id="165" creationId="{C9BE47B5-8595-42D3-B8BA-D15E03B5A9FA}"/>
          </ac:picMkLst>
        </pc:picChg>
        <pc:picChg chg="del">
          <ac:chgData name="Paula Vázquez-Valero" userId="3a0e46d7-2099-40af-a155-aa45b68bfff3" providerId="ADAL" clId="{5EE77704-FEFB-4505-B6F3-E4EA073975FA}" dt="2021-07-27T21:23:02.833" v="799" actId="478"/>
          <ac:picMkLst>
            <pc:docMk/>
            <pc:sldMk cId="0" sldId="266"/>
            <ac:picMk id="167" creationId="{9FE98632-C84C-448D-9712-E7C79754F061}"/>
          </ac:picMkLst>
        </pc:picChg>
        <pc:picChg chg="del">
          <ac:chgData name="Paula Vázquez-Valero" userId="3a0e46d7-2099-40af-a155-aa45b68bfff3" providerId="ADAL" clId="{5EE77704-FEFB-4505-B6F3-E4EA073975FA}" dt="2021-07-27T21:23:02.833" v="799" actId="478"/>
          <ac:picMkLst>
            <pc:docMk/>
            <pc:sldMk cId="0" sldId="266"/>
            <ac:picMk id="184" creationId="{BC9AF8BB-C0B5-48E4-9330-1A81BB4FD6B3}"/>
          </ac:picMkLst>
        </pc:picChg>
        <pc:picChg chg="add del mod">
          <ac:chgData name="Paula Vázquez-Valero" userId="3a0e46d7-2099-40af-a155-aa45b68bfff3" providerId="ADAL" clId="{5EE77704-FEFB-4505-B6F3-E4EA073975FA}" dt="2021-07-27T21:26:52.525" v="853" actId="478"/>
          <ac:picMkLst>
            <pc:docMk/>
            <pc:sldMk cId="0" sldId="266"/>
            <ac:picMk id="276" creationId="{260F1C7A-F505-48A6-A8C1-CBE689BEC1B6}"/>
          </ac:picMkLst>
        </pc:picChg>
        <pc:picChg chg="add del mod">
          <ac:chgData name="Paula Vázquez-Valero" userId="3a0e46d7-2099-40af-a155-aa45b68bfff3" providerId="ADAL" clId="{5EE77704-FEFB-4505-B6F3-E4EA073975FA}" dt="2021-07-27T21:26:52.525" v="853" actId="478"/>
          <ac:picMkLst>
            <pc:docMk/>
            <pc:sldMk cId="0" sldId="266"/>
            <ac:picMk id="277" creationId="{CD797940-22ED-492F-803F-E0CD04397048}"/>
          </ac:picMkLst>
        </pc:picChg>
        <pc:picChg chg="add del mod">
          <ac:chgData name="Paula Vázquez-Valero" userId="3a0e46d7-2099-40af-a155-aa45b68bfff3" providerId="ADAL" clId="{5EE77704-FEFB-4505-B6F3-E4EA073975FA}" dt="2021-07-27T21:41:05.074" v="1520" actId="478"/>
          <ac:picMkLst>
            <pc:docMk/>
            <pc:sldMk cId="0" sldId="266"/>
            <ac:picMk id="396" creationId="{57B33426-3E1E-48CA-9CC9-B0A0449FCEF5}"/>
          </ac:picMkLst>
        </pc:picChg>
        <pc:picChg chg="add del mod">
          <ac:chgData name="Paula Vázquez-Valero" userId="3a0e46d7-2099-40af-a155-aa45b68bfff3" providerId="ADAL" clId="{5EE77704-FEFB-4505-B6F3-E4EA073975FA}" dt="2021-07-27T21:41:05.074" v="1520" actId="478"/>
          <ac:picMkLst>
            <pc:docMk/>
            <pc:sldMk cId="0" sldId="266"/>
            <ac:picMk id="397" creationId="{264AC7B1-4C7A-4175-8DCE-C1AA691E782A}"/>
          </ac:picMkLst>
        </pc:picChg>
        <pc:picChg chg="add del mod">
          <ac:chgData name="Paula Vázquez-Valero" userId="3a0e46d7-2099-40af-a155-aa45b68bfff3" providerId="ADAL" clId="{5EE77704-FEFB-4505-B6F3-E4EA073975FA}" dt="2021-07-27T21:32:20.086" v="1140" actId="478"/>
          <ac:picMkLst>
            <pc:docMk/>
            <pc:sldMk cId="0" sldId="266"/>
            <ac:picMk id="431" creationId="{8AA0CCC3-5F80-4B13-AC77-874A6EA8BAB2}"/>
          </ac:picMkLst>
        </pc:picChg>
        <pc:picChg chg="add mod">
          <ac:chgData name="Paula Vázquez-Valero" userId="3a0e46d7-2099-40af-a155-aa45b68bfff3" providerId="ADAL" clId="{5EE77704-FEFB-4505-B6F3-E4EA073975FA}" dt="2021-07-27T22:08:28.413" v="2387" actId="1076"/>
          <ac:picMkLst>
            <pc:docMk/>
            <pc:sldMk cId="0" sldId="266"/>
            <ac:picMk id="432" creationId="{7D50A701-E4CD-4580-95F6-BC87ED55C219}"/>
          </ac:picMkLst>
        </pc:picChg>
        <pc:picChg chg="add del mod">
          <ac:chgData name="Paula Vázquez-Valero" userId="3a0e46d7-2099-40af-a155-aa45b68bfff3" providerId="ADAL" clId="{5EE77704-FEFB-4505-B6F3-E4EA073975FA}" dt="2021-07-27T21:32:20.086" v="1140" actId="478"/>
          <ac:picMkLst>
            <pc:docMk/>
            <pc:sldMk cId="0" sldId="266"/>
            <ac:picMk id="433" creationId="{27608390-5C54-4B62-BEB6-31BC4A0C726A}"/>
          </ac:picMkLst>
        </pc:picChg>
        <pc:picChg chg="add mod">
          <ac:chgData name="Paula Vázquez-Valero" userId="3a0e46d7-2099-40af-a155-aa45b68bfff3" providerId="ADAL" clId="{5EE77704-FEFB-4505-B6F3-E4EA073975FA}" dt="2021-07-27T22:08:28.413" v="2387" actId="1076"/>
          <ac:picMkLst>
            <pc:docMk/>
            <pc:sldMk cId="0" sldId="266"/>
            <ac:picMk id="440" creationId="{117D52BF-188D-4BD6-935B-1BC97C43B838}"/>
          </ac:picMkLst>
        </pc:picChg>
        <pc:picChg chg="add mod">
          <ac:chgData name="Paula Vázquez-Valero" userId="3a0e46d7-2099-40af-a155-aa45b68bfff3" providerId="ADAL" clId="{5EE77704-FEFB-4505-B6F3-E4EA073975FA}" dt="2021-07-27T22:08:28.413" v="2387" actId="1076"/>
          <ac:picMkLst>
            <pc:docMk/>
            <pc:sldMk cId="0" sldId="266"/>
            <ac:picMk id="442" creationId="{6B53F351-0703-4015-9B39-98BE68171956}"/>
          </ac:picMkLst>
        </pc:picChg>
        <pc:picChg chg="add mod">
          <ac:chgData name="Paula Vázquez-Valero" userId="3a0e46d7-2099-40af-a155-aa45b68bfff3" providerId="ADAL" clId="{5EE77704-FEFB-4505-B6F3-E4EA073975FA}" dt="2021-07-27T22:08:28.413" v="2387" actId="1076"/>
          <ac:picMkLst>
            <pc:docMk/>
            <pc:sldMk cId="0" sldId="266"/>
            <ac:picMk id="444" creationId="{C762592B-155F-47A8-9C02-1C2F13BACF70}"/>
          </ac:picMkLst>
        </pc:picChg>
        <pc:picChg chg="add mod">
          <ac:chgData name="Paula Vázquez-Valero" userId="3a0e46d7-2099-40af-a155-aa45b68bfff3" providerId="ADAL" clId="{5EE77704-FEFB-4505-B6F3-E4EA073975FA}" dt="2021-07-27T22:08:28.413" v="2387" actId="1076"/>
          <ac:picMkLst>
            <pc:docMk/>
            <pc:sldMk cId="0" sldId="266"/>
            <ac:picMk id="447" creationId="{A3847CD1-51B0-4C9A-8584-B6EFBD802DCD}"/>
          </ac:picMkLst>
        </pc:picChg>
        <pc:picChg chg="add mod">
          <ac:chgData name="Paula Vázquez-Valero" userId="3a0e46d7-2099-40af-a155-aa45b68bfff3" providerId="ADAL" clId="{5EE77704-FEFB-4505-B6F3-E4EA073975FA}" dt="2021-07-27T22:08:28.413" v="2387" actId="1076"/>
          <ac:picMkLst>
            <pc:docMk/>
            <pc:sldMk cId="0" sldId="266"/>
            <ac:picMk id="449" creationId="{0D9BB2F3-868C-44D5-9948-6522FA09A4AD}"/>
          </ac:picMkLst>
        </pc:picChg>
      </pc:sldChg>
      <pc:sldChg chg="del">
        <pc:chgData name="Paula Vázquez-Valero" userId="3a0e46d7-2099-40af-a155-aa45b68bfff3" providerId="ADAL" clId="{5EE77704-FEFB-4505-B6F3-E4EA073975FA}" dt="2021-07-27T21:01:35.422" v="181" actId="47"/>
        <pc:sldMkLst>
          <pc:docMk/>
          <pc:sldMk cId="3303740059" sldId="310"/>
        </pc:sldMkLst>
      </pc:sldChg>
      <pc:sldChg chg="del">
        <pc:chgData name="Paula Vázquez-Valero" userId="3a0e46d7-2099-40af-a155-aa45b68bfff3" providerId="ADAL" clId="{5EE77704-FEFB-4505-B6F3-E4EA073975FA}" dt="2021-07-27T21:01:35.422" v="181" actId="47"/>
        <pc:sldMkLst>
          <pc:docMk/>
          <pc:sldMk cId="4243620163" sldId="319"/>
        </pc:sldMkLst>
      </pc:sldChg>
      <pc:sldChg chg="del">
        <pc:chgData name="Paula Vázquez-Valero" userId="3a0e46d7-2099-40af-a155-aa45b68bfff3" providerId="ADAL" clId="{5EE77704-FEFB-4505-B6F3-E4EA073975FA}" dt="2021-07-27T21:21:02.709" v="796" actId="47"/>
        <pc:sldMkLst>
          <pc:docMk/>
          <pc:sldMk cId="1070643013" sldId="321"/>
        </pc:sldMkLst>
      </pc:sldChg>
      <pc:sldChg chg="modSp add mod ord">
        <pc:chgData name="Paula Vázquez-Valero" userId="3a0e46d7-2099-40af-a155-aa45b68bfff3" providerId="ADAL" clId="{5EE77704-FEFB-4505-B6F3-E4EA073975FA}" dt="2021-07-27T21:20:59.619" v="794"/>
        <pc:sldMkLst>
          <pc:docMk/>
          <pc:sldMk cId="3838449879" sldId="373"/>
        </pc:sldMkLst>
        <pc:spChg chg="mod">
          <ac:chgData name="Paula Vázquez-Valero" userId="3a0e46d7-2099-40af-a155-aa45b68bfff3" providerId="ADAL" clId="{5EE77704-FEFB-4505-B6F3-E4EA073975FA}" dt="2021-07-27T21:01:41.969" v="183" actId="207"/>
          <ac:spMkLst>
            <pc:docMk/>
            <pc:sldMk cId="3838449879" sldId="373"/>
            <ac:spMk id="35" creationId="{C482D68D-5D9A-4207-BF5C-E6EF304ABBE4}"/>
          </ac:spMkLst>
        </pc:spChg>
        <pc:spChg chg="mod">
          <ac:chgData name="Paula Vázquez-Valero" userId="3a0e46d7-2099-40af-a155-aa45b68bfff3" providerId="ADAL" clId="{5EE77704-FEFB-4505-B6F3-E4EA073975FA}" dt="2021-07-27T21:00:47.179" v="115" actId="20577"/>
          <ac:spMkLst>
            <pc:docMk/>
            <pc:sldMk cId="3838449879" sldId="373"/>
            <ac:spMk id="53" creationId="{9A2C0F9B-6D18-41D7-9B49-B9F02D403EA1}"/>
          </ac:spMkLst>
        </pc:spChg>
        <pc:spChg chg="mod">
          <ac:chgData name="Paula Vázquez-Valero" userId="3a0e46d7-2099-40af-a155-aa45b68bfff3" providerId="ADAL" clId="{5EE77704-FEFB-4505-B6F3-E4EA073975FA}" dt="2021-07-27T21:01:05.444" v="159" actId="20577"/>
          <ac:spMkLst>
            <pc:docMk/>
            <pc:sldMk cId="3838449879" sldId="373"/>
            <ac:spMk id="63" creationId="{20578C49-95A5-4523-9EBF-411824B49012}"/>
          </ac:spMkLst>
        </pc:spChg>
        <pc:spChg chg="mod">
          <ac:chgData name="Paula Vázquez-Valero" userId="3a0e46d7-2099-40af-a155-aa45b68bfff3" providerId="ADAL" clId="{5EE77704-FEFB-4505-B6F3-E4EA073975FA}" dt="2021-07-27T21:01:08.611" v="166" actId="20577"/>
          <ac:spMkLst>
            <pc:docMk/>
            <pc:sldMk cId="3838449879" sldId="373"/>
            <ac:spMk id="64" creationId="{873B867A-DFD2-41DC-9E22-635F968DC7CA}"/>
          </ac:spMkLst>
        </pc:spChg>
        <pc:spChg chg="mod">
          <ac:chgData name="Paula Vázquez-Valero" userId="3a0e46d7-2099-40af-a155-aa45b68bfff3" providerId="ADAL" clId="{5EE77704-FEFB-4505-B6F3-E4EA073975FA}" dt="2021-07-27T21:01:03.463" v="153" actId="20577"/>
          <ac:spMkLst>
            <pc:docMk/>
            <pc:sldMk cId="3838449879" sldId="373"/>
            <ac:spMk id="66" creationId="{20E80826-1DCE-4EBA-95D0-9C6E95E2ABBD}"/>
          </ac:spMkLst>
        </pc:spChg>
        <pc:spChg chg="mod">
          <ac:chgData name="Paula Vázquez-Valero" userId="3a0e46d7-2099-40af-a155-aa45b68bfff3" providerId="ADAL" clId="{5EE77704-FEFB-4505-B6F3-E4EA073975FA}" dt="2021-07-27T21:01:12.253" v="176" actId="20577"/>
          <ac:spMkLst>
            <pc:docMk/>
            <pc:sldMk cId="3838449879" sldId="373"/>
            <ac:spMk id="67" creationId="{4EE38043-A8E7-4CC3-A73A-620C3C0727AB}"/>
          </ac:spMkLst>
        </pc:spChg>
        <pc:spChg chg="mod">
          <ac:chgData name="Paula Vázquez-Valero" userId="3a0e46d7-2099-40af-a155-aa45b68bfff3" providerId="ADAL" clId="{5EE77704-FEFB-4505-B6F3-E4EA073975FA}" dt="2021-07-27T21:00:58.316" v="140" actId="20577"/>
          <ac:spMkLst>
            <pc:docMk/>
            <pc:sldMk cId="3838449879" sldId="373"/>
            <ac:spMk id="68" creationId="{84B8B59B-7074-4365-9516-C54EEACF2349}"/>
          </ac:spMkLst>
        </pc:spChg>
        <pc:spChg chg="mod">
          <ac:chgData name="Paula Vázquez-Valero" userId="3a0e46d7-2099-40af-a155-aa45b68bfff3" providerId="ADAL" clId="{5EE77704-FEFB-4505-B6F3-E4EA073975FA}" dt="2021-07-27T21:01:00.711" v="148" actId="20577"/>
          <ac:spMkLst>
            <pc:docMk/>
            <pc:sldMk cId="3838449879" sldId="373"/>
            <ac:spMk id="69" creationId="{497C9E87-D304-4BED-A36C-A5E21296ECCE}"/>
          </ac:spMkLst>
        </pc:spChg>
        <pc:graphicFrameChg chg="mod modGraphic">
          <ac:chgData name="Paula Vázquez-Valero" userId="3a0e46d7-2099-40af-a155-aa45b68bfff3" providerId="ADAL" clId="{5EE77704-FEFB-4505-B6F3-E4EA073975FA}" dt="2021-07-27T21:01:26.038" v="180" actId="20577"/>
          <ac:graphicFrameMkLst>
            <pc:docMk/>
            <pc:sldMk cId="3838449879" sldId="373"/>
            <ac:graphicFrameMk id="56" creationId="{6DDFA45F-B61E-45F9-83F3-627594E8034E}"/>
          </ac:graphicFrameMkLst>
        </pc:graphicFrameChg>
      </pc:sldChg>
      <pc:sldChg chg="addSp delSp modSp add del mod ord addAnim delAnim modAnim">
        <pc:chgData name="Paula Vázquez-Valero" userId="3a0e46d7-2099-40af-a155-aa45b68bfff3" providerId="ADAL" clId="{5EE77704-FEFB-4505-B6F3-E4EA073975FA}" dt="2021-07-27T22:16:43.429" v="2955" actId="47"/>
        <pc:sldMkLst>
          <pc:docMk/>
          <pc:sldMk cId="1385735860" sldId="374"/>
        </pc:sldMkLst>
        <pc:spChg chg="mod">
          <ac:chgData name="Paula Vázquez-Valero" userId="3a0e46d7-2099-40af-a155-aa45b68bfff3" providerId="ADAL" clId="{5EE77704-FEFB-4505-B6F3-E4EA073975FA}" dt="2021-07-27T22:15:39.618" v="2930" actId="20577"/>
          <ac:spMkLst>
            <pc:docMk/>
            <pc:sldMk cId="1385735860" sldId="374"/>
            <ac:spMk id="2" creationId="{3F9B81CA-49CF-4113-B92C-AF8FEDD23E30}"/>
          </ac:spMkLst>
        </pc:spChg>
        <pc:spChg chg="del">
          <ac:chgData name="Paula Vázquez-Valero" userId="3a0e46d7-2099-40af-a155-aa45b68bfff3" providerId="ADAL" clId="{5EE77704-FEFB-4505-B6F3-E4EA073975FA}" dt="2021-07-27T21:23:35.128" v="827" actId="478"/>
          <ac:spMkLst>
            <pc:docMk/>
            <pc:sldMk cId="1385735860" sldId="374"/>
            <ac:spMk id="8" creationId="{B92EE81D-BB76-4805-914D-F78114D17400}"/>
          </ac:spMkLst>
        </pc:spChg>
        <pc:spChg chg="del">
          <ac:chgData name="Paula Vázquez-Valero" userId="3a0e46d7-2099-40af-a155-aa45b68bfff3" providerId="ADAL" clId="{5EE77704-FEFB-4505-B6F3-E4EA073975FA}" dt="2021-07-27T21:35:42.600" v="1288" actId="478"/>
          <ac:spMkLst>
            <pc:docMk/>
            <pc:sldMk cId="1385735860" sldId="374"/>
            <ac:spMk id="31" creationId="{70BDA210-06FD-4638-A4D4-AA126C1CBA52}"/>
          </ac:spMkLst>
        </pc:spChg>
        <pc:spChg chg="add del">
          <ac:chgData name="Paula Vázquez-Valero" userId="3a0e46d7-2099-40af-a155-aa45b68bfff3" providerId="ADAL" clId="{5EE77704-FEFB-4505-B6F3-E4EA073975FA}" dt="2021-07-27T21:35:37.361" v="1285" actId="478"/>
          <ac:spMkLst>
            <pc:docMk/>
            <pc:sldMk cId="1385735860" sldId="374"/>
            <ac:spMk id="32" creationId="{03C104BE-5FAE-4A08-827B-80803DD97131}"/>
          </ac:spMkLst>
        </pc:spChg>
        <pc:spChg chg="add del">
          <ac:chgData name="Paula Vázquez-Valero" userId="3a0e46d7-2099-40af-a155-aa45b68bfff3" providerId="ADAL" clId="{5EE77704-FEFB-4505-B6F3-E4EA073975FA}" dt="2021-07-27T21:35:30.168" v="1284" actId="478"/>
          <ac:spMkLst>
            <pc:docMk/>
            <pc:sldMk cId="1385735860" sldId="374"/>
            <ac:spMk id="33" creationId="{6F6D5589-185C-4671-881A-148CAFDADC45}"/>
          </ac:spMkLst>
        </pc:spChg>
        <pc:spChg chg="mod">
          <ac:chgData name="Paula Vázquez-Valero" userId="3a0e46d7-2099-40af-a155-aa45b68bfff3" providerId="ADAL" clId="{5EE77704-FEFB-4505-B6F3-E4EA073975FA}" dt="2021-07-27T20:59:21.766" v="6" actId="207"/>
          <ac:spMkLst>
            <pc:docMk/>
            <pc:sldMk cId="1385735860" sldId="374"/>
            <ac:spMk id="35" creationId="{C482D68D-5D9A-4207-BF5C-E6EF304ABBE4}"/>
          </ac:spMkLst>
        </pc:spChg>
        <pc:spChg chg="add del">
          <ac:chgData name="Paula Vázquez-Valero" userId="3a0e46d7-2099-40af-a155-aa45b68bfff3" providerId="ADAL" clId="{5EE77704-FEFB-4505-B6F3-E4EA073975FA}" dt="2021-07-27T21:35:37.361" v="1285" actId="478"/>
          <ac:spMkLst>
            <pc:docMk/>
            <pc:sldMk cId="1385735860" sldId="374"/>
            <ac:spMk id="36" creationId="{0B545C13-C5BD-4219-AB3D-5543B9FE185C}"/>
          </ac:spMkLst>
        </pc:spChg>
        <pc:spChg chg="del">
          <ac:chgData name="Paula Vázquez-Valero" userId="3a0e46d7-2099-40af-a155-aa45b68bfff3" providerId="ADAL" clId="{5EE77704-FEFB-4505-B6F3-E4EA073975FA}" dt="2021-07-27T21:35:37.361" v="1285" actId="478"/>
          <ac:spMkLst>
            <pc:docMk/>
            <pc:sldMk cId="1385735860" sldId="374"/>
            <ac:spMk id="37" creationId="{4A56BF46-15BB-4A20-B968-D377415E1ACF}"/>
          </ac:spMkLst>
        </pc:spChg>
        <pc:spChg chg="add del mod">
          <ac:chgData name="Paula Vázquez-Valero" userId="3a0e46d7-2099-40af-a155-aa45b68bfff3" providerId="ADAL" clId="{5EE77704-FEFB-4505-B6F3-E4EA073975FA}" dt="2021-07-27T21:26:49.768" v="852" actId="21"/>
          <ac:spMkLst>
            <pc:docMk/>
            <pc:sldMk cId="1385735860" sldId="374"/>
            <ac:spMk id="38" creationId="{AF7F4B64-9A89-4E2E-B0CB-AB4539520E5B}"/>
          </ac:spMkLst>
        </pc:spChg>
        <pc:spChg chg="add del mod">
          <ac:chgData name="Paula Vázquez-Valero" userId="3a0e46d7-2099-40af-a155-aa45b68bfff3" providerId="ADAL" clId="{5EE77704-FEFB-4505-B6F3-E4EA073975FA}" dt="2021-07-27T21:26:49.768" v="852" actId="21"/>
          <ac:spMkLst>
            <pc:docMk/>
            <pc:sldMk cId="1385735860" sldId="374"/>
            <ac:spMk id="40" creationId="{B792F924-5D84-489D-8998-5774089FD5A3}"/>
          </ac:spMkLst>
        </pc:spChg>
        <pc:spChg chg="del">
          <ac:chgData name="Paula Vázquez-Valero" userId="3a0e46d7-2099-40af-a155-aa45b68bfff3" providerId="ADAL" clId="{5EE77704-FEFB-4505-B6F3-E4EA073975FA}" dt="2021-07-27T21:23:37.258" v="828" actId="478"/>
          <ac:spMkLst>
            <pc:docMk/>
            <pc:sldMk cId="1385735860" sldId="374"/>
            <ac:spMk id="41" creationId="{0BA3DEBD-E065-4402-A50B-94AFF7E42B45}"/>
          </ac:spMkLst>
        </pc:spChg>
        <pc:spChg chg="add del">
          <ac:chgData name="Paula Vázquez-Valero" userId="3a0e46d7-2099-40af-a155-aa45b68bfff3" providerId="ADAL" clId="{5EE77704-FEFB-4505-B6F3-E4EA073975FA}" dt="2021-07-27T21:35:37.361" v="1285" actId="478"/>
          <ac:spMkLst>
            <pc:docMk/>
            <pc:sldMk cId="1385735860" sldId="374"/>
            <ac:spMk id="42" creationId="{E439C537-0863-48DB-8535-0F149E055C7A}"/>
          </ac:spMkLst>
        </pc:spChg>
        <pc:spChg chg="add del">
          <ac:chgData name="Paula Vázquez-Valero" userId="3a0e46d7-2099-40af-a155-aa45b68bfff3" providerId="ADAL" clId="{5EE77704-FEFB-4505-B6F3-E4EA073975FA}" dt="2021-07-27T21:35:37.361" v="1285" actId="478"/>
          <ac:spMkLst>
            <pc:docMk/>
            <pc:sldMk cId="1385735860" sldId="374"/>
            <ac:spMk id="43" creationId="{16E7E7F1-676D-49AC-AE40-0F563F4B98CC}"/>
          </ac:spMkLst>
        </pc:spChg>
        <pc:spChg chg="add del">
          <ac:chgData name="Paula Vázquez-Valero" userId="3a0e46d7-2099-40af-a155-aa45b68bfff3" providerId="ADAL" clId="{5EE77704-FEFB-4505-B6F3-E4EA073975FA}" dt="2021-07-27T21:35:30.168" v="1284" actId="478"/>
          <ac:spMkLst>
            <pc:docMk/>
            <pc:sldMk cId="1385735860" sldId="374"/>
            <ac:spMk id="44" creationId="{FB9CC9C9-EBBD-4099-99A6-E2F6DB43BBF4}"/>
          </ac:spMkLst>
        </pc:spChg>
        <pc:spChg chg="add del">
          <ac:chgData name="Paula Vázquez-Valero" userId="3a0e46d7-2099-40af-a155-aa45b68bfff3" providerId="ADAL" clId="{5EE77704-FEFB-4505-B6F3-E4EA073975FA}" dt="2021-07-27T21:35:30.168" v="1284" actId="478"/>
          <ac:spMkLst>
            <pc:docMk/>
            <pc:sldMk cId="1385735860" sldId="374"/>
            <ac:spMk id="45" creationId="{FDBEF33D-2E80-428D-B6E2-2150D77896DE}"/>
          </ac:spMkLst>
        </pc:spChg>
        <pc:spChg chg="add del mod">
          <ac:chgData name="Paula Vázquez-Valero" userId="3a0e46d7-2099-40af-a155-aa45b68bfff3" providerId="ADAL" clId="{5EE77704-FEFB-4505-B6F3-E4EA073975FA}" dt="2021-07-27T21:26:49.768" v="852" actId="21"/>
          <ac:spMkLst>
            <pc:docMk/>
            <pc:sldMk cId="1385735860" sldId="374"/>
            <ac:spMk id="46" creationId="{2C498DB8-D89A-4640-ABC4-2AE8B32AA686}"/>
          </ac:spMkLst>
        </pc:spChg>
        <pc:spChg chg="del">
          <ac:chgData name="Paula Vázquez-Valero" userId="3a0e46d7-2099-40af-a155-aa45b68bfff3" providerId="ADAL" clId="{5EE77704-FEFB-4505-B6F3-E4EA073975FA}" dt="2021-07-27T21:23:35.128" v="827" actId="478"/>
          <ac:spMkLst>
            <pc:docMk/>
            <pc:sldMk cId="1385735860" sldId="374"/>
            <ac:spMk id="47" creationId="{43C16A82-440B-49F5-90E8-64C6B3F9B3F4}"/>
          </ac:spMkLst>
        </pc:spChg>
        <pc:spChg chg="add del mod">
          <ac:chgData name="Paula Vázquez-Valero" userId="3a0e46d7-2099-40af-a155-aa45b68bfff3" providerId="ADAL" clId="{5EE77704-FEFB-4505-B6F3-E4EA073975FA}" dt="2021-07-27T21:26:49.768" v="852" actId="21"/>
          <ac:spMkLst>
            <pc:docMk/>
            <pc:sldMk cId="1385735860" sldId="374"/>
            <ac:spMk id="48" creationId="{A522355A-2D5C-40B2-91C6-E462F2A050DA}"/>
          </ac:spMkLst>
        </pc:spChg>
        <pc:spChg chg="del">
          <ac:chgData name="Paula Vázquez-Valero" userId="3a0e46d7-2099-40af-a155-aa45b68bfff3" providerId="ADAL" clId="{5EE77704-FEFB-4505-B6F3-E4EA073975FA}" dt="2021-07-27T21:23:35.128" v="827" actId="478"/>
          <ac:spMkLst>
            <pc:docMk/>
            <pc:sldMk cId="1385735860" sldId="374"/>
            <ac:spMk id="49" creationId="{3BF95C82-32D2-4FF4-B1C9-5C9DF2540993}"/>
          </ac:spMkLst>
        </pc:spChg>
        <pc:spChg chg="del">
          <ac:chgData name="Paula Vázquez-Valero" userId="3a0e46d7-2099-40af-a155-aa45b68bfff3" providerId="ADAL" clId="{5EE77704-FEFB-4505-B6F3-E4EA073975FA}" dt="2021-07-27T21:23:35.128" v="827" actId="478"/>
          <ac:spMkLst>
            <pc:docMk/>
            <pc:sldMk cId="1385735860" sldId="374"/>
            <ac:spMk id="50" creationId="{D775003D-C29B-46C6-8872-D04E10F62AD5}"/>
          </ac:spMkLst>
        </pc:spChg>
        <pc:spChg chg="del">
          <ac:chgData name="Paula Vázquez-Valero" userId="3a0e46d7-2099-40af-a155-aa45b68bfff3" providerId="ADAL" clId="{5EE77704-FEFB-4505-B6F3-E4EA073975FA}" dt="2021-07-27T21:23:35.128" v="827" actId="478"/>
          <ac:spMkLst>
            <pc:docMk/>
            <pc:sldMk cId="1385735860" sldId="374"/>
            <ac:spMk id="51" creationId="{C443F089-9CF0-49BD-AFDF-2296D66DEC89}"/>
          </ac:spMkLst>
        </pc:spChg>
        <pc:spChg chg="del">
          <ac:chgData name="Paula Vázquez-Valero" userId="3a0e46d7-2099-40af-a155-aa45b68bfff3" providerId="ADAL" clId="{5EE77704-FEFB-4505-B6F3-E4EA073975FA}" dt="2021-07-27T21:23:35.128" v="827" actId="478"/>
          <ac:spMkLst>
            <pc:docMk/>
            <pc:sldMk cId="1385735860" sldId="374"/>
            <ac:spMk id="52" creationId="{2C9AFBC2-BD16-469F-868B-95DF92A69FE7}"/>
          </ac:spMkLst>
        </pc:spChg>
        <pc:spChg chg="del">
          <ac:chgData name="Paula Vázquez-Valero" userId="3a0e46d7-2099-40af-a155-aa45b68bfff3" providerId="ADAL" clId="{5EE77704-FEFB-4505-B6F3-E4EA073975FA}" dt="2021-07-27T21:23:35.128" v="827" actId="478"/>
          <ac:spMkLst>
            <pc:docMk/>
            <pc:sldMk cId="1385735860" sldId="374"/>
            <ac:spMk id="53" creationId="{962E049B-7366-41A1-A2C9-86E8575CEB9D}"/>
          </ac:spMkLst>
        </pc:spChg>
        <pc:spChg chg="del">
          <ac:chgData name="Paula Vázquez-Valero" userId="3a0e46d7-2099-40af-a155-aa45b68bfff3" providerId="ADAL" clId="{5EE77704-FEFB-4505-B6F3-E4EA073975FA}" dt="2021-07-27T21:23:35.128" v="827" actId="478"/>
          <ac:spMkLst>
            <pc:docMk/>
            <pc:sldMk cId="1385735860" sldId="374"/>
            <ac:spMk id="54" creationId="{133829F2-D7E7-42AD-808C-2807B697E288}"/>
          </ac:spMkLst>
        </pc:spChg>
        <pc:spChg chg="add del mod">
          <ac:chgData name="Paula Vázquez-Valero" userId="3a0e46d7-2099-40af-a155-aa45b68bfff3" providerId="ADAL" clId="{5EE77704-FEFB-4505-B6F3-E4EA073975FA}" dt="2021-07-27T21:26:49.768" v="852" actId="21"/>
          <ac:spMkLst>
            <pc:docMk/>
            <pc:sldMk cId="1385735860" sldId="374"/>
            <ac:spMk id="55" creationId="{1E84A68A-D3D5-480E-9934-2F57DE6246C8}"/>
          </ac:spMkLst>
        </pc:spChg>
        <pc:spChg chg="add del mod">
          <ac:chgData name="Paula Vázquez-Valero" userId="3a0e46d7-2099-40af-a155-aa45b68bfff3" providerId="ADAL" clId="{5EE77704-FEFB-4505-B6F3-E4EA073975FA}" dt="2021-07-27T21:26:49.768" v="852" actId="21"/>
          <ac:spMkLst>
            <pc:docMk/>
            <pc:sldMk cId="1385735860" sldId="374"/>
            <ac:spMk id="56" creationId="{4A01FE92-1970-4032-8716-B086CDF51CE2}"/>
          </ac:spMkLst>
        </pc:spChg>
        <pc:spChg chg="add del mod">
          <ac:chgData name="Paula Vázquez-Valero" userId="3a0e46d7-2099-40af-a155-aa45b68bfff3" providerId="ADAL" clId="{5EE77704-FEFB-4505-B6F3-E4EA073975FA}" dt="2021-07-27T21:26:49.768" v="852" actId="21"/>
          <ac:spMkLst>
            <pc:docMk/>
            <pc:sldMk cId="1385735860" sldId="374"/>
            <ac:spMk id="57" creationId="{65125A03-5D9C-4D58-9FA8-DC68210EEE58}"/>
          </ac:spMkLst>
        </pc:spChg>
        <pc:spChg chg="add del mod">
          <ac:chgData name="Paula Vázquez-Valero" userId="3a0e46d7-2099-40af-a155-aa45b68bfff3" providerId="ADAL" clId="{5EE77704-FEFB-4505-B6F3-E4EA073975FA}" dt="2021-07-27T21:26:49.768" v="852" actId="21"/>
          <ac:spMkLst>
            <pc:docMk/>
            <pc:sldMk cId="1385735860" sldId="374"/>
            <ac:spMk id="58" creationId="{C6E83E2B-1609-4897-895A-3E6D746CAB25}"/>
          </ac:spMkLst>
        </pc:spChg>
        <pc:spChg chg="add del">
          <ac:chgData name="Paula Vázquez-Valero" userId="3a0e46d7-2099-40af-a155-aa45b68bfff3" providerId="ADAL" clId="{5EE77704-FEFB-4505-B6F3-E4EA073975FA}" dt="2021-07-27T21:26:09.582" v="842" actId="21"/>
          <ac:spMkLst>
            <pc:docMk/>
            <pc:sldMk cId="1385735860" sldId="374"/>
            <ac:spMk id="59" creationId="{D2378D02-F082-460A-B6DE-BC091F8FA37F}"/>
          </ac:spMkLst>
        </pc:spChg>
        <pc:spChg chg="add del">
          <ac:chgData name="Paula Vázquez-Valero" userId="3a0e46d7-2099-40af-a155-aa45b68bfff3" providerId="ADAL" clId="{5EE77704-FEFB-4505-B6F3-E4EA073975FA}" dt="2021-07-27T21:26:09.582" v="842" actId="21"/>
          <ac:spMkLst>
            <pc:docMk/>
            <pc:sldMk cId="1385735860" sldId="374"/>
            <ac:spMk id="60" creationId="{FFD6A60E-B472-4F12-9FC4-22AA9C0A5C33}"/>
          </ac:spMkLst>
        </pc:spChg>
        <pc:spChg chg="add del">
          <ac:chgData name="Paula Vázquez-Valero" userId="3a0e46d7-2099-40af-a155-aa45b68bfff3" providerId="ADAL" clId="{5EE77704-FEFB-4505-B6F3-E4EA073975FA}" dt="2021-07-27T21:26:09.582" v="842" actId="21"/>
          <ac:spMkLst>
            <pc:docMk/>
            <pc:sldMk cId="1385735860" sldId="374"/>
            <ac:spMk id="61" creationId="{1C465056-48F9-49E2-AD15-FD08B572F45B}"/>
          </ac:spMkLst>
        </pc:spChg>
        <pc:spChg chg="add del">
          <ac:chgData name="Paula Vázquez-Valero" userId="3a0e46d7-2099-40af-a155-aa45b68bfff3" providerId="ADAL" clId="{5EE77704-FEFB-4505-B6F3-E4EA073975FA}" dt="2021-07-27T21:26:09.582" v="842" actId="21"/>
          <ac:spMkLst>
            <pc:docMk/>
            <pc:sldMk cId="1385735860" sldId="374"/>
            <ac:spMk id="62" creationId="{8852C9BA-DB3E-43E6-823B-2889C2B6FBDA}"/>
          </ac:spMkLst>
        </pc:spChg>
        <pc:spChg chg="add del">
          <ac:chgData name="Paula Vázquez-Valero" userId="3a0e46d7-2099-40af-a155-aa45b68bfff3" providerId="ADAL" clId="{5EE77704-FEFB-4505-B6F3-E4EA073975FA}" dt="2021-07-27T21:26:09.582" v="842" actId="21"/>
          <ac:spMkLst>
            <pc:docMk/>
            <pc:sldMk cId="1385735860" sldId="374"/>
            <ac:spMk id="63" creationId="{F174958E-BDBE-4113-B09D-C749010C3D3B}"/>
          </ac:spMkLst>
        </pc:spChg>
        <pc:spChg chg="add del">
          <ac:chgData name="Paula Vázquez-Valero" userId="3a0e46d7-2099-40af-a155-aa45b68bfff3" providerId="ADAL" clId="{5EE77704-FEFB-4505-B6F3-E4EA073975FA}" dt="2021-07-27T21:26:09.582" v="842" actId="21"/>
          <ac:spMkLst>
            <pc:docMk/>
            <pc:sldMk cId="1385735860" sldId="374"/>
            <ac:spMk id="64" creationId="{E9E10204-CF95-4316-AFB0-A8EBB7F957B6}"/>
          </ac:spMkLst>
        </pc:spChg>
        <pc:spChg chg="del">
          <ac:chgData name="Paula Vázquez-Valero" userId="3a0e46d7-2099-40af-a155-aa45b68bfff3" providerId="ADAL" clId="{5EE77704-FEFB-4505-B6F3-E4EA073975FA}" dt="2021-07-27T21:26:09.582" v="842" actId="21"/>
          <ac:spMkLst>
            <pc:docMk/>
            <pc:sldMk cId="1385735860" sldId="374"/>
            <ac:spMk id="65" creationId="{5BF1C2C2-3357-4C08-9835-D9C26717BBC5}"/>
          </ac:spMkLst>
        </pc:spChg>
        <pc:spChg chg="add del">
          <ac:chgData name="Paula Vázquez-Valero" userId="3a0e46d7-2099-40af-a155-aa45b68bfff3" providerId="ADAL" clId="{5EE77704-FEFB-4505-B6F3-E4EA073975FA}" dt="2021-07-27T21:26:09.582" v="842" actId="21"/>
          <ac:spMkLst>
            <pc:docMk/>
            <pc:sldMk cId="1385735860" sldId="374"/>
            <ac:spMk id="67" creationId="{43FFB587-299A-4831-8D44-1B9DAA568B7D}"/>
          </ac:spMkLst>
        </pc:spChg>
        <pc:spChg chg="add del mod">
          <ac:chgData name="Paula Vázquez-Valero" userId="3a0e46d7-2099-40af-a155-aa45b68bfff3" providerId="ADAL" clId="{5EE77704-FEFB-4505-B6F3-E4EA073975FA}" dt="2021-07-27T21:26:49.768" v="852" actId="21"/>
          <ac:spMkLst>
            <pc:docMk/>
            <pc:sldMk cId="1385735860" sldId="374"/>
            <ac:spMk id="68" creationId="{3D8BB83A-ACE4-49C9-BFDF-3AA476AC6117}"/>
          </ac:spMkLst>
        </pc:spChg>
        <pc:spChg chg="mod">
          <ac:chgData name="Paula Vázquez-Valero" userId="3a0e46d7-2099-40af-a155-aa45b68bfff3" providerId="ADAL" clId="{5EE77704-FEFB-4505-B6F3-E4EA073975FA}" dt="2021-07-27T21:24:00.299" v="838"/>
          <ac:spMkLst>
            <pc:docMk/>
            <pc:sldMk cId="1385735860" sldId="374"/>
            <ac:spMk id="70" creationId="{6DCF3652-B213-4BC6-9EBD-0B7AFE65A436}"/>
          </ac:spMkLst>
        </pc:spChg>
        <pc:spChg chg="mod">
          <ac:chgData name="Paula Vázquez-Valero" userId="3a0e46d7-2099-40af-a155-aa45b68bfff3" providerId="ADAL" clId="{5EE77704-FEFB-4505-B6F3-E4EA073975FA}" dt="2021-07-27T21:24:00.299" v="838"/>
          <ac:spMkLst>
            <pc:docMk/>
            <pc:sldMk cId="1385735860" sldId="374"/>
            <ac:spMk id="71" creationId="{417C76C4-2B9A-4B38-A5DE-57361DD03FA0}"/>
          </ac:spMkLst>
        </pc:spChg>
        <pc:spChg chg="mod">
          <ac:chgData name="Paula Vázquez-Valero" userId="3a0e46d7-2099-40af-a155-aa45b68bfff3" providerId="ADAL" clId="{5EE77704-FEFB-4505-B6F3-E4EA073975FA}" dt="2021-07-27T21:24:00.299" v="838"/>
          <ac:spMkLst>
            <pc:docMk/>
            <pc:sldMk cId="1385735860" sldId="374"/>
            <ac:spMk id="73" creationId="{8E58B8F0-5551-411C-92C3-FB766ABC3332}"/>
          </ac:spMkLst>
        </pc:spChg>
        <pc:spChg chg="mod">
          <ac:chgData name="Paula Vázquez-Valero" userId="3a0e46d7-2099-40af-a155-aa45b68bfff3" providerId="ADAL" clId="{5EE77704-FEFB-4505-B6F3-E4EA073975FA}" dt="2021-07-27T21:24:00.299" v="838"/>
          <ac:spMkLst>
            <pc:docMk/>
            <pc:sldMk cId="1385735860" sldId="374"/>
            <ac:spMk id="74" creationId="{C51212A7-506B-4CF3-B82B-240BD390A87C}"/>
          </ac:spMkLst>
        </pc:spChg>
        <pc:spChg chg="mod">
          <ac:chgData name="Paula Vázquez-Valero" userId="3a0e46d7-2099-40af-a155-aa45b68bfff3" providerId="ADAL" clId="{5EE77704-FEFB-4505-B6F3-E4EA073975FA}" dt="2021-07-27T21:24:00.299" v="838"/>
          <ac:spMkLst>
            <pc:docMk/>
            <pc:sldMk cId="1385735860" sldId="374"/>
            <ac:spMk id="76" creationId="{75AC8DE2-3251-4E86-B649-532BCD11CF67}"/>
          </ac:spMkLst>
        </pc:spChg>
        <pc:spChg chg="mod">
          <ac:chgData name="Paula Vázquez-Valero" userId="3a0e46d7-2099-40af-a155-aa45b68bfff3" providerId="ADAL" clId="{5EE77704-FEFB-4505-B6F3-E4EA073975FA}" dt="2021-07-27T21:24:00.299" v="838"/>
          <ac:spMkLst>
            <pc:docMk/>
            <pc:sldMk cId="1385735860" sldId="374"/>
            <ac:spMk id="77" creationId="{491C7040-92B7-406D-9BD4-B124BFF0B4E0}"/>
          </ac:spMkLst>
        </pc:spChg>
        <pc:spChg chg="mod">
          <ac:chgData name="Paula Vázquez-Valero" userId="3a0e46d7-2099-40af-a155-aa45b68bfff3" providerId="ADAL" clId="{5EE77704-FEFB-4505-B6F3-E4EA073975FA}" dt="2021-07-27T21:24:00.299" v="838"/>
          <ac:spMkLst>
            <pc:docMk/>
            <pc:sldMk cId="1385735860" sldId="374"/>
            <ac:spMk id="79" creationId="{F44CD267-27AB-4463-8358-CF6BA2597D2C}"/>
          </ac:spMkLst>
        </pc:spChg>
        <pc:spChg chg="mod">
          <ac:chgData name="Paula Vázquez-Valero" userId="3a0e46d7-2099-40af-a155-aa45b68bfff3" providerId="ADAL" clId="{5EE77704-FEFB-4505-B6F3-E4EA073975FA}" dt="2021-07-27T21:24:00.299" v="838"/>
          <ac:spMkLst>
            <pc:docMk/>
            <pc:sldMk cId="1385735860" sldId="374"/>
            <ac:spMk id="80" creationId="{3CCFF862-5DB9-4BD7-B773-D65762D524E2}"/>
          </ac:spMkLst>
        </pc:spChg>
        <pc:spChg chg="mod">
          <ac:chgData name="Paula Vázquez-Valero" userId="3a0e46d7-2099-40af-a155-aa45b68bfff3" providerId="ADAL" clId="{5EE77704-FEFB-4505-B6F3-E4EA073975FA}" dt="2021-07-27T21:24:00.299" v="838"/>
          <ac:spMkLst>
            <pc:docMk/>
            <pc:sldMk cId="1385735860" sldId="374"/>
            <ac:spMk id="82" creationId="{613C197F-0967-410C-8AAC-7C208495556E}"/>
          </ac:spMkLst>
        </pc:spChg>
        <pc:spChg chg="mod">
          <ac:chgData name="Paula Vázquez-Valero" userId="3a0e46d7-2099-40af-a155-aa45b68bfff3" providerId="ADAL" clId="{5EE77704-FEFB-4505-B6F3-E4EA073975FA}" dt="2021-07-27T21:24:00.299" v="838"/>
          <ac:spMkLst>
            <pc:docMk/>
            <pc:sldMk cId="1385735860" sldId="374"/>
            <ac:spMk id="83" creationId="{E4BF7A37-412C-4997-B0A1-8B84F6C64DD8}"/>
          </ac:spMkLst>
        </pc:spChg>
        <pc:spChg chg="add del mod">
          <ac:chgData name="Paula Vázquez-Valero" userId="3a0e46d7-2099-40af-a155-aa45b68bfff3" providerId="ADAL" clId="{5EE77704-FEFB-4505-B6F3-E4EA073975FA}" dt="2021-07-27T21:26:49.768" v="852" actId="21"/>
          <ac:spMkLst>
            <pc:docMk/>
            <pc:sldMk cId="1385735860" sldId="374"/>
            <ac:spMk id="84" creationId="{0E5C80FE-1A81-407D-A154-05532E6B9E35}"/>
          </ac:spMkLst>
        </pc:spChg>
        <pc:spChg chg="mod">
          <ac:chgData name="Paula Vázquez-Valero" userId="3a0e46d7-2099-40af-a155-aa45b68bfff3" providerId="ADAL" clId="{5EE77704-FEFB-4505-B6F3-E4EA073975FA}" dt="2021-07-27T21:24:00.299" v="838"/>
          <ac:spMkLst>
            <pc:docMk/>
            <pc:sldMk cId="1385735860" sldId="374"/>
            <ac:spMk id="86" creationId="{F5267062-685D-441A-BEBC-4B3E018E3484}"/>
          </ac:spMkLst>
        </pc:spChg>
        <pc:spChg chg="mod">
          <ac:chgData name="Paula Vázquez-Valero" userId="3a0e46d7-2099-40af-a155-aa45b68bfff3" providerId="ADAL" clId="{5EE77704-FEFB-4505-B6F3-E4EA073975FA}" dt="2021-07-27T21:24:00.299" v="838"/>
          <ac:spMkLst>
            <pc:docMk/>
            <pc:sldMk cId="1385735860" sldId="374"/>
            <ac:spMk id="87" creationId="{F969AEFC-6794-4695-A25D-969C05D674AF}"/>
          </ac:spMkLst>
        </pc:spChg>
        <pc:spChg chg="mod">
          <ac:chgData name="Paula Vázquez-Valero" userId="3a0e46d7-2099-40af-a155-aa45b68bfff3" providerId="ADAL" clId="{5EE77704-FEFB-4505-B6F3-E4EA073975FA}" dt="2021-07-27T21:24:00.299" v="838"/>
          <ac:spMkLst>
            <pc:docMk/>
            <pc:sldMk cId="1385735860" sldId="374"/>
            <ac:spMk id="89" creationId="{B073A597-B071-4F4B-BEF3-E57F8492CF82}"/>
          </ac:spMkLst>
        </pc:spChg>
        <pc:spChg chg="mod">
          <ac:chgData name="Paula Vázquez-Valero" userId="3a0e46d7-2099-40af-a155-aa45b68bfff3" providerId="ADAL" clId="{5EE77704-FEFB-4505-B6F3-E4EA073975FA}" dt="2021-07-27T21:24:00.299" v="838"/>
          <ac:spMkLst>
            <pc:docMk/>
            <pc:sldMk cId="1385735860" sldId="374"/>
            <ac:spMk id="90" creationId="{623C6E2B-623C-4DCB-B8F8-68085E335248}"/>
          </ac:spMkLst>
        </pc:spChg>
        <pc:spChg chg="mod">
          <ac:chgData name="Paula Vázquez-Valero" userId="3a0e46d7-2099-40af-a155-aa45b68bfff3" providerId="ADAL" clId="{5EE77704-FEFB-4505-B6F3-E4EA073975FA}" dt="2021-07-27T21:24:00.299" v="838"/>
          <ac:spMkLst>
            <pc:docMk/>
            <pc:sldMk cId="1385735860" sldId="374"/>
            <ac:spMk id="92" creationId="{21B4BDA5-61B6-4248-A049-EA3312651D4C}"/>
          </ac:spMkLst>
        </pc:spChg>
        <pc:spChg chg="mod">
          <ac:chgData name="Paula Vázquez-Valero" userId="3a0e46d7-2099-40af-a155-aa45b68bfff3" providerId="ADAL" clId="{5EE77704-FEFB-4505-B6F3-E4EA073975FA}" dt="2021-07-27T21:24:00.299" v="838"/>
          <ac:spMkLst>
            <pc:docMk/>
            <pc:sldMk cId="1385735860" sldId="374"/>
            <ac:spMk id="93" creationId="{4561F618-0212-4EBA-86A0-45A500945DF4}"/>
          </ac:spMkLst>
        </pc:spChg>
        <pc:spChg chg="mod">
          <ac:chgData name="Paula Vázquez-Valero" userId="3a0e46d7-2099-40af-a155-aa45b68bfff3" providerId="ADAL" clId="{5EE77704-FEFB-4505-B6F3-E4EA073975FA}" dt="2021-07-27T21:24:00.299" v="838"/>
          <ac:spMkLst>
            <pc:docMk/>
            <pc:sldMk cId="1385735860" sldId="374"/>
            <ac:spMk id="95" creationId="{BE782592-13D5-4968-93D0-D56318C9611E}"/>
          </ac:spMkLst>
        </pc:spChg>
        <pc:spChg chg="mod">
          <ac:chgData name="Paula Vázquez-Valero" userId="3a0e46d7-2099-40af-a155-aa45b68bfff3" providerId="ADAL" clId="{5EE77704-FEFB-4505-B6F3-E4EA073975FA}" dt="2021-07-27T21:24:00.299" v="838"/>
          <ac:spMkLst>
            <pc:docMk/>
            <pc:sldMk cId="1385735860" sldId="374"/>
            <ac:spMk id="96" creationId="{AEC9A632-E5A4-4D10-AED0-550DB328F5CC}"/>
          </ac:spMkLst>
        </pc:spChg>
        <pc:spChg chg="mod">
          <ac:chgData name="Paula Vázquez-Valero" userId="3a0e46d7-2099-40af-a155-aa45b68bfff3" providerId="ADAL" clId="{5EE77704-FEFB-4505-B6F3-E4EA073975FA}" dt="2021-07-27T21:24:00.299" v="838"/>
          <ac:spMkLst>
            <pc:docMk/>
            <pc:sldMk cId="1385735860" sldId="374"/>
            <ac:spMk id="98" creationId="{EAE3D4D9-55D9-44C5-B651-6D4892D96466}"/>
          </ac:spMkLst>
        </pc:spChg>
        <pc:spChg chg="mod">
          <ac:chgData name="Paula Vázquez-Valero" userId="3a0e46d7-2099-40af-a155-aa45b68bfff3" providerId="ADAL" clId="{5EE77704-FEFB-4505-B6F3-E4EA073975FA}" dt="2021-07-27T21:24:00.299" v="838"/>
          <ac:spMkLst>
            <pc:docMk/>
            <pc:sldMk cId="1385735860" sldId="374"/>
            <ac:spMk id="101" creationId="{6D823EA3-7424-4135-BD7A-9BC0C4DB706B}"/>
          </ac:spMkLst>
        </pc:spChg>
        <pc:spChg chg="add del mod">
          <ac:chgData name="Paula Vázquez-Valero" userId="3a0e46d7-2099-40af-a155-aa45b68bfff3" providerId="ADAL" clId="{5EE77704-FEFB-4505-B6F3-E4EA073975FA}" dt="2021-07-27T21:26:49.768" v="852" actId="21"/>
          <ac:spMkLst>
            <pc:docMk/>
            <pc:sldMk cId="1385735860" sldId="374"/>
            <ac:spMk id="102" creationId="{802F497A-3B2F-40FB-B794-C7E2CC54212A}"/>
          </ac:spMkLst>
        </pc:spChg>
        <pc:spChg chg="mod">
          <ac:chgData name="Paula Vázquez-Valero" userId="3a0e46d7-2099-40af-a155-aa45b68bfff3" providerId="ADAL" clId="{5EE77704-FEFB-4505-B6F3-E4EA073975FA}" dt="2021-07-27T21:24:00.299" v="838"/>
          <ac:spMkLst>
            <pc:docMk/>
            <pc:sldMk cId="1385735860" sldId="374"/>
            <ac:spMk id="104" creationId="{5956C876-57D2-4B66-8966-39F4D0C16FF6}"/>
          </ac:spMkLst>
        </pc:spChg>
        <pc:spChg chg="mod">
          <ac:chgData name="Paula Vázquez-Valero" userId="3a0e46d7-2099-40af-a155-aa45b68bfff3" providerId="ADAL" clId="{5EE77704-FEFB-4505-B6F3-E4EA073975FA}" dt="2021-07-27T21:24:00.299" v="838"/>
          <ac:spMkLst>
            <pc:docMk/>
            <pc:sldMk cId="1385735860" sldId="374"/>
            <ac:spMk id="105" creationId="{5ED561B1-4FC9-454F-80FF-E507B5CC86D1}"/>
          </ac:spMkLst>
        </pc:spChg>
        <pc:spChg chg="mod">
          <ac:chgData name="Paula Vázquez-Valero" userId="3a0e46d7-2099-40af-a155-aa45b68bfff3" providerId="ADAL" clId="{5EE77704-FEFB-4505-B6F3-E4EA073975FA}" dt="2021-07-27T21:24:00.299" v="838"/>
          <ac:spMkLst>
            <pc:docMk/>
            <pc:sldMk cId="1385735860" sldId="374"/>
            <ac:spMk id="107" creationId="{401A7853-01A2-4EAD-9CD3-0FE328B9A357}"/>
          </ac:spMkLst>
        </pc:spChg>
        <pc:spChg chg="mod">
          <ac:chgData name="Paula Vázquez-Valero" userId="3a0e46d7-2099-40af-a155-aa45b68bfff3" providerId="ADAL" clId="{5EE77704-FEFB-4505-B6F3-E4EA073975FA}" dt="2021-07-27T21:24:00.299" v="838"/>
          <ac:spMkLst>
            <pc:docMk/>
            <pc:sldMk cId="1385735860" sldId="374"/>
            <ac:spMk id="108" creationId="{30FC63C5-4B69-42A8-944E-BC6DF23D14D5}"/>
          </ac:spMkLst>
        </pc:spChg>
        <pc:spChg chg="mod">
          <ac:chgData name="Paula Vázquez-Valero" userId="3a0e46d7-2099-40af-a155-aa45b68bfff3" providerId="ADAL" clId="{5EE77704-FEFB-4505-B6F3-E4EA073975FA}" dt="2021-07-27T21:24:00.299" v="838"/>
          <ac:spMkLst>
            <pc:docMk/>
            <pc:sldMk cId="1385735860" sldId="374"/>
            <ac:spMk id="110" creationId="{1660F5B6-AE76-4C7F-9ED0-F8F015869960}"/>
          </ac:spMkLst>
        </pc:spChg>
        <pc:spChg chg="mod">
          <ac:chgData name="Paula Vázquez-Valero" userId="3a0e46d7-2099-40af-a155-aa45b68bfff3" providerId="ADAL" clId="{5EE77704-FEFB-4505-B6F3-E4EA073975FA}" dt="2021-07-27T21:24:00.299" v="838"/>
          <ac:spMkLst>
            <pc:docMk/>
            <pc:sldMk cId="1385735860" sldId="374"/>
            <ac:spMk id="111" creationId="{62E93E87-A287-4866-9BBA-047A0A91D89B}"/>
          </ac:spMkLst>
        </pc:spChg>
        <pc:spChg chg="mod">
          <ac:chgData name="Paula Vázquez-Valero" userId="3a0e46d7-2099-40af-a155-aa45b68bfff3" providerId="ADAL" clId="{5EE77704-FEFB-4505-B6F3-E4EA073975FA}" dt="2021-07-27T21:24:00.299" v="838"/>
          <ac:spMkLst>
            <pc:docMk/>
            <pc:sldMk cId="1385735860" sldId="374"/>
            <ac:spMk id="113" creationId="{D18B7572-DABC-480D-8E19-27C8C9DC4DBA}"/>
          </ac:spMkLst>
        </pc:spChg>
        <pc:spChg chg="mod">
          <ac:chgData name="Paula Vázquez-Valero" userId="3a0e46d7-2099-40af-a155-aa45b68bfff3" providerId="ADAL" clId="{5EE77704-FEFB-4505-B6F3-E4EA073975FA}" dt="2021-07-27T21:24:00.299" v="838"/>
          <ac:spMkLst>
            <pc:docMk/>
            <pc:sldMk cId="1385735860" sldId="374"/>
            <ac:spMk id="114" creationId="{9A9963B3-03B6-4E73-B21A-4331BA9E0090}"/>
          </ac:spMkLst>
        </pc:spChg>
        <pc:spChg chg="mod">
          <ac:chgData name="Paula Vázquez-Valero" userId="3a0e46d7-2099-40af-a155-aa45b68bfff3" providerId="ADAL" clId="{5EE77704-FEFB-4505-B6F3-E4EA073975FA}" dt="2021-07-27T21:24:00.299" v="838"/>
          <ac:spMkLst>
            <pc:docMk/>
            <pc:sldMk cId="1385735860" sldId="374"/>
            <ac:spMk id="116" creationId="{D205638B-103F-430C-80B4-0F2200520C47}"/>
          </ac:spMkLst>
        </pc:spChg>
        <pc:spChg chg="mod">
          <ac:chgData name="Paula Vázquez-Valero" userId="3a0e46d7-2099-40af-a155-aa45b68bfff3" providerId="ADAL" clId="{5EE77704-FEFB-4505-B6F3-E4EA073975FA}" dt="2021-07-27T21:24:00.299" v="838"/>
          <ac:spMkLst>
            <pc:docMk/>
            <pc:sldMk cId="1385735860" sldId="374"/>
            <ac:spMk id="117" creationId="{D7448253-64E7-466A-81CD-9D3E67719649}"/>
          </ac:spMkLst>
        </pc:spChg>
        <pc:spChg chg="mod">
          <ac:chgData name="Paula Vázquez-Valero" userId="3a0e46d7-2099-40af-a155-aa45b68bfff3" providerId="ADAL" clId="{5EE77704-FEFB-4505-B6F3-E4EA073975FA}" dt="2021-07-27T21:24:00.299" v="838"/>
          <ac:spMkLst>
            <pc:docMk/>
            <pc:sldMk cId="1385735860" sldId="374"/>
            <ac:spMk id="119" creationId="{4AD0C6A4-B17E-4B19-8BB8-611299B952EE}"/>
          </ac:spMkLst>
        </pc:spChg>
        <pc:spChg chg="mod">
          <ac:chgData name="Paula Vázquez-Valero" userId="3a0e46d7-2099-40af-a155-aa45b68bfff3" providerId="ADAL" clId="{5EE77704-FEFB-4505-B6F3-E4EA073975FA}" dt="2021-07-27T21:24:00.299" v="838"/>
          <ac:spMkLst>
            <pc:docMk/>
            <pc:sldMk cId="1385735860" sldId="374"/>
            <ac:spMk id="120" creationId="{BE28DDFE-D2AA-4ABE-B43C-57488C05B11C}"/>
          </ac:spMkLst>
        </pc:spChg>
        <pc:spChg chg="add del mod">
          <ac:chgData name="Paula Vázquez-Valero" userId="3a0e46d7-2099-40af-a155-aa45b68bfff3" providerId="ADAL" clId="{5EE77704-FEFB-4505-B6F3-E4EA073975FA}" dt="2021-07-27T22:15:46.528" v="2953" actId="20577"/>
          <ac:spMkLst>
            <pc:docMk/>
            <pc:sldMk cId="1385735860" sldId="374"/>
            <ac:spMk id="123" creationId="{A528B4CA-3569-4A28-8288-43BAAE3E75FD}"/>
          </ac:spMkLst>
        </pc:spChg>
        <pc:spChg chg="mod">
          <ac:chgData name="Paula Vázquez-Valero" userId="3a0e46d7-2099-40af-a155-aa45b68bfff3" providerId="ADAL" clId="{5EE77704-FEFB-4505-B6F3-E4EA073975FA}" dt="2021-07-27T21:24:00.299" v="838"/>
          <ac:spMkLst>
            <pc:docMk/>
            <pc:sldMk cId="1385735860" sldId="374"/>
            <ac:spMk id="125" creationId="{88FE8722-472E-4580-BE39-F7A2D67E04B6}"/>
          </ac:spMkLst>
        </pc:spChg>
        <pc:spChg chg="mod">
          <ac:chgData name="Paula Vázquez-Valero" userId="3a0e46d7-2099-40af-a155-aa45b68bfff3" providerId="ADAL" clId="{5EE77704-FEFB-4505-B6F3-E4EA073975FA}" dt="2021-07-27T21:24:00.299" v="838"/>
          <ac:spMkLst>
            <pc:docMk/>
            <pc:sldMk cId="1385735860" sldId="374"/>
            <ac:spMk id="126" creationId="{B3821363-77F7-435F-8B68-70EBB03F73EE}"/>
          </ac:spMkLst>
        </pc:spChg>
        <pc:spChg chg="mod">
          <ac:chgData name="Paula Vázquez-Valero" userId="3a0e46d7-2099-40af-a155-aa45b68bfff3" providerId="ADAL" clId="{5EE77704-FEFB-4505-B6F3-E4EA073975FA}" dt="2021-07-27T21:24:00.299" v="838"/>
          <ac:spMkLst>
            <pc:docMk/>
            <pc:sldMk cId="1385735860" sldId="374"/>
            <ac:spMk id="128" creationId="{354B0301-04A9-4753-8DD7-B2E9C234632F}"/>
          </ac:spMkLst>
        </pc:spChg>
        <pc:spChg chg="mod">
          <ac:chgData name="Paula Vázquez-Valero" userId="3a0e46d7-2099-40af-a155-aa45b68bfff3" providerId="ADAL" clId="{5EE77704-FEFB-4505-B6F3-E4EA073975FA}" dt="2021-07-27T21:24:00.299" v="838"/>
          <ac:spMkLst>
            <pc:docMk/>
            <pc:sldMk cId="1385735860" sldId="374"/>
            <ac:spMk id="129" creationId="{FABE8832-80ED-400E-85E5-F583143F12F0}"/>
          </ac:spMkLst>
        </pc:spChg>
        <pc:spChg chg="mod">
          <ac:chgData name="Paula Vázquez-Valero" userId="3a0e46d7-2099-40af-a155-aa45b68bfff3" providerId="ADAL" clId="{5EE77704-FEFB-4505-B6F3-E4EA073975FA}" dt="2021-07-27T21:24:00.299" v="838"/>
          <ac:spMkLst>
            <pc:docMk/>
            <pc:sldMk cId="1385735860" sldId="374"/>
            <ac:spMk id="131" creationId="{E0D29CF7-6E66-41E2-BCEB-4857BB141041}"/>
          </ac:spMkLst>
        </pc:spChg>
        <pc:spChg chg="mod">
          <ac:chgData name="Paula Vázquez-Valero" userId="3a0e46d7-2099-40af-a155-aa45b68bfff3" providerId="ADAL" clId="{5EE77704-FEFB-4505-B6F3-E4EA073975FA}" dt="2021-07-27T21:24:00.299" v="838"/>
          <ac:spMkLst>
            <pc:docMk/>
            <pc:sldMk cId="1385735860" sldId="374"/>
            <ac:spMk id="132" creationId="{8A94AC4F-C144-4D96-AE21-F5484133FD27}"/>
          </ac:spMkLst>
        </pc:spChg>
        <pc:spChg chg="mod">
          <ac:chgData name="Paula Vázquez-Valero" userId="3a0e46d7-2099-40af-a155-aa45b68bfff3" providerId="ADAL" clId="{5EE77704-FEFB-4505-B6F3-E4EA073975FA}" dt="2021-07-27T21:24:00.299" v="838"/>
          <ac:spMkLst>
            <pc:docMk/>
            <pc:sldMk cId="1385735860" sldId="374"/>
            <ac:spMk id="134" creationId="{40150D6C-8AA1-49F2-AD8A-696DF401BFB4}"/>
          </ac:spMkLst>
        </pc:spChg>
        <pc:spChg chg="mod">
          <ac:chgData name="Paula Vázquez-Valero" userId="3a0e46d7-2099-40af-a155-aa45b68bfff3" providerId="ADAL" clId="{5EE77704-FEFB-4505-B6F3-E4EA073975FA}" dt="2021-07-27T21:24:00.299" v="838"/>
          <ac:spMkLst>
            <pc:docMk/>
            <pc:sldMk cId="1385735860" sldId="374"/>
            <ac:spMk id="135" creationId="{5B3AC7C1-1E6D-468E-9913-29151244F0E2}"/>
          </ac:spMkLst>
        </pc:spChg>
        <pc:spChg chg="mod">
          <ac:chgData name="Paula Vázquez-Valero" userId="3a0e46d7-2099-40af-a155-aa45b68bfff3" providerId="ADAL" clId="{5EE77704-FEFB-4505-B6F3-E4EA073975FA}" dt="2021-07-27T21:24:00.299" v="838"/>
          <ac:spMkLst>
            <pc:docMk/>
            <pc:sldMk cId="1385735860" sldId="374"/>
            <ac:spMk id="137" creationId="{981AD230-6852-4C86-B268-94FCF5D830C6}"/>
          </ac:spMkLst>
        </pc:spChg>
        <pc:spChg chg="mod">
          <ac:chgData name="Paula Vázquez-Valero" userId="3a0e46d7-2099-40af-a155-aa45b68bfff3" providerId="ADAL" clId="{5EE77704-FEFB-4505-B6F3-E4EA073975FA}" dt="2021-07-27T21:24:00.299" v="838"/>
          <ac:spMkLst>
            <pc:docMk/>
            <pc:sldMk cId="1385735860" sldId="374"/>
            <ac:spMk id="138" creationId="{11E28F13-714F-4E97-81DB-32185675EA2A}"/>
          </ac:spMkLst>
        </pc:spChg>
        <pc:spChg chg="mod">
          <ac:chgData name="Paula Vázquez-Valero" userId="3a0e46d7-2099-40af-a155-aa45b68bfff3" providerId="ADAL" clId="{5EE77704-FEFB-4505-B6F3-E4EA073975FA}" dt="2021-07-27T21:24:00.299" v="838"/>
          <ac:spMkLst>
            <pc:docMk/>
            <pc:sldMk cId="1385735860" sldId="374"/>
            <ac:spMk id="140" creationId="{CE60584E-5AF6-420A-AC0E-46F2AFB77345}"/>
          </ac:spMkLst>
        </pc:spChg>
        <pc:spChg chg="mod">
          <ac:chgData name="Paula Vázquez-Valero" userId="3a0e46d7-2099-40af-a155-aa45b68bfff3" providerId="ADAL" clId="{5EE77704-FEFB-4505-B6F3-E4EA073975FA}" dt="2021-07-27T21:24:00.299" v="838"/>
          <ac:spMkLst>
            <pc:docMk/>
            <pc:sldMk cId="1385735860" sldId="374"/>
            <ac:spMk id="141" creationId="{5E093897-866E-4EBE-B33F-19ABFA9BD2FB}"/>
          </ac:spMkLst>
        </pc:spChg>
        <pc:spChg chg="mod">
          <ac:chgData name="Paula Vázquez-Valero" userId="3a0e46d7-2099-40af-a155-aa45b68bfff3" providerId="ADAL" clId="{5EE77704-FEFB-4505-B6F3-E4EA073975FA}" dt="2021-07-27T21:24:00.299" v="838"/>
          <ac:spMkLst>
            <pc:docMk/>
            <pc:sldMk cId="1385735860" sldId="374"/>
            <ac:spMk id="143" creationId="{E9CBEC17-71D6-406A-9C5C-BD32C0530481}"/>
          </ac:spMkLst>
        </pc:spChg>
        <pc:spChg chg="mod">
          <ac:chgData name="Paula Vázquez-Valero" userId="3a0e46d7-2099-40af-a155-aa45b68bfff3" providerId="ADAL" clId="{5EE77704-FEFB-4505-B6F3-E4EA073975FA}" dt="2021-07-27T21:24:00.299" v="838"/>
          <ac:spMkLst>
            <pc:docMk/>
            <pc:sldMk cId="1385735860" sldId="374"/>
            <ac:spMk id="144" creationId="{518C6B9A-FA21-41D6-ACEE-3332660CAAF2}"/>
          </ac:spMkLst>
        </pc:spChg>
        <pc:spChg chg="mod">
          <ac:chgData name="Paula Vázquez-Valero" userId="3a0e46d7-2099-40af-a155-aa45b68bfff3" providerId="ADAL" clId="{5EE77704-FEFB-4505-B6F3-E4EA073975FA}" dt="2021-07-27T21:24:00.299" v="838"/>
          <ac:spMkLst>
            <pc:docMk/>
            <pc:sldMk cId="1385735860" sldId="374"/>
            <ac:spMk id="146" creationId="{D9390C0E-BAD1-44C0-9FED-DCB3A3B66EE5}"/>
          </ac:spMkLst>
        </pc:spChg>
        <pc:spChg chg="mod">
          <ac:chgData name="Paula Vázquez-Valero" userId="3a0e46d7-2099-40af-a155-aa45b68bfff3" providerId="ADAL" clId="{5EE77704-FEFB-4505-B6F3-E4EA073975FA}" dt="2021-07-27T21:24:00.299" v="838"/>
          <ac:spMkLst>
            <pc:docMk/>
            <pc:sldMk cId="1385735860" sldId="374"/>
            <ac:spMk id="147" creationId="{65D34DC0-204E-4C3F-8A4F-F090D6DD9093}"/>
          </ac:spMkLst>
        </pc:spChg>
        <pc:spChg chg="mod">
          <ac:chgData name="Paula Vázquez-Valero" userId="3a0e46d7-2099-40af-a155-aa45b68bfff3" providerId="ADAL" clId="{5EE77704-FEFB-4505-B6F3-E4EA073975FA}" dt="2021-07-27T21:24:00.299" v="838"/>
          <ac:spMkLst>
            <pc:docMk/>
            <pc:sldMk cId="1385735860" sldId="374"/>
            <ac:spMk id="149" creationId="{6C9BC33D-ACE9-4CE0-8F6E-EDF3A72E8165}"/>
          </ac:spMkLst>
        </pc:spChg>
        <pc:spChg chg="mod">
          <ac:chgData name="Paula Vázquez-Valero" userId="3a0e46d7-2099-40af-a155-aa45b68bfff3" providerId="ADAL" clId="{5EE77704-FEFB-4505-B6F3-E4EA073975FA}" dt="2021-07-27T21:24:00.299" v="838"/>
          <ac:spMkLst>
            <pc:docMk/>
            <pc:sldMk cId="1385735860" sldId="374"/>
            <ac:spMk id="150" creationId="{B89CC25E-14A0-47AC-B5F2-4D147E92352B}"/>
          </ac:spMkLst>
        </pc:spChg>
        <pc:spChg chg="mod">
          <ac:chgData name="Paula Vázquez-Valero" userId="3a0e46d7-2099-40af-a155-aa45b68bfff3" providerId="ADAL" clId="{5EE77704-FEFB-4505-B6F3-E4EA073975FA}" dt="2021-07-27T21:24:00.299" v="838"/>
          <ac:spMkLst>
            <pc:docMk/>
            <pc:sldMk cId="1385735860" sldId="374"/>
            <ac:spMk id="152" creationId="{22F84340-0B8C-4466-92F4-1522BFA97A63}"/>
          </ac:spMkLst>
        </pc:spChg>
        <pc:spChg chg="mod">
          <ac:chgData name="Paula Vázquez-Valero" userId="3a0e46d7-2099-40af-a155-aa45b68bfff3" providerId="ADAL" clId="{5EE77704-FEFB-4505-B6F3-E4EA073975FA}" dt="2021-07-27T21:24:00.299" v="838"/>
          <ac:spMkLst>
            <pc:docMk/>
            <pc:sldMk cId="1385735860" sldId="374"/>
            <ac:spMk id="153" creationId="{EEE52CF0-20CB-4701-A4F9-B59BFDE54ECE}"/>
          </ac:spMkLst>
        </pc:spChg>
        <pc:spChg chg="mod">
          <ac:chgData name="Paula Vázquez-Valero" userId="3a0e46d7-2099-40af-a155-aa45b68bfff3" providerId="ADAL" clId="{5EE77704-FEFB-4505-B6F3-E4EA073975FA}" dt="2021-07-27T21:24:00.299" v="838"/>
          <ac:spMkLst>
            <pc:docMk/>
            <pc:sldMk cId="1385735860" sldId="374"/>
            <ac:spMk id="155" creationId="{BCC94FBD-8575-4E39-A54C-4EA0F9FE80A8}"/>
          </ac:spMkLst>
        </pc:spChg>
        <pc:spChg chg="mod">
          <ac:chgData name="Paula Vázquez-Valero" userId="3a0e46d7-2099-40af-a155-aa45b68bfff3" providerId="ADAL" clId="{5EE77704-FEFB-4505-B6F3-E4EA073975FA}" dt="2021-07-27T21:24:00.299" v="838"/>
          <ac:spMkLst>
            <pc:docMk/>
            <pc:sldMk cId="1385735860" sldId="374"/>
            <ac:spMk id="156" creationId="{49F14038-2592-49F6-B3EC-7A86C2F72EEB}"/>
          </ac:spMkLst>
        </pc:spChg>
        <pc:spChg chg="add mod">
          <ac:chgData name="Paula Vázquez-Valero" userId="3a0e46d7-2099-40af-a155-aa45b68bfff3" providerId="ADAL" clId="{5EE77704-FEFB-4505-B6F3-E4EA073975FA}" dt="2021-07-27T22:14:54.696" v="2928" actId="1076"/>
          <ac:spMkLst>
            <pc:docMk/>
            <pc:sldMk cId="1385735860" sldId="374"/>
            <ac:spMk id="160" creationId="{339EB169-9C44-4610-AE81-3C048FB875EC}"/>
          </ac:spMkLst>
        </pc:spChg>
        <pc:spChg chg="add mod">
          <ac:chgData name="Paula Vázquez-Valero" userId="3a0e46d7-2099-40af-a155-aa45b68bfff3" providerId="ADAL" clId="{5EE77704-FEFB-4505-B6F3-E4EA073975FA}" dt="2021-07-27T22:14:54.696" v="2928" actId="1076"/>
          <ac:spMkLst>
            <pc:docMk/>
            <pc:sldMk cId="1385735860" sldId="374"/>
            <ac:spMk id="161" creationId="{0A0BA06A-9726-415D-8028-31441C6819CB}"/>
          </ac:spMkLst>
        </pc:spChg>
        <pc:spChg chg="add mod">
          <ac:chgData name="Paula Vázquez-Valero" userId="3a0e46d7-2099-40af-a155-aa45b68bfff3" providerId="ADAL" clId="{5EE77704-FEFB-4505-B6F3-E4EA073975FA}" dt="2021-07-27T22:14:54.696" v="2928" actId="1076"/>
          <ac:spMkLst>
            <pc:docMk/>
            <pc:sldMk cId="1385735860" sldId="374"/>
            <ac:spMk id="162" creationId="{46F74866-884D-467D-9603-9D8D5EAB84B0}"/>
          </ac:spMkLst>
        </pc:spChg>
        <pc:spChg chg="add mod">
          <ac:chgData name="Paula Vázquez-Valero" userId="3a0e46d7-2099-40af-a155-aa45b68bfff3" providerId="ADAL" clId="{5EE77704-FEFB-4505-B6F3-E4EA073975FA}" dt="2021-07-27T22:14:54.696" v="2928" actId="1076"/>
          <ac:spMkLst>
            <pc:docMk/>
            <pc:sldMk cId="1385735860" sldId="374"/>
            <ac:spMk id="163" creationId="{4B300DFA-FBD6-434C-9A99-3973D3C27947}"/>
          </ac:spMkLst>
        </pc:spChg>
        <pc:spChg chg="add mod">
          <ac:chgData name="Paula Vázquez-Valero" userId="3a0e46d7-2099-40af-a155-aa45b68bfff3" providerId="ADAL" clId="{5EE77704-FEFB-4505-B6F3-E4EA073975FA}" dt="2021-07-27T22:14:54.696" v="2928" actId="1076"/>
          <ac:spMkLst>
            <pc:docMk/>
            <pc:sldMk cId="1385735860" sldId="374"/>
            <ac:spMk id="164" creationId="{6D41A605-7924-4747-ADB4-37549949F2FA}"/>
          </ac:spMkLst>
        </pc:spChg>
        <pc:spChg chg="add mod">
          <ac:chgData name="Paula Vázquez-Valero" userId="3a0e46d7-2099-40af-a155-aa45b68bfff3" providerId="ADAL" clId="{5EE77704-FEFB-4505-B6F3-E4EA073975FA}" dt="2021-07-27T22:14:54.696" v="2928" actId="1076"/>
          <ac:spMkLst>
            <pc:docMk/>
            <pc:sldMk cId="1385735860" sldId="374"/>
            <ac:spMk id="165" creationId="{BF7289B7-AF80-4F44-81B4-180C57A03DD6}"/>
          </ac:spMkLst>
        </pc:spChg>
        <pc:spChg chg="add mod">
          <ac:chgData name="Paula Vázquez-Valero" userId="3a0e46d7-2099-40af-a155-aa45b68bfff3" providerId="ADAL" clId="{5EE77704-FEFB-4505-B6F3-E4EA073975FA}" dt="2021-07-27T22:14:54.696" v="2928" actId="1076"/>
          <ac:spMkLst>
            <pc:docMk/>
            <pc:sldMk cId="1385735860" sldId="374"/>
            <ac:spMk id="167" creationId="{5D454101-E785-46A5-B305-A311AC8AB143}"/>
          </ac:spMkLst>
        </pc:spChg>
        <pc:grpChg chg="add del mod">
          <ac:chgData name="Paula Vázquez-Valero" userId="3a0e46d7-2099-40af-a155-aa45b68bfff3" providerId="ADAL" clId="{5EE77704-FEFB-4505-B6F3-E4EA073975FA}" dt="2021-07-27T21:26:49.768" v="852" actId="21"/>
          <ac:grpSpMkLst>
            <pc:docMk/>
            <pc:sldMk cId="1385735860" sldId="374"/>
            <ac:grpSpMk id="69" creationId="{34E37929-6376-4BB9-AE19-EDC11DC06EF5}"/>
          </ac:grpSpMkLst>
        </pc:grpChg>
        <pc:grpChg chg="add del mod">
          <ac:chgData name="Paula Vázquez-Valero" userId="3a0e46d7-2099-40af-a155-aa45b68bfff3" providerId="ADAL" clId="{5EE77704-FEFB-4505-B6F3-E4EA073975FA}" dt="2021-07-27T21:26:49.768" v="852" actId="21"/>
          <ac:grpSpMkLst>
            <pc:docMk/>
            <pc:sldMk cId="1385735860" sldId="374"/>
            <ac:grpSpMk id="72" creationId="{063F7B54-F972-4B59-BB4C-6B4CC2E34A89}"/>
          </ac:grpSpMkLst>
        </pc:grpChg>
        <pc:grpChg chg="add del mod">
          <ac:chgData name="Paula Vázquez-Valero" userId="3a0e46d7-2099-40af-a155-aa45b68bfff3" providerId="ADAL" clId="{5EE77704-FEFB-4505-B6F3-E4EA073975FA}" dt="2021-07-27T21:26:49.768" v="852" actId="21"/>
          <ac:grpSpMkLst>
            <pc:docMk/>
            <pc:sldMk cId="1385735860" sldId="374"/>
            <ac:grpSpMk id="75" creationId="{D23476B1-72D9-4593-B488-A90324FD5AD5}"/>
          </ac:grpSpMkLst>
        </pc:grpChg>
        <pc:grpChg chg="add del mod">
          <ac:chgData name="Paula Vázquez-Valero" userId="3a0e46d7-2099-40af-a155-aa45b68bfff3" providerId="ADAL" clId="{5EE77704-FEFB-4505-B6F3-E4EA073975FA}" dt="2021-07-27T21:26:49.768" v="852" actId="21"/>
          <ac:grpSpMkLst>
            <pc:docMk/>
            <pc:sldMk cId="1385735860" sldId="374"/>
            <ac:grpSpMk id="78" creationId="{4F280A5F-92DA-4627-9591-5E35828B5B5E}"/>
          </ac:grpSpMkLst>
        </pc:grpChg>
        <pc:grpChg chg="add del mod">
          <ac:chgData name="Paula Vázquez-Valero" userId="3a0e46d7-2099-40af-a155-aa45b68bfff3" providerId="ADAL" clId="{5EE77704-FEFB-4505-B6F3-E4EA073975FA}" dt="2021-07-27T21:26:49.768" v="852" actId="21"/>
          <ac:grpSpMkLst>
            <pc:docMk/>
            <pc:sldMk cId="1385735860" sldId="374"/>
            <ac:grpSpMk id="81" creationId="{03C040B1-CA84-4D60-8B30-021259E3E2C5}"/>
          </ac:grpSpMkLst>
        </pc:grpChg>
        <pc:grpChg chg="add del mod">
          <ac:chgData name="Paula Vázquez-Valero" userId="3a0e46d7-2099-40af-a155-aa45b68bfff3" providerId="ADAL" clId="{5EE77704-FEFB-4505-B6F3-E4EA073975FA}" dt="2021-07-27T21:26:49.768" v="852" actId="21"/>
          <ac:grpSpMkLst>
            <pc:docMk/>
            <pc:sldMk cId="1385735860" sldId="374"/>
            <ac:grpSpMk id="85" creationId="{4B1B720B-9A91-47E5-9F36-96022AA6DDB5}"/>
          </ac:grpSpMkLst>
        </pc:grpChg>
        <pc:grpChg chg="add del mod">
          <ac:chgData name="Paula Vázquez-Valero" userId="3a0e46d7-2099-40af-a155-aa45b68bfff3" providerId="ADAL" clId="{5EE77704-FEFB-4505-B6F3-E4EA073975FA}" dt="2021-07-27T21:26:49.768" v="852" actId="21"/>
          <ac:grpSpMkLst>
            <pc:docMk/>
            <pc:sldMk cId="1385735860" sldId="374"/>
            <ac:grpSpMk id="88" creationId="{6A9F1EDA-8927-4E18-A380-BD68F0FED3D8}"/>
          </ac:grpSpMkLst>
        </pc:grpChg>
        <pc:grpChg chg="add del mod">
          <ac:chgData name="Paula Vázquez-Valero" userId="3a0e46d7-2099-40af-a155-aa45b68bfff3" providerId="ADAL" clId="{5EE77704-FEFB-4505-B6F3-E4EA073975FA}" dt="2021-07-27T21:26:49.768" v="852" actId="21"/>
          <ac:grpSpMkLst>
            <pc:docMk/>
            <pc:sldMk cId="1385735860" sldId="374"/>
            <ac:grpSpMk id="91" creationId="{A44F2D52-3A6B-4AA5-9287-6492E03546E7}"/>
          </ac:grpSpMkLst>
        </pc:grpChg>
        <pc:grpChg chg="add del mod">
          <ac:chgData name="Paula Vázquez-Valero" userId="3a0e46d7-2099-40af-a155-aa45b68bfff3" providerId="ADAL" clId="{5EE77704-FEFB-4505-B6F3-E4EA073975FA}" dt="2021-07-27T21:26:49.768" v="852" actId="21"/>
          <ac:grpSpMkLst>
            <pc:docMk/>
            <pc:sldMk cId="1385735860" sldId="374"/>
            <ac:grpSpMk id="94" creationId="{9CFD95AE-1739-4534-93D3-75B35F84B28B}"/>
          </ac:grpSpMkLst>
        </pc:grpChg>
        <pc:grpChg chg="add del mod">
          <ac:chgData name="Paula Vázquez-Valero" userId="3a0e46d7-2099-40af-a155-aa45b68bfff3" providerId="ADAL" clId="{5EE77704-FEFB-4505-B6F3-E4EA073975FA}" dt="2021-07-27T21:26:49.768" v="852" actId="21"/>
          <ac:grpSpMkLst>
            <pc:docMk/>
            <pc:sldMk cId="1385735860" sldId="374"/>
            <ac:grpSpMk id="97" creationId="{1196F925-4445-4DD3-86D2-954F20D6ED1E}"/>
          </ac:grpSpMkLst>
        </pc:grpChg>
        <pc:grpChg chg="add del mod">
          <ac:chgData name="Paula Vázquez-Valero" userId="3a0e46d7-2099-40af-a155-aa45b68bfff3" providerId="ADAL" clId="{5EE77704-FEFB-4505-B6F3-E4EA073975FA}" dt="2021-07-27T21:26:49.768" v="852" actId="21"/>
          <ac:grpSpMkLst>
            <pc:docMk/>
            <pc:sldMk cId="1385735860" sldId="374"/>
            <ac:grpSpMk id="103" creationId="{426EC2C9-0F5F-4B6C-A4D2-52BC184190B6}"/>
          </ac:grpSpMkLst>
        </pc:grpChg>
        <pc:grpChg chg="add del mod">
          <ac:chgData name="Paula Vázquez-Valero" userId="3a0e46d7-2099-40af-a155-aa45b68bfff3" providerId="ADAL" clId="{5EE77704-FEFB-4505-B6F3-E4EA073975FA}" dt="2021-07-27T21:26:49.768" v="852" actId="21"/>
          <ac:grpSpMkLst>
            <pc:docMk/>
            <pc:sldMk cId="1385735860" sldId="374"/>
            <ac:grpSpMk id="106" creationId="{28C8E94D-AF9F-422D-9CCC-FA5E96E30968}"/>
          </ac:grpSpMkLst>
        </pc:grpChg>
        <pc:grpChg chg="add del mod">
          <ac:chgData name="Paula Vázquez-Valero" userId="3a0e46d7-2099-40af-a155-aa45b68bfff3" providerId="ADAL" clId="{5EE77704-FEFB-4505-B6F3-E4EA073975FA}" dt="2021-07-27T21:26:49.768" v="852" actId="21"/>
          <ac:grpSpMkLst>
            <pc:docMk/>
            <pc:sldMk cId="1385735860" sldId="374"/>
            <ac:grpSpMk id="109" creationId="{278D493E-8184-484D-997D-119605F16517}"/>
          </ac:grpSpMkLst>
        </pc:grpChg>
        <pc:grpChg chg="add del mod">
          <ac:chgData name="Paula Vázquez-Valero" userId="3a0e46d7-2099-40af-a155-aa45b68bfff3" providerId="ADAL" clId="{5EE77704-FEFB-4505-B6F3-E4EA073975FA}" dt="2021-07-27T21:26:49.768" v="852" actId="21"/>
          <ac:grpSpMkLst>
            <pc:docMk/>
            <pc:sldMk cId="1385735860" sldId="374"/>
            <ac:grpSpMk id="112" creationId="{6DD5B338-112A-4D8B-8F1C-C9C861233989}"/>
          </ac:grpSpMkLst>
        </pc:grpChg>
        <pc:grpChg chg="add del mod">
          <ac:chgData name="Paula Vázquez-Valero" userId="3a0e46d7-2099-40af-a155-aa45b68bfff3" providerId="ADAL" clId="{5EE77704-FEFB-4505-B6F3-E4EA073975FA}" dt="2021-07-27T21:26:49.768" v="852" actId="21"/>
          <ac:grpSpMkLst>
            <pc:docMk/>
            <pc:sldMk cId="1385735860" sldId="374"/>
            <ac:grpSpMk id="115" creationId="{2453FE75-1F18-4A0E-9850-AE8B2B1F15DD}"/>
          </ac:grpSpMkLst>
        </pc:grpChg>
        <pc:grpChg chg="add del mod">
          <ac:chgData name="Paula Vázquez-Valero" userId="3a0e46d7-2099-40af-a155-aa45b68bfff3" providerId="ADAL" clId="{5EE77704-FEFB-4505-B6F3-E4EA073975FA}" dt="2021-07-27T21:26:49.768" v="852" actId="21"/>
          <ac:grpSpMkLst>
            <pc:docMk/>
            <pc:sldMk cId="1385735860" sldId="374"/>
            <ac:grpSpMk id="118" creationId="{BD6F21C2-FC1F-4455-852E-EB4AD1DA74FB}"/>
          </ac:grpSpMkLst>
        </pc:grpChg>
        <pc:grpChg chg="add del mod">
          <ac:chgData name="Paula Vázquez-Valero" userId="3a0e46d7-2099-40af-a155-aa45b68bfff3" providerId="ADAL" clId="{5EE77704-FEFB-4505-B6F3-E4EA073975FA}" dt="2021-07-27T21:26:49.768" v="852" actId="21"/>
          <ac:grpSpMkLst>
            <pc:docMk/>
            <pc:sldMk cId="1385735860" sldId="374"/>
            <ac:grpSpMk id="124" creationId="{DD58CC5E-DAA7-4660-BA94-E8EA94AEA673}"/>
          </ac:grpSpMkLst>
        </pc:grpChg>
        <pc:grpChg chg="add del mod">
          <ac:chgData name="Paula Vázquez-Valero" userId="3a0e46d7-2099-40af-a155-aa45b68bfff3" providerId="ADAL" clId="{5EE77704-FEFB-4505-B6F3-E4EA073975FA}" dt="2021-07-27T21:26:49.768" v="852" actId="21"/>
          <ac:grpSpMkLst>
            <pc:docMk/>
            <pc:sldMk cId="1385735860" sldId="374"/>
            <ac:grpSpMk id="127" creationId="{60DF6BE2-797F-49F5-8180-E7687ABCB561}"/>
          </ac:grpSpMkLst>
        </pc:grpChg>
        <pc:grpChg chg="add del mod">
          <ac:chgData name="Paula Vázquez-Valero" userId="3a0e46d7-2099-40af-a155-aa45b68bfff3" providerId="ADAL" clId="{5EE77704-FEFB-4505-B6F3-E4EA073975FA}" dt="2021-07-27T21:26:49.768" v="852" actId="21"/>
          <ac:grpSpMkLst>
            <pc:docMk/>
            <pc:sldMk cId="1385735860" sldId="374"/>
            <ac:grpSpMk id="130" creationId="{156C565F-DD2F-473F-A6CD-485A91DD4194}"/>
          </ac:grpSpMkLst>
        </pc:grpChg>
        <pc:grpChg chg="add del mod">
          <ac:chgData name="Paula Vázquez-Valero" userId="3a0e46d7-2099-40af-a155-aa45b68bfff3" providerId="ADAL" clId="{5EE77704-FEFB-4505-B6F3-E4EA073975FA}" dt="2021-07-27T21:26:49.768" v="852" actId="21"/>
          <ac:grpSpMkLst>
            <pc:docMk/>
            <pc:sldMk cId="1385735860" sldId="374"/>
            <ac:grpSpMk id="133" creationId="{C133EC4C-EC59-42B7-BECF-B3291A148AD3}"/>
          </ac:grpSpMkLst>
        </pc:grpChg>
        <pc:grpChg chg="add del mod">
          <ac:chgData name="Paula Vázquez-Valero" userId="3a0e46d7-2099-40af-a155-aa45b68bfff3" providerId="ADAL" clId="{5EE77704-FEFB-4505-B6F3-E4EA073975FA}" dt="2021-07-27T21:26:49.768" v="852" actId="21"/>
          <ac:grpSpMkLst>
            <pc:docMk/>
            <pc:sldMk cId="1385735860" sldId="374"/>
            <ac:grpSpMk id="136" creationId="{D1395CC7-A8FA-4194-880F-A6246C6DC213}"/>
          </ac:grpSpMkLst>
        </pc:grpChg>
        <pc:grpChg chg="add del mod">
          <ac:chgData name="Paula Vázquez-Valero" userId="3a0e46d7-2099-40af-a155-aa45b68bfff3" providerId="ADAL" clId="{5EE77704-FEFB-4505-B6F3-E4EA073975FA}" dt="2021-07-27T21:26:49.768" v="852" actId="21"/>
          <ac:grpSpMkLst>
            <pc:docMk/>
            <pc:sldMk cId="1385735860" sldId="374"/>
            <ac:grpSpMk id="139" creationId="{6E04C8EC-8A4F-4629-82D0-C66F689D5F22}"/>
          </ac:grpSpMkLst>
        </pc:grpChg>
        <pc:grpChg chg="add del mod">
          <ac:chgData name="Paula Vázquez-Valero" userId="3a0e46d7-2099-40af-a155-aa45b68bfff3" providerId="ADAL" clId="{5EE77704-FEFB-4505-B6F3-E4EA073975FA}" dt="2021-07-27T21:26:49.768" v="852" actId="21"/>
          <ac:grpSpMkLst>
            <pc:docMk/>
            <pc:sldMk cId="1385735860" sldId="374"/>
            <ac:grpSpMk id="142" creationId="{FD600B83-00E1-4D2A-8896-C5874538DD5A}"/>
          </ac:grpSpMkLst>
        </pc:grpChg>
        <pc:grpChg chg="add del mod">
          <ac:chgData name="Paula Vázquez-Valero" userId="3a0e46d7-2099-40af-a155-aa45b68bfff3" providerId="ADAL" clId="{5EE77704-FEFB-4505-B6F3-E4EA073975FA}" dt="2021-07-27T21:26:49.768" v="852" actId="21"/>
          <ac:grpSpMkLst>
            <pc:docMk/>
            <pc:sldMk cId="1385735860" sldId="374"/>
            <ac:grpSpMk id="145" creationId="{BADBD7C8-BF69-4F70-8812-BB930C34324F}"/>
          </ac:grpSpMkLst>
        </pc:grpChg>
        <pc:grpChg chg="add del mod">
          <ac:chgData name="Paula Vázquez-Valero" userId="3a0e46d7-2099-40af-a155-aa45b68bfff3" providerId="ADAL" clId="{5EE77704-FEFB-4505-B6F3-E4EA073975FA}" dt="2021-07-27T21:26:49.768" v="852" actId="21"/>
          <ac:grpSpMkLst>
            <pc:docMk/>
            <pc:sldMk cId="1385735860" sldId="374"/>
            <ac:grpSpMk id="148" creationId="{8036160A-EB9E-4BB3-99EE-34FCD6381EF5}"/>
          </ac:grpSpMkLst>
        </pc:grpChg>
        <pc:grpChg chg="add del mod">
          <ac:chgData name="Paula Vázquez-Valero" userId="3a0e46d7-2099-40af-a155-aa45b68bfff3" providerId="ADAL" clId="{5EE77704-FEFB-4505-B6F3-E4EA073975FA}" dt="2021-07-27T21:26:49.768" v="852" actId="21"/>
          <ac:grpSpMkLst>
            <pc:docMk/>
            <pc:sldMk cId="1385735860" sldId="374"/>
            <ac:grpSpMk id="151" creationId="{60741D77-4215-4219-821D-12412126D905}"/>
          </ac:grpSpMkLst>
        </pc:grpChg>
        <pc:grpChg chg="add del mod">
          <ac:chgData name="Paula Vázquez-Valero" userId="3a0e46d7-2099-40af-a155-aa45b68bfff3" providerId="ADAL" clId="{5EE77704-FEFB-4505-B6F3-E4EA073975FA}" dt="2021-07-27T21:26:49.768" v="852" actId="21"/>
          <ac:grpSpMkLst>
            <pc:docMk/>
            <pc:sldMk cId="1385735860" sldId="374"/>
            <ac:grpSpMk id="154" creationId="{47CE6118-FBB2-4185-929F-CC1B84024898}"/>
          </ac:grpSpMkLst>
        </pc:grpChg>
        <pc:graphicFrameChg chg="del">
          <ac:chgData name="Paula Vázquez-Valero" userId="3a0e46d7-2099-40af-a155-aa45b68bfff3" providerId="ADAL" clId="{5EE77704-FEFB-4505-B6F3-E4EA073975FA}" dt="2021-07-27T21:23:35.128" v="827" actId="478"/>
          <ac:graphicFrameMkLst>
            <pc:docMk/>
            <pc:sldMk cId="1385735860" sldId="374"/>
            <ac:graphicFrameMk id="3" creationId="{BBA4729C-A06C-45D8-961F-F8A1AA788FD6}"/>
          </ac:graphicFrameMkLst>
        </pc:graphicFrameChg>
        <pc:graphicFrameChg chg="add del mod">
          <ac:chgData name="Paula Vázquez-Valero" userId="3a0e46d7-2099-40af-a155-aa45b68bfff3" providerId="ADAL" clId="{5EE77704-FEFB-4505-B6F3-E4EA073975FA}" dt="2021-07-27T21:26:49.768" v="852" actId="21"/>
          <ac:graphicFrameMkLst>
            <pc:docMk/>
            <pc:sldMk cId="1385735860" sldId="374"/>
            <ac:graphicFrameMk id="39" creationId="{2996CB61-D898-4F55-B97C-F9457D1D8361}"/>
          </ac:graphicFrameMkLst>
        </pc:graphicFrameChg>
        <pc:picChg chg="add del">
          <ac:chgData name="Paula Vázquez-Valero" userId="3a0e46d7-2099-40af-a155-aa45b68bfff3" providerId="ADAL" clId="{5EE77704-FEFB-4505-B6F3-E4EA073975FA}" dt="2021-07-27T21:26:09.582" v="842" actId="21"/>
          <ac:picMkLst>
            <pc:docMk/>
            <pc:sldMk cId="1385735860" sldId="374"/>
            <ac:picMk id="9" creationId="{77CEE279-F5FA-4D66-B42D-EA0148B99633}"/>
          </ac:picMkLst>
        </pc:picChg>
        <pc:picChg chg="add del">
          <ac:chgData name="Paula Vázquez-Valero" userId="3a0e46d7-2099-40af-a155-aa45b68bfff3" providerId="ADAL" clId="{5EE77704-FEFB-4505-B6F3-E4EA073975FA}" dt="2021-07-27T21:26:09.582" v="842" actId="21"/>
          <ac:picMkLst>
            <pc:docMk/>
            <pc:sldMk cId="1385735860" sldId="374"/>
            <ac:picMk id="10" creationId="{CDC79767-6CDB-449C-A2C5-D849EA08A3BA}"/>
          </ac:picMkLst>
        </pc:picChg>
        <pc:picChg chg="add del">
          <ac:chgData name="Paula Vázquez-Valero" userId="3a0e46d7-2099-40af-a155-aa45b68bfff3" providerId="ADAL" clId="{5EE77704-FEFB-4505-B6F3-E4EA073975FA}" dt="2021-07-27T21:26:09.582" v="842" actId="21"/>
          <ac:picMkLst>
            <pc:docMk/>
            <pc:sldMk cId="1385735860" sldId="374"/>
            <ac:picMk id="11" creationId="{A8509193-05BE-4FD6-92C9-C4FF6606A4DA}"/>
          </ac:picMkLst>
        </pc:picChg>
        <pc:picChg chg="add del">
          <ac:chgData name="Paula Vázquez-Valero" userId="3a0e46d7-2099-40af-a155-aa45b68bfff3" providerId="ADAL" clId="{5EE77704-FEFB-4505-B6F3-E4EA073975FA}" dt="2021-07-27T21:26:09.582" v="842" actId="21"/>
          <ac:picMkLst>
            <pc:docMk/>
            <pc:sldMk cId="1385735860" sldId="374"/>
            <ac:picMk id="66" creationId="{D74A3FEA-C6EB-4797-BF0C-8C15C0A01D87}"/>
          </ac:picMkLst>
        </pc:picChg>
        <pc:picChg chg="add del mod">
          <ac:chgData name="Paula Vázquez-Valero" userId="3a0e46d7-2099-40af-a155-aa45b68bfff3" providerId="ADAL" clId="{5EE77704-FEFB-4505-B6F3-E4EA073975FA}" dt="2021-07-27T21:26:49.768" v="852" actId="21"/>
          <ac:picMkLst>
            <pc:docMk/>
            <pc:sldMk cId="1385735860" sldId="374"/>
            <ac:picMk id="121" creationId="{DC8401E5-2B46-4599-9F68-755DEB2903C8}"/>
          </ac:picMkLst>
        </pc:picChg>
        <pc:picChg chg="add del mod">
          <ac:chgData name="Paula Vázquez-Valero" userId="3a0e46d7-2099-40af-a155-aa45b68bfff3" providerId="ADAL" clId="{5EE77704-FEFB-4505-B6F3-E4EA073975FA}" dt="2021-07-27T21:26:49.768" v="852" actId="21"/>
          <ac:picMkLst>
            <pc:docMk/>
            <pc:sldMk cId="1385735860" sldId="374"/>
            <ac:picMk id="122" creationId="{C813BFB1-786C-4BE1-8E4A-6AAA40510A82}"/>
          </ac:picMkLst>
        </pc:picChg>
        <pc:picChg chg="add mod">
          <ac:chgData name="Paula Vázquez-Valero" userId="3a0e46d7-2099-40af-a155-aa45b68bfff3" providerId="ADAL" clId="{5EE77704-FEFB-4505-B6F3-E4EA073975FA}" dt="2021-07-27T22:14:54.696" v="2928" actId="1076"/>
          <ac:picMkLst>
            <pc:docMk/>
            <pc:sldMk cId="1385735860" sldId="374"/>
            <ac:picMk id="157" creationId="{42177C0E-D996-47F8-B9A5-F9A967975A9B}"/>
          </ac:picMkLst>
        </pc:picChg>
        <pc:picChg chg="add mod">
          <ac:chgData name="Paula Vázquez-Valero" userId="3a0e46d7-2099-40af-a155-aa45b68bfff3" providerId="ADAL" clId="{5EE77704-FEFB-4505-B6F3-E4EA073975FA}" dt="2021-07-27T22:14:54.696" v="2928" actId="1076"/>
          <ac:picMkLst>
            <pc:docMk/>
            <pc:sldMk cId="1385735860" sldId="374"/>
            <ac:picMk id="158" creationId="{ED7BDE9E-9539-45A8-BF52-58FFB1F1D527}"/>
          </ac:picMkLst>
        </pc:picChg>
        <pc:picChg chg="add mod">
          <ac:chgData name="Paula Vázquez-Valero" userId="3a0e46d7-2099-40af-a155-aa45b68bfff3" providerId="ADAL" clId="{5EE77704-FEFB-4505-B6F3-E4EA073975FA}" dt="2021-07-27T22:14:54.696" v="2928" actId="1076"/>
          <ac:picMkLst>
            <pc:docMk/>
            <pc:sldMk cId="1385735860" sldId="374"/>
            <ac:picMk id="159" creationId="{29F4A415-10AE-4522-B8A3-EEF95163626A}"/>
          </ac:picMkLst>
        </pc:picChg>
        <pc:picChg chg="add mod">
          <ac:chgData name="Paula Vázquez-Valero" userId="3a0e46d7-2099-40af-a155-aa45b68bfff3" providerId="ADAL" clId="{5EE77704-FEFB-4505-B6F3-E4EA073975FA}" dt="2021-07-27T22:14:54.696" v="2928" actId="1076"/>
          <ac:picMkLst>
            <pc:docMk/>
            <pc:sldMk cId="1385735860" sldId="374"/>
            <ac:picMk id="166" creationId="{A821D486-19A4-4B2E-854E-0E22C135C1C5}"/>
          </ac:picMkLst>
        </pc:picChg>
      </pc:sldChg>
      <pc:sldChg chg="addSp delSp modSp add mod delAnim modAnim">
        <pc:chgData name="Paula Vázquez-Valero" userId="3a0e46d7-2099-40af-a155-aa45b68bfff3" providerId="ADAL" clId="{5EE77704-FEFB-4505-B6F3-E4EA073975FA}" dt="2021-07-27T22:30:45.132" v="3467" actId="20577"/>
        <pc:sldMkLst>
          <pc:docMk/>
          <pc:sldMk cId="58090686" sldId="375"/>
        </pc:sldMkLst>
        <pc:spChg chg="mod">
          <ac:chgData name="Paula Vázquez-Valero" userId="3a0e46d7-2099-40af-a155-aa45b68bfff3" providerId="ADAL" clId="{5EE77704-FEFB-4505-B6F3-E4EA073975FA}" dt="2021-07-27T22:28:38.105" v="3388" actId="1035"/>
          <ac:spMkLst>
            <pc:docMk/>
            <pc:sldMk cId="58090686" sldId="375"/>
            <ac:spMk id="6" creationId="{A653F0E6-FB4A-4D98-AA41-36BC8BC48038}"/>
          </ac:spMkLst>
        </pc:spChg>
        <pc:spChg chg="mod">
          <ac:chgData name="Paula Vázquez-Valero" userId="3a0e46d7-2099-40af-a155-aa45b68bfff3" providerId="ADAL" clId="{5EE77704-FEFB-4505-B6F3-E4EA073975FA}" dt="2021-07-27T22:18:29.401" v="3015" actId="1038"/>
          <ac:spMkLst>
            <pc:docMk/>
            <pc:sldMk cId="58090686" sldId="375"/>
            <ac:spMk id="15" creationId="{90EF6CFB-8D0B-454B-9A3E-3D5AD9BCF7D2}"/>
          </ac:spMkLst>
        </pc:spChg>
        <pc:spChg chg="mod">
          <ac:chgData name="Paula Vázquez-Valero" userId="3a0e46d7-2099-40af-a155-aa45b68bfff3" providerId="ADAL" clId="{5EE77704-FEFB-4505-B6F3-E4EA073975FA}" dt="2021-07-27T22:18:33.587" v="3036" actId="1035"/>
          <ac:spMkLst>
            <pc:docMk/>
            <pc:sldMk cId="58090686" sldId="375"/>
            <ac:spMk id="19" creationId="{C40C1334-F9B6-429E-A3E9-DCD7336C2937}"/>
          </ac:spMkLst>
        </pc:spChg>
        <pc:spChg chg="mod">
          <ac:chgData name="Paula Vázquez-Valero" userId="3a0e46d7-2099-40af-a155-aa45b68bfff3" providerId="ADAL" clId="{5EE77704-FEFB-4505-B6F3-E4EA073975FA}" dt="2021-07-27T22:30:06.238" v="3430" actId="20577"/>
          <ac:spMkLst>
            <pc:docMk/>
            <pc:sldMk cId="58090686" sldId="375"/>
            <ac:spMk id="21" creationId="{58D362B6-06C4-4704-94B9-BA579AFDF54E}"/>
          </ac:spMkLst>
        </pc:spChg>
        <pc:spChg chg="mod">
          <ac:chgData name="Paula Vázquez-Valero" userId="3a0e46d7-2099-40af-a155-aa45b68bfff3" providerId="ADAL" clId="{5EE77704-FEFB-4505-B6F3-E4EA073975FA}" dt="2021-07-27T22:17:59.586" v="2967" actId="20577"/>
          <ac:spMkLst>
            <pc:docMk/>
            <pc:sldMk cId="58090686" sldId="375"/>
            <ac:spMk id="23" creationId="{A1BD1602-6741-4C9E-83A0-38D3EBE21532}"/>
          </ac:spMkLst>
        </pc:spChg>
        <pc:spChg chg="mod">
          <ac:chgData name="Paula Vázquez-Valero" userId="3a0e46d7-2099-40af-a155-aa45b68bfff3" providerId="ADAL" clId="{5EE77704-FEFB-4505-B6F3-E4EA073975FA}" dt="2021-07-27T22:30:45.132" v="3467" actId="20577"/>
          <ac:spMkLst>
            <pc:docMk/>
            <pc:sldMk cId="58090686" sldId="375"/>
            <ac:spMk id="27" creationId="{084362FF-BEAA-4963-88C6-AFA88D9E6CF6}"/>
          </ac:spMkLst>
        </pc:spChg>
        <pc:spChg chg="mod">
          <ac:chgData name="Paula Vázquez-Valero" userId="3a0e46d7-2099-40af-a155-aa45b68bfff3" providerId="ADAL" clId="{5EE77704-FEFB-4505-B6F3-E4EA073975FA}" dt="2021-07-27T22:23:15.429" v="3162" actId="1076"/>
          <ac:spMkLst>
            <pc:docMk/>
            <pc:sldMk cId="58090686" sldId="375"/>
            <ac:spMk id="29" creationId="{21E651FE-1C6F-48F2-B5EF-9376E1F239DE}"/>
          </ac:spMkLst>
        </pc:spChg>
        <pc:spChg chg="del mod">
          <ac:chgData name="Paula Vázquez-Valero" userId="3a0e46d7-2099-40af-a155-aa45b68bfff3" providerId="ADAL" clId="{5EE77704-FEFB-4505-B6F3-E4EA073975FA}" dt="2021-07-27T22:23:11.559" v="3161" actId="478"/>
          <ac:spMkLst>
            <pc:docMk/>
            <pc:sldMk cId="58090686" sldId="375"/>
            <ac:spMk id="31" creationId="{EF21B75E-8217-4347-B857-D2B6C7D3AE12}"/>
          </ac:spMkLst>
        </pc:spChg>
        <pc:spChg chg="mod">
          <ac:chgData name="Paula Vázquez-Valero" userId="3a0e46d7-2099-40af-a155-aa45b68bfff3" providerId="ADAL" clId="{5EE77704-FEFB-4505-B6F3-E4EA073975FA}" dt="2021-07-27T22:23:30.291" v="3164" actId="1076"/>
          <ac:spMkLst>
            <pc:docMk/>
            <pc:sldMk cId="58090686" sldId="375"/>
            <ac:spMk id="35" creationId="{77CEE85B-3FDD-43A1-B787-90BCBDBC24ED}"/>
          </ac:spMkLst>
        </pc:spChg>
        <pc:spChg chg="add mod">
          <ac:chgData name="Paula Vázquez-Valero" userId="3a0e46d7-2099-40af-a155-aa45b68bfff3" providerId="ADAL" clId="{5EE77704-FEFB-4505-B6F3-E4EA073975FA}" dt="2021-07-27T22:29:57.515" v="3424" actId="20577"/>
          <ac:spMkLst>
            <pc:docMk/>
            <pc:sldMk cId="58090686" sldId="375"/>
            <ac:spMk id="36" creationId="{0145DBA4-6F4B-43EE-80A4-D5F0A56A6689}"/>
          </ac:spMkLst>
        </pc:spChg>
        <pc:spChg chg="mod">
          <ac:chgData name="Paula Vázquez-Valero" userId="3a0e46d7-2099-40af-a155-aa45b68bfff3" providerId="ADAL" clId="{5EE77704-FEFB-4505-B6F3-E4EA073975FA}" dt="2021-07-27T22:23:39.452" v="3167" actId="1076"/>
          <ac:spMkLst>
            <pc:docMk/>
            <pc:sldMk cId="58090686" sldId="375"/>
            <ac:spMk id="37" creationId="{13665016-A966-4F8E-99D3-CDFF95AA6E6A}"/>
          </ac:spMkLst>
        </pc:spChg>
        <pc:spChg chg="mod">
          <ac:chgData name="Paula Vázquez-Valero" userId="3a0e46d7-2099-40af-a155-aa45b68bfff3" providerId="ADAL" clId="{5EE77704-FEFB-4505-B6F3-E4EA073975FA}" dt="2021-07-27T22:20:12.753" v="3119" actId="1035"/>
          <ac:spMkLst>
            <pc:docMk/>
            <pc:sldMk cId="58090686" sldId="375"/>
            <ac:spMk id="38" creationId="{FF4C5A23-8B75-4DFC-B68E-329864EB0260}"/>
          </ac:spMkLst>
        </pc:spChg>
        <pc:spChg chg="add mod">
          <ac:chgData name="Paula Vázquez-Valero" userId="3a0e46d7-2099-40af-a155-aa45b68bfff3" providerId="ADAL" clId="{5EE77704-FEFB-4505-B6F3-E4EA073975FA}" dt="2021-07-27T22:28:38.105" v="3388" actId="1035"/>
          <ac:spMkLst>
            <pc:docMk/>
            <pc:sldMk cId="58090686" sldId="375"/>
            <ac:spMk id="39" creationId="{1BF8F45D-C022-45DC-B5C7-1A09AEC7DF35}"/>
          </ac:spMkLst>
        </pc:spChg>
        <pc:spChg chg="mod">
          <ac:chgData name="Paula Vázquez-Valero" userId="3a0e46d7-2099-40af-a155-aa45b68bfff3" providerId="ADAL" clId="{5EE77704-FEFB-4505-B6F3-E4EA073975FA}" dt="2021-07-27T22:30:00.145" v="3427" actId="20577"/>
          <ac:spMkLst>
            <pc:docMk/>
            <pc:sldMk cId="58090686" sldId="375"/>
            <ac:spMk id="40" creationId="{65A1BC23-6645-46A8-92A3-8AE5FF964107}"/>
          </ac:spMkLst>
        </pc:spChg>
        <pc:spChg chg="mod">
          <ac:chgData name="Paula Vázquez-Valero" userId="3a0e46d7-2099-40af-a155-aa45b68bfff3" providerId="ADAL" clId="{5EE77704-FEFB-4505-B6F3-E4EA073975FA}" dt="2021-07-27T22:22:25.630" v="3155" actId="20577"/>
          <ac:spMkLst>
            <pc:docMk/>
            <pc:sldMk cId="58090686" sldId="375"/>
            <ac:spMk id="41" creationId="{89E5BAA4-5FF3-4D9F-BE0E-B05BC822C468}"/>
          </ac:spMkLst>
        </pc:spChg>
        <pc:spChg chg="mod">
          <ac:chgData name="Paula Vázquez-Valero" userId="3a0e46d7-2099-40af-a155-aa45b68bfff3" providerId="ADAL" clId="{5EE77704-FEFB-4505-B6F3-E4EA073975FA}" dt="2021-07-27T22:22:14.530" v="3146" actId="1076"/>
          <ac:spMkLst>
            <pc:docMk/>
            <pc:sldMk cId="58090686" sldId="375"/>
            <ac:spMk id="42" creationId="{73C3891E-F54E-45E1-B118-D1FD9699A592}"/>
          </ac:spMkLst>
        </pc:spChg>
        <pc:spChg chg="mod">
          <ac:chgData name="Paula Vázquez-Valero" userId="3a0e46d7-2099-40af-a155-aa45b68bfff3" providerId="ADAL" clId="{5EE77704-FEFB-4505-B6F3-E4EA073975FA}" dt="2021-07-27T22:28:38.105" v="3388" actId="1035"/>
          <ac:spMkLst>
            <pc:docMk/>
            <pc:sldMk cId="58090686" sldId="375"/>
            <ac:spMk id="43" creationId="{6BAAE9B7-F2D2-4004-A05B-06208F70C44B}"/>
          </ac:spMkLst>
        </pc:spChg>
        <pc:spChg chg="mod">
          <ac:chgData name="Paula Vázquez-Valero" userId="3a0e46d7-2099-40af-a155-aa45b68bfff3" providerId="ADAL" clId="{5EE77704-FEFB-4505-B6F3-E4EA073975FA}" dt="2021-07-27T22:30:13.663" v="3433" actId="20577"/>
          <ac:spMkLst>
            <pc:docMk/>
            <pc:sldMk cId="58090686" sldId="375"/>
            <ac:spMk id="44" creationId="{F0010263-D3D1-4CBC-A6CA-B96AEC5661E1}"/>
          </ac:spMkLst>
        </pc:spChg>
        <pc:spChg chg="mod">
          <ac:chgData name="Paula Vázquez-Valero" userId="3a0e46d7-2099-40af-a155-aa45b68bfff3" providerId="ADAL" clId="{5EE77704-FEFB-4505-B6F3-E4EA073975FA}" dt="2021-07-27T22:28:38.105" v="3388" actId="1035"/>
          <ac:spMkLst>
            <pc:docMk/>
            <pc:sldMk cId="58090686" sldId="375"/>
            <ac:spMk id="45" creationId="{A6DE92C0-3A25-4572-A6F3-969C3360BA6D}"/>
          </ac:spMkLst>
        </pc:spChg>
        <pc:spChg chg="del">
          <ac:chgData name="Paula Vázquez-Valero" userId="3a0e46d7-2099-40af-a155-aa45b68bfff3" providerId="ADAL" clId="{5EE77704-FEFB-4505-B6F3-E4EA073975FA}" dt="2021-07-27T22:27:03.840" v="3283" actId="478"/>
          <ac:spMkLst>
            <pc:docMk/>
            <pc:sldMk cId="58090686" sldId="375"/>
            <ac:spMk id="46" creationId="{82696039-D7EB-4E09-9C06-25E23DC82F6A}"/>
          </ac:spMkLst>
        </pc:spChg>
        <pc:spChg chg="mod">
          <ac:chgData name="Paula Vázquez-Valero" userId="3a0e46d7-2099-40af-a155-aa45b68bfff3" providerId="ADAL" clId="{5EE77704-FEFB-4505-B6F3-E4EA073975FA}" dt="2021-07-27T22:24:08.462" v="3171" actId="1076"/>
          <ac:spMkLst>
            <pc:docMk/>
            <pc:sldMk cId="58090686" sldId="375"/>
            <ac:spMk id="47" creationId="{0C8D4F14-DAA3-4117-8BA3-4EB6AAEE215E}"/>
          </ac:spMkLst>
        </pc:spChg>
        <pc:spChg chg="mod">
          <ac:chgData name="Paula Vázquez-Valero" userId="3a0e46d7-2099-40af-a155-aa45b68bfff3" providerId="ADAL" clId="{5EE77704-FEFB-4505-B6F3-E4EA073975FA}" dt="2021-07-27T22:30:08.780" v="3431" actId="20577"/>
          <ac:spMkLst>
            <pc:docMk/>
            <pc:sldMk cId="58090686" sldId="375"/>
            <ac:spMk id="48" creationId="{81721672-A56B-453B-86AC-16737B7FC368}"/>
          </ac:spMkLst>
        </pc:spChg>
        <pc:spChg chg="mod">
          <ac:chgData name="Paula Vázquez-Valero" userId="3a0e46d7-2099-40af-a155-aa45b68bfff3" providerId="ADAL" clId="{5EE77704-FEFB-4505-B6F3-E4EA073975FA}" dt="2021-07-27T22:24:28.047" v="3176" actId="1076"/>
          <ac:spMkLst>
            <pc:docMk/>
            <pc:sldMk cId="58090686" sldId="375"/>
            <ac:spMk id="49" creationId="{2792BBCC-FEC8-4642-AB08-367C34B40B01}"/>
          </ac:spMkLst>
        </pc:spChg>
        <pc:spChg chg="mod">
          <ac:chgData name="Paula Vázquez-Valero" userId="3a0e46d7-2099-40af-a155-aa45b68bfff3" providerId="ADAL" clId="{5EE77704-FEFB-4505-B6F3-E4EA073975FA}" dt="2021-07-27T22:29:17.010" v="3413" actId="20577"/>
          <ac:spMkLst>
            <pc:docMk/>
            <pc:sldMk cId="58090686" sldId="375"/>
            <ac:spMk id="50" creationId="{6D027340-D55B-4C98-A7BB-55B75642936C}"/>
          </ac:spMkLst>
        </pc:spChg>
        <pc:spChg chg="add mod">
          <ac:chgData name="Paula Vázquez-Valero" userId="3a0e46d7-2099-40af-a155-aa45b68bfff3" providerId="ADAL" clId="{5EE77704-FEFB-4505-B6F3-E4EA073975FA}" dt="2021-07-27T22:30:11.664" v="3432" actId="20577"/>
          <ac:spMkLst>
            <pc:docMk/>
            <pc:sldMk cId="58090686" sldId="375"/>
            <ac:spMk id="53" creationId="{A389F837-8603-42E5-B62E-E0BBDC1092F7}"/>
          </ac:spMkLst>
        </pc:spChg>
        <pc:spChg chg="add mod">
          <ac:chgData name="Paula Vázquez-Valero" userId="3a0e46d7-2099-40af-a155-aa45b68bfff3" providerId="ADAL" clId="{5EE77704-FEFB-4505-B6F3-E4EA073975FA}" dt="2021-07-27T22:30:38.231" v="3461" actId="20577"/>
          <ac:spMkLst>
            <pc:docMk/>
            <pc:sldMk cId="58090686" sldId="375"/>
            <ac:spMk id="54" creationId="{F5E6639C-960A-440D-A449-15A59790A6D3}"/>
          </ac:spMkLst>
        </pc:spChg>
        <pc:spChg chg="add mod">
          <ac:chgData name="Paula Vázquez-Valero" userId="3a0e46d7-2099-40af-a155-aa45b68bfff3" providerId="ADAL" clId="{5EE77704-FEFB-4505-B6F3-E4EA073975FA}" dt="2021-07-27T22:30:31.182" v="3452" actId="20577"/>
          <ac:spMkLst>
            <pc:docMk/>
            <pc:sldMk cId="58090686" sldId="375"/>
            <ac:spMk id="56" creationId="{E129882D-C84D-4C32-B014-8A45DC32E9FE}"/>
          </ac:spMkLst>
        </pc:spChg>
        <pc:spChg chg="add mod">
          <ac:chgData name="Paula Vázquez-Valero" userId="3a0e46d7-2099-40af-a155-aa45b68bfff3" providerId="ADAL" clId="{5EE77704-FEFB-4505-B6F3-E4EA073975FA}" dt="2021-07-27T22:30:36.529" v="3460" actId="20577"/>
          <ac:spMkLst>
            <pc:docMk/>
            <pc:sldMk cId="58090686" sldId="375"/>
            <ac:spMk id="57" creationId="{02DEDD35-C0B6-48C3-8849-B1CFCA63E657}"/>
          </ac:spMkLst>
        </pc:spChg>
        <pc:graphicFrameChg chg="mod">
          <ac:chgData name="Paula Vázquez-Valero" userId="3a0e46d7-2099-40af-a155-aa45b68bfff3" providerId="ADAL" clId="{5EE77704-FEFB-4505-B6F3-E4EA073975FA}" dt="2021-07-27T22:24:22.624" v="3175" actId="1076"/>
          <ac:graphicFrameMkLst>
            <pc:docMk/>
            <pc:sldMk cId="58090686" sldId="375"/>
            <ac:graphicFrameMk id="3" creationId="{2F16523A-716B-444F-8065-45D3B277EA59}"/>
          </ac:graphicFrameMkLst>
        </pc:graphicFrameChg>
        <pc:picChg chg="add mod">
          <ac:chgData name="Paula Vázquez-Valero" userId="3a0e46d7-2099-40af-a155-aa45b68bfff3" providerId="ADAL" clId="{5EE77704-FEFB-4505-B6F3-E4EA073975FA}" dt="2021-07-27T22:28:45.512" v="3401" actId="1036"/>
          <ac:picMkLst>
            <pc:docMk/>
            <pc:sldMk cId="58090686" sldId="375"/>
            <ac:picMk id="55" creationId="{3FF4F89F-3646-489A-A6B9-D59867306773}"/>
          </ac:picMkLst>
        </pc:picChg>
      </pc:sldChg>
      <pc:sldChg chg="modSp add mod">
        <pc:chgData name="Paula Vázquez-Valero" userId="3a0e46d7-2099-40af-a155-aa45b68bfff3" providerId="ADAL" clId="{5EE77704-FEFB-4505-B6F3-E4EA073975FA}" dt="2021-07-27T20:58:59.621" v="4" actId="20577"/>
        <pc:sldMkLst>
          <pc:docMk/>
          <pc:sldMk cId="0" sldId="382"/>
        </pc:sldMkLst>
        <pc:spChg chg="mod">
          <ac:chgData name="Paula Vázquez-Valero" userId="3a0e46d7-2099-40af-a155-aa45b68bfff3" providerId="ADAL" clId="{5EE77704-FEFB-4505-B6F3-E4EA073975FA}" dt="2021-07-27T20:58:59.621" v="4" actId="20577"/>
          <ac:spMkLst>
            <pc:docMk/>
            <pc:sldMk cId="0" sldId="382"/>
            <ac:spMk id="5" creationId="{E90BBB9C-82C4-4012-9FCF-973EBE029662}"/>
          </ac:spMkLst>
        </pc:spChg>
        <pc:spChg chg="mod">
          <ac:chgData name="Paula Vázquez-Valero" userId="3a0e46d7-2099-40af-a155-aa45b68bfff3" providerId="ADAL" clId="{5EE77704-FEFB-4505-B6F3-E4EA073975FA}" dt="2021-07-27T20:29:39.925" v="3" actId="207"/>
          <ac:spMkLst>
            <pc:docMk/>
            <pc:sldMk cId="0" sldId="382"/>
            <ac:spMk id="167" creationId="{00000000-0000-0000-0000-000000000000}"/>
          </ac:spMkLst>
        </pc:spChg>
        <pc:picChg chg="mod">
          <ac:chgData name="Paula Vázquez-Valero" userId="3a0e46d7-2099-40af-a155-aa45b68bfff3" providerId="ADAL" clId="{5EE77704-FEFB-4505-B6F3-E4EA073975FA}" dt="2021-07-27T20:28:30.507" v="2" actId="1076"/>
          <ac:picMkLst>
            <pc:docMk/>
            <pc:sldMk cId="0" sldId="382"/>
            <ac:picMk id="18" creationId="{83571F3B-24F7-4B71-9AB2-D9D7A55EA83A}"/>
          </ac:picMkLst>
        </pc:picChg>
      </pc:sldChg>
      <pc:sldChg chg="addSp delSp modSp add mod modAnim modNotesTx">
        <pc:chgData name="Paula Vázquez-Valero" userId="3a0e46d7-2099-40af-a155-aa45b68bfff3" providerId="ADAL" clId="{5EE77704-FEFB-4505-B6F3-E4EA073975FA}" dt="2021-07-27T21:04:04.131" v="195"/>
        <pc:sldMkLst>
          <pc:docMk/>
          <pc:sldMk cId="452473813" sldId="436"/>
        </pc:sldMkLst>
        <pc:spChg chg="mod">
          <ac:chgData name="Paula Vázquez-Valero" userId="3a0e46d7-2099-40af-a155-aa45b68bfff3" providerId="ADAL" clId="{5EE77704-FEFB-4505-B6F3-E4EA073975FA}" dt="2021-07-27T21:03:09.695" v="185" actId="207"/>
          <ac:spMkLst>
            <pc:docMk/>
            <pc:sldMk cId="452473813" sldId="436"/>
            <ac:spMk id="35" creationId="{C482D68D-5D9A-4207-BF5C-E6EF304ABBE4}"/>
          </ac:spMkLst>
        </pc:spChg>
        <pc:spChg chg="del">
          <ac:chgData name="Paula Vázquez-Valero" userId="3a0e46d7-2099-40af-a155-aa45b68bfff3" providerId="ADAL" clId="{5EE77704-FEFB-4505-B6F3-E4EA073975FA}" dt="2021-07-27T21:03:11.972" v="186" actId="478"/>
          <ac:spMkLst>
            <pc:docMk/>
            <pc:sldMk cId="452473813" sldId="436"/>
            <ac:spMk id="40" creationId="{EB69EB11-85EA-41C1-9672-3CD787135AE9}"/>
          </ac:spMkLst>
        </pc:spChg>
        <pc:spChg chg="del">
          <ac:chgData name="Paula Vázquez-Valero" userId="3a0e46d7-2099-40af-a155-aa45b68bfff3" providerId="ADAL" clId="{5EE77704-FEFB-4505-B6F3-E4EA073975FA}" dt="2021-07-27T21:03:26.943" v="190" actId="478"/>
          <ac:spMkLst>
            <pc:docMk/>
            <pc:sldMk cId="452473813" sldId="436"/>
            <ac:spMk id="55" creationId="{A3BF4B26-4806-474B-A88E-24CC729732B1}"/>
          </ac:spMkLst>
        </pc:spChg>
        <pc:spChg chg="del">
          <ac:chgData name="Paula Vázquez-Valero" userId="3a0e46d7-2099-40af-a155-aa45b68bfff3" providerId="ADAL" clId="{5EE77704-FEFB-4505-B6F3-E4EA073975FA}" dt="2021-07-27T21:03:11.972" v="186" actId="478"/>
          <ac:spMkLst>
            <pc:docMk/>
            <pc:sldMk cId="452473813" sldId="436"/>
            <ac:spMk id="56" creationId="{8FB84B26-29E9-4240-9D74-F20543B6ABE1}"/>
          </ac:spMkLst>
        </pc:spChg>
        <pc:spChg chg="del">
          <ac:chgData name="Paula Vázquez-Valero" userId="3a0e46d7-2099-40af-a155-aa45b68bfff3" providerId="ADAL" clId="{5EE77704-FEFB-4505-B6F3-E4EA073975FA}" dt="2021-07-27T21:03:11.972" v="186" actId="478"/>
          <ac:spMkLst>
            <pc:docMk/>
            <pc:sldMk cId="452473813" sldId="436"/>
            <ac:spMk id="66" creationId="{785B4E3C-05A6-4B07-B43C-142FCA3CE17A}"/>
          </ac:spMkLst>
        </pc:spChg>
        <pc:spChg chg="del">
          <ac:chgData name="Paula Vázquez-Valero" userId="3a0e46d7-2099-40af-a155-aa45b68bfff3" providerId="ADAL" clId="{5EE77704-FEFB-4505-B6F3-E4EA073975FA}" dt="2021-07-27T21:03:11.972" v="186" actId="478"/>
          <ac:spMkLst>
            <pc:docMk/>
            <pc:sldMk cId="452473813" sldId="436"/>
            <ac:spMk id="67" creationId="{D6129A22-2D3F-4C95-BDC7-4B39557126BF}"/>
          </ac:spMkLst>
        </pc:spChg>
        <pc:spChg chg="del">
          <ac:chgData name="Paula Vázquez-Valero" userId="3a0e46d7-2099-40af-a155-aa45b68bfff3" providerId="ADAL" clId="{5EE77704-FEFB-4505-B6F3-E4EA073975FA}" dt="2021-07-27T21:03:11.972" v="186" actId="478"/>
          <ac:spMkLst>
            <pc:docMk/>
            <pc:sldMk cId="452473813" sldId="436"/>
            <ac:spMk id="68" creationId="{BFF23758-46AF-454E-A1AB-114CBC0B04C2}"/>
          </ac:spMkLst>
        </pc:spChg>
        <pc:spChg chg="del">
          <ac:chgData name="Paula Vázquez-Valero" userId="3a0e46d7-2099-40af-a155-aa45b68bfff3" providerId="ADAL" clId="{5EE77704-FEFB-4505-B6F3-E4EA073975FA}" dt="2021-07-27T21:03:11.972" v="186" actId="478"/>
          <ac:spMkLst>
            <pc:docMk/>
            <pc:sldMk cId="452473813" sldId="436"/>
            <ac:spMk id="69" creationId="{46957E4D-A6D5-4105-B5BD-4C65D0A2E87F}"/>
          </ac:spMkLst>
        </pc:spChg>
        <pc:spChg chg="del">
          <ac:chgData name="Paula Vázquez-Valero" userId="3a0e46d7-2099-40af-a155-aa45b68bfff3" providerId="ADAL" clId="{5EE77704-FEFB-4505-B6F3-E4EA073975FA}" dt="2021-07-27T21:03:11.972" v="186" actId="478"/>
          <ac:spMkLst>
            <pc:docMk/>
            <pc:sldMk cId="452473813" sldId="436"/>
            <ac:spMk id="70" creationId="{97B7585B-E020-4D64-AC0E-5DEC2B2FA6B5}"/>
          </ac:spMkLst>
        </pc:spChg>
        <pc:spChg chg="del">
          <ac:chgData name="Paula Vázquez-Valero" userId="3a0e46d7-2099-40af-a155-aa45b68bfff3" providerId="ADAL" clId="{5EE77704-FEFB-4505-B6F3-E4EA073975FA}" dt="2021-07-27T21:03:14.369" v="187" actId="478"/>
          <ac:spMkLst>
            <pc:docMk/>
            <pc:sldMk cId="452473813" sldId="436"/>
            <ac:spMk id="72" creationId="{6AC5A277-8038-4F40-9D18-69466839D1A5}"/>
          </ac:spMkLst>
        </pc:spChg>
        <pc:spChg chg="del">
          <ac:chgData name="Paula Vázquez-Valero" userId="3a0e46d7-2099-40af-a155-aa45b68bfff3" providerId="ADAL" clId="{5EE77704-FEFB-4505-B6F3-E4EA073975FA}" dt="2021-07-27T21:03:11.972" v="186" actId="478"/>
          <ac:spMkLst>
            <pc:docMk/>
            <pc:sldMk cId="452473813" sldId="436"/>
            <ac:spMk id="74" creationId="{983283AF-359A-4F6F-8248-553805F4ECC1}"/>
          </ac:spMkLst>
        </pc:spChg>
        <pc:spChg chg="del">
          <ac:chgData name="Paula Vázquez-Valero" userId="3a0e46d7-2099-40af-a155-aa45b68bfff3" providerId="ADAL" clId="{5EE77704-FEFB-4505-B6F3-E4EA073975FA}" dt="2021-07-27T21:03:11.972" v="186" actId="478"/>
          <ac:spMkLst>
            <pc:docMk/>
            <pc:sldMk cId="452473813" sldId="436"/>
            <ac:spMk id="75" creationId="{F06160B5-3E19-4303-BBCA-FF79C4BD6D4C}"/>
          </ac:spMkLst>
        </pc:spChg>
        <pc:spChg chg="del">
          <ac:chgData name="Paula Vázquez-Valero" userId="3a0e46d7-2099-40af-a155-aa45b68bfff3" providerId="ADAL" clId="{5EE77704-FEFB-4505-B6F3-E4EA073975FA}" dt="2021-07-27T21:03:11.972" v="186" actId="478"/>
          <ac:spMkLst>
            <pc:docMk/>
            <pc:sldMk cId="452473813" sldId="436"/>
            <ac:spMk id="76" creationId="{AB8C2A7C-6B79-4080-9745-337DA10F419F}"/>
          </ac:spMkLst>
        </pc:spChg>
        <pc:spChg chg="del">
          <ac:chgData name="Paula Vázquez-Valero" userId="3a0e46d7-2099-40af-a155-aa45b68bfff3" providerId="ADAL" clId="{5EE77704-FEFB-4505-B6F3-E4EA073975FA}" dt="2021-07-27T21:03:11.972" v="186" actId="478"/>
          <ac:spMkLst>
            <pc:docMk/>
            <pc:sldMk cId="452473813" sldId="436"/>
            <ac:spMk id="77" creationId="{CB9CB24D-33A5-4C50-B232-A067773FD955}"/>
          </ac:spMkLst>
        </pc:spChg>
        <pc:spChg chg="del">
          <ac:chgData name="Paula Vázquez-Valero" userId="3a0e46d7-2099-40af-a155-aa45b68bfff3" providerId="ADAL" clId="{5EE77704-FEFB-4505-B6F3-E4EA073975FA}" dt="2021-07-27T21:03:11.972" v="186" actId="478"/>
          <ac:spMkLst>
            <pc:docMk/>
            <pc:sldMk cId="452473813" sldId="436"/>
            <ac:spMk id="78" creationId="{BEDA4EF6-0C39-4366-8F64-C765DD75754F}"/>
          </ac:spMkLst>
        </pc:spChg>
        <pc:spChg chg="del">
          <ac:chgData name="Paula Vázquez-Valero" userId="3a0e46d7-2099-40af-a155-aa45b68bfff3" providerId="ADAL" clId="{5EE77704-FEFB-4505-B6F3-E4EA073975FA}" dt="2021-07-27T21:03:11.972" v="186" actId="478"/>
          <ac:spMkLst>
            <pc:docMk/>
            <pc:sldMk cId="452473813" sldId="436"/>
            <ac:spMk id="79" creationId="{EC1584C5-206D-4607-8F6D-E6EDE7C5CBFD}"/>
          </ac:spMkLst>
        </pc:spChg>
        <pc:spChg chg="del">
          <ac:chgData name="Paula Vázquez-Valero" userId="3a0e46d7-2099-40af-a155-aa45b68bfff3" providerId="ADAL" clId="{5EE77704-FEFB-4505-B6F3-E4EA073975FA}" dt="2021-07-27T21:03:11.972" v="186" actId="478"/>
          <ac:spMkLst>
            <pc:docMk/>
            <pc:sldMk cId="452473813" sldId="436"/>
            <ac:spMk id="81" creationId="{4E9FB855-2D3B-40C1-A1FA-A3B1C3DB9C44}"/>
          </ac:spMkLst>
        </pc:spChg>
        <pc:spChg chg="del">
          <ac:chgData name="Paula Vázquez-Valero" userId="3a0e46d7-2099-40af-a155-aa45b68bfff3" providerId="ADAL" clId="{5EE77704-FEFB-4505-B6F3-E4EA073975FA}" dt="2021-07-27T21:03:11.972" v="186" actId="478"/>
          <ac:spMkLst>
            <pc:docMk/>
            <pc:sldMk cId="452473813" sldId="436"/>
            <ac:spMk id="82" creationId="{4D28DE5E-38EC-40B5-99B2-09FFD3FB3530}"/>
          </ac:spMkLst>
        </pc:spChg>
        <pc:spChg chg="del">
          <ac:chgData name="Paula Vázquez-Valero" userId="3a0e46d7-2099-40af-a155-aa45b68bfff3" providerId="ADAL" clId="{5EE77704-FEFB-4505-B6F3-E4EA073975FA}" dt="2021-07-27T21:03:11.972" v="186" actId="478"/>
          <ac:spMkLst>
            <pc:docMk/>
            <pc:sldMk cId="452473813" sldId="436"/>
            <ac:spMk id="83" creationId="{5F8FD7CA-D09C-4868-A836-C4F21C758199}"/>
          </ac:spMkLst>
        </pc:spChg>
        <pc:spChg chg="del">
          <ac:chgData name="Paula Vázquez-Valero" userId="3a0e46d7-2099-40af-a155-aa45b68bfff3" providerId="ADAL" clId="{5EE77704-FEFB-4505-B6F3-E4EA073975FA}" dt="2021-07-27T21:03:11.972" v="186" actId="478"/>
          <ac:spMkLst>
            <pc:docMk/>
            <pc:sldMk cId="452473813" sldId="436"/>
            <ac:spMk id="84" creationId="{FAD2C426-D2D2-44A4-8BE6-1AE19245915C}"/>
          </ac:spMkLst>
        </pc:spChg>
        <pc:spChg chg="del">
          <ac:chgData name="Paula Vázquez-Valero" userId="3a0e46d7-2099-40af-a155-aa45b68bfff3" providerId="ADAL" clId="{5EE77704-FEFB-4505-B6F3-E4EA073975FA}" dt="2021-07-27T21:03:11.972" v="186" actId="478"/>
          <ac:spMkLst>
            <pc:docMk/>
            <pc:sldMk cId="452473813" sldId="436"/>
            <ac:spMk id="85" creationId="{17350499-2957-48D3-A034-39055DFDD607}"/>
          </ac:spMkLst>
        </pc:spChg>
        <pc:spChg chg="del">
          <ac:chgData name="Paula Vázquez-Valero" userId="3a0e46d7-2099-40af-a155-aa45b68bfff3" providerId="ADAL" clId="{5EE77704-FEFB-4505-B6F3-E4EA073975FA}" dt="2021-07-27T21:03:11.972" v="186" actId="478"/>
          <ac:spMkLst>
            <pc:docMk/>
            <pc:sldMk cId="452473813" sldId="436"/>
            <ac:spMk id="86" creationId="{B0199375-ADFC-4DC4-9FA8-3373AD824255}"/>
          </ac:spMkLst>
        </pc:spChg>
        <pc:spChg chg="del">
          <ac:chgData name="Paula Vázquez-Valero" userId="3a0e46d7-2099-40af-a155-aa45b68bfff3" providerId="ADAL" clId="{5EE77704-FEFB-4505-B6F3-E4EA073975FA}" dt="2021-07-27T21:03:11.972" v="186" actId="478"/>
          <ac:spMkLst>
            <pc:docMk/>
            <pc:sldMk cId="452473813" sldId="436"/>
            <ac:spMk id="87" creationId="{CA64CED5-4665-4F13-A43D-3CBF55C00BA5}"/>
          </ac:spMkLst>
        </pc:spChg>
        <pc:spChg chg="del">
          <ac:chgData name="Paula Vázquez-Valero" userId="3a0e46d7-2099-40af-a155-aa45b68bfff3" providerId="ADAL" clId="{5EE77704-FEFB-4505-B6F3-E4EA073975FA}" dt="2021-07-27T21:03:11.972" v="186" actId="478"/>
          <ac:spMkLst>
            <pc:docMk/>
            <pc:sldMk cId="452473813" sldId="436"/>
            <ac:spMk id="88" creationId="{08205837-A48A-4E84-A19E-3D8A87496411}"/>
          </ac:spMkLst>
        </pc:spChg>
        <pc:spChg chg="add mod">
          <ac:chgData name="Paula Vázquez-Valero" userId="3a0e46d7-2099-40af-a155-aa45b68bfff3" providerId="ADAL" clId="{5EE77704-FEFB-4505-B6F3-E4EA073975FA}" dt="2021-07-27T21:03:27.298" v="191"/>
          <ac:spMkLst>
            <pc:docMk/>
            <pc:sldMk cId="452473813" sldId="436"/>
            <ac:spMk id="89" creationId="{093F637D-90B5-4836-B896-0AFF5B8EF748}"/>
          </ac:spMkLst>
        </pc:spChg>
        <pc:spChg chg="add mod">
          <ac:chgData name="Paula Vázquez-Valero" userId="3a0e46d7-2099-40af-a155-aa45b68bfff3" providerId="ADAL" clId="{5EE77704-FEFB-4505-B6F3-E4EA073975FA}" dt="2021-07-27T21:03:37.938" v="192" actId="1076"/>
          <ac:spMkLst>
            <pc:docMk/>
            <pc:sldMk cId="452473813" sldId="436"/>
            <ac:spMk id="90" creationId="{D2EE2E9D-3772-4D44-9302-D5284D29FCDA}"/>
          </ac:spMkLst>
        </pc:spChg>
        <pc:spChg chg="add mod">
          <ac:chgData name="Paula Vázquez-Valero" userId="3a0e46d7-2099-40af-a155-aa45b68bfff3" providerId="ADAL" clId="{5EE77704-FEFB-4505-B6F3-E4EA073975FA}" dt="2021-07-27T21:03:27.298" v="191"/>
          <ac:spMkLst>
            <pc:docMk/>
            <pc:sldMk cId="452473813" sldId="436"/>
            <ac:spMk id="105" creationId="{49D52EF0-2443-4462-A6F3-3D4210729C38}"/>
          </ac:spMkLst>
        </pc:spChg>
        <pc:spChg chg="add mod">
          <ac:chgData name="Paula Vázquez-Valero" userId="3a0e46d7-2099-40af-a155-aa45b68bfff3" providerId="ADAL" clId="{5EE77704-FEFB-4505-B6F3-E4EA073975FA}" dt="2021-07-27T21:03:27.298" v="191"/>
          <ac:spMkLst>
            <pc:docMk/>
            <pc:sldMk cId="452473813" sldId="436"/>
            <ac:spMk id="116" creationId="{83CF7116-B892-4581-B47B-FFF6B3091DC4}"/>
          </ac:spMkLst>
        </pc:spChg>
        <pc:spChg chg="add mod">
          <ac:chgData name="Paula Vázquez-Valero" userId="3a0e46d7-2099-40af-a155-aa45b68bfff3" providerId="ADAL" clId="{5EE77704-FEFB-4505-B6F3-E4EA073975FA}" dt="2021-07-27T21:03:27.298" v="191"/>
          <ac:spMkLst>
            <pc:docMk/>
            <pc:sldMk cId="452473813" sldId="436"/>
            <ac:spMk id="139" creationId="{7058EA71-3DAB-4CAF-9CA0-DEBA69FB815E}"/>
          </ac:spMkLst>
        </pc:spChg>
        <pc:spChg chg="add mod">
          <ac:chgData name="Paula Vázquez-Valero" userId="3a0e46d7-2099-40af-a155-aa45b68bfff3" providerId="ADAL" clId="{5EE77704-FEFB-4505-B6F3-E4EA073975FA}" dt="2021-07-27T21:03:27.298" v="191"/>
          <ac:spMkLst>
            <pc:docMk/>
            <pc:sldMk cId="452473813" sldId="436"/>
            <ac:spMk id="156" creationId="{54686411-0EC2-472F-ACCB-FE27D7D60665}"/>
          </ac:spMkLst>
        </pc:spChg>
        <pc:spChg chg="add mod">
          <ac:chgData name="Paula Vázquez-Valero" userId="3a0e46d7-2099-40af-a155-aa45b68bfff3" providerId="ADAL" clId="{5EE77704-FEFB-4505-B6F3-E4EA073975FA}" dt="2021-07-27T21:03:27.298" v="191"/>
          <ac:spMkLst>
            <pc:docMk/>
            <pc:sldMk cId="452473813" sldId="436"/>
            <ac:spMk id="165" creationId="{157005F5-EF76-409A-9A5C-711B9CF03F20}"/>
          </ac:spMkLst>
        </pc:spChg>
        <pc:spChg chg="add mod">
          <ac:chgData name="Paula Vázquez-Valero" userId="3a0e46d7-2099-40af-a155-aa45b68bfff3" providerId="ADAL" clId="{5EE77704-FEFB-4505-B6F3-E4EA073975FA}" dt="2021-07-27T21:03:27.298" v="191"/>
          <ac:spMkLst>
            <pc:docMk/>
            <pc:sldMk cId="452473813" sldId="436"/>
            <ac:spMk id="166" creationId="{7E2DA0DE-5CC4-46D3-87EA-CAFF16645E1B}"/>
          </ac:spMkLst>
        </pc:spChg>
        <pc:spChg chg="add mod">
          <ac:chgData name="Paula Vázquez-Valero" userId="3a0e46d7-2099-40af-a155-aa45b68bfff3" providerId="ADAL" clId="{5EE77704-FEFB-4505-B6F3-E4EA073975FA}" dt="2021-07-27T21:03:27.298" v="191"/>
          <ac:spMkLst>
            <pc:docMk/>
            <pc:sldMk cId="452473813" sldId="436"/>
            <ac:spMk id="167" creationId="{EBEABDB1-49FE-4B42-B855-7220E536B3AB}"/>
          </ac:spMkLst>
        </pc:spChg>
        <pc:spChg chg="add mod">
          <ac:chgData name="Paula Vázquez-Valero" userId="3a0e46d7-2099-40af-a155-aa45b68bfff3" providerId="ADAL" clId="{5EE77704-FEFB-4505-B6F3-E4EA073975FA}" dt="2021-07-27T21:03:27.298" v="191"/>
          <ac:spMkLst>
            <pc:docMk/>
            <pc:sldMk cId="452473813" sldId="436"/>
            <ac:spMk id="168" creationId="{0A556CAE-4301-4849-8550-B59D5F29C7AE}"/>
          </ac:spMkLst>
        </pc:spChg>
        <pc:spChg chg="add mod">
          <ac:chgData name="Paula Vázquez-Valero" userId="3a0e46d7-2099-40af-a155-aa45b68bfff3" providerId="ADAL" clId="{5EE77704-FEFB-4505-B6F3-E4EA073975FA}" dt="2021-07-27T21:03:27.298" v="191"/>
          <ac:spMkLst>
            <pc:docMk/>
            <pc:sldMk cId="452473813" sldId="436"/>
            <ac:spMk id="169" creationId="{37F4E367-4C3E-44D3-B4B5-9AE8E72B14EF}"/>
          </ac:spMkLst>
        </pc:spChg>
        <pc:spChg chg="add mod">
          <ac:chgData name="Paula Vázquez-Valero" userId="3a0e46d7-2099-40af-a155-aa45b68bfff3" providerId="ADAL" clId="{5EE77704-FEFB-4505-B6F3-E4EA073975FA}" dt="2021-07-27T21:03:44.433" v="193" actId="1076"/>
          <ac:spMkLst>
            <pc:docMk/>
            <pc:sldMk cId="452473813" sldId="436"/>
            <ac:spMk id="171" creationId="{24BA0637-8BFD-4A06-BD40-49320573C076}"/>
          </ac:spMkLst>
        </pc:spChg>
        <pc:spChg chg="add mod">
          <ac:chgData name="Paula Vázquez-Valero" userId="3a0e46d7-2099-40af-a155-aa45b68bfff3" providerId="ADAL" clId="{5EE77704-FEFB-4505-B6F3-E4EA073975FA}" dt="2021-07-27T21:03:27.298" v="191"/>
          <ac:spMkLst>
            <pc:docMk/>
            <pc:sldMk cId="452473813" sldId="436"/>
            <ac:spMk id="173" creationId="{8A02E327-079A-4194-BF44-B09FAB7947A4}"/>
          </ac:spMkLst>
        </pc:spChg>
        <pc:spChg chg="add mod">
          <ac:chgData name="Paula Vázquez-Valero" userId="3a0e46d7-2099-40af-a155-aa45b68bfff3" providerId="ADAL" clId="{5EE77704-FEFB-4505-B6F3-E4EA073975FA}" dt="2021-07-27T21:03:27.298" v="191"/>
          <ac:spMkLst>
            <pc:docMk/>
            <pc:sldMk cId="452473813" sldId="436"/>
            <ac:spMk id="174" creationId="{EF1BD824-CE6D-4560-814D-1604FD5B5E85}"/>
          </ac:spMkLst>
        </pc:spChg>
        <pc:spChg chg="add mod">
          <ac:chgData name="Paula Vázquez-Valero" userId="3a0e46d7-2099-40af-a155-aa45b68bfff3" providerId="ADAL" clId="{5EE77704-FEFB-4505-B6F3-E4EA073975FA}" dt="2021-07-27T21:03:27.298" v="191"/>
          <ac:spMkLst>
            <pc:docMk/>
            <pc:sldMk cId="452473813" sldId="436"/>
            <ac:spMk id="175" creationId="{89F7BE15-95C2-4C6A-8D8E-681D12B98ED5}"/>
          </ac:spMkLst>
        </pc:spChg>
        <pc:spChg chg="add mod">
          <ac:chgData name="Paula Vázquez-Valero" userId="3a0e46d7-2099-40af-a155-aa45b68bfff3" providerId="ADAL" clId="{5EE77704-FEFB-4505-B6F3-E4EA073975FA}" dt="2021-07-27T21:03:27.298" v="191"/>
          <ac:spMkLst>
            <pc:docMk/>
            <pc:sldMk cId="452473813" sldId="436"/>
            <ac:spMk id="176" creationId="{4E7E3545-138B-4189-98E7-C402C920912D}"/>
          </ac:spMkLst>
        </pc:spChg>
        <pc:spChg chg="add mod">
          <ac:chgData name="Paula Vázquez-Valero" userId="3a0e46d7-2099-40af-a155-aa45b68bfff3" providerId="ADAL" clId="{5EE77704-FEFB-4505-B6F3-E4EA073975FA}" dt="2021-07-27T21:03:27.298" v="191"/>
          <ac:spMkLst>
            <pc:docMk/>
            <pc:sldMk cId="452473813" sldId="436"/>
            <ac:spMk id="177" creationId="{D2464CBD-28D2-4369-B242-E87355A0E378}"/>
          </ac:spMkLst>
        </pc:spChg>
        <pc:spChg chg="add mod">
          <ac:chgData name="Paula Vázquez-Valero" userId="3a0e46d7-2099-40af-a155-aa45b68bfff3" providerId="ADAL" clId="{5EE77704-FEFB-4505-B6F3-E4EA073975FA}" dt="2021-07-27T21:03:27.298" v="191"/>
          <ac:spMkLst>
            <pc:docMk/>
            <pc:sldMk cId="452473813" sldId="436"/>
            <ac:spMk id="179" creationId="{4870CD3F-1D7A-4DC5-A4BE-37E7E1F1FB29}"/>
          </ac:spMkLst>
        </pc:spChg>
        <pc:spChg chg="add mod">
          <ac:chgData name="Paula Vázquez-Valero" userId="3a0e46d7-2099-40af-a155-aa45b68bfff3" providerId="ADAL" clId="{5EE77704-FEFB-4505-B6F3-E4EA073975FA}" dt="2021-07-27T21:03:27.298" v="191"/>
          <ac:spMkLst>
            <pc:docMk/>
            <pc:sldMk cId="452473813" sldId="436"/>
            <ac:spMk id="180" creationId="{015CC192-9C2A-4EC6-9142-2C6D8649791B}"/>
          </ac:spMkLst>
        </pc:spChg>
        <pc:spChg chg="add mod">
          <ac:chgData name="Paula Vázquez-Valero" userId="3a0e46d7-2099-40af-a155-aa45b68bfff3" providerId="ADAL" clId="{5EE77704-FEFB-4505-B6F3-E4EA073975FA}" dt="2021-07-27T21:03:27.298" v="191"/>
          <ac:spMkLst>
            <pc:docMk/>
            <pc:sldMk cId="452473813" sldId="436"/>
            <ac:spMk id="181" creationId="{AE4AF339-35F3-48C2-9F0E-EE649F80FDC7}"/>
          </ac:spMkLst>
        </pc:spChg>
        <pc:spChg chg="add mod">
          <ac:chgData name="Paula Vázquez-Valero" userId="3a0e46d7-2099-40af-a155-aa45b68bfff3" providerId="ADAL" clId="{5EE77704-FEFB-4505-B6F3-E4EA073975FA}" dt="2021-07-27T21:03:27.298" v="191"/>
          <ac:spMkLst>
            <pc:docMk/>
            <pc:sldMk cId="452473813" sldId="436"/>
            <ac:spMk id="182" creationId="{9A777ACA-B76B-4F17-8607-73E954E06645}"/>
          </ac:spMkLst>
        </pc:spChg>
        <pc:spChg chg="add mod">
          <ac:chgData name="Paula Vázquez-Valero" userId="3a0e46d7-2099-40af-a155-aa45b68bfff3" providerId="ADAL" clId="{5EE77704-FEFB-4505-B6F3-E4EA073975FA}" dt="2021-07-27T21:03:27.298" v="191"/>
          <ac:spMkLst>
            <pc:docMk/>
            <pc:sldMk cId="452473813" sldId="436"/>
            <ac:spMk id="183" creationId="{5BC5742C-E3DB-4E98-88F6-5C8F052BF4BA}"/>
          </ac:spMkLst>
        </pc:spChg>
        <pc:graphicFrameChg chg="del">
          <ac:chgData name="Paula Vázquez-Valero" userId="3a0e46d7-2099-40af-a155-aa45b68bfff3" providerId="ADAL" clId="{5EE77704-FEFB-4505-B6F3-E4EA073975FA}" dt="2021-07-27T21:03:11.972" v="186" actId="478"/>
          <ac:graphicFrameMkLst>
            <pc:docMk/>
            <pc:sldMk cId="452473813" sldId="436"/>
            <ac:graphicFrameMk id="9" creationId="{0BC2DA6F-7886-4C41-B5EB-28A586017DA4}"/>
          </ac:graphicFrameMkLst>
        </pc:graphicFrameChg>
        <pc:graphicFrameChg chg="del">
          <ac:chgData name="Paula Vázquez-Valero" userId="3a0e46d7-2099-40af-a155-aa45b68bfff3" providerId="ADAL" clId="{5EE77704-FEFB-4505-B6F3-E4EA073975FA}" dt="2021-07-27T21:03:11.972" v="186" actId="478"/>
          <ac:graphicFrameMkLst>
            <pc:docMk/>
            <pc:sldMk cId="452473813" sldId="436"/>
            <ac:graphicFrameMk id="65" creationId="{2F2B989F-2B3F-4CBA-A5C1-A1AC24D8C316}"/>
          </ac:graphicFrameMkLst>
        </pc:graphicFrameChg>
        <pc:graphicFrameChg chg="add mod">
          <ac:chgData name="Paula Vázquez-Valero" userId="3a0e46d7-2099-40af-a155-aa45b68bfff3" providerId="ADAL" clId="{5EE77704-FEFB-4505-B6F3-E4EA073975FA}" dt="2021-07-27T21:03:27.298" v="191"/>
          <ac:graphicFrameMkLst>
            <pc:docMk/>
            <pc:sldMk cId="452473813" sldId="436"/>
            <ac:graphicFrameMk id="163" creationId="{ED744A62-2115-4511-ABD0-DB33396FC0E5}"/>
          </ac:graphicFrameMkLst>
        </pc:graphicFrameChg>
        <pc:graphicFrameChg chg="add mod">
          <ac:chgData name="Paula Vázquez-Valero" userId="3a0e46d7-2099-40af-a155-aa45b68bfff3" providerId="ADAL" clId="{5EE77704-FEFB-4505-B6F3-E4EA073975FA}" dt="2021-07-27T21:03:27.298" v="191"/>
          <ac:graphicFrameMkLst>
            <pc:docMk/>
            <pc:sldMk cId="452473813" sldId="436"/>
            <ac:graphicFrameMk id="164" creationId="{42279893-3A31-42BA-BF51-42107AA8DF32}"/>
          </ac:graphicFrameMkLst>
        </pc:graphicFrameChg>
        <pc:picChg chg="del">
          <ac:chgData name="Paula Vázquez-Valero" userId="3a0e46d7-2099-40af-a155-aa45b68bfff3" providerId="ADAL" clId="{5EE77704-FEFB-4505-B6F3-E4EA073975FA}" dt="2021-07-27T21:03:11.972" v="186" actId="478"/>
          <ac:picMkLst>
            <pc:docMk/>
            <pc:sldMk cId="452473813" sldId="436"/>
            <ac:picMk id="10" creationId="{90190EB1-ED1E-4CAF-8AD2-4C589CF44698}"/>
          </ac:picMkLst>
        </pc:picChg>
        <pc:picChg chg="del">
          <ac:chgData name="Paula Vázquez-Valero" userId="3a0e46d7-2099-40af-a155-aa45b68bfff3" providerId="ADAL" clId="{5EE77704-FEFB-4505-B6F3-E4EA073975FA}" dt="2021-07-27T21:03:11.972" v="186" actId="478"/>
          <ac:picMkLst>
            <pc:docMk/>
            <pc:sldMk cId="452473813" sldId="436"/>
            <ac:picMk id="11" creationId="{D0BEC9F7-7A21-4D73-8ACD-09A9E2A33F3B}"/>
          </ac:picMkLst>
        </pc:picChg>
        <pc:picChg chg="del">
          <ac:chgData name="Paula Vázquez-Valero" userId="3a0e46d7-2099-40af-a155-aa45b68bfff3" providerId="ADAL" clId="{5EE77704-FEFB-4505-B6F3-E4EA073975FA}" dt="2021-07-27T21:03:11.972" v="186" actId="478"/>
          <ac:picMkLst>
            <pc:docMk/>
            <pc:sldMk cId="452473813" sldId="436"/>
            <ac:picMk id="12" creationId="{14BEF78C-D475-46CC-B58F-BF56D148D205}"/>
          </ac:picMkLst>
        </pc:picChg>
        <pc:picChg chg="del">
          <ac:chgData name="Paula Vázquez-Valero" userId="3a0e46d7-2099-40af-a155-aa45b68bfff3" providerId="ADAL" clId="{5EE77704-FEFB-4505-B6F3-E4EA073975FA}" dt="2021-07-27T21:03:11.972" v="186" actId="478"/>
          <ac:picMkLst>
            <pc:docMk/>
            <pc:sldMk cId="452473813" sldId="436"/>
            <ac:picMk id="13" creationId="{C063DEFF-3F14-4AAA-8626-53A84B9345DE}"/>
          </ac:picMkLst>
        </pc:picChg>
        <pc:picChg chg="del">
          <ac:chgData name="Paula Vázquez-Valero" userId="3a0e46d7-2099-40af-a155-aa45b68bfff3" providerId="ADAL" clId="{5EE77704-FEFB-4505-B6F3-E4EA073975FA}" dt="2021-07-27T21:03:11.972" v="186" actId="478"/>
          <ac:picMkLst>
            <pc:docMk/>
            <pc:sldMk cId="452473813" sldId="436"/>
            <ac:picMk id="14" creationId="{A9CA318D-B7B3-4251-B668-F9FD877D829D}"/>
          </ac:picMkLst>
        </pc:picChg>
        <pc:picChg chg="del">
          <ac:chgData name="Paula Vázquez-Valero" userId="3a0e46d7-2099-40af-a155-aa45b68bfff3" providerId="ADAL" clId="{5EE77704-FEFB-4505-B6F3-E4EA073975FA}" dt="2021-07-27T21:03:11.972" v="186" actId="478"/>
          <ac:picMkLst>
            <pc:docMk/>
            <pc:sldMk cId="452473813" sldId="436"/>
            <ac:picMk id="15" creationId="{C893DB4B-B30B-49A7-A5F4-F7F00BBC2F13}"/>
          </ac:picMkLst>
        </pc:picChg>
        <pc:picChg chg="del">
          <ac:chgData name="Paula Vázquez-Valero" userId="3a0e46d7-2099-40af-a155-aa45b68bfff3" providerId="ADAL" clId="{5EE77704-FEFB-4505-B6F3-E4EA073975FA}" dt="2021-07-27T21:03:11.972" v="186" actId="478"/>
          <ac:picMkLst>
            <pc:docMk/>
            <pc:sldMk cId="452473813" sldId="436"/>
            <ac:picMk id="16" creationId="{B9202C7C-2A32-4C18-A456-111BAC30CE70}"/>
          </ac:picMkLst>
        </pc:picChg>
        <pc:picChg chg="del">
          <ac:chgData name="Paula Vázquez-Valero" userId="3a0e46d7-2099-40af-a155-aa45b68bfff3" providerId="ADAL" clId="{5EE77704-FEFB-4505-B6F3-E4EA073975FA}" dt="2021-07-27T21:03:11.972" v="186" actId="478"/>
          <ac:picMkLst>
            <pc:docMk/>
            <pc:sldMk cId="452473813" sldId="436"/>
            <ac:picMk id="17" creationId="{50660108-0B8F-4327-AC2D-3F343DE8E184}"/>
          </ac:picMkLst>
        </pc:picChg>
        <pc:picChg chg="del">
          <ac:chgData name="Paula Vázquez-Valero" userId="3a0e46d7-2099-40af-a155-aa45b68bfff3" providerId="ADAL" clId="{5EE77704-FEFB-4505-B6F3-E4EA073975FA}" dt="2021-07-27T21:03:11.972" v="186" actId="478"/>
          <ac:picMkLst>
            <pc:docMk/>
            <pc:sldMk cId="452473813" sldId="436"/>
            <ac:picMk id="18" creationId="{109DEB2C-B176-4C9B-8489-EF676AE5D3A2}"/>
          </ac:picMkLst>
        </pc:picChg>
        <pc:picChg chg="del">
          <ac:chgData name="Paula Vázquez-Valero" userId="3a0e46d7-2099-40af-a155-aa45b68bfff3" providerId="ADAL" clId="{5EE77704-FEFB-4505-B6F3-E4EA073975FA}" dt="2021-07-27T21:03:11.972" v="186" actId="478"/>
          <ac:picMkLst>
            <pc:docMk/>
            <pc:sldMk cId="452473813" sldId="436"/>
            <ac:picMk id="19" creationId="{993781FC-6725-40A0-867E-148CA556003C}"/>
          </ac:picMkLst>
        </pc:picChg>
        <pc:picChg chg="del">
          <ac:chgData name="Paula Vázquez-Valero" userId="3a0e46d7-2099-40af-a155-aa45b68bfff3" providerId="ADAL" clId="{5EE77704-FEFB-4505-B6F3-E4EA073975FA}" dt="2021-07-27T21:03:11.972" v="186" actId="478"/>
          <ac:picMkLst>
            <pc:docMk/>
            <pc:sldMk cId="452473813" sldId="436"/>
            <ac:picMk id="20" creationId="{B3ECDC89-6A8B-4FA9-A3F6-7235FFD910C2}"/>
          </ac:picMkLst>
        </pc:picChg>
        <pc:picChg chg="del">
          <ac:chgData name="Paula Vázquez-Valero" userId="3a0e46d7-2099-40af-a155-aa45b68bfff3" providerId="ADAL" clId="{5EE77704-FEFB-4505-B6F3-E4EA073975FA}" dt="2021-07-27T21:03:11.972" v="186" actId="478"/>
          <ac:picMkLst>
            <pc:docMk/>
            <pc:sldMk cId="452473813" sldId="436"/>
            <ac:picMk id="21" creationId="{B480C1F4-46D7-4425-AB52-AA32D2488241}"/>
          </ac:picMkLst>
        </pc:picChg>
        <pc:picChg chg="del">
          <ac:chgData name="Paula Vázquez-Valero" userId="3a0e46d7-2099-40af-a155-aa45b68bfff3" providerId="ADAL" clId="{5EE77704-FEFB-4505-B6F3-E4EA073975FA}" dt="2021-07-27T21:03:11.972" v="186" actId="478"/>
          <ac:picMkLst>
            <pc:docMk/>
            <pc:sldMk cId="452473813" sldId="436"/>
            <ac:picMk id="22" creationId="{98CEBAE8-D0A7-4549-A117-FCD96D5B52FB}"/>
          </ac:picMkLst>
        </pc:picChg>
        <pc:picChg chg="del">
          <ac:chgData name="Paula Vázquez-Valero" userId="3a0e46d7-2099-40af-a155-aa45b68bfff3" providerId="ADAL" clId="{5EE77704-FEFB-4505-B6F3-E4EA073975FA}" dt="2021-07-27T21:03:11.972" v="186" actId="478"/>
          <ac:picMkLst>
            <pc:docMk/>
            <pc:sldMk cId="452473813" sldId="436"/>
            <ac:picMk id="23" creationId="{A4621EFC-1020-4DAA-98AD-FECD5A6001F7}"/>
          </ac:picMkLst>
        </pc:picChg>
        <pc:picChg chg="del">
          <ac:chgData name="Paula Vázquez-Valero" userId="3a0e46d7-2099-40af-a155-aa45b68bfff3" providerId="ADAL" clId="{5EE77704-FEFB-4505-B6F3-E4EA073975FA}" dt="2021-07-27T21:03:11.972" v="186" actId="478"/>
          <ac:picMkLst>
            <pc:docMk/>
            <pc:sldMk cId="452473813" sldId="436"/>
            <ac:picMk id="24" creationId="{E93AC97A-33A7-479A-BDE7-E5F77DC0592A}"/>
          </ac:picMkLst>
        </pc:picChg>
        <pc:picChg chg="del">
          <ac:chgData name="Paula Vázquez-Valero" userId="3a0e46d7-2099-40af-a155-aa45b68bfff3" providerId="ADAL" clId="{5EE77704-FEFB-4505-B6F3-E4EA073975FA}" dt="2021-07-27T21:03:11.972" v="186" actId="478"/>
          <ac:picMkLst>
            <pc:docMk/>
            <pc:sldMk cId="452473813" sldId="436"/>
            <ac:picMk id="25" creationId="{614E0859-D372-4F23-9F65-8D81B2E3C3C2}"/>
          </ac:picMkLst>
        </pc:picChg>
        <pc:picChg chg="del">
          <ac:chgData name="Paula Vázquez-Valero" userId="3a0e46d7-2099-40af-a155-aa45b68bfff3" providerId="ADAL" clId="{5EE77704-FEFB-4505-B6F3-E4EA073975FA}" dt="2021-07-27T21:03:11.972" v="186" actId="478"/>
          <ac:picMkLst>
            <pc:docMk/>
            <pc:sldMk cId="452473813" sldId="436"/>
            <ac:picMk id="26" creationId="{98622AA9-ECEF-42FB-87E9-9EC69536C9AB}"/>
          </ac:picMkLst>
        </pc:picChg>
        <pc:picChg chg="del">
          <ac:chgData name="Paula Vázquez-Valero" userId="3a0e46d7-2099-40af-a155-aa45b68bfff3" providerId="ADAL" clId="{5EE77704-FEFB-4505-B6F3-E4EA073975FA}" dt="2021-07-27T21:03:11.972" v="186" actId="478"/>
          <ac:picMkLst>
            <pc:docMk/>
            <pc:sldMk cId="452473813" sldId="436"/>
            <ac:picMk id="27" creationId="{5B883CAE-A8D2-4C5A-A3B6-F65D1F9E7C5A}"/>
          </ac:picMkLst>
        </pc:picChg>
        <pc:picChg chg="del">
          <ac:chgData name="Paula Vázquez-Valero" userId="3a0e46d7-2099-40af-a155-aa45b68bfff3" providerId="ADAL" clId="{5EE77704-FEFB-4505-B6F3-E4EA073975FA}" dt="2021-07-27T21:03:11.972" v="186" actId="478"/>
          <ac:picMkLst>
            <pc:docMk/>
            <pc:sldMk cId="452473813" sldId="436"/>
            <ac:picMk id="28" creationId="{1584A34E-3B1B-45B8-B354-8C030E153928}"/>
          </ac:picMkLst>
        </pc:picChg>
        <pc:picChg chg="del">
          <ac:chgData name="Paula Vázquez-Valero" userId="3a0e46d7-2099-40af-a155-aa45b68bfff3" providerId="ADAL" clId="{5EE77704-FEFB-4505-B6F3-E4EA073975FA}" dt="2021-07-27T21:03:11.972" v="186" actId="478"/>
          <ac:picMkLst>
            <pc:docMk/>
            <pc:sldMk cId="452473813" sldId="436"/>
            <ac:picMk id="29" creationId="{D9036F3D-2BB5-42EF-9917-762618CD591D}"/>
          </ac:picMkLst>
        </pc:picChg>
        <pc:picChg chg="del">
          <ac:chgData name="Paula Vázquez-Valero" userId="3a0e46d7-2099-40af-a155-aa45b68bfff3" providerId="ADAL" clId="{5EE77704-FEFB-4505-B6F3-E4EA073975FA}" dt="2021-07-27T21:03:11.972" v="186" actId="478"/>
          <ac:picMkLst>
            <pc:docMk/>
            <pc:sldMk cId="452473813" sldId="436"/>
            <ac:picMk id="30" creationId="{3533ED3B-3AF2-430A-B621-C0B21C76DFE7}"/>
          </ac:picMkLst>
        </pc:picChg>
        <pc:picChg chg="del">
          <ac:chgData name="Paula Vázquez-Valero" userId="3a0e46d7-2099-40af-a155-aa45b68bfff3" providerId="ADAL" clId="{5EE77704-FEFB-4505-B6F3-E4EA073975FA}" dt="2021-07-27T21:03:11.972" v="186" actId="478"/>
          <ac:picMkLst>
            <pc:docMk/>
            <pc:sldMk cId="452473813" sldId="436"/>
            <ac:picMk id="31" creationId="{D339D0A5-B953-4D2C-A3A5-862A9CFBF447}"/>
          </ac:picMkLst>
        </pc:picChg>
        <pc:picChg chg="del">
          <ac:chgData name="Paula Vázquez-Valero" userId="3a0e46d7-2099-40af-a155-aa45b68bfff3" providerId="ADAL" clId="{5EE77704-FEFB-4505-B6F3-E4EA073975FA}" dt="2021-07-27T21:03:11.972" v="186" actId="478"/>
          <ac:picMkLst>
            <pc:docMk/>
            <pc:sldMk cId="452473813" sldId="436"/>
            <ac:picMk id="32" creationId="{988AFDD0-8FAB-4FA7-9470-B627DAEA1EFD}"/>
          </ac:picMkLst>
        </pc:picChg>
        <pc:picChg chg="del">
          <ac:chgData name="Paula Vázquez-Valero" userId="3a0e46d7-2099-40af-a155-aa45b68bfff3" providerId="ADAL" clId="{5EE77704-FEFB-4505-B6F3-E4EA073975FA}" dt="2021-07-27T21:03:11.972" v="186" actId="478"/>
          <ac:picMkLst>
            <pc:docMk/>
            <pc:sldMk cId="452473813" sldId="436"/>
            <ac:picMk id="33" creationId="{F914C462-AA24-4573-B079-A1293716D63F}"/>
          </ac:picMkLst>
        </pc:picChg>
        <pc:picChg chg="del">
          <ac:chgData name="Paula Vázquez-Valero" userId="3a0e46d7-2099-40af-a155-aa45b68bfff3" providerId="ADAL" clId="{5EE77704-FEFB-4505-B6F3-E4EA073975FA}" dt="2021-07-27T21:03:11.972" v="186" actId="478"/>
          <ac:picMkLst>
            <pc:docMk/>
            <pc:sldMk cId="452473813" sldId="436"/>
            <ac:picMk id="34" creationId="{0D632777-6E2E-4D84-9ABE-64E14CD63582}"/>
          </ac:picMkLst>
        </pc:picChg>
        <pc:picChg chg="del">
          <ac:chgData name="Paula Vázquez-Valero" userId="3a0e46d7-2099-40af-a155-aa45b68bfff3" providerId="ADAL" clId="{5EE77704-FEFB-4505-B6F3-E4EA073975FA}" dt="2021-07-27T21:03:11.972" v="186" actId="478"/>
          <ac:picMkLst>
            <pc:docMk/>
            <pc:sldMk cId="452473813" sldId="436"/>
            <ac:picMk id="37" creationId="{ED263D7F-B36E-4B65-9C1E-FB76058AC4F6}"/>
          </ac:picMkLst>
        </pc:picChg>
        <pc:picChg chg="del">
          <ac:chgData name="Paula Vázquez-Valero" userId="3a0e46d7-2099-40af-a155-aa45b68bfff3" providerId="ADAL" clId="{5EE77704-FEFB-4505-B6F3-E4EA073975FA}" dt="2021-07-27T21:03:11.972" v="186" actId="478"/>
          <ac:picMkLst>
            <pc:docMk/>
            <pc:sldMk cId="452473813" sldId="436"/>
            <ac:picMk id="38" creationId="{4743B50A-1800-4614-914E-E9400F6951F1}"/>
          </ac:picMkLst>
        </pc:picChg>
        <pc:picChg chg="del">
          <ac:chgData name="Paula Vázquez-Valero" userId="3a0e46d7-2099-40af-a155-aa45b68bfff3" providerId="ADAL" clId="{5EE77704-FEFB-4505-B6F3-E4EA073975FA}" dt="2021-07-27T21:03:25.429" v="189" actId="478"/>
          <ac:picMkLst>
            <pc:docMk/>
            <pc:sldMk cId="452473813" sldId="436"/>
            <ac:picMk id="39" creationId="{BC4B23C4-FEC9-4B6F-AD0D-B4FB9AA76EF5}"/>
          </ac:picMkLst>
        </pc:picChg>
        <pc:picChg chg="del">
          <ac:chgData name="Paula Vázquez-Valero" userId="3a0e46d7-2099-40af-a155-aa45b68bfff3" providerId="ADAL" clId="{5EE77704-FEFB-4505-B6F3-E4EA073975FA}" dt="2021-07-27T21:03:11.972" v="186" actId="478"/>
          <ac:picMkLst>
            <pc:docMk/>
            <pc:sldMk cId="452473813" sldId="436"/>
            <ac:picMk id="42" creationId="{F4085162-382A-41A9-9F22-17DBFE7CD4C3}"/>
          </ac:picMkLst>
        </pc:picChg>
        <pc:picChg chg="del">
          <ac:chgData name="Paula Vázquez-Valero" userId="3a0e46d7-2099-40af-a155-aa45b68bfff3" providerId="ADAL" clId="{5EE77704-FEFB-4505-B6F3-E4EA073975FA}" dt="2021-07-27T21:03:11.972" v="186" actId="478"/>
          <ac:picMkLst>
            <pc:docMk/>
            <pc:sldMk cId="452473813" sldId="436"/>
            <ac:picMk id="43" creationId="{A2BF92CB-EEC3-4AFE-B843-D2878D7D151A}"/>
          </ac:picMkLst>
        </pc:picChg>
        <pc:picChg chg="del">
          <ac:chgData name="Paula Vázquez-Valero" userId="3a0e46d7-2099-40af-a155-aa45b68bfff3" providerId="ADAL" clId="{5EE77704-FEFB-4505-B6F3-E4EA073975FA}" dt="2021-07-27T21:03:11.972" v="186" actId="478"/>
          <ac:picMkLst>
            <pc:docMk/>
            <pc:sldMk cId="452473813" sldId="436"/>
            <ac:picMk id="44" creationId="{894895DF-AEFC-412E-959D-1E74455095B4}"/>
          </ac:picMkLst>
        </pc:picChg>
        <pc:picChg chg="del">
          <ac:chgData name="Paula Vázquez-Valero" userId="3a0e46d7-2099-40af-a155-aa45b68bfff3" providerId="ADAL" clId="{5EE77704-FEFB-4505-B6F3-E4EA073975FA}" dt="2021-07-27T21:03:11.972" v="186" actId="478"/>
          <ac:picMkLst>
            <pc:docMk/>
            <pc:sldMk cId="452473813" sldId="436"/>
            <ac:picMk id="45" creationId="{06C51A30-C084-4FC2-98FA-B92C57D18242}"/>
          </ac:picMkLst>
        </pc:picChg>
        <pc:picChg chg="del">
          <ac:chgData name="Paula Vázquez-Valero" userId="3a0e46d7-2099-40af-a155-aa45b68bfff3" providerId="ADAL" clId="{5EE77704-FEFB-4505-B6F3-E4EA073975FA}" dt="2021-07-27T21:03:11.972" v="186" actId="478"/>
          <ac:picMkLst>
            <pc:docMk/>
            <pc:sldMk cId="452473813" sldId="436"/>
            <ac:picMk id="46" creationId="{F1325ACA-1548-4BE4-819D-F0D83624860B}"/>
          </ac:picMkLst>
        </pc:picChg>
        <pc:picChg chg="del">
          <ac:chgData name="Paula Vázquez-Valero" userId="3a0e46d7-2099-40af-a155-aa45b68bfff3" providerId="ADAL" clId="{5EE77704-FEFB-4505-B6F3-E4EA073975FA}" dt="2021-07-27T21:03:11.972" v="186" actId="478"/>
          <ac:picMkLst>
            <pc:docMk/>
            <pc:sldMk cId="452473813" sldId="436"/>
            <ac:picMk id="47" creationId="{B1D74409-6E5C-49E5-A2A5-2CBBA0072DB0}"/>
          </ac:picMkLst>
        </pc:picChg>
        <pc:picChg chg="del">
          <ac:chgData name="Paula Vázquez-Valero" userId="3a0e46d7-2099-40af-a155-aa45b68bfff3" providerId="ADAL" clId="{5EE77704-FEFB-4505-B6F3-E4EA073975FA}" dt="2021-07-27T21:03:11.972" v="186" actId="478"/>
          <ac:picMkLst>
            <pc:docMk/>
            <pc:sldMk cId="452473813" sldId="436"/>
            <ac:picMk id="48" creationId="{F8C9731A-F1BD-47AB-9602-6775381DDD01}"/>
          </ac:picMkLst>
        </pc:picChg>
        <pc:picChg chg="del">
          <ac:chgData name="Paula Vázquez-Valero" userId="3a0e46d7-2099-40af-a155-aa45b68bfff3" providerId="ADAL" clId="{5EE77704-FEFB-4505-B6F3-E4EA073975FA}" dt="2021-07-27T21:03:11.972" v="186" actId="478"/>
          <ac:picMkLst>
            <pc:docMk/>
            <pc:sldMk cId="452473813" sldId="436"/>
            <ac:picMk id="49" creationId="{CA583ABD-968F-47FF-B91F-2E166D344B49}"/>
          </ac:picMkLst>
        </pc:picChg>
        <pc:picChg chg="del">
          <ac:chgData name="Paula Vázquez-Valero" userId="3a0e46d7-2099-40af-a155-aa45b68bfff3" providerId="ADAL" clId="{5EE77704-FEFB-4505-B6F3-E4EA073975FA}" dt="2021-07-27T21:03:11.972" v="186" actId="478"/>
          <ac:picMkLst>
            <pc:docMk/>
            <pc:sldMk cId="452473813" sldId="436"/>
            <ac:picMk id="50" creationId="{A507A699-63CB-42E3-9A2D-9A7859187DEA}"/>
          </ac:picMkLst>
        </pc:picChg>
        <pc:picChg chg="del">
          <ac:chgData name="Paula Vázquez-Valero" userId="3a0e46d7-2099-40af-a155-aa45b68bfff3" providerId="ADAL" clId="{5EE77704-FEFB-4505-B6F3-E4EA073975FA}" dt="2021-07-27T21:03:11.972" v="186" actId="478"/>
          <ac:picMkLst>
            <pc:docMk/>
            <pc:sldMk cId="452473813" sldId="436"/>
            <ac:picMk id="51" creationId="{C0505AEF-8F1F-4D9F-8E9C-01908C4C0A45}"/>
          </ac:picMkLst>
        </pc:picChg>
        <pc:picChg chg="del">
          <ac:chgData name="Paula Vázquez-Valero" userId="3a0e46d7-2099-40af-a155-aa45b68bfff3" providerId="ADAL" clId="{5EE77704-FEFB-4505-B6F3-E4EA073975FA}" dt="2021-07-27T21:03:11.972" v="186" actId="478"/>
          <ac:picMkLst>
            <pc:docMk/>
            <pc:sldMk cId="452473813" sldId="436"/>
            <ac:picMk id="52" creationId="{F991FAD8-40A3-4B4B-BDE4-4CB2BA2AAC7C}"/>
          </ac:picMkLst>
        </pc:picChg>
        <pc:picChg chg="del">
          <ac:chgData name="Paula Vázquez-Valero" userId="3a0e46d7-2099-40af-a155-aa45b68bfff3" providerId="ADAL" clId="{5EE77704-FEFB-4505-B6F3-E4EA073975FA}" dt="2021-07-27T21:03:11.972" v="186" actId="478"/>
          <ac:picMkLst>
            <pc:docMk/>
            <pc:sldMk cId="452473813" sldId="436"/>
            <ac:picMk id="53" creationId="{F3EF6671-60B3-45A7-A77B-DBDDD8C59615}"/>
          </ac:picMkLst>
        </pc:picChg>
        <pc:picChg chg="del">
          <ac:chgData name="Paula Vázquez-Valero" userId="3a0e46d7-2099-40af-a155-aa45b68bfff3" providerId="ADAL" clId="{5EE77704-FEFB-4505-B6F3-E4EA073975FA}" dt="2021-07-27T21:03:11.972" v="186" actId="478"/>
          <ac:picMkLst>
            <pc:docMk/>
            <pc:sldMk cId="452473813" sldId="436"/>
            <ac:picMk id="54" creationId="{C8C82385-9BBD-42D8-89E5-0067A7DD84A0}"/>
          </ac:picMkLst>
        </pc:picChg>
        <pc:picChg chg="del">
          <ac:chgData name="Paula Vázquez-Valero" userId="3a0e46d7-2099-40af-a155-aa45b68bfff3" providerId="ADAL" clId="{5EE77704-FEFB-4505-B6F3-E4EA073975FA}" dt="2021-07-27T21:03:11.972" v="186" actId="478"/>
          <ac:picMkLst>
            <pc:docMk/>
            <pc:sldMk cId="452473813" sldId="436"/>
            <ac:picMk id="57" creationId="{851B5AAB-E448-4D4F-BD2B-DA1C5ECF04E4}"/>
          </ac:picMkLst>
        </pc:picChg>
        <pc:picChg chg="del">
          <ac:chgData name="Paula Vázquez-Valero" userId="3a0e46d7-2099-40af-a155-aa45b68bfff3" providerId="ADAL" clId="{5EE77704-FEFB-4505-B6F3-E4EA073975FA}" dt="2021-07-27T21:03:11.972" v="186" actId="478"/>
          <ac:picMkLst>
            <pc:docMk/>
            <pc:sldMk cId="452473813" sldId="436"/>
            <ac:picMk id="58" creationId="{3C39AB83-1E51-4D3C-9FA6-74FA359FB78D}"/>
          </ac:picMkLst>
        </pc:picChg>
        <pc:picChg chg="del">
          <ac:chgData name="Paula Vázquez-Valero" userId="3a0e46d7-2099-40af-a155-aa45b68bfff3" providerId="ADAL" clId="{5EE77704-FEFB-4505-B6F3-E4EA073975FA}" dt="2021-07-27T21:03:11.972" v="186" actId="478"/>
          <ac:picMkLst>
            <pc:docMk/>
            <pc:sldMk cId="452473813" sldId="436"/>
            <ac:picMk id="59" creationId="{FAEC6412-FBAA-446B-82EF-68FE1ABB55F6}"/>
          </ac:picMkLst>
        </pc:picChg>
        <pc:picChg chg="del">
          <ac:chgData name="Paula Vázquez-Valero" userId="3a0e46d7-2099-40af-a155-aa45b68bfff3" providerId="ADAL" clId="{5EE77704-FEFB-4505-B6F3-E4EA073975FA}" dt="2021-07-27T21:03:11.972" v="186" actId="478"/>
          <ac:picMkLst>
            <pc:docMk/>
            <pc:sldMk cId="452473813" sldId="436"/>
            <ac:picMk id="60" creationId="{1F2DC389-1B2B-41DD-B2FF-4E73A036806F}"/>
          </ac:picMkLst>
        </pc:picChg>
        <pc:picChg chg="del">
          <ac:chgData name="Paula Vázquez-Valero" userId="3a0e46d7-2099-40af-a155-aa45b68bfff3" providerId="ADAL" clId="{5EE77704-FEFB-4505-B6F3-E4EA073975FA}" dt="2021-07-27T21:03:11.972" v="186" actId="478"/>
          <ac:picMkLst>
            <pc:docMk/>
            <pc:sldMk cId="452473813" sldId="436"/>
            <ac:picMk id="61" creationId="{284A23D2-BB30-4EFB-9EE3-999C27A18561}"/>
          </ac:picMkLst>
        </pc:picChg>
        <pc:picChg chg="del">
          <ac:chgData name="Paula Vázquez-Valero" userId="3a0e46d7-2099-40af-a155-aa45b68bfff3" providerId="ADAL" clId="{5EE77704-FEFB-4505-B6F3-E4EA073975FA}" dt="2021-07-27T21:03:11.972" v="186" actId="478"/>
          <ac:picMkLst>
            <pc:docMk/>
            <pc:sldMk cId="452473813" sldId="436"/>
            <ac:picMk id="62" creationId="{1331391B-7317-4BCE-8D06-D985C8B6AFB7}"/>
          </ac:picMkLst>
        </pc:picChg>
        <pc:picChg chg="del">
          <ac:chgData name="Paula Vázquez-Valero" userId="3a0e46d7-2099-40af-a155-aa45b68bfff3" providerId="ADAL" clId="{5EE77704-FEFB-4505-B6F3-E4EA073975FA}" dt="2021-07-27T21:03:11.972" v="186" actId="478"/>
          <ac:picMkLst>
            <pc:docMk/>
            <pc:sldMk cId="452473813" sldId="436"/>
            <ac:picMk id="63" creationId="{EBF6BACF-4884-4B25-8261-92E49D52A4C2}"/>
          </ac:picMkLst>
        </pc:picChg>
        <pc:picChg chg="del">
          <ac:chgData name="Paula Vázquez-Valero" userId="3a0e46d7-2099-40af-a155-aa45b68bfff3" providerId="ADAL" clId="{5EE77704-FEFB-4505-B6F3-E4EA073975FA}" dt="2021-07-27T21:03:11.972" v="186" actId="478"/>
          <ac:picMkLst>
            <pc:docMk/>
            <pc:sldMk cId="452473813" sldId="436"/>
            <ac:picMk id="64" creationId="{F52A2DC2-7009-4523-898F-D9814766C9BC}"/>
          </ac:picMkLst>
        </pc:picChg>
        <pc:picChg chg="del">
          <ac:chgData name="Paula Vázquez-Valero" userId="3a0e46d7-2099-40af-a155-aa45b68bfff3" providerId="ADAL" clId="{5EE77704-FEFB-4505-B6F3-E4EA073975FA}" dt="2021-07-27T21:03:14.369" v="187" actId="478"/>
          <ac:picMkLst>
            <pc:docMk/>
            <pc:sldMk cId="452473813" sldId="436"/>
            <ac:picMk id="71" creationId="{9AF4B320-50A3-4F99-BDA1-9EBE113CCBF9}"/>
          </ac:picMkLst>
        </pc:picChg>
        <pc:picChg chg="del">
          <ac:chgData name="Paula Vázquez-Valero" userId="3a0e46d7-2099-40af-a155-aa45b68bfff3" providerId="ADAL" clId="{5EE77704-FEFB-4505-B6F3-E4EA073975FA}" dt="2021-07-27T21:03:14.369" v="187" actId="478"/>
          <ac:picMkLst>
            <pc:docMk/>
            <pc:sldMk cId="452473813" sldId="436"/>
            <ac:picMk id="73" creationId="{B5CEC4BE-E206-41BF-B5C0-4A35C950982E}"/>
          </ac:picMkLst>
        </pc:picChg>
        <pc:picChg chg="add mod">
          <ac:chgData name="Paula Vázquez-Valero" userId="3a0e46d7-2099-40af-a155-aa45b68bfff3" providerId="ADAL" clId="{5EE77704-FEFB-4505-B6F3-E4EA073975FA}" dt="2021-07-27T21:03:27.298" v="191"/>
          <ac:picMkLst>
            <pc:docMk/>
            <pc:sldMk cId="452473813" sldId="436"/>
            <ac:picMk id="80" creationId="{248C2C18-1219-40E1-88E4-FC86806ED985}"/>
          </ac:picMkLst>
        </pc:picChg>
        <pc:picChg chg="add mod">
          <ac:chgData name="Paula Vázquez-Valero" userId="3a0e46d7-2099-40af-a155-aa45b68bfff3" providerId="ADAL" clId="{5EE77704-FEFB-4505-B6F3-E4EA073975FA}" dt="2021-07-27T21:03:27.298" v="191"/>
          <ac:picMkLst>
            <pc:docMk/>
            <pc:sldMk cId="452473813" sldId="436"/>
            <ac:picMk id="91" creationId="{8B91812F-2FE8-4A49-9BDF-4E70291AD787}"/>
          </ac:picMkLst>
        </pc:picChg>
        <pc:picChg chg="add mod">
          <ac:chgData name="Paula Vázquez-Valero" userId="3a0e46d7-2099-40af-a155-aa45b68bfff3" providerId="ADAL" clId="{5EE77704-FEFB-4505-B6F3-E4EA073975FA}" dt="2021-07-27T21:03:27.298" v="191"/>
          <ac:picMkLst>
            <pc:docMk/>
            <pc:sldMk cId="452473813" sldId="436"/>
            <ac:picMk id="92" creationId="{84FE976A-1F82-4876-A6D2-5BB637649BC7}"/>
          </ac:picMkLst>
        </pc:picChg>
        <pc:picChg chg="add mod">
          <ac:chgData name="Paula Vázquez-Valero" userId="3a0e46d7-2099-40af-a155-aa45b68bfff3" providerId="ADAL" clId="{5EE77704-FEFB-4505-B6F3-E4EA073975FA}" dt="2021-07-27T21:03:27.298" v="191"/>
          <ac:picMkLst>
            <pc:docMk/>
            <pc:sldMk cId="452473813" sldId="436"/>
            <ac:picMk id="93" creationId="{CE0D957F-0ECA-48FF-B1F6-F00CCAB87C1A}"/>
          </ac:picMkLst>
        </pc:picChg>
        <pc:picChg chg="add mod">
          <ac:chgData name="Paula Vázquez-Valero" userId="3a0e46d7-2099-40af-a155-aa45b68bfff3" providerId="ADAL" clId="{5EE77704-FEFB-4505-B6F3-E4EA073975FA}" dt="2021-07-27T21:03:27.298" v="191"/>
          <ac:picMkLst>
            <pc:docMk/>
            <pc:sldMk cId="452473813" sldId="436"/>
            <ac:picMk id="94" creationId="{5A0965E1-2081-4D72-9A85-C23C938F2308}"/>
          </ac:picMkLst>
        </pc:picChg>
        <pc:picChg chg="add mod">
          <ac:chgData name="Paula Vázquez-Valero" userId="3a0e46d7-2099-40af-a155-aa45b68bfff3" providerId="ADAL" clId="{5EE77704-FEFB-4505-B6F3-E4EA073975FA}" dt="2021-07-27T21:03:27.298" v="191"/>
          <ac:picMkLst>
            <pc:docMk/>
            <pc:sldMk cId="452473813" sldId="436"/>
            <ac:picMk id="95" creationId="{00485A6B-9123-4BBA-B40E-B33671C92842}"/>
          </ac:picMkLst>
        </pc:picChg>
        <pc:picChg chg="add mod">
          <ac:chgData name="Paula Vázquez-Valero" userId="3a0e46d7-2099-40af-a155-aa45b68bfff3" providerId="ADAL" clId="{5EE77704-FEFB-4505-B6F3-E4EA073975FA}" dt="2021-07-27T21:03:27.298" v="191"/>
          <ac:picMkLst>
            <pc:docMk/>
            <pc:sldMk cId="452473813" sldId="436"/>
            <ac:picMk id="96" creationId="{3F5B709A-5455-430F-AF70-0B216E7F7991}"/>
          </ac:picMkLst>
        </pc:picChg>
        <pc:picChg chg="add mod">
          <ac:chgData name="Paula Vázquez-Valero" userId="3a0e46d7-2099-40af-a155-aa45b68bfff3" providerId="ADAL" clId="{5EE77704-FEFB-4505-B6F3-E4EA073975FA}" dt="2021-07-27T21:03:27.298" v="191"/>
          <ac:picMkLst>
            <pc:docMk/>
            <pc:sldMk cId="452473813" sldId="436"/>
            <ac:picMk id="97" creationId="{4271B70B-0058-4348-9E3E-07F07D0E02DD}"/>
          </ac:picMkLst>
        </pc:picChg>
        <pc:picChg chg="add mod">
          <ac:chgData name="Paula Vázquez-Valero" userId="3a0e46d7-2099-40af-a155-aa45b68bfff3" providerId="ADAL" clId="{5EE77704-FEFB-4505-B6F3-E4EA073975FA}" dt="2021-07-27T21:03:27.298" v="191"/>
          <ac:picMkLst>
            <pc:docMk/>
            <pc:sldMk cId="452473813" sldId="436"/>
            <ac:picMk id="98" creationId="{3DD2B70F-9A4E-4971-9093-CCE0F0665450}"/>
          </ac:picMkLst>
        </pc:picChg>
        <pc:picChg chg="add mod">
          <ac:chgData name="Paula Vázquez-Valero" userId="3a0e46d7-2099-40af-a155-aa45b68bfff3" providerId="ADAL" clId="{5EE77704-FEFB-4505-B6F3-E4EA073975FA}" dt="2021-07-27T21:03:27.298" v="191"/>
          <ac:picMkLst>
            <pc:docMk/>
            <pc:sldMk cId="452473813" sldId="436"/>
            <ac:picMk id="99" creationId="{F931D647-88F2-4316-9A3D-850F3CCF9592}"/>
          </ac:picMkLst>
        </pc:picChg>
        <pc:picChg chg="add mod">
          <ac:chgData name="Paula Vázquez-Valero" userId="3a0e46d7-2099-40af-a155-aa45b68bfff3" providerId="ADAL" clId="{5EE77704-FEFB-4505-B6F3-E4EA073975FA}" dt="2021-07-27T21:03:27.298" v="191"/>
          <ac:picMkLst>
            <pc:docMk/>
            <pc:sldMk cId="452473813" sldId="436"/>
            <ac:picMk id="100" creationId="{D1962F3F-D995-4E39-BF55-DFC2645CC99A}"/>
          </ac:picMkLst>
        </pc:picChg>
        <pc:picChg chg="add mod">
          <ac:chgData name="Paula Vázquez-Valero" userId="3a0e46d7-2099-40af-a155-aa45b68bfff3" providerId="ADAL" clId="{5EE77704-FEFB-4505-B6F3-E4EA073975FA}" dt="2021-07-27T21:03:27.298" v="191"/>
          <ac:picMkLst>
            <pc:docMk/>
            <pc:sldMk cId="452473813" sldId="436"/>
            <ac:picMk id="101" creationId="{08C04481-6AD7-48E2-A9BB-D326024F1CE1}"/>
          </ac:picMkLst>
        </pc:picChg>
        <pc:picChg chg="add mod">
          <ac:chgData name="Paula Vázquez-Valero" userId="3a0e46d7-2099-40af-a155-aa45b68bfff3" providerId="ADAL" clId="{5EE77704-FEFB-4505-B6F3-E4EA073975FA}" dt="2021-07-27T21:03:27.298" v="191"/>
          <ac:picMkLst>
            <pc:docMk/>
            <pc:sldMk cId="452473813" sldId="436"/>
            <ac:picMk id="102" creationId="{8722ED99-B828-4AEA-B714-6FA115B1EB1A}"/>
          </ac:picMkLst>
        </pc:picChg>
        <pc:picChg chg="add mod">
          <ac:chgData name="Paula Vázquez-Valero" userId="3a0e46d7-2099-40af-a155-aa45b68bfff3" providerId="ADAL" clId="{5EE77704-FEFB-4505-B6F3-E4EA073975FA}" dt="2021-07-27T21:03:27.298" v="191"/>
          <ac:picMkLst>
            <pc:docMk/>
            <pc:sldMk cId="452473813" sldId="436"/>
            <ac:picMk id="103" creationId="{96A834C8-1D96-4CDB-9DFC-A454BDED1E3E}"/>
          </ac:picMkLst>
        </pc:picChg>
        <pc:picChg chg="add mod">
          <ac:chgData name="Paula Vázquez-Valero" userId="3a0e46d7-2099-40af-a155-aa45b68bfff3" providerId="ADAL" clId="{5EE77704-FEFB-4505-B6F3-E4EA073975FA}" dt="2021-07-27T21:03:27.298" v="191"/>
          <ac:picMkLst>
            <pc:docMk/>
            <pc:sldMk cId="452473813" sldId="436"/>
            <ac:picMk id="104" creationId="{B45BBDF7-DB94-45D0-B09C-265C4796B2C0}"/>
          </ac:picMkLst>
        </pc:picChg>
        <pc:picChg chg="add mod">
          <ac:chgData name="Paula Vázquez-Valero" userId="3a0e46d7-2099-40af-a155-aa45b68bfff3" providerId="ADAL" clId="{5EE77704-FEFB-4505-B6F3-E4EA073975FA}" dt="2021-07-27T21:03:27.298" v="191"/>
          <ac:picMkLst>
            <pc:docMk/>
            <pc:sldMk cId="452473813" sldId="436"/>
            <ac:picMk id="106" creationId="{85302FCB-ABBD-4CC6-BBDE-E5B9EC900A6D}"/>
          </ac:picMkLst>
        </pc:picChg>
        <pc:picChg chg="add mod">
          <ac:chgData name="Paula Vázquez-Valero" userId="3a0e46d7-2099-40af-a155-aa45b68bfff3" providerId="ADAL" clId="{5EE77704-FEFB-4505-B6F3-E4EA073975FA}" dt="2021-07-27T21:03:27.298" v="191"/>
          <ac:picMkLst>
            <pc:docMk/>
            <pc:sldMk cId="452473813" sldId="436"/>
            <ac:picMk id="107" creationId="{B7906661-FDC1-4411-8560-89D267437503}"/>
          </ac:picMkLst>
        </pc:picChg>
        <pc:picChg chg="add mod">
          <ac:chgData name="Paula Vázquez-Valero" userId="3a0e46d7-2099-40af-a155-aa45b68bfff3" providerId="ADAL" clId="{5EE77704-FEFB-4505-B6F3-E4EA073975FA}" dt="2021-07-27T21:03:27.298" v="191"/>
          <ac:picMkLst>
            <pc:docMk/>
            <pc:sldMk cId="452473813" sldId="436"/>
            <ac:picMk id="108" creationId="{F1B1FB6F-70E3-45B4-8E99-2008634A56F6}"/>
          </ac:picMkLst>
        </pc:picChg>
        <pc:picChg chg="add mod">
          <ac:chgData name="Paula Vázquez-Valero" userId="3a0e46d7-2099-40af-a155-aa45b68bfff3" providerId="ADAL" clId="{5EE77704-FEFB-4505-B6F3-E4EA073975FA}" dt="2021-07-27T21:03:27.298" v="191"/>
          <ac:picMkLst>
            <pc:docMk/>
            <pc:sldMk cId="452473813" sldId="436"/>
            <ac:picMk id="109" creationId="{7981F731-0C24-4F3B-B976-326F739B4288}"/>
          </ac:picMkLst>
        </pc:picChg>
        <pc:picChg chg="add mod">
          <ac:chgData name="Paula Vázquez-Valero" userId="3a0e46d7-2099-40af-a155-aa45b68bfff3" providerId="ADAL" clId="{5EE77704-FEFB-4505-B6F3-E4EA073975FA}" dt="2021-07-27T21:03:27.298" v="191"/>
          <ac:picMkLst>
            <pc:docMk/>
            <pc:sldMk cId="452473813" sldId="436"/>
            <ac:picMk id="110" creationId="{0DCA1111-C1F4-49E2-A75D-0CED7224E6DE}"/>
          </ac:picMkLst>
        </pc:picChg>
        <pc:picChg chg="add mod">
          <ac:chgData name="Paula Vázquez-Valero" userId="3a0e46d7-2099-40af-a155-aa45b68bfff3" providerId="ADAL" clId="{5EE77704-FEFB-4505-B6F3-E4EA073975FA}" dt="2021-07-27T21:03:27.298" v="191"/>
          <ac:picMkLst>
            <pc:docMk/>
            <pc:sldMk cId="452473813" sldId="436"/>
            <ac:picMk id="111" creationId="{AA950B81-9066-4159-9E99-F56D369C1EA1}"/>
          </ac:picMkLst>
        </pc:picChg>
        <pc:picChg chg="add mod">
          <ac:chgData name="Paula Vázquez-Valero" userId="3a0e46d7-2099-40af-a155-aa45b68bfff3" providerId="ADAL" clId="{5EE77704-FEFB-4505-B6F3-E4EA073975FA}" dt="2021-07-27T21:03:27.298" v="191"/>
          <ac:picMkLst>
            <pc:docMk/>
            <pc:sldMk cId="452473813" sldId="436"/>
            <ac:picMk id="112" creationId="{4F6A46E3-7E7D-44B9-B2EE-4DA4DE5DC7EC}"/>
          </ac:picMkLst>
        </pc:picChg>
        <pc:picChg chg="add mod">
          <ac:chgData name="Paula Vázquez-Valero" userId="3a0e46d7-2099-40af-a155-aa45b68bfff3" providerId="ADAL" clId="{5EE77704-FEFB-4505-B6F3-E4EA073975FA}" dt="2021-07-27T21:03:27.298" v="191"/>
          <ac:picMkLst>
            <pc:docMk/>
            <pc:sldMk cId="452473813" sldId="436"/>
            <ac:picMk id="113" creationId="{CD871C58-4F61-41D5-94F1-565756E5CB61}"/>
          </ac:picMkLst>
        </pc:picChg>
        <pc:picChg chg="add mod">
          <ac:chgData name="Paula Vázquez-Valero" userId="3a0e46d7-2099-40af-a155-aa45b68bfff3" providerId="ADAL" clId="{5EE77704-FEFB-4505-B6F3-E4EA073975FA}" dt="2021-07-27T21:03:27.298" v="191"/>
          <ac:picMkLst>
            <pc:docMk/>
            <pc:sldMk cId="452473813" sldId="436"/>
            <ac:picMk id="114" creationId="{1D9AE8E0-B172-40D6-B666-B524612C3682}"/>
          </ac:picMkLst>
        </pc:picChg>
        <pc:picChg chg="add mod">
          <ac:chgData name="Paula Vázquez-Valero" userId="3a0e46d7-2099-40af-a155-aa45b68bfff3" providerId="ADAL" clId="{5EE77704-FEFB-4505-B6F3-E4EA073975FA}" dt="2021-07-27T21:03:27.298" v="191"/>
          <ac:picMkLst>
            <pc:docMk/>
            <pc:sldMk cId="452473813" sldId="436"/>
            <ac:picMk id="115" creationId="{44F9CD4F-8943-4969-9DD1-58242971AA5E}"/>
          </ac:picMkLst>
        </pc:picChg>
        <pc:picChg chg="add mod">
          <ac:chgData name="Paula Vázquez-Valero" userId="3a0e46d7-2099-40af-a155-aa45b68bfff3" providerId="ADAL" clId="{5EE77704-FEFB-4505-B6F3-E4EA073975FA}" dt="2021-07-27T21:03:27.298" v="191"/>
          <ac:picMkLst>
            <pc:docMk/>
            <pc:sldMk cId="452473813" sldId="436"/>
            <ac:picMk id="117" creationId="{37CA97E3-6C5B-4433-BFF5-536B9FCFACCB}"/>
          </ac:picMkLst>
        </pc:picChg>
        <pc:picChg chg="add mod">
          <ac:chgData name="Paula Vázquez-Valero" userId="3a0e46d7-2099-40af-a155-aa45b68bfff3" providerId="ADAL" clId="{5EE77704-FEFB-4505-B6F3-E4EA073975FA}" dt="2021-07-27T21:03:27.298" v="191"/>
          <ac:picMkLst>
            <pc:docMk/>
            <pc:sldMk cId="452473813" sldId="436"/>
            <ac:picMk id="118" creationId="{F1BC6668-675F-4FC0-99B6-9A316718F50F}"/>
          </ac:picMkLst>
        </pc:picChg>
        <pc:picChg chg="add mod">
          <ac:chgData name="Paula Vázquez-Valero" userId="3a0e46d7-2099-40af-a155-aa45b68bfff3" providerId="ADAL" clId="{5EE77704-FEFB-4505-B6F3-E4EA073975FA}" dt="2021-07-27T21:03:27.298" v="191"/>
          <ac:picMkLst>
            <pc:docMk/>
            <pc:sldMk cId="452473813" sldId="436"/>
            <ac:picMk id="119" creationId="{948F0461-0292-4FDA-895B-6D9F5532C91D}"/>
          </ac:picMkLst>
        </pc:picChg>
        <pc:picChg chg="add mod">
          <ac:chgData name="Paula Vázquez-Valero" userId="3a0e46d7-2099-40af-a155-aa45b68bfff3" providerId="ADAL" clId="{5EE77704-FEFB-4505-B6F3-E4EA073975FA}" dt="2021-07-27T21:03:27.298" v="191"/>
          <ac:picMkLst>
            <pc:docMk/>
            <pc:sldMk cId="452473813" sldId="436"/>
            <ac:picMk id="120" creationId="{A5A0A052-6998-4875-9F3A-8FC72816A694}"/>
          </ac:picMkLst>
        </pc:picChg>
        <pc:picChg chg="add mod">
          <ac:chgData name="Paula Vázquez-Valero" userId="3a0e46d7-2099-40af-a155-aa45b68bfff3" providerId="ADAL" clId="{5EE77704-FEFB-4505-B6F3-E4EA073975FA}" dt="2021-07-27T21:03:27.298" v="191"/>
          <ac:picMkLst>
            <pc:docMk/>
            <pc:sldMk cId="452473813" sldId="436"/>
            <ac:picMk id="121" creationId="{B5A66358-E9F0-4BFE-A893-53431BBAC10E}"/>
          </ac:picMkLst>
        </pc:picChg>
        <pc:picChg chg="add mod">
          <ac:chgData name="Paula Vázquez-Valero" userId="3a0e46d7-2099-40af-a155-aa45b68bfff3" providerId="ADAL" clId="{5EE77704-FEFB-4505-B6F3-E4EA073975FA}" dt="2021-07-27T21:03:27.298" v="191"/>
          <ac:picMkLst>
            <pc:docMk/>
            <pc:sldMk cId="452473813" sldId="436"/>
            <ac:picMk id="122" creationId="{23029D6F-A9DF-4C3F-B7C2-A4BAEF506A55}"/>
          </ac:picMkLst>
        </pc:picChg>
        <pc:picChg chg="add mod">
          <ac:chgData name="Paula Vázquez-Valero" userId="3a0e46d7-2099-40af-a155-aa45b68bfff3" providerId="ADAL" clId="{5EE77704-FEFB-4505-B6F3-E4EA073975FA}" dt="2021-07-27T21:03:27.298" v="191"/>
          <ac:picMkLst>
            <pc:docMk/>
            <pc:sldMk cId="452473813" sldId="436"/>
            <ac:picMk id="123" creationId="{D3051347-C780-478D-86A9-7CB4F162803E}"/>
          </ac:picMkLst>
        </pc:picChg>
        <pc:picChg chg="add mod">
          <ac:chgData name="Paula Vázquez-Valero" userId="3a0e46d7-2099-40af-a155-aa45b68bfff3" providerId="ADAL" clId="{5EE77704-FEFB-4505-B6F3-E4EA073975FA}" dt="2021-07-27T21:03:27.298" v="191"/>
          <ac:picMkLst>
            <pc:docMk/>
            <pc:sldMk cId="452473813" sldId="436"/>
            <ac:picMk id="124" creationId="{FD58ECC1-DA83-4B1B-8971-868C85D17D28}"/>
          </ac:picMkLst>
        </pc:picChg>
        <pc:picChg chg="add mod">
          <ac:chgData name="Paula Vázquez-Valero" userId="3a0e46d7-2099-40af-a155-aa45b68bfff3" providerId="ADAL" clId="{5EE77704-FEFB-4505-B6F3-E4EA073975FA}" dt="2021-07-27T21:03:27.298" v="191"/>
          <ac:picMkLst>
            <pc:docMk/>
            <pc:sldMk cId="452473813" sldId="436"/>
            <ac:picMk id="125" creationId="{CAC32739-3038-4C62-B912-E54E6D422F41}"/>
          </ac:picMkLst>
        </pc:picChg>
        <pc:picChg chg="add mod">
          <ac:chgData name="Paula Vázquez-Valero" userId="3a0e46d7-2099-40af-a155-aa45b68bfff3" providerId="ADAL" clId="{5EE77704-FEFB-4505-B6F3-E4EA073975FA}" dt="2021-07-27T21:03:27.298" v="191"/>
          <ac:picMkLst>
            <pc:docMk/>
            <pc:sldMk cId="452473813" sldId="436"/>
            <ac:picMk id="126" creationId="{A4F9C90D-A3C7-4D67-AD52-29B3B3139CEA}"/>
          </ac:picMkLst>
        </pc:picChg>
        <pc:picChg chg="add mod">
          <ac:chgData name="Paula Vázquez-Valero" userId="3a0e46d7-2099-40af-a155-aa45b68bfff3" providerId="ADAL" clId="{5EE77704-FEFB-4505-B6F3-E4EA073975FA}" dt="2021-07-27T21:03:27.298" v="191"/>
          <ac:picMkLst>
            <pc:docMk/>
            <pc:sldMk cId="452473813" sldId="436"/>
            <ac:picMk id="127" creationId="{4AB4BDC5-5E6D-46CE-B772-3AEA4AC74AAE}"/>
          </ac:picMkLst>
        </pc:picChg>
        <pc:picChg chg="add mod">
          <ac:chgData name="Paula Vázquez-Valero" userId="3a0e46d7-2099-40af-a155-aa45b68bfff3" providerId="ADAL" clId="{5EE77704-FEFB-4505-B6F3-E4EA073975FA}" dt="2021-07-27T21:03:27.298" v="191"/>
          <ac:picMkLst>
            <pc:docMk/>
            <pc:sldMk cId="452473813" sldId="436"/>
            <ac:picMk id="128" creationId="{D2A46F1E-B021-46CF-B5CC-5D97FCC03362}"/>
          </ac:picMkLst>
        </pc:picChg>
        <pc:picChg chg="add mod">
          <ac:chgData name="Paula Vázquez-Valero" userId="3a0e46d7-2099-40af-a155-aa45b68bfff3" providerId="ADAL" clId="{5EE77704-FEFB-4505-B6F3-E4EA073975FA}" dt="2021-07-27T21:03:27.298" v="191"/>
          <ac:picMkLst>
            <pc:docMk/>
            <pc:sldMk cId="452473813" sldId="436"/>
            <ac:picMk id="129" creationId="{71CA073D-12D0-4DB1-90FF-0B26194BFB66}"/>
          </ac:picMkLst>
        </pc:picChg>
        <pc:picChg chg="add mod">
          <ac:chgData name="Paula Vázquez-Valero" userId="3a0e46d7-2099-40af-a155-aa45b68bfff3" providerId="ADAL" clId="{5EE77704-FEFB-4505-B6F3-E4EA073975FA}" dt="2021-07-27T21:03:27.298" v="191"/>
          <ac:picMkLst>
            <pc:docMk/>
            <pc:sldMk cId="452473813" sldId="436"/>
            <ac:picMk id="130" creationId="{7E9D607D-0D4C-4CA5-8976-22C9286F1BA4}"/>
          </ac:picMkLst>
        </pc:picChg>
        <pc:picChg chg="add mod">
          <ac:chgData name="Paula Vázquez-Valero" userId="3a0e46d7-2099-40af-a155-aa45b68bfff3" providerId="ADAL" clId="{5EE77704-FEFB-4505-B6F3-E4EA073975FA}" dt="2021-07-27T21:03:27.298" v="191"/>
          <ac:picMkLst>
            <pc:docMk/>
            <pc:sldMk cId="452473813" sldId="436"/>
            <ac:picMk id="131" creationId="{2D1D1232-0775-44D8-898B-E8C30D228636}"/>
          </ac:picMkLst>
        </pc:picChg>
        <pc:picChg chg="add mod">
          <ac:chgData name="Paula Vázquez-Valero" userId="3a0e46d7-2099-40af-a155-aa45b68bfff3" providerId="ADAL" clId="{5EE77704-FEFB-4505-B6F3-E4EA073975FA}" dt="2021-07-27T21:03:27.298" v="191"/>
          <ac:picMkLst>
            <pc:docMk/>
            <pc:sldMk cId="452473813" sldId="436"/>
            <ac:picMk id="132" creationId="{FA241E6D-4C5F-48A9-8D0B-B76BF52395C4}"/>
          </ac:picMkLst>
        </pc:picChg>
        <pc:picChg chg="add mod">
          <ac:chgData name="Paula Vázquez-Valero" userId="3a0e46d7-2099-40af-a155-aa45b68bfff3" providerId="ADAL" clId="{5EE77704-FEFB-4505-B6F3-E4EA073975FA}" dt="2021-07-27T21:03:27.298" v="191"/>
          <ac:picMkLst>
            <pc:docMk/>
            <pc:sldMk cId="452473813" sldId="436"/>
            <ac:picMk id="133" creationId="{A003F2B7-3E6F-45AE-ADBD-21247F7210AB}"/>
          </ac:picMkLst>
        </pc:picChg>
        <pc:picChg chg="add mod">
          <ac:chgData name="Paula Vázquez-Valero" userId="3a0e46d7-2099-40af-a155-aa45b68bfff3" providerId="ADAL" clId="{5EE77704-FEFB-4505-B6F3-E4EA073975FA}" dt="2021-07-27T21:03:27.298" v="191"/>
          <ac:picMkLst>
            <pc:docMk/>
            <pc:sldMk cId="452473813" sldId="436"/>
            <ac:picMk id="134" creationId="{20302E28-B8C8-4192-8851-70D86C6E3249}"/>
          </ac:picMkLst>
        </pc:picChg>
        <pc:picChg chg="add mod">
          <ac:chgData name="Paula Vázquez-Valero" userId="3a0e46d7-2099-40af-a155-aa45b68bfff3" providerId="ADAL" clId="{5EE77704-FEFB-4505-B6F3-E4EA073975FA}" dt="2021-07-27T21:03:27.298" v="191"/>
          <ac:picMkLst>
            <pc:docMk/>
            <pc:sldMk cId="452473813" sldId="436"/>
            <ac:picMk id="135" creationId="{7CDB46FE-73E1-411B-A3F9-480874801BE1}"/>
          </ac:picMkLst>
        </pc:picChg>
        <pc:picChg chg="add mod">
          <ac:chgData name="Paula Vázquez-Valero" userId="3a0e46d7-2099-40af-a155-aa45b68bfff3" providerId="ADAL" clId="{5EE77704-FEFB-4505-B6F3-E4EA073975FA}" dt="2021-07-27T21:03:27.298" v="191"/>
          <ac:picMkLst>
            <pc:docMk/>
            <pc:sldMk cId="452473813" sldId="436"/>
            <ac:picMk id="136" creationId="{F7F98172-95A5-422D-A1AF-489C16666022}"/>
          </ac:picMkLst>
        </pc:picChg>
        <pc:picChg chg="add mod">
          <ac:chgData name="Paula Vázquez-Valero" userId="3a0e46d7-2099-40af-a155-aa45b68bfff3" providerId="ADAL" clId="{5EE77704-FEFB-4505-B6F3-E4EA073975FA}" dt="2021-07-27T21:03:27.298" v="191"/>
          <ac:picMkLst>
            <pc:docMk/>
            <pc:sldMk cId="452473813" sldId="436"/>
            <ac:picMk id="137" creationId="{DEFD79DE-BC90-4981-B550-B700F90EE87B}"/>
          </ac:picMkLst>
        </pc:picChg>
        <pc:picChg chg="add mod">
          <ac:chgData name="Paula Vázquez-Valero" userId="3a0e46d7-2099-40af-a155-aa45b68bfff3" providerId="ADAL" clId="{5EE77704-FEFB-4505-B6F3-E4EA073975FA}" dt="2021-07-27T21:03:27.298" v="191"/>
          <ac:picMkLst>
            <pc:docMk/>
            <pc:sldMk cId="452473813" sldId="436"/>
            <ac:picMk id="138" creationId="{D1B6D01E-E043-4EEE-A67E-0A1E7CD002D4}"/>
          </ac:picMkLst>
        </pc:picChg>
        <pc:picChg chg="add mod">
          <ac:chgData name="Paula Vázquez-Valero" userId="3a0e46d7-2099-40af-a155-aa45b68bfff3" providerId="ADAL" clId="{5EE77704-FEFB-4505-B6F3-E4EA073975FA}" dt="2021-07-27T21:03:27.298" v="191"/>
          <ac:picMkLst>
            <pc:docMk/>
            <pc:sldMk cId="452473813" sldId="436"/>
            <ac:picMk id="140" creationId="{ED0B5F76-60C4-451E-BC7E-9A37ED5CA811}"/>
          </ac:picMkLst>
        </pc:picChg>
        <pc:picChg chg="add mod">
          <ac:chgData name="Paula Vázquez-Valero" userId="3a0e46d7-2099-40af-a155-aa45b68bfff3" providerId="ADAL" clId="{5EE77704-FEFB-4505-B6F3-E4EA073975FA}" dt="2021-07-27T21:03:27.298" v="191"/>
          <ac:picMkLst>
            <pc:docMk/>
            <pc:sldMk cId="452473813" sldId="436"/>
            <ac:picMk id="141" creationId="{0C009596-8CF7-4A86-AFFD-09C7136E22C6}"/>
          </ac:picMkLst>
        </pc:picChg>
        <pc:picChg chg="add mod">
          <ac:chgData name="Paula Vázquez-Valero" userId="3a0e46d7-2099-40af-a155-aa45b68bfff3" providerId="ADAL" clId="{5EE77704-FEFB-4505-B6F3-E4EA073975FA}" dt="2021-07-27T21:03:27.298" v="191"/>
          <ac:picMkLst>
            <pc:docMk/>
            <pc:sldMk cId="452473813" sldId="436"/>
            <ac:picMk id="142" creationId="{29F16BE8-F40C-4F9A-8CAF-B393131BE4AE}"/>
          </ac:picMkLst>
        </pc:picChg>
        <pc:picChg chg="add mod">
          <ac:chgData name="Paula Vázquez-Valero" userId="3a0e46d7-2099-40af-a155-aa45b68bfff3" providerId="ADAL" clId="{5EE77704-FEFB-4505-B6F3-E4EA073975FA}" dt="2021-07-27T21:03:27.298" v="191"/>
          <ac:picMkLst>
            <pc:docMk/>
            <pc:sldMk cId="452473813" sldId="436"/>
            <ac:picMk id="143" creationId="{B9858BA7-93DA-4C7A-A7B3-28F888A11E01}"/>
          </ac:picMkLst>
        </pc:picChg>
        <pc:picChg chg="add mod">
          <ac:chgData name="Paula Vázquez-Valero" userId="3a0e46d7-2099-40af-a155-aa45b68bfff3" providerId="ADAL" clId="{5EE77704-FEFB-4505-B6F3-E4EA073975FA}" dt="2021-07-27T21:03:27.298" v="191"/>
          <ac:picMkLst>
            <pc:docMk/>
            <pc:sldMk cId="452473813" sldId="436"/>
            <ac:picMk id="144" creationId="{DC297923-5224-4AF1-AF14-447F5031E374}"/>
          </ac:picMkLst>
        </pc:picChg>
        <pc:picChg chg="add mod">
          <ac:chgData name="Paula Vázquez-Valero" userId="3a0e46d7-2099-40af-a155-aa45b68bfff3" providerId="ADAL" clId="{5EE77704-FEFB-4505-B6F3-E4EA073975FA}" dt="2021-07-27T21:03:27.298" v="191"/>
          <ac:picMkLst>
            <pc:docMk/>
            <pc:sldMk cId="452473813" sldId="436"/>
            <ac:picMk id="145" creationId="{A38AB796-79E1-4129-8E6A-92627B6787C0}"/>
          </ac:picMkLst>
        </pc:picChg>
        <pc:picChg chg="add mod">
          <ac:chgData name="Paula Vázquez-Valero" userId="3a0e46d7-2099-40af-a155-aa45b68bfff3" providerId="ADAL" clId="{5EE77704-FEFB-4505-B6F3-E4EA073975FA}" dt="2021-07-27T21:03:27.298" v="191"/>
          <ac:picMkLst>
            <pc:docMk/>
            <pc:sldMk cId="452473813" sldId="436"/>
            <ac:picMk id="146" creationId="{1636A56D-2E9D-4A31-BA72-EC8C3C32B8C5}"/>
          </ac:picMkLst>
        </pc:picChg>
        <pc:picChg chg="add mod">
          <ac:chgData name="Paula Vázquez-Valero" userId="3a0e46d7-2099-40af-a155-aa45b68bfff3" providerId="ADAL" clId="{5EE77704-FEFB-4505-B6F3-E4EA073975FA}" dt="2021-07-27T21:03:27.298" v="191"/>
          <ac:picMkLst>
            <pc:docMk/>
            <pc:sldMk cId="452473813" sldId="436"/>
            <ac:picMk id="147" creationId="{82281EAE-9A01-4509-8D4C-793B38CB58C3}"/>
          </ac:picMkLst>
        </pc:picChg>
        <pc:picChg chg="add mod">
          <ac:chgData name="Paula Vázquez-Valero" userId="3a0e46d7-2099-40af-a155-aa45b68bfff3" providerId="ADAL" clId="{5EE77704-FEFB-4505-B6F3-E4EA073975FA}" dt="2021-07-27T21:03:27.298" v="191"/>
          <ac:picMkLst>
            <pc:docMk/>
            <pc:sldMk cId="452473813" sldId="436"/>
            <ac:picMk id="148" creationId="{67AEF898-B987-4B0C-8A87-91002EC9E3D1}"/>
          </ac:picMkLst>
        </pc:picChg>
        <pc:picChg chg="add mod">
          <ac:chgData name="Paula Vázquez-Valero" userId="3a0e46d7-2099-40af-a155-aa45b68bfff3" providerId="ADAL" clId="{5EE77704-FEFB-4505-B6F3-E4EA073975FA}" dt="2021-07-27T21:03:27.298" v="191"/>
          <ac:picMkLst>
            <pc:docMk/>
            <pc:sldMk cId="452473813" sldId="436"/>
            <ac:picMk id="149" creationId="{29905B57-B0EC-4045-B456-F24435CA71B7}"/>
          </ac:picMkLst>
        </pc:picChg>
        <pc:picChg chg="add mod">
          <ac:chgData name="Paula Vázquez-Valero" userId="3a0e46d7-2099-40af-a155-aa45b68bfff3" providerId="ADAL" clId="{5EE77704-FEFB-4505-B6F3-E4EA073975FA}" dt="2021-07-27T21:03:27.298" v="191"/>
          <ac:picMkLst>
            <pc:docMk/>
            <pc:sldMk cId="452473813" sldId="436"/>
            <ac:picMk id="150" creationId="{4856D308-36C0-4CEA-848B-9C4E76E401A0}"/>
          </ac:picMkLst>
        </pc:picChg>
        <pc:picChg chg="add mod">
          <ac:chgData name="Paula Vázquez-Valero" userId="3a0e46d7-2099-40af-a155-aa45b68bfff3" providerId="ADAL" clId="{5EE77704-FEFB-4505-B6F3-E4EA073975FA}" dt="2021-07-27T21:03:27.298" v="191"/>
          <ac:picMkLst>
            <pc:docMk/>
            <pc:sldMk cId="452473813" sldId="436"/>
            <ac:picMk id="151" creationId="{5301DDAE-C6C1-4F33-9552-FA5C36BBF71A}"/>
          </ac:picMkLst>
        </pc:picChg>
        <pc:picChg chg="add mod">
          <ac:chgData name="Paula Vázquez-Valero" userId="3a0e46d7-2099-40af-a155-aa45b68bfff3" providerId="ADAL" clId="{5EE77704-FEFB-4505-B6F3-E4EA073975FA}" dt="2021-07-27T21:03:27.298" v="191"/>
          <ac:picMkLst>
            <pc:docMk/>
            <pc:sldMk cId="452473813" sldId="436"/>
            <ac:picMk id="152" creationId="{DB155DE5-A9AF-4E20-A8DA-6B6EFC012201}"/>
          </ac:picMkLst>
        </pc:picChg>
        <pc:picChg chg="add mod">
          <ac:chgData name="Paula Vázquez-Valero" userId="3a0e46d7-2099-40af-a155-aa45b68bfff3" providerId="ADAL" clId="{5EE77704-FEFB-4505-B6F3-E4EA073975FA}" dt="2021-07-27T21:03:27.298" v="191"/>
          <ac:picMkLst>
            <pc:docMk/>
            <pc:sldMk cId="452473813" sldId="436"/>
            <ac:picMk id="153" creationId="{B3C8D262-492A-499D-9636-8D7CFC80A61F}"/>
          </ac:picMkLst>
        </pc:picChg>
        <pc:picChg chg="add mod">
          <ac:chgData name="Paula Vázquez-Valero" userId="3a0e46d7-2099-40af-a155-aa45b68bfff3" providerId="ADAL" clId="{5EE77704-FEFB-4505-B6F3-E4EA073975FA}" dt="2021-07-27T21:03:27.298" v="191"/>
          <ac:picMkLst>
            <pc:docMk/>
            <pc:sldMk cId="452473813" sldId="436"/>
            <ac:picMk id="154" creationId="{4176D5C9-345D-4902-9C2C-126194F61C61}"/>
          </ac:picMkLst>
        </pc:picChg>
        <pc:picChg chg="add mod">
          <ac:chgData name="Paula Vázquez-Valero" userId="3a0e46d7-2099-40af-a155-aa45b68bfff3" providerId="ADAL" clId="{5EE77704-FEFB-4505-B6F3-E4EA073975FA}" dt="2021-07-27T21:03:27.298" v="191"/>
          <ac:picMkLst>
            <pc:docMk/>
            <pc:sldMk cId="452473813" sldId="436"/>
            <ac:picMk id="155" creationId="{0750F0AE-9DAF-4549-907B-F8F504314EBC}"/>
          </ac:picMkLst>
        </pc:picChg>
        <pc:picChg chg="add mod">
          <ac:chgData name="Paula Vázquez-Valero" userId="3a0e46d7-2099-40af-a155-aa45b68bfff3" providerId="ADAL" clId="{5EE77704-FEFB-4505-B6F3-E4EA073975FA}" dt="2021-07-27T21:03:27.298" v="191"/>
          <ac:picMkLst>
            <pc:docMk/>
            <pc:sldMk cId="452473813" sldId="436"/>
            <ac:picMk id="157" creationId="{4AD942CB-8C0D-4CC3-9E8B-BE8845A3CF30}"/>
          </ac:picMkLst>
        </pc:picChg>
        <pc:picChg chg="add mod">
          <ac:chgData name="Paula Vázquez-Valero" userId="3a0e46d7-2099-40af-a155-aa45b68bfff3" providerId="ADAL" clId="{5EE77704-FEFB-4505-B6F3-E4EA073975FA}" dt="2021-07-27T21:03:27.298" v="191"/>
          <ac:picMkLst>
            <pc:docMk/>
            <pc:sldMk cId="452473813" sldId="436"/>
            <ac:picMk id="158" creationId="{8EA06ACA-D1C6-4C5D-B52B-17874670016B}"/>
          </ac:picMkLst>
        </pc:picChg>
        <pc:picChg chg="add mod">
          <ac:chgData name="Paula Vázquez-Valero" userId="3a0e46d7-2099-40af-a155-aa45b68bfff3" providerId="ADAL" clId="{5EE77704-FEFB-4505-B6F3-E4EA073975FA}" dt="2021-07-27T21:03:27.298" v="191"/>
          <ac:picMkLst>
            <pc:docMk/>
            <pc:sldMk cId="452473813" sldId="436"/>
            <ac:picMk id="159" creationId="{F3DE0410-5A42-4456-B511-AFA3E4FE62B0}"/>
          </ac:picMkLst>
        </pc:picChg>
        <pc:picChg chg="add mod">
          <ac:chgData name="Paula Vázquez-Valero" userId="3a0e46d7-2099-40af-a155-aa45b68bfff3" providerId="ADAL" clId="{5EE77704-FEFB-4505-B6F3-E4EA073975FA}" dt="2021-07-27T21:03:27.298" v="191"/>
          <ac:picMkLst>
            <pc:docMk/>
            <pc:sldMk cId="452473813" sldId="436"/>
            <ac:picMk id="160" creationId="{F8DE71A3-FBED-47EE-A40D-50C7CF3897CF}"/>
          </ac:picMkLst>
        </pc:picChg>
        <pc:picChg chg="add mod">
          <ac:chgData name="Paula Vázquez-Valero" userId="3a0e46d7-2099-40af-a155-aa45b68bfff3" providerId="ADAL" clId="{5EE77704-FEFB-4505-B6F3-E4EA073975FA}" dt="2021-07-27T21:03:27.298" v="191"/>
          <ac:picMkLst>
            <pc:docMk/>
            <pc:sldMk cId="452473813" sldId="436"/>
            <ac:picMk id="161" creationId="{16C65EB1-9DCB-4AF2-9336-DC4E8EC2C565}"/>
          </ac:picMkLst>
        </pc:picChg>
        <pc:picChg chg="add mod">
          <ac:chgData name="Paula Vázquez-Valero" userId="3a0e46d7-2099-40af-a155-aa45b68bfff3" providerId="ADAL" clId="{5EE77704-FEFB-4505-B6F3-E4EA073975FA}" dt="2021-07-27T21:03:27.298" v="191"/>
          <ac:picMkLst>
            <pc:docMk/>
            <pc:sldMk cId="452473813" sldId="436"/>
            <ac:picMk id="162" creationId="{4EDE5F8A-F8DE-4545-BAEF-3DD0EAE21D7D}"/>
          </ac:picMkLst>
        </pc:picChg>
        <pc:picChg chg="add mod">
          <ac:chgData name="Paula Vázquez-Valero" userId="3a0e46d7-2099-40af-a155-aa45b68bfff3" providerId="ADAL" clId="{5EE77704-FEFB-4505-B6F3-E4EA073975FA}" dt="2021-07-27T21:03:44.433" v="193" actId="1076"/>
          <ac:picMkLst>
            <pc:docMk/>
            <pc:sldMk cId="452473813" sldId="436"/>
            <ac:picMk id="170" creationId="{0839B432-EEAE-4547-8DCE-5B53D4A39C17}"/>
          </ac:picMkLst>
        </pc:picChg>
        <pc:picChg chg="add mod">
          <ac:chgData name="Paula Vázquez-Valero" userId="3a0e46d7-2099-40af-a155-aa45b68bfff3" providerId="ADAL" clId="{5EE77704-FEFB-4505-B6F3-E4EA073975FA}" dt="2021-07-27T21:03:44.433" v="193" actId="1076"/>
          <ac:picMkLst>
            <pc:docMk/>
            <pc:sldMk cId="452473813" sldId="436"/>
            <ac:picMk id="172" creationId="{72972B74-4C39-4810-A97D-C011538FEE44}"/>
          </ac:picMkLst>
        </pc:picChg>
        <pc:picChg chg="add mod">
          <ac:chgData name="Paula Vázquez-Valero" userId="3a0e46d7-2099-40af-a155-aa45b68bfff3" providerId="ADAL" clId="{5EE77704-FEFB-4505-B6F3-E4EA073975FA}" dt="2021-07-27T21:03:27.298" v="191"/>
          <ac:picMkLst>
            <pc:docMk/>
            <pc:sldMk cId="452473813" sldId="436"/>
            <ac:picMk id="178" creationId="{812F1277-2A9A-4701-863A-70480FBCA5FF}"/>
          </ac:picMkLst>
        </pc:picChg>
      </pc:sldChg>
      <pc:sldChg chg="delSp del modAnim">
        <pc:chgData name="Paula Vázquez-Valero" userId="3a0e46d7-2099-40af-a155-aa45b68bfff3" providerId="ADAL" clId="{5EE77704-FEFB-4505-B6F3-E4EA073975FA}" dt="2021-07-27T21:21:01.176" v="795" actId="47"/>
        <pc:sldMkLst>
          <pc:docMk/>
          <pc:sldMk cId="3131402823" sldId="474"/>
        </pc:sldMkLst>
        <pc:spChg chg="del">
          <ac:chgData name="Paula Vázquez-Valero" userId="3a0e46d7-2099-40af-a155-aa45b68bfff3" providerId="ADAL" clId="{5EE77704-FEFB-4505-B6F3-E4EA073975FA}" dt="2021-07-27T21:17:51.280" v="736" actId="21"/>
          <ac:spMkLst>
            <pc:docMk/>
            <pc:sldMk cId="3131402823" sldId="474"/>
            <ac:spMk id="37" creationId="{77E9CE78-546A-4E8C-9950-F5583BD68FC0}"/>
          </ac:spMkLst>
        </pc:spChg>
        <pc:spChg chg="del">
          <ac:chgData name="Paula Vázquez-Valero" userId="3a0e46d7-2099-40af-a155-aa45b68bfff3" providerId="ADAL" clId="{5EE77704-FEFB-4505-B6F3-E4EA073975FA}" dt="2021-07-27T21:17:51.280" v="736" actId="21"/>
          <ac:spMkLst>
            <pc:docMk/>
            <pc:sldMk cId="3131402823" sldId="474"/>
            <ac:spMk id="38" creationId="{F4EF109F-3A41-4565-96A2-8EECD1E7B1F8}"/>
          </ac:spMkLst>
        </pc:spChg>
        <pc:spChg chg="del">
          <ac:chgData name="Paula Vázquez-Valero" userId="3a0e46d7-2099-40af-a155-aa45b68bfff3" providerId="ADAL" clId="{5EE77704-FEFB-4505-B6F3-E4EA073975FA}" dt="2021-07-27T21:17:51.280" v="736" actId="21"/>
          <ac:spMkLst>
            <pc:docMk/>
            <pc:sldMk cId="3131402823" sldId="474"/>
            <ac:spMk id="39" creationId="{2271E992-9B3D-450E-9268-A8E20A76F1D0}"/>
          </ac:spMkLst>
        </pc:spChg>
        <pc:spChg chg="del">
          <ac:chgData name="Paula Vázquez-Valero" userId="3a0e46d7-2099-40af-a155-aa45b68bfff3" providerId="ADAL" clId="{5EE77704-FEFB-4505-B6F3-E4EA073975FA}" dt="2021-07-27T21:17:51.280" v="736" actId="21"/>
          <ac:spMkLst>
            <pc:docMk/>
            <pc:sldMk cId="3131402823" sldId="474"/>
            <ac:spMk id="42" creationId="{D77BA928-5CEC-4B5E-BE85-2093C390249B}"/>
          </ac:spMkLst>
        </pc:spChg>
        <pc:spChg chg="del">
          <ac:chgData name="Paula Vázquez-Valero" userId="3a0e46d7-2099-40af-a155-aa45b68bfff3" providerId="ADAL" clId="{5EE77704-FEFB-4505-B6F3-E4EA073975FA}" dt="2021-07-27T21:17:51.280" v="736" actId="21"/>
          <ac:spMkLst>
            <pc:docMk/>
            <pc:sldMk cId="3131402823" sldId="474"/>
            <ac:spMk id="49" creationId="{A9E9010A-71E9-4D07-B860-6B0C85A039FF}"/>
          </ac:spMkLst>
        </pc:spChg>
        <pc:spChg chg="del">
          <ac:chgData name="Paula Vázquez-Valero" userId="3a0e46d7-2099-40af-a155-aa45b68bfff3" providerId="ADAL" clId="{5EE77704-FEFB-4505-B6F3-E4EA073975FA}" dt="2021-07-27T21:17:51.280" v="736" actId="21"/>
          <ac:spMkLst>
            <pc:docMk/>
            <pc:sldMk cId="3131402823" sldId="474"/>
            <ac:spMk id="50" creationId="{6A096824-E1F5-4CF5-9E23-98B5AEB331B4}"/>
          </ac:spMkLst>
        </pc:spChg>
        <pc:spChg chg="del">
          <ac:chgData name="Paula Vázquez-Valero" userId="3a0e46d7-2099-40af-a155-aa45b68bfff3" providerId="ADAL" clId="{5EE77704-FEFB-4505-B6F3-E4EA073975FA}" dt="2021-07-27T21:17:51.280" v="736" actId="21"/>
          <ac:spMkLst>
            <pc:docMk/>
            <pc:sldMk cId="3131402823" sldId="474"/>
            <ac:spMk id="52" creationId="{E5F36CDA-5D2B-4DA9-A2AD-BD3B9E35C49C}"/>
          </ac:spMkLst>
        </pc:spChg>
        <pc:spChg chg="del">
          <ac:chgData name="Paula Vázquez-Valero" userId="3a0e46d7-2099-40af-a155-aa45b68bfff3" providerId="ADAL" clId="{5EE77704-FEFB-4505-B6F3-E4EA073975FA}" dt="2021-07-27T21:17:51.280" v="736" actId="21"/>
          <ac:spMkLst>
            <pc:docMk/>
            <pc:sldMk cId="3131402823" sldId="474"/>
            <ac:spMk id="54" creationId="{EC07E1EF-B54D-42FC-B391-8E62877617D6}"/>
          </ac:spMkLst>
        </pc:spChg>
        <pc:spChg chg="del">
          <ac:chgData name="Paula Vázquez-Valero" userId="3a0e46d7-2099-40af-a155-aa45b68bfff3" providerId="ADAL" clId="{5EE77704-FEFB-4505-B6F3-E4EA073975FA}" dt="2021-07-27T21:17:51.280" v="736" actId="21"/>
          <ac:spMkLst>
            <pc:docMk/>
            <pc:sldMk cId="3131402823" sldId="474"/>
            <ac:spMk id="60" creationId="{FA112050-6802-4641-8DAE-45FF729EE01C}"/>
          </ac:spMkLst>
        </pc:spChg>
        <pc:spChg chg="del">
          <ac:chgData name="Paula Vázquez-Valero" userId="3a0e46d7-2099-40af-a155-aa45b68bfff3" providerId="ADAL" clId="{5EE77704-FEFB-4505-B6F3-E4EA073975FA}" dt="2021-07-27T21:17:51.280" v="736" actId="21"/>
          <ac:spMkLst>
            <pc:docMk/>
            <pc:sldMk cId="3131402823" sldId="474"/>
            <ac:spMk id="61" creationId="{7E89BF9E-24DB-4364-A349-46F1FB8C3BA7}"/>
          </ac:spMkLst>
        </pc:spChg>
        <pc:spChg chg="del">
          <ac:chgData name="Paula Vázquez-Valero" userId="3a0e46d7-2099-40af-a155-aa45b68bfff3" providerId="ADAL" clId="{5EE77704-FEFB-4505-B6F3-E4EA073975FA}" dt="2021-07-27T21:17:51.280" v="736" actId="21"/>
          <ac:spMkLst>
            <pc:docMk/>
            <pc:sldMk cId="3131402823" sldId="474"/>
            <ac:spMk id="62" creationId="{7CAE6EC8-3071-4231-ADE1-AB170AB6EC36}"/>
          </ac:spMkLst>
        </pc:spChg>
        <pc:spChg chg="del">
          <ac:chgData name="Paula Vázquez-Valero" userId="3a0e46d7-2099-40af-a155-aa45b68bfff3" providerId="ADAL" clId="{5EE77704-FEFB-4505-B6F3-E4EA073975FA}" dt="2021-07-27T21:17:51.280" v="736" actId="21"/>
          <ac:spMkLst>
            <pc:docMk/>
            <pc:sldMk cId="3131402823" sldId="474"/>
            <ac:spMk id="63" creationId="{1153B16E-8E3A-4FCB-965F-A4A74E1EC227}"/>
          </ac:spMkLst>
        </pc:spChg>
        <pc:spChg chg="del">
          <ac:chgData name="Paula Vázquez-Valero" userId="3a0e46d7-2099-40af-a155-aa45b68bfff3" providerId="ADAL" clId="{5EE77704-FEFB-4505-B6F3-E4EA073975FA}" dt="2021-07-27T21:17:51.280" v="736" actId="21"/>
          <ac:spMkLst>
            <pc:docMk/>
            <pc:sldMk cId="3131402823" sldId="474"/>
            <ac:spMk id="64" creationId="{FC59EB31-CFB1-486F-8C4C-83B5C1F2B943}"/>
          </ac:spMkLst>
        </pc:spChg>
        <pc:spChg chg="del">
          <ac:chgData name="Paula Vázquez-Valero" userId="3a0e46d7-2099-40af-a155-aa45b68bfff3" providerId="ADAL" clId="{5EE77704-FEFB-4505-B6F3-E4EA073975FA}" dt="2021-07-27T21:17:51.280" v="736" actId="21"/>
          <ac:spMkLst>
            <pc:docMk/>
            <pc:sldMk cId="3131402823" sldId="474"/>
            <ac:spMk id="65" creationId="{F1FDB459-59F8-4667-9222-3857D041D1FC}"/>
          </ac:spMkLst>
        </pc:spChg>
        <pc:spChg chg="del">
          <ac:chgData name="Paula Vázquez-Valero" userId="3a0e46d7-2099-40af-a155-aa45b68bfff3" providerId="ADAL" clId="{5EE77704-FEFB-4505-B6F3-E4EA073975FA}" dt="2021-07-27T21:17:51.280" v="736" actId="21"/>
          <ac:spMkLst>
            <pc:docMk/>
            <pc:sldMk cId="3131402823" sldId="474"/>
            <ac:spMk id="66" creationId="{0FBF0557-6491-40EC-8C6C-2CCBBFFB112B}"/>
          </ac:spMkLst>
        </pc:spChg>
        <pc:spChg chg="del">
          <ac:chgData name="Paula Vázquez-Valero" userId="3a0e46d7-2099-40af-a155-aa45b68bfff3" providerId="ADAL" clId="{5EE77704-FEFB-4505-B6F3-E4EA073975FA}" dt="2021-07-27T21:17:51.280" v="736" actId="21"/>
          <ac:spMkLst>
            <pc:docMk/>
            <pc:sldMk cId="3131402823" sldId="474"/>
            <ac:spMk id="69" creationId="{0C980B95-CA43-4282-B938-82EDAAD6C2D8}"/>
          </ac:spMkLst>
        </pc:spChg>
        <pc:spChg chg="del">
          <ac:chgData name="Paula Vázquez-Valero" userId="3a0e46d7-2099-40af-a155-aa45b68bfff3" providerId="ADAL" clId="{5EE77704-FEFB-4505-B6F3-E4EA073975FA}" dt="2021-07-27T21:17:51.280" v="736" actId="21"/>
          <ac:spMkLst>
            <pc:docMk/>
            <pc:sldMk cId="3131402823" sldId="474"/>
            <ac:spMk id="70" creationId="{5F76FE1B-AF53-4451-B686-CF9599241331}"/>
          </ac:spMkLst>
        </pc:spChg>
        <pc:spChg chg="del">
          <ac:chgData name="Paula Vázquez-Valero" userId="3a0e46d7-2099-40af-a155-aa45b68bfff3" providerId="ADAL" clId="{5EE77704-FEFB-4505-B6F3-E4EA073975FA}" dt="2021-07-27T21:17:51.280" v="736" actId="21"/>
          <ac:spMkLst>
            <pc:docMk/>
            <pc:sldMk cId="3131402823" sldId="474"/>
            <ac:spMk id="71" creationId="{41995243-9AAA-40C5-998D-D0B059BB2FA2}"/>
          </ac:spMkLst>
        </pc:spChg>
        <pc:spChg chg="del">
          <ac:chgData name="Paula Vázquez-Valero" userId="3a0e46d7-2099-40af-a155-aa45b68bfff3" providerId="ADAL" clId="{5EE77704-FEFB-4505-B6F3-E4EA073975FA}" dt="2021-07-27T21:17:51.280" v="736" actId="21"/>
          <ac:spMkLst>
            <pc:docMk/>
            <pc:sldMk cId="3131402823" sldId="474"/>
            <ac:spMk id="72" creationId="{3C4C9498-4373-4AC9-AC38-1667DBBD3801}"/>
          </ac:spMkLst>
        </pc:spChg>
        <pc:spChg chg="del">
          <ac:chgData name="Paula Vázquez-Valero" userId="3a0e46d7-2099-40af-a155-aa45b68bfff3" providerId="ADAL" clId="{5EE77704-FEFB-4505-B6F3-E4EA073975FA}" dt="2021-07-27T21:17:51.280" v="736" actId="21"/>
          <ac:spMkLst>
            <pc:docMk/>
            <pc:sldMk cId="3131402823" sldId="474"/>
            <ac:spMk id="73" creationId="{123A1C76-3DF9-4060-A220-9968E39601E6}"/>
          </ac:spMkLst>
        </pc:spChg>
        <pc:spChg chg="del">
          <ac:chgData name="Paula Vázquez-Valero" userId="3a0e46d7-2099-40af-a155-aa45b68bfff3" providerId="ADAL" clId="{5EE77704-FEFB-4505-B6F3-E4EA073975FA}" dt="2021-07-27T21:17:51.280" v="736" actId="21"/>
          <ac:spMkLst>
            <pc:docMk/>
            <pc:sldMk cId="3131402823" sldId="474"/>
            <ac:spMk id="74" creationId="{8FCB8CFA-F2D6-4409-80AD-8AA8DBFC968E}"/>
          </ac:spMkLst>
        </pc:spChg>
        <pc:spChg chg="del">
          <ac:chgData name="Paula Vázquez-Valero" userId="3a0e46d7-2099-40af-a155-aa45b68bfff3" providerId="ADAL" clId="{5EE77704-FEFB-4505-B6F3-E4EA073975FA}" dt="2021-07-27T21:17:51.280" v="736" actId="21"/>
          <ac:spMkLst>
            <pc:docMk/>
            <pc:sldMk cId="3131402823" sldId="474"/>
            <ac:spMk id="75" creationId="{BFA444B5-AF81-4745-920F-73E9B7609233}"/>
          </ac:spMkLst>
        </pc:spChg>
        <pc:spChg chg="del">
          <ac:chgData name="Paula Vázquez-Valero" userId="3a0e46d7-2099-40af-a155-aa45b68bfff3" providerId="ADAL" clId="{5EE77704-FEFB-4505-B6F3-E4EA073975FA}" dt="2021-07-27T21:17:51.280" v="736" actId="21"/>
          <ac:spMkLst>
            <pc:docMk/>
            <pc:sldMk cId="3131402823" sldId="474"/>
            <ac:spMk id="76" creationId="{1CDC44B4-524C-49FB-A471-353FB9FBFB40}"/>
          </ac:spMkLst>
        </pc:spChg>
        <pc:spChg chg="del">
          <ac:chgData name="Paula Vázquez-Valero" userId="3a0e46d7-2099-40af-a155-aa45b68bfff3" providerId="ADAL" clId="{5EE77704-FEFB-4505-B6F3-E4EA073975FA}" dt="2021-07-27T21:17:51.280" v="736" actId="21"/>
          <ac:spMkLst>
            <pc:docMk/>
            <pc:sldMk cId="3131402823" sldId="474"/>
            <ac:spMk id="91" creationId="{58008271-022D-4848-91C1-A7B52832E0C3}"/>
          </ac:spMkLst>
        </pc:spChg>
        <pc:spChg chg="del">
          <ac:chgData name="Paula Vázquez-Valero" userId="3a0e46d7-2099-40af-a155-aa45b68bfff3" providerId="ADAL" clId="{5EE77704-FEFB-4505-B6F3-E4EA073975FA}" dt="2021-07-27T21:17:51.280" v="736" actId="21"/>
          <ac:spMkLst>
            <pc:docMk/>
            <pc:sldMk cId="3131402823" sldId="474"/>
            <ac:spMk id="108" creationId="{59D90193-6A1C-44D0-89E2-F5CEFE9B8E5C}"/>
          </ac:spMkLst>
        </pc:spChg>
        <pc:picChg chg="del">
          <ac:chgData name="Paula Vázquez-Valero" userId="3a0e46d7-2099-40af-a155-aa45b68bfff3" providerId="ADAL" clId="{5EE77704-FEFB-4505-B6F3-E4EA073975FA}" dt="2021-07-27T21:17:51.280" v="736" actId="21"/>
          <ac:picMkLst>
            <pc:docMk/>
            <pc:sldMk cId="3131402823" sldId="474"/>
            <ac:picMk id="59" creationId="{9B1C5316-00ED-40A5-8FF0-827A36B7A4BF}"/>
          </ac:picMkLst>
        </pc:picChg>
        <pc:picChg chg="del">
          <ac:chgData name="Paula Vázquez-Valero" userId="3a0e46d7-2099-40af-a155-aa45b68bfff3" providerId="ADAL" clId="{5EE77704-FEFB-4505-B6F3-E4EA073975FA}" dt="2021-07-27T21:17:51.280" v="736" actId="21"/>
          <ac:picMkLst>
            <pc:docMk/>
            <pc:sldMk cId="3131402823" sldId="474"/>
            <ac:picMk id="79" creationId="{C655A35F-C175-4215-972A-D19C63D0BECD}"/>
          </ac:picMkLst>
        </pc:picChg>
        <pc:picChg chg="del">
          <ac:chgData name="Paula Vázquez-Valero" userId="3a0e46d7-2099-40af-a155-aa45b68bfff3" providerId="ADAL" clId="{5EE77704-FEFB-4505-B6F3-E4EA073975FA}" dt="2021-07-27T21:17:51.280" v="736" actId="21"/>
          <ac:picMkLst>
            <pc:docMk/>
            <pc:sldMk cId="3131402823" sldId="474"/>
            <ac:picMk id="80" creationId="{5929E9BE-51AA-47F0-8226-FD5151966D4B}"/>
          </ac:picMkLst>
        </pc:picChg>
        <pc:picChg chg="del">
          <ac:chgData name="Paula Vázquez-Valero" userId="3a0e46d7-2099-40af-a155-aa45b68bfff3" providerId="ADAL" clId="{5EE77704-FEFB-4505-B6F3-E4EA073975FA}" dt="2021-07-27T21:17:51.280" v="736" actId="21"/>
          <ac:picMkLst>
            <pc:docMk/>
            <pc:sldMk cId="3131402823" sldId="474"/>
            <ac:picMk id="81" creationId="{F464BBD7-DA37-4D5C-B6EF-5DB2C458DCDB}"/>
          </ac:picMkLst>
        </pc:picChg>
        <pc:picChg chg="del">
          <ac:chgData name="Paula Vázquez-Valero" userId="3a0e46d7-2099-40af-a155-aa45b68bfff3" providerId="ADAL" clId="{5EE77704-FEFB-4505-B6F3-E4EA073975FA}" dt="2021-07-27T21:17:51.280" v="736" actId="21"/>
          <ac:picMkLst>
            <pc:docMk/>
            <pc:sldMk cId="3131402823" sldId="474"/>
            <ac:picMk id="82" creationId="{91306F1E-E007-4C13-B30C-7F299D302F45}"/>
          </ac:picMkLst>
        </pc:picChg>
        <pc:picChg chg="del">
          <ac:chgData name="Paula Vázquez-Valero" userId="3a0e46d7-2099-40af-a155-aa45b68bfff3" providerId="ADAL" clId="{5EE77704-FEFB-4505-B6F3-E4EA073975FA}" dt="2021-07-27T21:17:51.280" v="736" actId="21"/>
          <ac:picMkLst>
            <pc:docMk/>
            <pc:sldMk cId="3131402823" sldId="474"/>
            <ac:picMk id="83" creationId="{EC300D57-6FEA-4022-B6A7-280B1900F530}"/>
          </ac:picMkLst>
        </pc:picChg>
        <pc:picChg chg="del">
          <ac:chgData name="Paula Vázquez-Valero" userId="3a0e46d7-2099-40af-a155-aa45b68bfff3" providerId="ADAL" clId="{5EE77704-FEFB-4505-B6F3-E4EA073975FA}" dt="2021-07-27T21:17:51.280" v="736" actId="21"/>
          <ac:picMkLst>
            <pc:docMk/>
            <pc:sldMk cId="3131402823" sldId="474"/>
            <ac:picMk id="84" creationId="{9E8F9367-2A93-4FF6-9FC4-46F287CCA7B1}"/>
          </ac:picMkLst>
        </pc:picChg>
        <pc:picChg chg="del">
          <ac:chgData name="Paula Vázquez-Valero" userId="3a0e46d7-2099-40af-a155-aa45b68bfff3" providerId="ADAL" clId="{5EE77704-FEFB-4505-B6F3-E4EA073975FA}" dt="2021-07-27T21:17:51.280" v="736" actId="21"/>
          <ac:picMkLst>
            <pc:docMk/>
            <pc:sldMk cId="3131402823" sldId="474"/>
            <ac:picMk id="85" creationId="{B7B8BE26-22B1-4625-ADFD-23FCBBFF6E02}"/>
          </ac:picMkLst>
        </pc:picChg>
        <pc:picChg chg="del">
          <ac:chgData name="Paula Vázquez-Valero" userId="3a0e46d7-2099-40af-a155-aa45b68bfff3" providerId="ADAL" clId="{5EE77704-FEFB-4505-B6F3-E4EA073975FA}" dt="2021-07-27T21:17:51.280" v="736" actId="21"/>
          <ac:picMkLst>
            <pc:docMk/>
            <pc:sldMk cId="3131402823" sldId="474"/>
            <ac:picMk id="86" creationId="{F6FBAD0A-D795-4A70-BD9C-0D9D48E755A6}"/>
          </ac:picMkLst>
        </pc:picChg>
        <pc:picChg chg="del">
          <ac:chgData name="Paula Vázquez-Valero" userId="3a0e46d7-2099-40af-a155-aa45b68bfff3" providerId="ADAL" clId="{5EE77704-FEFB-4505-B6F3-E4EA073975FA}" dt="2021-07-27T21:17:51.280" v="736" actId="21"/>
          <ac:picMkLst>
            <pc:docMk/>
            <pc:sldMk cId="3131402823" sldId="474"/>
            <ac:picMk id="87" creationId="{2E20A955-4307-4098-9BF8-44678985E222}"/>
          </ac:picMkLst>
        </pc:picChg>
        <pc:picChg chg="del">
          <ac:chgData name="Paula Vázquez-Valero" userId="3a0e46d7-2099-40af-a155-aa45b68bfff3" providerId="ADAL" clId="{5EE77704-FEFB-4505-B6F3-E4EA073975FA}" dt="2021-07-27T21:17:51.280" v="736" actId="21"/>
          <ac:picMkLst>
            <pc:docMk/>
            <pc:sldMk cId="3131402823" sldId="474"/>
            <ac:picMk id="88" creationId="{8B40A1B6-4944-4508-96A6-8EB421B52EAB}"/>
          </ac:picMkLst>
        </pc:picChg>
        <pc:picChg chg="del">
          <ac:chgData name="Paula Vázquez-Valero" userId="3a0e46d7-2099-40af-a155-aa45b68bfff3" providerId="ADAL" clId="{5EE77704-FEFB-4505-B6F3-E4EA073975FA}" dt="2021-07-27T21:17:51.280" v="736" actId="21"/>
          <ac:picMkLst>
            <pc:docMk/>
            <pc:sldMk cId="3131402823" sldId="474"/>
            <ac:picMk id="89" creationId="{A37B5987-8449-4CA9-A7A0-5A2F558B711F}"/>
          </ac:picMkLst>
        </pc:picChg>
        <pc:picChg chg="del">
          <ac:chgData name="Paula Vázquez-Valero" userId="3a0e46d7-2099-40af-a155-aa45b68bfff3" providerId="ADAL" clId="{5EE77704-FEFB-4505-B6F3-E4EA073975FA}" dt="2021-07-27T21:17:51.280" v="736" actId="21"/>
          <ac:picMkLst>
            <pc:docMk/>
            <pc:sldMk cId="3131402823" sldId="474"/>
            <ac:picMk id="90" creationId="{45C202BA-3F90-4262-9266-8F3AE67D4A84}"/>
          </ac:picMkLst>
        </pc:picChg>
        <pc:picChg chg="del">
          <ac:chgData name="Paula Vázquez-Valero" userId="3a0e46d7-2099-40af-a155-aa45b68bfff3" providerId="ADAL" clId="{5EE77704-FEFB-4505-B6F3-E4EA073975FA}" dt="2021-07-27T21:17:51.280" v="736" actId="21"/>
          <ac:picMkLst>
            <pc:docMk/>
            <pc:sldMk cId="3131402823" sldId="474"/>
            <ac:picMk id="92" creationId="{942B499D-B6A7-456C-96B4-D23AD5A3D8A0}"/>
          </ac:picMkLst>
        </pc:picChg>
        <pc:picChg chg="del">
          <ac:chgData name="Paula Vázquez-Valero" userId="3a0e46d7-2099-40af-a155-aa45b68bfff3" providerId="ADAL" clId="{5EE77704-FEFB-4505-B6F3-E4EA073975FA}" dt="2021-07-27T21:17:51.280" v="736" actId="21"/>
          <ac:picMkLst>
            <pc:docMk/>
            <pc:sldMk cId="3131402823" sldId="474"/>
            <ac:picMk id="93" creationId="{E7DF56C0-F33B-4D3D-BC83-2339E7F55B7C}"/>
          </ac:picMkLst>
        </pc:picChg>
        <pc:picChg chg="del">
          <ac:chgData name="Paula Vázquez-Valero" userId="3a0e46d7-2099-40af-a155-aa45b68bfff3" providerId="ADAL" clId="{5EE77704-FEFB-4505-B6F3-E4EA073975FA}" dt="2021-07-27T21:17:51.280" v="736" actId="21"/>
          <ac:picMkLst>
            <pc:docMk/>
            <pc:sldMk cId="3131402823" sldId="474"/>
            <ac:picMk id="94" creationId="{09D87CDD-09C2-4727-A414-17ED19CB3167}"/>
          </ac:picMkLst>
        </pc:picChg>
        <pc:picChg chg="del">
          <ac:chgData name="Paula Vázquez-Valero" userId="3a0e46d7-2099-40af-a155-aa45b68bfff3" providerId="ADAL" clId="{5EE77704-FEFB-4505-B6F3-E4EA073975FA}" dt="2021-07-27T21:17:51.280" v="736" actId="21"/>
          <ac:picMkLst>
            <pc:docMk/>
            <pc:sldMk cId="3131402823" sldId="474"/>
            <ac:picMk id="95" creationId="{4FC5287E-BBF6-4258-B431-8F1D736FA161}"/>
          </ac:picMkLst>
        </pc:picChg>
        <pc:picChg chg="del">
          <ac:chgData name="Paula Vázquez-Valero" userId="3a0e46d7-2099-40af-a155-aa45b68bfff3" providerId="ADAL" clId="{5EE77704-FEFB-4505-B6F3-E4EA073975FA}" dt="2021-07-27T21:17:51.280" v="736" actId="21"/>
          <ac:picMkLst>
            <pc:docMk/>
            <pc:sldMk cId="3131402823" sldId="474"/>
            <ac:picMk id="96" creationId="{4AFB05C0-DA42-44B7-BD07-4EFE541EDA5C}"/>
          </ac:picMkLst>
        </pc:picChg>
        <pc:picChg chg="del">
          <ac:chgData name="Paula Vázquez-Valero" userId="3a0e46d7-2099-40af-a155-aa45b68bfff3" providerId="ADAL" clId="{5EE77704-FEFB-4505-B6F3-E4EA073975FA}" dt="2021-07-27T21:17:51.280" v="736" actId="21"/>
          <ac:picMkLst>
            <pc:docMk/>
            <pc:sldMk cId="3131402823" sldId="474"/>
            <ac:picMk id="97" creationId="{C8C0B225-A616-4EFD-B555-5E293E9669BF}"/>
          </ac:picMkLst>
        </pc:picChg>
        <pc:picChg chg="del">
          <ac:chgData name="Paula Vázquez-Valero" userId="3a0e46d7-2099-40af-a155-aa45b68bfff3" providerId="ADAL" clId="{5EE77704-FEFB-4505-B6F3-E4EA073975FA}" dt="2021-07-27T21:17:51.280" v="736" actId="21"/>
          <ac:picMkLst>
            <pc:docMk/>
            <pc:sldMk cId="3131402823" sldId="474"/>
            <ac:picMk id="98" creationId="{627AC0C4-B6DA-48CF-A6D8-B52AADF5F4B3}"/>
          </ac:picMkLst>
        </pc:picChg>
        <pc:picChg chg="del">
          <ac:chgData name="Paula Vázquez-Valero" userId="3a0e46d7-2099-40af-a155-aa45b68bfff3" providerId="ADAL" clId="{5EE77704-FEFB-4505-B6F3-E4EA073975FA}" dt="2021-07-27T21:17:51.280" v="736" actId="21"/>
          <ac:picMkLst>
            <pc:docMk/>
            <pc:sldMk cId="3131402823" sldId="474"/>
            <ac:picMk id="99" creationId="{40AEDB06-0BD9-4454-BB20-EE7FBE533256}"/>
          </ac:picMkLst>
        </pc:picChg>
        <pc:picChg chg="del">
          <ac:chgData name="Paula Vázquez-Valero" userId="3a0e46d7-2099-40af-a155-aa45b68bfff3" providerId="ADAL" clId="{5EE77704-FEFB-4505-B6F3-E4EA073975FA}" dt="2021-07-27T21:17:51.280" v="736" actId="21"/>
          <ac:picMkLst>
            <pc:docMk/>
            <pc:sldMk cId="3131402823" sldId="474"/>
            <ac:picMk id="100" creationId="{4E26F95F-9BF9-4679-AA23-2CA1A5EE2521}"/>
          </ac:picMkLst>
        </pc:picChg>
        <pc:picChg chg="del">
          <ac:chgData name="Paula Vázquez-Valero" userId="3a0e46d7-2099-40af-a155-aa45b68bfff3" providerId="ADAL" clId="{5EE77704-FEFB-4505-B6F3-E4EA073975FA}" dt="2021-07-27T21:17:51.280" v="736" actId="21"/>
          <ac:picMkLst>
            <pc:docMk/>
            <pc:sldMk cId="3131402823" sldId="474"/>
            <ac:picMk id="101" creationId="{0B2FE903-A3D6-481E-8D22-30B49127D53E}"/>
          </ac:picMkLst>
        </pc:picChg>
        <pc:picChg chg="del">
          <ac:chgData name="Paula Vázquez-Valero" userId="3a0e46d7-2099-40af-a155-aa45b68bfff3" providerId="ADAL" clId="{5EE77704-FEFB-4505-B6F3-E4EA073975FA}" dt="2021-07-27T21:17:51.280" v="736" actId="21"/>
          <ac:picMkLst>
            <pc:docMk/>
            <pc:sldMk cId="3131402823" sldId="474"/>
            <ac:picMk id="102" creationId="{4CA0AA97-6570-4FF0-B96D-E3027F7B50D9}"/>
          </ac:picMkLst>
        </pc:picChg>
        <pc:picChg chg="del">
          <ac:chgData name="Paula Vázquez-Valero" userId="3a0e46d7-2099-40af-a155-aa45b68bfff3" providerId="ADAL" clId="{5EE77704-FEFB-4505-B6F3-E4EA073975FA}" dt="2021-07-27T21:17:51.280" v="736" actId="21"/>
          <ac:picMkLst>
            <pc:docMk/>
            <pc:sldMk cId="3131402823" sldId="474"/>
            <ac:picMk id="103" creationId="{9D348214-8B3C-4791-9CE7-2A0B7303FCCE}"/>
          </ac:picMkLst>
        </pc:picChg>
        <pc:picChg chg="del">
          <ac:chgData name="Paula Vázquez-Valero" userId="3a0e46d7-2099-40af-a155-aa45b68bfff3" providerId="ADAL" clId="{5EE77704-FEFB-4505-B6F3-E4EA073975FA}" dt="2021-07-27T21:17:51.280" v="736" actId="21"/>
          <ac:picMkLst>
            <pc:docMk/>
            <pc:sldMk cId="3131402823" sldId="474"/>
            <ac:picMk id="104" creationId="{DC1527FC-6885-4C7A-A642-C05DE958C873}"/>
          </ac:picMkLst>
        </pc:picChg>
        <pc:picChg chg="del">
          <ac:chgData name="Paula Vázquez-Valero" userId="3a0e46d7-2099-40af-a155-aa45b68bfff3" providerId="ADAL" clId="{5EE77704-FEFB-4505-B6F3-E4EA073975FA}" dt="2021-07-27T21:17:51.280" v="736" actId="21"/>
          <ac:picMkLst>
            <pc:docMk/>
            <pc:sldMk cId="3131402823" sldId="474"/>
            <ac:picMk id="105" creationId="{0B344657-AD1E-49A1-8C52-75DADD311C98}"/>
          </ac:picMkLst>
        </pc:picChg>
        <pc:picChg chg="del">
          <ac:chgData name="Paula Vázquez-Valero" userId="3a0e46d7-2099-40af-a155-aa45b68bfff3" providerId="ADAL" clId="{5EE77704-FEFB-4505-B6F3-E4EA073975FA}" dt="2021-07-27T21:17:51.280" v="736" actId="21"/>
          <ac:picMkLst>
            <pc:docMk/>
            <pc:sldMk cId="3131402823" sldId="474"/>
            <ac:picMk id="106" creationId="{0682633F-4FE5-42E8-8AE7-D1FE00FFBB34}"/>
          </ac:picMkLst>
        </pc:picChg>
        <pc:picChg chg="del">
          <ac:chgData name="Paula Vázquez-Valero" userId="3a0e46d7-2099-40af-a155-aa45b68bfff3" providerId="ADAL" clId="{5EE77704-FEFB-4505-B6F3-E4EA073975FA}" dt="2021-07-27T21:17:51.280" v="736" actId="21"/>
          <ac:picMkLst>
            <pc:docMk/>
            <pc:sldMk cId="3131402823" sldId="474"/>
            <ac:picMk id="107" creationId="{5649E71D-6933-41E5-8C62-7CD4AD31F248}"/>
          </ac:picMkLst>
        </pc:picChg>
        <pc:picChg chg="del">
          <ac:chgData name="Paula Vázquez-Valero" userId="3a0e46d7-2099-40af-a155-aa45b68bfff3" providerId="ADAL" clId="{5EE77704-FEFB-4505-B6F3-E4EA073975FA}" dt="2021-07-27T21:17:51.280" v="736" actId="21"/>
          <ac:picMkLst>
            <pc:docMk/>
            <pc:sldMk cId="3131402823" sldId="474"/>
            <ac:picMk id="109" creationId="{431AF53C-9CF3-413B-9BF0-6D7EC1F3A832}"/>
          </ac:picMkLst>
        </pc:picChg>
        <pc:picChg chg="del">
          <ac:chgData name="Paula Vázquez-Valero" userId="3a0e46d7-2099-40af-a155-aa45b68bfff3" providerId="ADAL" clId="{5EE77704-FEFB-4505-B6F3-E4EA073975FA}" dt="2021-07-27T21:17:51.280" v="736" actId="21"/>
          <ac:picMkLst>
            <pc:docMk/>
            <pc:sldMk cId="3131402823" sldId="474"/>
            <ac:picMk id="110" creationId="{CF8D911D-8B60-4875-B2B5-03BD5CC38E75}"/>
          </ac:picMkLst>
        </pc:picChg>
        <pc:picChg chg="del">
          <ac:chgData name="Paula Vázquez-Valero" userId="3a0e46d7-2099-40af-a155-aa45b68bfff3" providerId="ADAL" clId="{5EE77704-FEFB-4505-B6F3-E4EA073975FA}" dt="2021-07-27T21:17:51.280" v="736" actId="21"/>
          <ac:picMkLst>
            <pc:docMk/>
            <pc:sldMk cId="3131402823" sldId="474"/>
            <ac:picMk id="111" creationId="{F2A5670A-D3FB-4239-A9D3-1CADFDACE788}"/>
          </ac:picMkLst>
        </pc:picChg>
        <pc:picChg chg="del">
          <ac:chgData name="Paula Vázquez-Valero" userId="3a0e46d7-2099-40af-a155-aa45b68bfff3" providerId="ADAL" clId="{5EE77704-FEFB-4505-B6F3-E4EA073975FA}" dt="2021-07-27T21:17:51.280" v="736" actId="21"/>
          <ac:picMkLst>
            <pc:docMk/>
            <pc:sldMk cId="3131402823" sldId="474"/>
            <ac:picMk id="112" creationId="{5D9103D4-19A5-435E-9D46-D204319E227A}"/>
          </ac:picMkLst>
        </pc:picChg>
        <pc:picChg chg="del">
          <ac:chgData name="Paula Vázquez-Valero" userId="3a0e46d7-2099-40af-a155-aa45b68bfff3" providerId="ADAL" clId="{5EE77704-FEFB-4505-B6F3-E4EA073975FA}" dt="2021-07-27T21:17:51.280" v="736" actId="21"/>
          <ac:picMkLst>
            <pc:docMk/>
            <pc:sldMk cId="3131402823" sldId="474"/>
            <ac:picMk id="113" creationId="{5E61DFC3-A075-42A0-8531-D0ACC6079C11}"/>
          </ac:picMkLst>
        </pc:picChg>
        <pc:picChg chg="del">
          <ac:chgData name="Paula Vázquez-Valero" userId="3a0e46d7-2099-40af-a155-aa45b68bfff3" providerId="ADAL" clId="{5EE77704-FEFB-4505-B6F3-E4EA073975FA}" dt="2021-07-27T21:17:51.280" v="736" actId="21"/>
          <ac:picMkLst>
            <pc:docMk/>
            <pc:sldMk cId="3131402823" sldId="474"/>
            <ac:picMk id="114" creationId="{DCC03CFB-6300-46F4-A8AF-2D142B30A3A2}"/>
          </ac:picMkLst>
        </pc:picChg>
      </pc:sldChg>
      <pc:sldChg chg="delSp del modAnim">
        <pc:chgData name="Paula Vázquez-Valero" userId="3a0e46d7-2099-40af-a155-aa45b68bfff3" providerId="ADAL" clId="{5EE77704-FEFB-4505-B6F3-E4EA073975FA}" dt="2021-07-27T21:04:09.888" v="196" actId="47"/>
        <pc:sldMkLst>
          <pc:docMk/>
          <pc:sldMk cId="3679686779" sldId="479"/>
        </pc:sldMkLst>
        <pc:spChg chg="del">
          <ac:chgData name="Paula Vázquez-Valero" userId="3a0e46d7-2099-40af-a155-aa45b68bfff3" providerId="ADAL" clId="{5EE77704-FEFB-4505-B6F3-E4EA073975FA}" dt="2021-07-27T21:03:23.167" v="188" actId="21"/>
          <ac:spMkLst>
            <pc:docMk/>
            <pc:sldMk cId="3679686779" sldId="479"/>
            <ac:spMk id="5" creationId="{BE351FA4-EB0D-4781-8F43-B68E765ED29A}"/>
          </ac:spMkLst>
        </pc:spChg>
        <pc:spChg chg="del">
          <ac:chgData name="Paula Vázquez-Valero" userId="3a0e46d7-2099-40af-a155-aa45b68bfff3" providerId="ADAL" clId="{5EE77704-FEFB-4505-B6F3-E4EA073975FA}" dt="2021-07-27T21:03:23.167" v="188" actId="21"/>
          <ac:spMkLst>
            <pc:docMk/>
            <pc:sldMk cId="3679686779" sldId="479"/>
            <ac:spMk id="7" creationId="{60C58CD1-D14B-4F0A-89EB-FBE3B95095CF}"/>
          </ac:spMkLst>
        </pc:spChg>
        <pc:spChg chg="del">
          <ac:chgData name="Paula Vázquez-Valero" userId="3a0e46d7-2099-40af-a155-aa45b68bfff3" providerId="ADAL" clId="{5EE77704-FEFB-4505-B6F3-E4EA073975FA}" dt="2021-07-27T21:03:23.167" v="188" actId="21"/>
          <ac:spMkLst>
            <pc:docMk/>
            <pc:sldMk cId="3679686779" sldId="479"/>
            <ac:spMk id="29" creationId="{B463BD2A-0ADB-4376-A681-F784F081EEAF}"/>
          </ac:spMkLst>
        </pc:spChg>
        <pc:spChg chg="del">
          <ac:chgData name="Paula Vázquez-Valero" userId="3a0e46d7-2099-40af-a155-aa45b68bfff3" providerId="ADAL" clId="{5EE77704-FEFB-4505-B6F3-E4EA073975FA}" dt="2021-07-27T21:03:23.167" v="188" actId="21"/>
          <ac:spMkLst>
            <pc:docMk/>
            <pc:sldMk cId="3679686779" sldId="479"/>
            <ac:spMk id="47" creationId="{029EABC5-54F6-48B3-ADBD-F301800FFD2F}"/>
          </ac:spMkLst>
        </pc:spChg>
        <pc:spChg chg="del">
          <ac:chgData name="Paula Vázquez-Valero" userId="3a0e46d7-2099-40af-a155-aa45b68bfff3" providerId="ADAL" clId="{5EE77704-FEFB-4505-B6F3-E4EA073975FA}" dt="2021-07-27T21:03:23.167" v="188" actId="21"/>
          <ac:spMkLst>
            <pc:docMk/>
            <pc:sldMk cId="3679686779" sldId="479"/>
            <ac:spMk id="76" creationId="{873018D0-2A85-47B2-9568-EF814D58F323}"/>
          </ac:spMkLst>
        </pc:spChg>
        <pc:spChg chg="del">
          <ac:chgData name="Paula Vázquez-Valero" userId="3a0e46d7-2099-40af-a155-aa45b68bfff3" providerId="ADAL" clId="{5EE77704-FEFB-4505-B6F3-E4EA073975FA}" dt="2021-07-27T21:03:23.167" v="188" actId="21"/>
          <ac:spMkLst>
            <pc:docMk/>
            <pc:sldMk cId="3679686779" sldId="479"/>
            <ac:spMk id="95" creationId="{972CFAA7-F740-4C35-A573-1C8B1DC509B1}"/>
          </ac:spMkLst>
        </pc:spChg>
        <pc:spChg chg="del">
          <ac:chgData name="Paula Vázquez-Valero" userId="3a0e46d7-2099-40af-a155-aa45b68bfff3" providerId="ADAL" clId="{5EE77704-FEFB-4505-B6F3-E4EA073975FA}" dt="2021-07-27T21:03:23.167" v="188" actId="21"/>
          <ac:spMkLst>
            <pc:docMk/>
            <pc:sldMk cId="3679686779" sldId="479"/>
            <ac:spMk id="107" creationId="{9D8BE17C-3DA7-4237-B688-E0CC7CB2EF41}"/>
          </ac:spMkLst>
        </pc:spChg>
        <pc:spChg chg="del">
          <ac:chgData name="Paula Vázquez-Valero" userId="3a0e46d7-2099-40af-a155-aa45b68bfff3" providerId="ADAL" clId="{5EE77704-FEFB-4505-B6F3-E4EA073975FA}" dt="2021-07-27T21:03:23.167" v="188" actId="21"/>
          <ac:spMkLst>
            <pc:docMk/>
            <pc:sldMk cId="3679686779" sldId="479"/>
            <ac:spMk id="108" creationId="{45D722C1-69EB-421F-959C-9DE24F1EA07F}"/>
          </ac:spMkLst>
        </pc:spChg>
        <pc:spChg chg="del">
          <ac:chgData name="Paula Vázquez-Valero" userId="3a0e46d7-2099-40af-a155-aa45b68bfff3" providerId="ADAL" clId="{5EE77704-FEFB-4505-B6F3-E4EA073975FA}" dt="2021-07-27T21:03:23.167" v="188" actId="21"/>
          <ac:spMkLst>
            <pc:docMk/>
            <pc:sldMk cId="3679686779" sldId="479"/>
            <ac:spMk id="109" creationId="{0A497306-1095-4370-942A-1481687E135A}"/>
          </ac:spMkLst>
        </pc:spChg>
        <pc:spChg chg="del">
          <ac:chgData name="Paula Vázquez-Valero" userId="3a0e46d7-2099-40af-a155-aa45b68bfff3" providerId="ADAL" clId="{5EE77704-FEFB-4505-B6F3-E4EA073975FA}" dt="2021-07-27T21:03:23.167" v="188" actId="21"/>
          <ac:spMkLst>
            <pc:docMk/>
            <pc:sldMk cId="3679686779" sldId="479"/>
            <ac:spMk id="110" creationId="{B941927F-F97B-4D18-8FDF-759972DFBE7E}"/>
          </ac:spMkLst>
        </pc:spChg>
        <pc:spChg chg="del">
          <ac:chgData name="Paula Vázquez-Valero" userId="3a0e46d7-2099-40af-a155-aa45b68bfff3" providerId="ADAL" clId="{5EE77704-FEFB-4505-B6F3-E4EA073975FA}" dt="2021-07-27T21:03:23.167" v="188" actId="21"/>
          <ac:spMkLst>
            <pc:docMk/>
            <pc:sldMk cId="3679686779" sldId="479"/>
            <ac:spMk id="111" creationId="{B1584532-1960-467A-A82F-3EC2A062F708}"/>
          </ac:spMkLst>
        </pc:spChg>
        <pc:spChg chg="del">
          <ac:chgData name="Paula Vázquez-Valero" userId="3a0e46d7-2099-40af-a155-aa45b68bfff3" providerId="ADAL" clId="{5EE77704-FEFB-4505-B6F3-E4EA073975FA}" dt="2021-07-27T21:03:23.167" v="188" actId="21"/>
          <ac:spMkLst>
            <pc:docMk/>
            <pc:sldMk cId="3679686779" sldId="479"/>
            <ac:spMk id="113" creationId="{70FBA04D-D469-4CC0-A5B7-CEA32C80B05B}"/>
          </ac:spMkLst>
        </pc:spChg>
        <pc:spChg chg="del">
          <ac:chgData name="Paula Vázquez-Valero" userId="3a0e46d7-2099-40af-a155-aa45b68bfff3" providerId="ADAL" clId="{5EE77704-FEFB-4505-B6F3-E4EA073975FA}" dt="2021-07-27T21:03:23.167" v="188" actId="21"/>
          <ac:spMkLst>
            <pc:docMk/>
            <pc:sldMk cId="3679686779" sldId="479"/>
            <ac:spMk id="115" creationId="{0A80A817-C8A1-4388-8800-60E3CAB98437}"/>
          </ac:spMkLst>
        </pc:spChg>
        <pc:spChg chg="del">
          <ac:chgData name="Paula Vázquez-Valero" userId="3a0e46d7-2099-40af-a155-aa45b68bfff3" providerId="ADAL" clId="{5EE77704-FEFB-4505-B6F3-E4EA073975FA}" dt="2021-07-27T21:03:23.167" v="188" actId="21"/>
          <ac:spMkLst>
            <pc:docMk/>
            <pc:sldMk cId="3679686779" sldId="479"/>
            <ac:spMk id="116" creationId="{45152A63-0739-40B8-A233-8763F7650C55}"/>
          </ac:spMkLst>
        </pc:spChg>
        <pc:spChg chg="del">
          <ac:chgData name="Paula Vázquez-Valero" userId="3a0e46d7-2099-40af-a155-aa45b68bfff3" providerId="ADAL" clId="{5EE77704-FEFB-4505-B6F3-E4EA073975FA}" dt="2021-07-27T21:03:23.167" v="188" actId="21"/>
          <ac:spMkLst>
            <pc:docMk/>
            <pc:sldMk cId="3679686779" sldId="479"/>
            <ac:spMk id="117" creationId="{D097127E-FDF9-4623-B532-A51173704503}"/>
          </ac:spMkLst>
        </pc:spChg>
        <pc:spChg chg="del">
          <ac:chgData name="Paula Vázquez-Valero" userId="3a0e46d7-2099-40af-a155-aa45b68bfff3" providerId="ADAL" clId="{5EE77704-FEFB-4505-B6F3-E4EA073975FA}" dt="2021-07-27T21:03:23.167" v="188" actId="21"/>
          <ac:spMkLst>
            <pc:docMk/>
            <pc:sldMk cId="3679686779" sldId="479"/>
            <ac:spMk id="118" creationId="{3A78D004-95B7-4FD9-A34C-889807777A72}"/>
          </ac:spMkLst>
        </pc:spChg>
        <pc:spChg chg="del">
          <ac:chgData name="Paula Vázquez-Valero" userId="3a0e46d7-2099-40af-a155-aa45b68bfff3" providerId="ADAL" clId="{5EE77704-FEFB-4505-B6F3-E4EA073975FA}" dt="2021-07-27T21:03:23.167" v="188" actId="21"/>
          <ac:spMkLst>
            <pc:docMk/>
            <pc:sldMk cId="3679686779" sldId="479"/>
            <ac:spMk id="119" creationId="{00DD0F1A-B60A-4559-A6D8-51C440C6B761}"/>
          </ac:spMkLst>
        </pc:spChg>
        <pc:spChg chg="del">
          <ac:chgData name="Paula Vázquez-Valero" userId="3a0e46d7-2099-40af-a155-aa45b68bfff3" providerId="ADAL" clId="{5EE77704-FEFB-4505-B6F3-E4EA073975FA}" dt="2021-07-27T21:03:23.167" v="188" actId="21"/>
          <ac:spMkLst>
            <pc:docMk/>
            <pc:sldMk cId="3679686779" sldId="479"/>
            <ac:spMk id="122" creationId="{695308D8-22EB-4677-B19B-6B5AC330AF24}"/>
          </ac:spMkLst>
        </pc:spChg>
        <pc:spChg chg="del">
          <ac:chgData name="Paula Vázquez-Valero" userId="3a0e46d7-2099-40af-a155-aa45b68bfff3" providerId="ADAL" clId="{5EE77704-FEFB-4505-B6F3-E4EA073975FA}" dt="2021-07-27T21:03:23.167" v="188" actId="21"/>
          <ac:spMkLst>
            <pc:docMk/>
            <pc:sldMk cId="3679686779" sldId="479"/>
            <ac:spMk id="123" creationId="{F6EA6D44-184E-42DB-822B-CFD7AA8B64C8}"/>
          </ac:spMkLst>
        </pc:spChg>
        <pc:spChg chg="del">
          <ac:chgData name="Paula Vázquez-Valero" userId="3a0e46d7-2099-40af-a155-aa45b68bfff3" providerId="ADAL" clId="{5EE77704-FEFB-4505-B6F3-E4EA073975FA}" dt="2021-07-27T21:03:23.167" v="188" actId="21"/>
          <ac:spMkLst>
            <pc:docMk/>
            <pc:sldMk cId="3679686779" sldId="479"/>
            <ac:spMk id="124" creationId="{F9D50573-A313-4E17-83F7-C47216766C06}"/>
          </ac:spMkLst>
        </pc:spChg>
        <pc:spChg chg="del">
          <ac:chgData name="Paula Vázquez-Valero" userId="3a0e46d7-2099-40af-a155-aa45b68bfff3" providerId="ADAL" clId="{5EE77704-FEFB-4505-B6F3-E4EA073975FA}" dt="2021-07-27T21:03:23.167" v="188" actId="21"/>
          <ac:spMkLst>
            <pc:docMk/>
            <pc:sldMk cId="3679686779" sldId="479"/>
            <ac:spMk id="125" creationId="{6B59674E-083A-4E23-9BB4-15D2B18D7C9D}"/>
          </ac:spMkLst>
        </pc:spChg>
        <pc:spChg chg="del">
          <ac:chgData name="Paula Vázquez-Valero" userId="3a0e46d7-2099-40af-a155-aa45b68bfff3" providerId="ADAL" clId="{5EE77704-FEFB-4505-B6F3-E4EA073975FA}" dt="2021-07-27T21:03:23.167" v="188" actId="21"/>
          <ac:spMkLst>
            <pc:docMk/>
            <pc:sldMk cId="3679686779" sldId="479"/>
            <ac:spMk id="126" creationId="{56785ECA-986F-4858-89F1-1AFFAAC24647}"/>
          </ac:spMkLst>
        </pc:spChg>
        <pc:graphicFrameChg chg="del">
          <ac:chgData name="Paula Vázquez-Valero" userId="3a0e46d7-2099-40af-a155-aa45b68bfff3" providerId="ADAL" clId="{5EE77704-FEFB-4505-B6F3-E4EA073975FA}" dt="2021-07-27T21:03:23.167" v="188" actId="21"/>
          <ac:graphicFrameMkLst>
            <pc:docMk/>
            <pc:sldMk cId="3679686779" sldId="479"/>
            <ac:graphicFrameMk id="104" creationId="{AD228E84-2ED7-4586-A6AE-C12EF97FE866}"/>
          </ac:graphicFrameMkLst>
        </pc:graphicFrameChg>
        <pc:graphicFrameChg chg="del">
          <ac:chgData name="Paula Vázquez-Valero" userId="3a0e46d7-2099-40af-a155-aa45b68bfff3" providerId="ADAL" clId="{5EE77704-FEFB-4505-B6F3-E4EA073975FA}" dt="2021-07-27T21:03:23.167" v="188" actId="21"/>
          <ac:graphicFrameMkLst>
            <pc:docMk/>
            <pc:sldMk cId="3679686779" sldId="479"/>
            <ac:graphicFrameMk id="106" creationId="{D0059294-77A0-4AFA-B567-C6B86BE1F937}"/>
          </ac:graphicFrameMkLst>
        </pc:graphicFrameChg>
        <pc:picChg chg="del">
          <ac:chgData name="Paula Vázquez-Valero" userId="3a0e46d7-2099-40af-a155-aa45b68bfff3" providerId="ADAL" clId="{5EE77704-FEFB-4505-B6F3-E4EA073975FA}" dt="2021-07-27T21:03:23.167" v="188" actId="21"/>
          <ac:picMkLst>
            <pc:docMk/>
            <pc:sldMk cId="3679686779" sldId="479"/>
            <ac:picMk id="4" creationId="{E59DDE25-7FF4-4AB0-8D3B-91509A7DF7D9}"/>
          </ac:picMkLst>
        </pc:picChg>
        <pc:picChg chg="del">
          <ac:chgData name="Paula Vázquez-Valero" userId="3a0e46d7-2099-40af-a155-aa45b68bfff3" providerId="ADAL" clId="{5EE77704-FEFB-4505-B6F3-E4EA073975FA}" dt="2021-07-27T21:03:23.167" v="188" actId="21"/>
          <ac:picMkLst>
            <pc:docMk/>
            <pc:sldMk cId="3679686779" sldId="479"/>
            <ac:picMk id="10" creationId="{1C7716AF-6845-40FD-9F7B-9D6D636C1610}"/>
          </ac:picMkLst>
        </pc:picChg>
        <pc:picChg chg="del">
          <ac:chgData name="Paula Vázquez-Valero" userId="3a0e46d7-2099-40af-a155-aa45b68bfff3" providerId="ADAL" clId="{5EE77704-FEFB-4505-B6F3-E4EA073975FA}" dt="2021-07-27T21:03:23.167" v="188" actId="21"/>
          <ac:picMkLst>
            <pc:docMk/>
            <pc:sldMk cId="3679686779" sldId="479"/>
            <ac:picMk id="11" creationId="{CA260921-2D0C-418E-ACEB-1A36DE7E023B}"/>
          </ac:picMkLst>
        </pc:picChg>
        <pc:picChg chg="del">
          <ac:chgData name="Paula Vázquez-Valero" userId="3a0e46d7-2099-40af-a155-aa45b68bfff3" providerId="ADAL" clId="{5EE77704-FEFB-4505-B6F3-E4EA073975FA}" dt="2021-07-27T21:03:23.167" v="188" actId="21"/>
          <ac:picMkLst>
            <pc:docMk/>
            <pc:sldMk cId="3679686779" sldId="479"/>
            <ac:picMk id="15" creationId="{DDA7CF8D-4AC0-47B9-A094-C340F14FC5BC}"/>
          </ac:picMkLst>
        </pc:picChg>
        <pc:picChg chg="del">
          <ac:chgData name="Paula Vázquez-Valero" userId="3a0e46d7-2099-40af-a155-aa45b68bfff3" providerId="ADAL" clId="{5EE77704-FEFB-4505-B6F3-E4EA073975FA}" dt="2021-07-27T21:03:23.167" v="188" actId="21"/>
          <ac:picMkLst>
            <pc:docMk/>
            <pc:sldMk cId="3679686779" sldId="479"/>
            <ac:picMk id="17" creationId="{1D5E7B42-56E4-49C8-B9EB-64BE7BFF5390}"/>
          </ac:picMkLst>
        </pc:picChg>
        <pc:picChg chg="del">
          <ac:chgData name="Paula Vázquez-Valero" userId="3a0e46d7-2099-40af-a155-aa45b68bfff3" providerId="ADAL" clId="{5EE77704-FEFB-4505-B6F3-E4EA073975FA}" dt="2021-07-27T21:03:23.167" v="188" actId="21"/>
          <ac:picMkLst>
            <pc:docMk/>
            <pc:sldMk cId="3679686779" sldId="479"/>
            <ac:picMk id="18" creationId="{50669DBF-7D7F-4FC0-B49F-8D1677D9B765}"/>
          </ac:picMkLst>
        </pc:picChg>
        <pc:picChg chg="del">
          <ac:chgData name="Paula Vázquez-Valero" userId="3a0e46d7-2099-40af-a155-aa45b68bfff3" providerId="ADAL" clId="{5EE77704-FEFB-4505-B6F3-E4EA073975FA}" dt="2021-07-27T21:03:23.167" v="188" actId="21"/>
          <ac:picMkLst>
            <pc:docMk/>
            <pc:sldMk cId="3679686779" sldId="479"/>
            <ac:picMk id="19" creationId="{B1010EF4-1E91-4C31-9B86-835D90802917}"/>
          </ac:picMkLst>
        </pc:picChg>
        <pc:picChg chg="del">
          <ac:chgData name="Paula Vázquez-Valero" userId="3a0e46d7-2099-40af-a155-aa45b68bfff3" providerId="ADAL" clId="{5EE77704-FEFB-4505-B6F3-E4EA073975FA}" dt="2021-07-27T21:03:23.167" v="188" actId="21"/>
          <ac:picMkLst>
            <pc:docMk/>
            <pc:sldMk cId="3679686779" sldId="479"/>
            <ac:picMk id="20" creationId="{965FA2AB-2337-46F3-9C68-4B6A6EC3101A}"/>
          </ac:picMkLst>
        </pc:picChg>
        <pc:picChg chg="del">
          <ac:chgData name="Paula Vázquez-Valero" userId="3a0e46d7-2099-40af-a155-aa45b68bfff3" providerId="ADAL" clId="{5EE77704-FEFB-4505-B6F3-E4EA073975FA}" dt="2021-07-27T21:03:23.167" v="188" actId="21"/>
          <ac:picMkLst>
            <pc:docMk/>
            <pc:sldMk cId="3679686779" sldId="479"/>
            <ac:picMk id="21" creationId="{78D07876-6B74-434E-877E-645F087CEBFC}"/>
          </ac:picMkLst>
        </pc:picChg>
        <pc:picChg chg="del">
          <ac:chgData name="Paula Vázquez-Valero" userId="3a0e46d7-2099-40af-a155-aa45b68bfff3" providerId="ADAL" clId="{5EE77704-FEFB-4505-B6F3-E4EA073975FA}" dt="2021-07-27T21:03:23.167" v="188" actId="21"/>
          <ac:picMkLst>
            <pc:docMk/>
            <pc:sldMk cId="3679686779" sldId="479"/>
            <ac:picMk id="22" creationId="{C6E462E4-BF3C-47BC-BB50-46E3F48A65E1}"/>
          </ac:picMkLst>
        </pc:picChg>
        <pc:picChg chg="del">
          <ac:chgData name="Paula Vázquez-Valero" userId="3a0e46d7-2099-40af-a155-aa45b68bfff3" providerId="ADAL" clId="{5EE77704-FEFB-4505-B6F3-E4EA073975FA}" dt="2021-07-27T21:03:23.167" v="188" actId="21"/>
          <ac:picMkLst>
            <pc:docMk/>
            <pc:sldMk cId="3679686779" sldId="479"/>
            <ac:picMk id="23" creationId="{CF470312-7D84-47B1-9CFD-953C0076B9CE}"/>
          </ac:picMkLst>
        </pc:picChg>
        <pc:picChg chg="del">
          <ac:chgData name="Paula Vázquez-Valero" userId="3a0e46d7-2099-40af-a155-aa45b68bfff3" providerId="ADAL" clId="{5EE77704-FEFB-4505-B6F3-E4EA073975FA}" dt="2021-07-27T21:03:23.167" v="188" actId="21"/>
          <ac:picMkLst>
            <pc:docMk/>
            <pc:sldMk cId="3679686779" sldId="479"/>
            <ac:picMk id="24" creationId="{DB070C79-5A10-427F-AAEB-8F87C65A3F8F}"/>
          </ac:picMkLst>
        </pc:picChg>
        <pc:picChg chg="del">
          <ac:chgData name="Paula Vázquez-Valero" userId="3a0e46d7-2099-40af-a155-aa45b68bfff3" providerId="ADAL" clId="{5EE77704-FEFB-4505-B6F3-E4EA073975FA}" dt="2021-07-27T21:03:23.167" v="188" actId="21"/>
          <ac:picMkLst>
            <pc:docMk/>
            <pc:sldMk cId="3679686779" sldId="479"/>
            <ac:picMk id="26" creationId="{857244F0-48CB-454B-86A4-8840EF52010B}"/>
          </ac:picMkLst>
        </pc:picChg>
        <pc:picChg chg="del">
          <ac:chgData name="Paula Vázquez-Valero" userId="3a0e46d7-2099-40af-a155-aa45b68bfff3" providerId="ADAL" clId="{5EE77704-FEFB-4505-B6F3-E4EA073975FA}" dt="2021-07-27T21:03:23.167" v="188" actId="21"/>
          <ac:picMkLst>
            <pc:docMk/>
            <pc:sldMk cId="3679686779" sldId="479"/>
            <ac:picMk id="28" creationId="{ECA68952-A891-43F0-8926-872CE0F56E71}"/>
          </ac:picMkLst>
        </pc:picChg>
        <pc:picChg chg="del">
          <ac:chgData name="Paula Vázquez-Valero" userId="3a0e46d7-2099-40af-a155-aa45b68bfff3" providerId="ADAL" clId="{5EE77704-FEFB-4505-B6F3-E4EA073975FA}" dt="2021-07-27T21:03:23.167" v="188" actId="21"/>
          <ac:picMkLst>
            <pc:docMk/>
            <pc:sldMk cId="3679686779" sldId="479"/>
            <ac:picMk id="30" creationId="{3C0348A6-13F1-4BAF-ADF2-52AC7DABF5D8}"/>
          </ac:picMkLst>
        </pc:picChg>
        <pc:picChg chg="del">
          <ac:chgData name="Paula Vázquez-Valero" userId="3a0e46d7-2099-40af-a155-aa45b68bfff3" providerId="ADAL" clId="{5EE77704-FEFB-4505-B6F3-E4EA073975FA}" dt="2021-07-27T21:03:23.167" v="188" actId="21"/>
          <ac:picMkLst>
            <pc:docMk/>
            <pc:sldMk cId="3679686779" sldId="479"/>
            <ac:picMk id="31" creationId="{4A087F5E-9F23-455E-8ECF-64C6B0C92818}"/>
          </ac:picMkLst>
        </pc:picChg>
        <pc:picChg chg="del">
          <ac:chgData name="Paula Vázquez-Valero" userId="3a0e46d7-2099-40af-a155-aa45b68bfff3" providerId="ADAL" clId="{5EE77704-FEFB-4505-B6F3-E4EA073975FA}" dt="2021-07-27T21:03:23.167" v="188" actId="21"/>
          <ac:picMkLst>
            <pc:docMk/>
            <pc:sldMk cId="3679686779" sldId="479"/>
            <ac:picMk id="35" creationId="{7CE83FDC-86DF-4749-8DFC-3DB5855FBD5A}"/>
          </ac:picMkLst>
        </pc:picChg>
        <pc:picChg chg="del">
          <ac:chgData name="Paula Vázquez-Valero" userId="3a0e46d7-2099-40af-a155-aa45b68bfff3" providerId="ADAL" clId="{5EE77704-FEFB-4505-B6F3-E4EA073975FA}" dt="2021-07-27T21:03:23.167" v="188" actId="21"/>
          <ac:picMkLst>
            <pc:docMk/>
            <pc:sldMk cId="3679686779" sldId="479"/>
            <ac:picMk id="36" creationId="{48FD53A3-0AC2-42B4-A411-7E52701FEF62}"/>
          </ac:picMkLst>
        </pc:picChg>
        <pc:picChg chg="del">
          <ac:chgData name="Paula Vázquez-Valero" userId="3a0e46d7-2099-40af-a155-aa45b68bfff3" providerId="ADAL" clId="{5EE77704-FEFB-4505-B6F3-E4EA073975FA}" dt="2021-07-27T21:03:23.167" v="188" actId="21"/>
          <ac:picMkLst>
            <pc:docMk/>
            <pc:sldMk cId="3679686779" sldId="479"/>
            <ac:picMk id="37" creationId="{AE884A0A-C428-414C-AC63-79655A80C8BB}"/>
          </ac:picMkLst>
        </pc:picChg>
        <pc:picChg chg="del">
          <ac:chgData name="Paula Vázquez-Valero" userId="3a0e46d7-2099-40af-a155-aa45b68bfff3" providerId="ADAL" clId="{5EE77704-FEFB-4505-B6F3-E4EA073975FA}" dt="2021-07-27T21:03:23.167" v="188" actId="21"/>
          <ac:picMkLst>
            <pc:docMk/>
            <pc:sldMk cId="3679686779" sldId="479"/>
            <ac:picMk id="39" creationId="{E428FE5C-8724-40C3-B82C-1E7E95601F5A}"/>
          </ac:picMkLst>
        </pc:picChg>
        <pc:picChg chg="del">
          <ac:chgData name="Paula Vázquez-Valero" userId="3a0e46d7-2099-40af-a155-aa45b68bfff3" providerId="ADAL" clId="{5EE77704-FEFB-4505-B6F3-E4EA073975FA}" dt="2021-07-27T21:03:23.167" v="188" actId="21"/>
          <ac:picMkLst>
            <pc:docMk/>
            <pc:sldMk cId="3679686779" sldId="479"/>
            <ac:picMk id="40" creationId="{0698B447-2AB5-4B03-9CD3-724BAF424653}"/>
          </ac:picMkLst>
        </pc:picChg>
        <pc:picChg chg="del">
          <ac:chgData name="Paula Vázquez-Valero" userId="3a0e46d7-2099-40af-a155-aa45b68bfff3" providerId="ADAL" clId="{5EE77704-FEFB-4505-B6F3-E4EA073975FA}" dt="2021-07-27T21:03:23.167" v="188" actId="21"/>
          <ac:picMkLst>
            <pc:docMk/>
            <pc:sldMk cId="3679686779" sldId="479"/>
            <ac:picMk id="42" creationId="{3D6A99D8-6C49-431B-B974-41764F8DAC81}"/>
          </ac:picMkLst>
        </pc:picChg>
        <pc:picChg chg="del">
          <ac:chgData name="Paula Vázquez-Valero" userId="3a0e46d7-2099-40af-a155-aa45b68bfff3" providerId="ADAL" clId="{5EE77704-FEFB-4505-B6F3-E4EA073975FA}" dt="2021-07-27T21:03:23.167" v="188" actId="21"/>
          <ac:picMkLst>
            <pc:docMk/>
            <pc:sldMk cId="3679686779" sldId="479"/>
            <ac:picMk id="43" creationId="{F2E42450-EAB6-41F7-85A9-E3EA1E4B342C}"/>
          </ac:picMkLst>
        </pc:picChg>
        <pc:picChg chg="del">
          <ac:chgData name="Paula Vázquez-Valero" userId="3a0e46d7-2099-40af-a155-aa45b68bfff3" providerId="ADAL" clId="{5EE77704-FEFB-4505-B6F3-E4EA073975FA}" dt="2021-07-27T21:03:23.167" v="188" actId="21"/>
          <ac:picMkLst>
            <pc:docMk/>
            <pc:sldMk cId="3679686779" sldId="479"/>
            <ac:picMk id="45" creationId="{BCB58AFD-A642-4593-B2FA-F396903C4982}"/>
          </ac:picMkLst>
        </pc:picChg>
        <pc:picChg chg="del">
          <ac:chgData name="Paula Vázquez-Valero" userId="3a0e46d7-2099-40af-a155-aa45b68bfff3" providerId="ADAL" clId="{5EE77704-FEFB-4505-B6F3-E4EA073975FA}" dt="2021-07-27T21:03:23.167" v="188" actId="21"/>
          <ac:picMkLst>
            <pc:docMk/>
            <pc:sldMk cId="3679686779" sldId="479"/>
            <ac:picMk id="46" creationId="{B21FD13A-7B73-4621-BBCD-B26666DE0741}"/>
          </ac:picMkLst>
        </pc:picChg>
        <pc:picChg chg="del">
          <ac:chgData name="Paula Vázquez-Valero" userId="3a0e46d7-2099-40af-a155-aa45b68bfff3" providerId="ADAL" clId="{5EE77704-FEFB-4505-B6F3-E4EA073975FA}" dt="2021-07-27T21:03:23.167" v="188" actId="21"/>
          <ac:picMkLst>
            <pc:docMk/>
            <pc:sldMk cId="3679686779" sldId="479"/>
            <ac:picMk id="49" creationId="{BBCBFD94-3481-4031-BC4D-50EAFCC09E94}"/>
          </ac:picMkLst>
        </pc:picChg>
        <pc:picChg chg="del">
          <ac:chgData name="Paula Vázquez-Valero" userId="3a0e46d7-2099-40af-a155-aa45b68bfff3" providerId="ADAL" clId="{5EE77704-FEFB-4505-B6F3-E4EA073975FA}" dt="2021-07-27T21:03:23.167" v="188" actId="21"/>
          <ac:picMkLst>
            <pc:docMk/>
            <pc:sldMk cId="3679686779" sldId="479"/>
            <ac:picMk id="50" creationId="{6AC88199-4902-48A1-84B3-7AEAA7C32C79}"/>
          </ac:picMkLst>
        </pc:picChg>
        <pc:picChg chg="del">
          <ac:chgData name="Paula Vázquez-Valero" userId="3a0e46d7-2099-40af-a155-aa45b68bfff3" providerId="ADAL" clId="{5EE77704-FEFB-4505-B6F3-E4EA073975FA}" dt="2021-07-27T21:03:23.167" v="188" actId="21"/>
          <ac:picMkLst>
            <pc:docMk/>
            <pc:sldMk cId="3679686779" sldId="479"/>
            <ac:picMk id="55" creationId="{9836E873-8DC5-47FA-95A2-6FD35762D161}"/>
          </ac:picMkLst>
        </pc:picChg>
        <pc:picChg chg="del">
          <ac:chgData name="Paula Vázquez-Valero" userId="3a0e46d7-2099-40af-a155-aa45b68bfff3" providerId="ADAL" clId="{5EE77704-FEFB-4505-B6F3-E4EA073975FA}" dt="2021-07-27T21:03:23.167" v="188" actId="21"/>
          <ac:picMkLst>
            <pc:docMk/>
            <pc:sldMk cId="3679686779" sldId="479"/>
            <ac:picMk id="56" creationId="{8D7EC972-0964-4DFC-AD79-63244720614D}"/>
          </ac:picMkLst>
        </pc:picChg>
        <pc:picChg chg="del">
          <ac:chgData name="Paula Vázquez-Valero" userId="3a0e46d7-2099-40af-a155-aa45b68bfff3" providerId="ADAL" clId="{5EE77704-FEFB-4505-B6F3-E4EA073975FA}" dt="2021-07-27T21:03:23.167" v="188" actId="21"/>
          <ac:picMkLst>
            <pc:docMk/>
            <pc:sldMk cId="3679686779" sldId="479"/>
            <ac:picMk id="59" creationId="{9ED3B4D2-2421-4848-85A1-BA876DA025BD}"/>
          </ac:picMkLst>
        </pc:picChg>
        <pc:picChg chg="del">
          <ac:chgData name="Paula Vázquez-Valero" userId="3a0e46d7-2099-40af-a155-aa45b68bfff3" providerId="ADAL" clId="{5EE77704-FEFB-4505-B6F3-E4EA073975FA}" dt="2021-07-27T21:03:23.167" v="188" actId="21"/>
          <ac:picMkLst>
            <pc:docMk/>
            <pc:sldMk cId="3679686779" sldId="479"/>
            <ac:picMk id="60" creationId="{05245537-B9B2-45CF-8B63-32DD61578642}"/>
          </ac:picMkLst>
        </pc:picChg>
        <pc:picChg chg="del">
          <ac:chgData name="Paula Vázquez-Valero" userId="3a0e46d7-2099-40af-a155-aa45b68bfff3" providerId="ADAL" clId="{5EE77704-FEFB-4505-B6F3-E4EA073975FA}" dt="2021-07-27T21:03:23.167" v="188" actId="21"/>
          <ac:picMkLst>
            <pc:docMk/>
            <pc:sldMk cId="3679686779" sldId="479"/>
            <ac:picMk id="61" creationId="{7C1DA54E-F392-4AD6-AD40-44D105D20B70}"/>
          </ac:picMkLst>
        </pc:picChg>
        <pc:picChg chg="del">
          <ac:chgData name="Paula Vázquez-Valero" userId="3a0e46d7-2099-40af-a155-aa45b68bfff3" providerId="ADAL" clId="{5EE77704-FEFB-4505-B6F3-E4EA073975FA}" dt="2021-07-27T21:03:23.167" v="188" actId="21"/>
          <ac:picMkLst>
            <pc:docMk/>
            <pc:sldMk cId="3679686779" sldId="479"/>
            <ac:picMk id="62" creationId="{D1291941-B6AD-4E05-BA19-D31C66B2DFF1}"/>
          </ac:picMkLst>
        </pc:picChg>
        <pc:picChg chg="del">
          <ac:chgData name="Paula Vázquez-Valero" userId="3a0e46d7-2099-40af-a155-aa45b68bfff3" providerId="ADAL" clId="{5EE77704-FEFB-4505-B6F3-E4EA073975FA}" dt="2021-07-27T21:03:23.167" v="188" actId="21"/>
          <ac:picMkLst>
            <pc:docMk/>
            <pc:sldMk cId="3679686779" sldId="479"/>
            <ac:picMk id="64" creationId="{BF1D17CD-9672-4C83-A7CD-3E36DD2D0603}"/>
          </ac:picMkLst>
        </pc:picChg>
        <pc:picChg chg="del">
          <ac:chgData name="Paula Vázquez-Valero" userId="3a0e46d7-2099-40af-a155-aa45b68bfff3" providerId="ADAL" clId="{5EE77704-FEFB-4505-B6F3-E4EA073975FA}" dt="2021-07-27T21:03:23.167" v="188" actId="21"/>
          <ac:picMkLst>
            <pc:docMk/>
            <pc:sldMk cId="3679686779" sldId="479"/>
            <ac:picMk id="65" creationId="{CD5787BC-1F5C-411F-BE0A-AFD6A15F574B}"/>
          </ac:picMkLst>
        </pc:picChg>
        <pc:picChg chg="del">
          <ac:chgData name="Paula Vázquez-Valero" userId="3a0e46d7-2099-40af-a155-aa45b68bfff3" providerId="ADAL" clId="{5EE77704-FEFB-4505-B6F3-E4EA073975FA}" dt="2021-07-27T21:03:23.167" v="188" actId="21"/>
          <ac:picMkLst>
            <pc:docMk/>
            <pc:sldMk cId="3679686779" sldId="479"/>
            <ac:picMk id="66" creationId="{CBFA091A-3447-4AEB-BE89-174C78959874}"/>
          </ac:picMkLst>
        </pc:picChg>
        <pc:picChg chg="del">
          <ac:chgData name="Paula Vázquez-Valero" userId="3a0e46d7-2099-40af-a155-aa45b68bfff3" providerId="ADAL" clId="{5EE77704-FEFB-4505-B6F3-E4EA073975FA}" dt="2021-07-27T21:03:23.167" v="188" actId="21"/>
          <ac:picMkLst>
            <pc:docMk/>
            <pc:sldMk cId="3679686779" sldId="479"/>
            <ac:picMk id="67" creationId="{27B94CD4-0B8E-4073-8619-A647E2DBD87B}"/>
          </ac:picMkLst>
        </pc:picChg>
        <pc:picChg chg="del">
          <ac:chgData name="Paula Vázquez-Valero" userId="3a0e46d7-2099-40af-a155-aa45b68bfff3" providerId="ADAL" clId="{5EE77704-FEFB-4505-B6F3-E4EA073975FA}" dt="2021-07-27T21:03:23.167" v="188" actId="21"/>
          <ac:picMkLst>
            <pc:docMk/>
            <pc:sldMk cId="3679686779" sldId="479"/>
            <ac:picMk id="68" creationId="{EC247B5C-34EE-4ABB-8452-E6B10FC2F21E}"/>
          </ac:picMkLst>
        </pc:picChg>
        <pc:picChg chg="del">
          <ac:chgData name="Paula Vázquez-Valero" userId="3a0e46d7-2099-40af-a155-aa45b68bfff3" providerId="ADAL" clId="{5EE77704-FEFB-4505-B6F3-E4EA073975FA}" dt="2021-07-27T21:03:23.167" v="188" actId="21"/>
          <ac:picMkLst>
            <pc:docMk/>
            <pc:sldMk cId="3679686779" sldId="479"/>
            <ac:picMk id="69" creationId="{4C036EED-0259-4D26-A656-932B6944FDFC}"/>
          </ac:picMkLst>
        </pc:picChg>
        <pc:picChg chg="del">
          <ac:chgData name="Paula Vázquez-Valero" userId="3a0e46d7-2099-40af-a155-aa45b68bfff3" providerId="ADAL" clId="{5EE77704-FEFB-4505-B6F3-E4EA073975FA}" dt="2021-07-27T21:03:23.167" v="188" actId="21"/>
          <ac:picMkLst>
            <pc:docMk/>
            <pc:sldMk cId="3679686779" sldId="479"/>
            <ac:picMk id="70" creationId="{2E85122E-AFAA-424A-89D5-9414DA148F2D}"/>
          </ac:picMkLst>
        </pc:picChg>
        <pc:picChg chg="del">
          <ac:chgData name="Paula Vázquez-Valero" userId="3a0e46d7-2099-40af-a155-aa45b68bfff3" providerId="ADAL" clId="{5EE77704-FEFB-4505-B6F3-E4EA073975FA}" dt="2021-07-27T21:03:23.167" v="188" actId="21"/>
          <ac:picMkLst>
            <pc:docMk/>
            <pc:sldMk cId="3679686779" sldId="479"/>
            <ac:picMk id="71" creationId="{5EDD1343-0D2C-47DD-8BA2-D29B65161435}"/>
          </ac:picMkLst>
        </pc:picChg>
        <pc:picChg chg="del">
          <ac:chgData name="Paula Vázquez-Valero" userId="3a0e46d7-2099-40af-a155-aa45b68bfff3" providerId="ADAL" clId="{5EE77704-FEFB-4505-B6F3-E4EA073975FA}" dt="2021-07-27T21:03:23.167" v="188" actId="21"/>
          <ac:picMkLst>
            <pc:docMk/>
            <pc:sldMk cId="3679686779" sldId="479"/>
            <ac:picMk id="73" creationId="{54735888-5C7E-41FF-A892-814E2D516393}"/>
          </ac:picMkLst>
        </pc:picChg>
        <pc:picChg chg="del">
          <ac:chgData name="Paula Vázquez-Valero" userId="3a0e46d7-2099-40af-a155-aa45b68bfff3" providerId="ADAL" clId="{5EE77704-FEFB-4505-B6F3-E4EA073975FA}" dt="2021-07-27T21:03:23.167" v="188" actId="21"/>
          <ac:picMkLst>
            <pc:docMk/>
            <pc:sldMk cId="3679686779" sldId="479"/>
            <ac:picMk id="74" creationId="{B85C5C5F-68C4-43EA-B47E-5F36655EE86F}"/>
          </ac:picMkLst>
        </pc:picChg>
        <pc:picChg chg="del">
          <ac:chgData name="Paula Vázquez-Valero" userId="3a0e46d7-2099-40af-a155-aa45b68bfff3" providerId="ADAL" clId="{5EE77704-FEFB-4505-B6F3-E4EA073975FA}" dt="2021-07-27T21:03:23.167" v="188" actId="21"/>
          <ac:picMkLst>
            <pc:docMk/>
            <pc:sldMk cId="3679686779" sldId="479"/>
            <ac:picMk id="75" creationId="{88ACCD66-4D9E-4BE4-AE87-ACAB9195517C}"/>
          </ac:picMkLst>
        </pc:picChg>
        <pc:picChg chg="del">
          <ac:chgData name="Paula Vázquez-Valero" userId="3a0e46d7-2099-40af-a155-aa45b68bfff3" providerId="ADAL" clId="{5EE77704-FEFB-4505-B6F3-E4EA073975FA}" dt="2021-07-27T21:03:23.167" v="188" actId="21"/>
          <ac:picMkLst>
            <pc:docMk/>
            <pc:sldMk cId="3679686779" sldId="479"/>
            <ac:picMk id="77" creationId="{798DAB60-B676-4062-8076-CBBAA38BC1F7}"/>
          </ac:picMkLst>
        </pc:picChg>
        <pc:picChg chg="del">
          <ac:chgData name="Paula Vázquez-Valero" userId="3a0e46d7-2099-40af-a155-aa45b68bfff3" providerId="ADAL" clId="{5EE77704-FEFB-4505-B6F3-E4EA073975FA}" dt="2021-07-27T21:03:23.167" v="188" actId="21"/>
          <ac:picMkLst>
            <pc:docMk/>
            <pc:sldMk cId="3679686779" sldId="479"/>
            <ac:picMk id="78" creationId="{93C9B504-D8C7-4C20-BB9C-0E7C49D974F5}"/>
          </ac:picMkLst>
        </pc:picChg>
        <pc:picChg chg="del">
          <ac:chgData name="Paula Vázquez-Valero" userId="3a0e46d7-2099-40af-a155-aa45b68bfff3" providerId="ADAL" clId="{5EE77704-FEFB-4505-B6F3-E4EA073975FA}" dt="2021-07-27T21:03:23.167" v="188" actId="21"/>
          <ac:picMkLst>
            <pc:docMk/>
            <pc:sldMk cId="3679686779" sldId="479"/>
            <ac:picMk id="79" creationId="{21408C37-5519-4869-93E4-77A43A7BD8FF}"/>
          </ac:picMkLst>
        </pc:picChg>
        <pc:picChg chg="del">
          <ac:chgData name="Paula Vázquez-Valero" userId="3a0e46d7-2099-40af-a155-aa45b68bfff3" providerId="ADAL" clId="{5EE77704-FEFB-4505-B6F3-E4EA073975FA}" dt="2021-07-27T21:03:23.167" v="188" actId="21"/>
          <ac:picMkLst>
            <pc:docMk/>
            <pc:sldMk cId="3679686779" sldId="479"/>
            <ac:picMk id="80" creationId="{6647C0A4-054A-49AF-BB33-266D138BD27E}"/>
          </ac:picMkLst>
        </pc:picChg>
        <pc:picChg chg="del">
          <ac:chgData name="Paula Vázquez-Valero" userId="3a0e46d7-2099-40af-a155-aa45b68bfff3" providerId="ADAL" clId="{5EE77704-FEFB-4505-B6F3-E4EA073975FA}" dt="2021-07-27T21:03:23.167" v="188" actId="21"/>
          <ac:picMkLst>
            <pc:docMk/>
            <pc:sldMk cId="3679686779" sldId="479"/>
            <ac:picMk id="81" creationId="{29CC8C51-E43A-4FBA-9932-BDCE0A20609C}"/>
          </ac:picMkLst>
        </pc:picChg>
        <pc:picChg chg="del">
          <ac:chgData name="Paula Vázquez-Valero" userId="3a0e46d7-2099-40af-a155-aa45b68bfff3" providerId="ADAL" clId="{5EE77704-FEFB-4505-B6F3-E4EA073975FA}" dt="2021-07-27T21:03:23.167" v="188" actId="21"/>
          <ac:picMkLst>
            <pc:docMk/>
            <pc:sldMk cId="3679686779" sldId="479"/>
            <ac:picMk id="82" creationId="{48BEF20E-E504-4DF7-BB27-10790FD13FAD}"/>
          </ac:picMkLst>
        </pc:picChg>
        <pc:picChg chg="del">
          <ac:chgData name="Paula Vázquez-Valero" userId="3a0e46d7-2099-40af-a155-aa45b68bfff3" providerId="ADAL" clId="{5EE77704-FEFB-4505-B6F3-E4EA073975FA}" dt="2021-07-27T21:03:23.167" v="188" actId="21"/>
          <ac:picMkLst>
            <pc:docMk/>
            <pc:sldMk cId="3679686779" sldId="479"/>
            <ac:picMk id="83" creationId="{69F470B0-6AEA-41AA-B0DD-4B1A4ED6917C}"/>
          </ac:picMkLst>
        </pc:picChg>
        <pc:picChg chg="del">
          <ac:chgData name="Paula Vázquez-Valero" userId="3a0e46d7-2099-40af-a155-aa45b68bfff3" providerId="ADAL" clId="{5EE77704-FEFB-4505-B6F3-E4EA073975FA}" dt="2021-07-27T21:03:23.167" v="188" actId="21"/>
          <ac:picMkLst>
            <pc:docMk/>
            <pc:sldMk cId="3679686779" sldId="479"/>
            <ac:picMk id="84" creationId="{5882CB66-1222-4E52-9009-7BB75CA0B9DD}"/>
          </ac:picMkLst>
        </pc:picChg>
        <pc:picChg chg="del">
          <ac:chgData name="Paula Vázquez-Valero" userId="3a0e46d7-2099-40af-a155-aa45b68bfff3" providerId="ADAL" clId="{5EE77704-FEFB-4505-B6F3-E4EA073975FA}" dt="2021-07-27T21:03:23.167" v="188" actId="21"/>
          <ac:picMkLst>
            <pc:docMk/>
            <pc:sldMk cId="3679686779" sldId="479"/>
            <ac:picMk id="85" creationId="{8424A371-60E1-4E1C-8919-FE97EDDE6814}"/>
          </ac:picMkLst>
        </pc:picChg>
        <pc:picChg chg="del">
          <ac:chgData name="Paula Vázquez-Valero" userId="3a0e46d7-2099-40af-a155-aa45b68bfff3" providerId="ADAL" clId="{5EE77704-FEFB-4505-B6F3-E4EA073975FA}" dt="2021-07-27T21:03:23.167" v="188" actId="21"/>
          <ac:picMkLst>
            <pc:docMk/>
            <pc:sldMk cId="3679686779" sldId="479"/>
            <ac:picMk id="86" creationId="{AFA2C2FF-E0EC-4379-A577-65FD2D818BCA}"/>
          </ac:picMkLst>
        </pc:picChg>
        <pc:picChg chg="del">
          <ac:chgData name="Paula Vázquez-Valero" userId="3a0e46d7-2099-40af-a155-aa45b68bfff3" providerId="ADAL" clId="{5EE77704-FEFB-4505-B6F3-E4EA073975FA}" dt="2021-07-27T21:03:23.167" v="188" actId="21"/>
          <ac:picMkLst>
            <pc:docMk/>
            <pc:sldMk cId="3679686779" sldId="479"/>
            <ac:picMk id="87" creationId="{19749276-153C-4CA9-A38C-9A642D2CF71A}"/>
          </ac:picMkLst>
        </pc:picChg>
        <pc:picChg chg="del">
          <ac:chgData name="Paula Vázquez-Valero" userId="3a0e46d7-2099-40af-a155-aa45b68bfff3" providerId="ADAL" clId="{5EE77704-FEFB-4505-B6F3-E4EA073975FA}" dt="2021-07-27T21:03:23.167" v="188" actId="21"/>
          <ac:picMkLst>
            <pc:docMk/>
            <pc:sldMk cId="3679686779" sldId="479"/>
            <ac:picMk id="88" creationId="{979C5BB8-0B21-4B32-BB63-1CCC48592054}"/>
          </ac:picMkLst>
        </pc:picChg>
        <pc:picChg chg="del">
          <ac:chgData name="Paula Vázquez-Valero" userId="3a0e46d7-2099-40af-a155-aa45b68bfff3" providerId="ADAL" clId="{5EE77704-FEFB-4505-B6F3-E4EA073975FA}" dt="2021-07-27T21:03:23.167" v="188" actId="21"/>
          <ac:picMkLst>
            <pc:docMk/>
            <pc:sldMk cId="3679686779" sldId="479"/>
            <ac:picMk id="89" creationId="{040E58DB-A50E-4123-9848-1D76D7252481}"/>
          </ac:picMkLst>
        </pc:picChg>
        <pc:picChg chg="del">
          <ac:chgData name="Paula Vázquez-Valero" userId="3a0e46d7-2099-40af-a155-aa45b68bfff3" providerId="ADAL" clId="{5EE77704-FEFB-4505-B6F3-E4EA073975FA}" dt="2021-07-27T21:03:23.167" v="188" actId="21"/>
          <ac:picMkLst>
            <pc:docMk/>
            <pc:sldMk cId="3679686779" sldId="479"/>
            <ac:picMk id="91" creationId="{D34CD656-EA93-4523-8967-2F7103320BCE}"/>
          </ac:picMkLst>
        </pc:picChg>
        <pc:picChg chg="del">
          <ac:chgData name="Paula Vázquez-Valero" userId="3a0e46d7-2099-40af-a155-aa45b68bfff3" providerId="ADAL" clId="{5EE77704-FEFB-4505-B6F3-E4EA073975FA}" dt="2021-07-27T21:03:23.167" v="188" actId="21"/>
          <ac:picMkLst>
            <pc:docMk/>
            <pc:sldMk cId="3679686779" sldId="479"/>
            <ac:picMk id="93" creationId="{20C39A4A-4985-4D65-9564-8014D7ABFABF}"/>
          </ac:picMkLst>
        </pc:picChg>
        <pc:picChg chg="del">
          <ac:chgData name="Paula Vázquez-Valero" userId="3a0e46d7-2099-40af-a155-aa45b68bfff3" providerId="ADAL" clId="{5EE77704-FEFB-4505-B6F3-E4EA073975FA}" dt="2021-07-27T21:03:23.167" v="188" actId="21"/>
          <ac:picMkLst>
            <pc:docMk/>
            <pc:sldMk cId="3679686779" sldId="479"/>
            <ac:picMk id="94" creationId="{AD277188-6415-47E4-A668-4F3C4D7FE23D}"/>
          </ac:picMkLst>
        </pc:picChg>
        <pc:picChg chg="del">
          <ac:chgData name="Paula Vázquez-Valero" userId="3a0e46d7-2099-40af-a155-aa45b68bfff3" providerId="ADAL" clId="{5EE77704-FEFB-4505-B6F3-E4EA073975FA}" dt="2021-07-27T21:03:23.167" v="188" actId="21"/>
          <ac:picMkLst>
            <pc:docMk/>
            <pc:sldMk cId="3679686779" sldId="479"/>
            <ac:picMk id="98" creationId="{A54348CD-AF52-4A03-B806-4B83DF18A768}"/>
          </ac:picMkLst>
        </pc:picChg>
        <pc:picChg chg="del">
          <ac:chgData name="Paula Vázquez-Valero" userId="3a0e46d7-2099-40af-a155-aa45b68bfff3" providerId="ADAL" clId="{5EE77704-FEFB-4505-B6F3-E4EA073975FA}" dt="2021-07-27T21:03:23.167" v="188" actId="21"/>
          <ac:picMkLst>
            <pc:docMk/>
            <pc:sldMk cId="3679686779" sldId="479"/>
            <ac:picMk id="99" creationId="{39821772-2523-4A79-9E4F-93507E12049C}"/>
          </ac:picMkLst>
        </pc:picChg>
        <pc:picChg chg="del">
          <ac:chgData name="Paula Vázquez-Valero" userId="3a0e46d7-2099-40af-a155-aa45b68bfff3" providerId="ADAL" clId="{5EE77704-FEFB-4505-B6F3-E4EA073975FA}" dt="2021-07-27T21:03:23.167" v="188" actId="21"/>
          <ac:picMkLst>
            <pc:docMk/>
            <pc:sldMk cId="3679686779" sldId="479"/>
            <ac:picMk id="100" creationId="{A3E57B27-01E8-486A-B5E0-0D13A7CEBDCA}"/>
          </ac:picMkLst>
        </pc:picChg>
        <pc:picChg chg="del">
          <ac:chgData name="Paula Vázquez-Valero" userId="3a0e46d7-2099-40af-a155-aa45b68bfff3" providerId="ADAL" clId="{5EE77704-FEFB-4505-B6F3-E4EA073975FA}" dt="2021-07-27T21:03:23.167" v="188" actId="21"/>
          <ac:picMkLst>
            <pc:docMk/>
            <pc:sldMk cId="3679686779" sldId="479"/>
            <ac:picMk id="101" creationId="{377C102B-B5BE-4D10-95BD-3C61289A6443}"/>
          </ac:picMkLst>
        </pc:picChg>
        <pc:picChg chg="del">
          <ac:chgData name="Paula Vázquez-Valero" userId="3a0e46d7-2099-40af-a155-aa45b68bfff3" providerId="ADAL" clId="{5EE77704-FEFB-4505-B6F3-E4EA073975FA}" dt="2021-07-27T21:03:23.167" v="188" actId="21"/>
          <ac:picMkLst>
            <pc:docMk/>
            <pc:sldMk cId="3679686779" sldId="479"/>
            <ac:picMk id="102" creationId="{346B13A0-9F07-4705-9F51-B446494D90F9}"/>
          </ac:picMkLst>
        </pc:picChg>
        <pc:picChg chg="del">
          <ac:chgData name="Paula Vázquez-Valero" userId="3a0e46d7-2099-40af-a155-aa45b68bfff3" providerId="ADAL" clId="{5EE77704-FEFB-4505-B6F3-E4EA073975FA}" dt="2021-07-27T21:03:23.167" v="188" actId="21"/>
          <ac:picMkLst>
            <pc:docMk/>
            <pc:sldMk cId="3679686779" sldId="479"/>
            <ac:picMk id="103" creationId="{3077230C-5581-4E0D-8DFA-E68C6F7A28AC}"/>
          </ac:picMkLst>
        </pc:picChg>
        <pc:picChg chg="del">
          <ac:chgData name="Paula Vázquez-Valero" userId="3a0e46d7-2099-40af-a155-aa45b68bfff3" providerId="ADAL" clId="{5EE77704-FEFB-4505-B6F3-E4EA073975FA}" dt="2021-07-27T21:03:23.167" v="188" actId="21"/>
          <ac:picMkLst>
            <pc:docMk/>
            <pc:sldMk cId="3679686779" sldId="479"/>
            <ac:picMk id="112" creationId="{CD35AC91-522C-4469-BCFA-C336E11BC24F}"/>
          </ac:picMkLst>
        </pc:picChg>
        <pc:picChg chg="del">
          <ac:chgData name="Paula Vázquez-Valero" userId="3a0e46d7-2099-40af-a155-aa45b68bfff3" providerId="ADAL" clId="{5EE77704-FEFB-4505-B6F3-E4EA073975FA}" dt="2021-07-27T21:03:23.167" v="188" actId="21"/>
          <ac:picMkLst>
            <pc:docMk/>
            <pc:sldMk cId="3679686779" sldId="479"/>
            <ac:picMk id="114" creationId="{66C111FC-3743-49DB-A9D6-E2D404F0FFAF}"/>
          </ac:picMkLst>
        </pc:picChg>
        <pc:picChg chg="del">
          <ac:chgData name="Paula Vázquez-Valero" userId="3a0e46d7-2099-40af-a155-aa45b68bfff3" providerId="ADAL" clId="{5EE77704-FEFB-4505-B6F3-E4EA073975FA}" dt="2021-07-27T21:03:23.167" v="188" actId="21"/>
          <ac:picMkLst>
            <pc:docMk/>
            <pc:sldMk cId="3679686779" sldId="479"/>
            <ac:picMk id="121" creationId="{A0D4E156-7234-44F0-A48F-0DEEA3D45EB5}"/>
          </ac:picMkLst>
        </pc:picChg>
        <pc:picChg chg="del">
          <ac:chgData name="Paula Vázquez-Valero" userId="3a0e46d7-2099-40af-a155-aa45b68bfff3" providerId="ADAL" clId="{5EE77704-FEFB-4505-B6F3-E4EA073975FA}" dt="2021-07-27T21:03:23.167" v="188" actId="21"/>
          <ac:picMkLst>
            <pc:docMk/>
            <pc:sldMk cId="3679686779" sldId="479"/>
            <ac:picMk id="10242" creationId="{66D7143C-E5B5-42AD-9126-3A78CBBA01C7}"/>
          </ac:picMkLst>
        </pc:picChg>
        <pc:picChg chg="del">
          <ac:chgData name="Paula Vázquez-Valero" userId="3a0e46d7-2099-40af-a155-aa45b68bfff3" providerId="ADAL" clId="{5EE77704-FEFB-4505-B6F3-E4EA073975FA}" dt="2021-07-27T21:03:23.167" v="188" actId="21"/>
          <ac:picMkLst>
            <pc:docMk/>
            <pc:sldMk cId="3679686779" sldId="479"/>
            <ac:picMk id="10244" creationId="{3F8F874E-7B93-4E3D-B7D7-A31A7FF177D6}"/>
          </ac:picMkLst>
        </pc:picChg>
        <pc:picChg chg="del">
          <ac:chgData name="Paula Vázquez-Valero" userId="3a0e46d7-2099-40af-a155-aa45b68bfff3" providerId="ADAL" clId="{5EE77704-FEFB-4505-B6F3-E4EA073975FA}" dt="2021-07-27T21:03:23.167" v="188" actId="21"/>
          <ac:picMkLst>
            <pc:docMk/>
            <pc:sldMk cId="3679686779" sldId="479"/>
            <ac:picMk id="10246" creationId="{28F568CD-930F-448E-8F1E-8E82A79C80FC}"/>
          </ac:picMkLst>
        </pc:picChg>
      </pc:sldChg>
      <pc:sldChg chg="addSp delSp modSp add mod modNotesTx">
        <pc:chgData name="Paula Vázquez-Valero" userId="3a0e46d7-2099-40af-a155-aa45b68bfff3" providerId="ADAL" clId="{5EE77704-FEFB-4505-B6F3-E4EA073975FA}" dt="2021-07-27T21:20:49.067" v="792" actId="20577"/>
        <pc:sldMkLst>
          <pc:docMk/>
          <pc:sldMk cId="3136056311" sldId="492"/>
        </pc:sldMkLst>
        <pc:spChg chg="mod">
          <ac:chgData name="Paula Vázquez-Valero" userId="3a0e46d7-2099-40af-a155-aa45b68bfff3" providerId="ADAL" clId="{5EE77704-FEFB-4505-B6F3-E4EA073975FA}" dt="2021-07-27T21:20:20.199" v="785" actId="20577"/>
          <ac:spMkLst>
            <pc:docMk/>
            <pc:sldMk cId="3136056311" sldId="492"/>
            <ac:spMk id="26" creationId="{EF90492C-87B3-421B-A25A-C9B2C4748C18}"/>
          </ac:spMkLst>
        </pc:spChg>
        <pc:spChg chg="mod">
          <ac:chgData name="Paula Vázquez-Valero" userId="3a0e46d7-2099-40af-a155-aa45b68bfff3" providerId="ADAL" clId="{5EE77704-FEFB-4505-B6F3-E4EA073975FA}" dt="2021-07-27T21:20:17.917" v="782" actId="20577"/>
          <ac:spMkLst>
            <pc:docMk/>
            <pc:sldMk cId="3136056311" sldId="492"/>
            <ac:spMk id="52" creationId="{F4CA3F67-37FE-4EE0-99F7-BDB672D62D9E}"/>
          </ac:spMkLst>
        </pc:spChg>
        <pc:picChg chg="add mod">
          <ac:chgData name="Paula Vázquez-Valero" userId="3a0e46d7-2099-40af-a155-aa45b68bfff3" providerId="ADAL" clId="{5EE77704-FEFB-4505-B6F3-E4EA073975FA}" dt="2021-07-27T21:20:10.366" v="777" actId="1076"/>
          <ac:picMkLst>
            <pc:docMk/>
            <pc:sldMk cId="3136056311" sldId="492"/>
            <ac:picMk id="3" creationId="{AEE4FDB4-2EEB-4C9D-AE5D-DD73CBDE8A9C}"/>
          </ac:picMkLst>
        </pc:picChg>
        <pc:picChg chg="add mod">
          <ac:chgData name="Paula Vázquez-Valero" userId="3a0e46d7-2099-40af-a155-aa45b68bfff3" providerId="ADAL" clId="{5EE77704-FEFB-4505-B6F3-E4EA073975FA}" dt="2021-07-27T21:20:40.493" v="791" actId="1036"/>
          <ac:picMkLst>
            <pc:docMk/>
            <pc:sldMk cId="3136056311" sldId="492"/>
            <ac:picMk id="4" creationId="{E60F9B8B-EAE4-408A-8E58-D2DCE2057239}"/>
          </ac:picMkLst>
        </pc:picChg>
        <pc:picChg chg="del">
          <ac:chgData name="Paula Vázquez-Valero" userId="3a0e46d7-2099-40af-a155-aa45b68bfff3" providerId="ADAL" clId="{5EE77704-FEFB-4505-B6F3-E4EA073975FA}" dt="2021-07-27T21:20:27.920" v="786" actId="478"/>
          <ac:picMkLst>
            <pc:docMk/>
            <pc:sldMk cId="3136056311" sldId="492"/>
            <ac:picMk id="23" creationId="{CFC907B2-A13A-4230-9186-3589F710162E}"/>
          </ac:picMkLst>
        </pc:picChg>
        <pc:picChg chg="del">
          <ac:chgData name="Paula Vázquez-Valero" userId="3a0e46d7-2099-40af-a155-aa45b68bfff3" providerId="ADAL" clId="{5EE77704-FEFB-4505-B6F3-E4EA073975FA}" dt="2021-07-27T21:19:45.208" v="770" actId="478"/>
          <ac:picMkLst>
            <pc:docMk/>
            <pc:sldMk cId="3136056311" sldId="492"/>
            <ac:picMk id="55" creationId="{3AB7C387-3DB6-402B-8B5B-5A8C6B83A954}"/>
          </ac:picMkLst>
        </pc:picChg>
      </pc:sldChg>
      <pc:sldChg chg="modNotesTx">
        <pc:chgData name="Paula Vázquez-Valero" userId="3a0e46d7-2099-40af-a155-aa45b68bfff3" providerId="ADAL" clId="{5EE77704-FEFB-4505-B6F3-E4EA073975FA}" dt="2021-07-27T20:23:53.015" v="0"/>
        <pc:sldMkLst>
          <pc:docMk/>
          <pc:sldMk cId="0" sldId="499"/>
        </pc:sldMkLst>
      </pc:sldChg>
      <pc:sldChg chg="modSp add mod ord modAnim">
        <pc:chgData name="Paula Vázquez-Valero" userId="3a0e46d7-2099-40af-a155-aa45b68bfff3" providerId="ADAL" clId="{5EE77704-FEFB-4505-B6F3-E4EA073975FA}" dt="2021-07-27T21:20:59.619" v="794"/>
        <pc:sldMkLst>
          <pc:docMk/>
          <pc:sldMk cId="2286849450" sldId="500"/>
        </pc:sldMkLst>
        <pc:spChg chg="mod">
          <ac:chgData name="Paula Vázquez-Valero" userId="3a0e46d7-2099-40af-a155-aa45b68bfff3" providerId="ADAL" clId="{5EE77704-FEFB-4505-B6F3-E4EA073975FA}" dt="2021-07-27T21:01:38.913" v="182" actId="207"/>
          <ac:spMkLst>
            <pc:docMk/>
            <pc:sldMk cId="2286849450" sldId="500"/>
            <ac:spMk id="35" creationId="{C482D68D-5D9A-4207-BF5C-E6EF304ABBE4}"/>
          </ac:spMkLst>
        </pc:spChg>
        <pc:spChg chg="mod">
          <ac:chgData name="Paula Vázquez-Valero" userId="3a0e46d7-2099-40af-a155-aa45b68bfff3" providerId="ADAL" clId="{5EE77704-FEFB-4505-B6F3-E4EA073975FA}" dt="2021-07-27T21:00:11.790" v="62" actId="20577"/>
          <ac:spMkLst>
            <pc:docMk/>
            <pc:sldMk cId="2286849450" sldId="500"/>
            <ac:spMk id="64" creationId="{873B867A-DFD2-41DC-9E22-635F968DC7CA}"/>
          </ac:spMkLst>
        </pc:spChg>
        <pc:spChg chg="mod">
          <ac:chgData name="Paula Vázquez-Valero" userId="3a0e46d7-2099-40af-a155-aa45b68bfff3" providerId="ADAL" clId="{5EE77704-FEFB-4505-B6F3-E4EA073975FA}" dt="2021-07-27T20:59:56.461" v="18" actId="20577"/>
          <ac:spMkLst>
            <pc:docMk/>
            <pc:sldMk cId="2286849450" sldId="500"/>
            <ac:spMk id="65" creationId="{A8AABBF4-8AB9-45A4-9463-1F14E69C17E5}"/>
          </ac:spMkLst>
        </pc:spChg>
        <pc:spChg chg="mod">
          <ac:chgData name="Paula Vázquez-Valero" userId="3a0e46d7-2099-40af-a155-aa45b68bfff3" providerId="ADAL" clId="{5EE77704-FEFB-4505-B6F3-E4EA073975FA}" dt="2021-07-27T21:00:05.794" v="52" actId="20577"/>
          <ac:spMkLst>
            <pc:docMk/>
            <pc:sldMk cId="2286849450" sldId="500"/>
            <ac:spMk id="66" creationId="{20E80826-1DCE-4EBA-95D0-9C6E95E2ABBD}"/>
          </ac:spMkLst>
        </pc:spChg>
        <pc:spChg chg="mod">
          <ac:chgData name="Paula Vázquez-Valero" userId="3a0e46d7-2099-40af-a155-aa45b68bfff3" providerId="ADAL" clId="{5EE77704-FEFB-4505-B6F3-E4EA073975FA}" dt="2021-07-27T21:00:13.975" v="66" actId="20577"/>
          <ac:spMkLst>
            <pc:docMk/>
            <pc:sldMk cId="2286849450" sldId="500"/>
            <ac:spMk id="67" creationId="{4EE38043-A8E7-4CC3-A73A-620C3C0727AB}"/>
          </ac:spMkLst>
        </pc:spChg>
        <pc:spChg chg="mod">
          <ac:chgData name="Paula Vázquez-Valero" userId="3a0e46d7-2099-40af-a155-aa45b68bfff3" providerId="ADAL" clId="{5EE77704-FEFB-4505-B6F3-E4EA073975FA}" dt="2021-07-27T21:00:00.369" v="30" actId="20577"/>
          <ac:spMkLst>
            <pc:docMk/>
            <pc:sldMk cId="2286849450" sldId="500"/>
            <ac:spMk id="68" creationId="{84B8B59B-7074-4365-9516-C54EEACF2349}"/>
          </ac:spMkLst>
        </pc:spChg>
        <pc:spChg chg="mod">
          <ac:chgData name="Paula Vázquez-Valero" userId="3a0e46d7-2099-40af-a155-aa45b68bfff3" providerId="ADAL" clId="{5EE77704-FEFB-4505-B6F3-E4EA073975FA}" dt="2021-07-27T21:00:04.021" v="48" actId="20577"/>
          <ac:spMkLst>
            <pc:docMk/>
            <pc:sldMk cId="2286849450" sldId="500"/>
            <ac:spMk id="69" creationId="{497C9E87-D304-4BED-A36C-A5E21296ECCE}"/>
          </ac:spMkLst>
        </pc:spChg>
        <pc:spChg chg="mod">
          <ac:chgData name="Paula Vázquez-Valero" userId="3a0e46d7-2099-40af-a155-aa45b68bfff3" providerId="ADAL" clId="{5EE77704-FEFB-4505-B6F3-E4EA073975FA}" dt="2021-07-27T21:00:24.244" v="97" actId="20577"/>
          <ac:spMkLst>
            <pc:docMk/>
            <pc:sldMk cId="2286849450" sldId="500"/>
            <ac:spMk id="70" creationId="{6455A1D6-1B08-41AD-BCD1-74D4B2B5FE78}"/>
          </ac:spMkLst>
        </pc:spChg>
        <pc:graphicFrameChg chg="mod modGraphic">
          <ac:chgData name="Paula Vázquez-Valero" userId="3a0e46d7-2099-40af-a155-aa45b68bfff3" providerId="ADAL" clId="{5EE77704-FEFB-4505-B6F3-E4EA073975FA}" dt="2021-07-27T21:00:17.139" v="69" actId="20577"/>
          <ac:graphicFrameMkLst>
            <pc:docMk/>
            <pc:sldMk cId="2286849450" sldId="500"/>
            <ac:graphicFrameMk id="56" creationId="{6DDFA45F-B61E-45F9-83F3-627594E8034E}"/>
          </ac:graphicFrameMkLst>
        </pc:graphicFrameChg>
      </pc:sldChg>
      <pc:sldChg chg="delSp add del mod delAnim">
        <pc:chgData name="Paula Vázquez-Valero" userId="3a0e46d7-2099-40af-a155-aa45b68bfff3" providerId="ADAL" clId="{5EE77704-FEFB-4505-B6F3-E4EA073975FA}" dt="2021-07-27T21:17:39.610" v="732" actId="47"/>
        <pc:sldMkLst>
          <pc:docMk/>
          <pc:sldMk cId="4185714061" sldId="501"/>
        </pc:sldMkLst>
        <pc:spChg chg="del">
          <ac:chgData name="Paula Vázquez-Valero" userId="3a0e46d7-2099-40af-a155-aa45b68bfff3" providerId="ADAL" clId="{5EE77704-FEFB-4505-B6F3-E4EA073975FA}" dt="2021-07-27T21:15:59.327" v="566" actId="21"/>
          <ac:spMkLst>
            <pc:docMk/>
            <pc:sldMk cId="4185714061" sldId="501"/>
            <ac:spMk id="179" creationId="{4870CD3F-1D7A-4DC5-A4BE-37E7E1F1FB29}"/>
          </ac:spMkLst>
        </pc:spChg>
        <pc:spChg chg="del">
          <ac:chgData name="Paula Vázquez-Valero" userId="3a0e46d7-2099-40af-a155-aa45b68bfff3" providerId="ADAL" clId="{5EE77704-FEFB-4505-B6F3-E4EA073975FA}" dt="2021-07-27T21:15:59.327" v="566" actId="21"/>
          <ac:spMkLst>
            <pc:docMk/>
            <pc:sldMk cId="4185714061" sldId="501"/>
            <ac:spMk id="180" creationId="{015CC192-9C2A-4EC6-9142-2C6D8649791B}"/>
          </ac:spMkLst>
        </pc:spChg>
        <pc:spChg chg="del">
          <ac:chgData name="Paula Vázquez-Valero" userId="3a0e46d7-2099-40af-a155-aa45b68bfff3" providerId="ADAL" clId="{5EE77704-FEFB-4505-B6F3-E4EA073975FA}" dt="2021-07-27T21:15:59.327" v="566" actId="21"/>
          <ac:spMkLst>
            <pc:docMk/>
            <pc:sldMk cId="4185714061" sldId="501"/>
            <ac:spMk id="181" creationId="{AE4AF339-35F3-48C2-9F0E-EE649F80FDC7}"/>
          </ac:spMkLst>
        </pc:spChg>
        <pc:spChg chg="del">
          <ac:chgData name="Paula Vázquez-Valero" userId="3a0e46d7-2099-40af-a155-aa45b68bfff3" providerId="ADAL" clId="{5EE77704-FEFB-4505-B6F3-E4EA073975FA}" dt="2021-07-27T21:15:59.327" v="566" actId="21"/>
          <ac:spMkLst>
            <pc:docMk/>
            <pc:sldMk cId="4185714061" sldId="501"/>
            <ac:spMk id="182" creationId="{9A777ACA-B76B-4F17-8607-73E954E06645}"/>
          </ac:spMkLst>
        </pc:spChg>
        <pc:spChg chg="del">
          <ac:chgData name="Paula Vázquez-Valero" userId="3a0e46d7-2099-40af-a155-aa45b68bfff3" providerId="ADAL" clId="{5EE77704-FEFB-4505-B6F3-E4EA073975FA}" dt="2021-07-27T21:15:59.327" v="566" actId="21"/>
          <ac:spMkLst>
            <pc:docMk/>
            <pc:sldMk cId="4185714061" sldId="501"/>
            <ac:spMk id="183" creationId="{5BC5742C-E3DB-4E98-88F6-5C8F052BF4BA}"/>
          </ac:spMkLst>
        </pc:spChg>
      </pc:sldChg>
      <pc:sldChg chg="addSp delSp modSp add mod addAnim delAnim modAnim modNotesTx">
        <pc:chgData name="Paula Vázquez-Valero" userId="3a0e46d7-2099-40af-a155-aa45b68bfff3" providerId="ADAL" clId="{5EE77704-FEFB-4505-B6F3-E4EA073975FA}" dt="2021-07-27T21:17:13.685" v="731"/>
        <pc:sldMkLst>
          <pc:docMk/>
          <pc:sldMk cId="1386192491" sldId="502"/>
        </pc:sldMkLst>
        <pc:spChg chg="mod">
          <ac:chgData name="Paula Vázquez-Valero" userId="3a0e46d7-2099-40af-a155-aa45b68bfff3" providerId="ADAL" clId="{5EE77704-FEFB-4505-B6F3-E4EA073975FA}" dt="2021-07-27T21:13:45.769" v="467" actId="20577"/>
          <ac:spMkLst>
            <pc:docMk/>
            <pc:sldMk cId="1386192491" sldId="502"/>
            <ac:spMk id="173" creationId="{8A02E327-079A-4194-BF44-B09FAB7947A4}"/>
          </ac:spMkLst>
        </pc:spChg>
        <pc:spChg chg="mod">
          <ac:chgData name="Paula Vázquez-Valero" userId="3a0e46d7-2099-40af-a155-aa45b68bfff3" providerId="ADAL" clId="{5EE77704-FEFB-4505-B6F3-E4EA073975FA}" dt="2021-07-27T21:13:52.806" v="484" actId="20577"/>
          <ac:spMkLst>
            <pc:docMk/>
            <pc:sldMk cId="1386192491" sldId="502"/>
            <ac:spMk id="174" creationId="{EF1BD824-CE6D-4560-814D-1604FD5B5E85}"/>
          </ac:spMkLst>
        </pc:spChg>
        <pc:spChg chg="mod">
          <ac:chgData name="Paula Vázquez-Valero" userId="3a0e46d7-2099-40af-a155-aa45b68bfff3" providerId="ADAL" clId="{5EE77704-FEFB-4505-B6F3-E4EA073975FA}" dt="2021-07-27T21:15:01.087" v="562" actId="1076"/>
          <ac:spMkLst>
            <pc:docMk/>
            <pc:sldMk cId="1386192491" sldId="502"/>
            <ac:spMk id="175" creationId="{89F7BE15-95C2-4C6A-8D8E-681D12B98ED5}"/>
          </ac:spMkLst>
        </pc:spChg>
        <pc:spChg chg="mod">
          <ac:chgData name="Paula Vázquez-Valero" userId="3a0e46d7-2099-40af-a155-aa45b68bfff3" providerId="ADAL" clId="{5EE77704-FEFB-4505-B6F3-E4EA073975FA}" dt="2021-07-27T21:14:52.140" v="559" actId="20577"/>
          <ac:spMkLst>
            <pc:docMk/>
            <pc:sldMk cId="1386192491" sldId="502"/>
            <ac:spMk id="176" creationId="{4E7E3545-138B-4189-98E7-C402C920912D}"/>
          </ac:spMkLst>
        </pc:spChg>
        <pc:spChg chg="mod">
          <ac:chgData name="Paula Vázquez-Valero" userId="3a0e46d7-2099-40af-a155-aa45b68bfff3" providerId="ADAL" clId="{5EE77704-FEFB-4505-B6F3-E4EA073975FA}" dt="2021-07-27T21:14:46.730" v="541" actId="20577"/>
          <ac:spMkLst>
            <pc:docMk/>
            <pc:sldMk cId="1386192491" sldId="502"/>
            <ac:spMk id="177" creationId="{D2464CBD-28D2-4369-B242-E87355A0E378}"/>
          </ac:spMkLst>
        </pc:spChg>
        <pc:spChg chg="del">
          <ac:chgData name="Paula Vázquez-Valero" userId="3a0e46d7-2099-40af-a155-aa45b68bfff3" providerId="ADAL" clId="{5EE77704-FEFB-4505-B6F3-E4EA073975FA}" dt="2021-07-27T21:04:19.198" v="199" actId="478"/>
          <ac:spMkLst>
            <pc:docMk/>
            <pc:sldMk cId="1386192491" sldId="502"/>
            <ac:spMk id="179" creationId="{4870CD3F-1D7A-4DC5-A4BE-37E7E1F1FB29}"/>
          </ac:spMkLst>
        </pc:spChg>
        <pc:spChg chg="del">
          <ac:chgData name="Paula Vázquez-Valero" userId="3a0e46d7-2099-40af-a155-aa45b68bfff3" providerId="ADAL" clId="{5EE77704-FEFB-4505-B6F3-E4EA073975FA}" dt="2021-07-27T21:04:19.198" v="199" actId="478"/>
          <ac:spMkLst>
            <pc:docMk/>
            <pc:sldMk cId="1386192491" sldId="502"/>
            <ac:spMk id="180" creationId="{015CC192-9C2A-4EC6-9142-2C6D8649791B}"/>
          </ac:spMkLst>
        </pc:spChg>
        <pc:spChg chg="del">
          <ac:chgData name="Paula Vázquez-Valero" userId="3a0e46d7-2099-40af-a155-aa45b68bfff3" providerId="ADAL" clId="{5EE77704-FEFB-4505-B6F3-E4EA073975FA}" dt="2021-07-27T21:04:19.198" v="199" actId="478"/>
          <ac:spMkLst>
            <pc:docMk/>
            <pc:sldMk cId="1386192491" sldId="502"/>
            <ac:spMk id="181" creationId="{AE4AF339-35F3-48C2-9F0E-EE649F80FDC7}"/>
          </ac:spMkLst>
        </pc:spChg>
        <pc:spChg chg="del">
          <ac:chgData name="Paula Vázquez-Valero" userId="3a0e46d7-2099-40af-a155-aa45b68bfff3" providerId="ADAL" clId="{5EE77704-FEFB-4505-B6F3-E4EA073975FA}" dt="2021-07-27T21:04:19.198" v="199" actId="478"/>
          <ac:spMkLst>
            <pc:docMk/>
            <pc:sldMk cId="1386192491" sldId="502"/>
            <ac:spMk id="182" creationId="{9A777ACA-B76B-4F17-8607-73E954E06645}"/>
          </ac:spMkLst>
        </pc:spChg>
        <pc:spChg chg="del">
          <ac:chgData name="Paula Vázquez-Valero" userId="3a0e46d7-2099-40af-a155-aa45b68bfff3" providerId="ADAL" clId="{5EE77704-FEFB-4505-B6F3-E4EA073975FA}" dt="2021-07-27T21:04:19.198" v="199" actId="478"/>
          <ac:spMkLst>
            <pc:docMk/>
            <pc:sldMk cId="1386192491" sldId="502"/>
            <ac:spMk id="183" creationId="{5BC5742C-E3DB-4E98-88F6-5C8F052BF4BA}"/>
          </ac:spMkLst>
        </pc:spChg>
        <pc:spChg chg="add mod">
          <ac:chgData name="Paula Vázquez-Valero" userId="3a0e46d7-2099-40af-a155-aa45b68bfff3" providerId="ADAL" clId="{5EE77704-FEFB-4505-B6F3-E4EA073975FA}" dt="2021-07-27T21:16:11.649" v="598" actId="20577"/>
          <ac:spMkLst>
            <pc:docMk/>
            <pc:sldMk cId="1386192491" sldId="502"/>
            <ac:spMk id="223" creationId="{525242A8-F8E3-45DB-97C0-7B3220F1FDAA}"/>
          </ac:spMkLst>
        </pc:spChg>
        <pc:spChg chg="add mod">
          <ac:chgData name="Paula Vázquez-Valero" userId="3a0e46d7-2099-40af-a155-aa45b68bfff3" providerId="ADAL" clId="{5EE77704-FEFB-4505-B6F3-E4EA073975FA}" dt="2021-07-27T21:16:20.722" v="628" actId="20577"/>
          <ac:spMkLst>
            <pc:docMk/>
            <pc:sldMk cId="1386192491" sldId="502"/>
            <ac:spMk id="224" creationId="{6D7EEFA1-EC90-4BE0-80CD-C7C891C61408}"/>
          </ac:spMkLst>
        </pc:spChg>
        <pc:spChg chg="add mod">
          <ac:chgData name="Paula Vázquez-Valero" userId="3a0e46d7-2099-40af-a155-aa45b68bfff3" providerId="ADAL" clId="{5EE77704-FEFB-4505-B6F3-E4EA073975FA}" dt="2021-07-27T21:16:31.451" v="660" actId="20577"/>
          <ac:spMkLst>
            <pc:docMk/>
            <pc:sldMk cId="1386192491" sldId="502"/>
            <ac:spMk id="225" creationId="{F6BD7450-FC90-4355-A432-3428002916F6}"/>
          </ac:spMkLst>
        </pc:spChg>
        <pc:spChg chg="add mod">
          <ac:chgData name="Paula Vázquez-Valero" userId="3a0e46d7-2099-40af-a155-aa45b68bfff3" providerId="ADAL" clId="{5EE77704-FEFB-4505-B6F3-E4EA073975FA}" dt="2021-07-27T21:16:40.651" v="693" actId="20577"/>
          <ac:spMkLst>
            <pc:docMk/>
            <pc:sldMk cId="1386192491" sldId="502"/>
            <ac:spMk id="226" creationId="{ACDEA342-7011-4F27-A48C-997BA3D08AC6}"/>
          </ac:spMkLst>
        </pc:spChg>
        <pc:spChg chg="add mod">
          <ac:chgData name="Paula Vázquez-Valero" userId="3a0e46d7-2099-40af-a155-aa45b68bfff3" providerId="ADAL" clId="{5EE77704-FEFB-4505-B6F3-E4EA073975FA}" dt="2021-07-27T21:16:50.686" v="727" actId="20577"/>
          <ac:spMkLst>
            <pc:docMk/>
            <pc:sldMk cId="1386192491" sldId="502"/>
            <ac:spMk id="227" creationId="{08E9215F-AD3C-4E1B-A5B0-0264E23A50D5}"/>
          </ac:spMkLst>
        </pc:spChg>
        <pc:graphicFrameChg chg="modGraphic">
          <ac:chgData name="Paula Vázquez-Valero" userId="3a0e46d7-2099-40af-a155-aa45b68bfff3" providerId="ADAL" clId="{5EE77704-FEFB-4505-B6F3-E4EA073975FA}" dt="2021-07-27T21:15:04.635" v="563" actId="14100"/>
          <ac:graphicFrameMkLst>
            <pc:docMk/>
            <pc:sldMk cId="1386192491" sldId="502"/>
            <ac:graphicFrameMk id="163" creationId="{ED744A62-2115-4511-ABD0-DB33396FC0E5}"/>
          </ac:graphicFrameMkLst>
        </pc:graphicFrameChg>
        <pc:graphicFrameChg chg="modGraphic">
          <ac:chgData name="Paula Vázquez-Valero" userId="3a0e46d7-2099-40af-a155-aa45b68bfff3" providerId="ADAL" clId="{5EE77704-FEFB-4505-B6F3-E4EA073975FA}" dt="2021-07-27T21:14:55.500" v="560" actId="14100"/>
          <ac:graphicFrameMkLst>
            <pc:docMk/>
            <pc:sldMk cId="1386192491" sldId="502"/>
            <ac:graphicFrameMk id="164" creationId="{42279893-3A31-42BA-BF51-42107AA8DF32}"/>
          </ac:graphicFrameMkLst>
        </pc:graphicFrameChg>
        <pc:picChg chg="del">
          <ac:chgData name="Paula Vázquez-Valero" userId="3a0e46d7-2099-40af-a155-aa45b68bfff3" providerId="ADAL" clId="{5EE77704-FEFB-4505-B6F3-E4EA073975FA}" dt="2021-07-27T21:06:58.756" v="227" actId="21"/>
          <ac:picMkLst>
            <pc:docMk/>
            <pc:sldMk cId="1386192491" sldId="502"/>
            <ac:picMk id="91" creationId="{8B91812F-2FE8-4A49-9BDF-4E70291AD787}"/>
          </ac:picMkLst>
        </pc:picChg>
        <pc:picChg chg="del">
          <ac:chgData name="Paula Vázquez-Valero" userId="3a0e46d7-2099-40af-a155-aa45b68bfff3" providerId="ADAL" clId="{5EE77704-FEFB-4505-B6F3-E4EA073975FA}" dt="2021-07-27T21:06:58.756" v="227" actId="21"/>
          <ac:picMkLst>
            <pc:docMk/>
            <pc:sldMk cId="1386192491" sldId="502"/>
            <ac:picMk id="92" creationId="{84FE976A-1F82-4876-A6D2-5BB637649BC7}"/>
          </ac:picMkLst>
        </pc:picChg>
        <pc:picChg chg="del">
          <ac:chgData name="Paula Vázquez-Valero" userId="3a0e46d7-2099-40af-a155-aa45b68bfff3" providerId="ADAL" clId="{5EE77704-FEFB-4505-B6F3-E4EA073975FA}" dt="2021-07-27T21:06:58.756" v="227" actId="21"/>
          <ac:picMkLst>
            <pc:docMk/>
            <pc:sldMk cId="1386192491" sldId="502"/>
            <ac:picMk id="93" creationId="{CE0D957F-0ECA-48FF-B1F6-F00CCAB87C1A}"/>
          </ac:picMkLst>
        </pc:picChg>
        <pc:picChg chg="del">
          <ac:chgData name="Paula Vázquez-Valero" userId="3a0e46d7-2099-40af-a155-aa45b68bfff3" providerId="ADAL" clId="{5EE77704-FEFB-4505-B6F3-E4EA073975FA}" dt="2021-07-27T21:06:58.756" v="227" actId="21"/>
          <ac:picMkLst>
            <pc:docMk/>
            <pc:sldMk cId="1386192491" sldId="502"/>
            <ac:picMk id="94" creationId="{5A0965E1-2081-4D72-9A85-C23C938F2308}"/>
          </ac:picMkLst>
        </pc:picChg>
        <pc:picChg chg="del">
          <ac:chgData name="Paula Vázquez-Valero" userId="3a0e46d7-2099-40af-a155-aa45b68bfff3" providerId="ADAL" clId="{5EE77704-FEFB-4505-B6F3-E4EA073975FA}" dt="2021-07-27T21:06:58.756" v="227" actId="21"/>
          <ac:picMkLst>
            <pc:docMk/>
            <pc:sldMk cId="1386192491" sldId="502"/>
            <ac:picMk id="95" creationId="{00485A6B-9123-4BBA-B40E-B33671C92842}"/>
          </ac:picMkLst>
        </pc:picChg>
        <pc:picChg chg="del">
          <ac:chgData name="Paula Vázquez-Valero" userId="3a0e46d7-2099-40af-a155-aa45b68bfff3" providerId="ADAL" clId="{5EE77704-FEFB-4505-B6F3-E4EA073975FA}" dt="2021-07-27T21:06:58.756" v="227" actId="21"/>
          <ac:picMkLst>
            <pc:docMk/>
            <pc:sldMk cId="1386192491" sldId="502"/>
            <ac:picMk id="96" creationId="{3F5B709A-5455-430F-AF70-0B216E7F7991}"/>
          </ac:picMkLst>
        </pc:picChg>
        <pc:picChg chg="del">
          <ac:chgData name="Paula Vázquez-Valero" userId="3a0e46d7-2099-40af-a155-aa45b68bfff3" providerId="ADAL" clId="{5EE77704-FEFB-4505-B6F3-E4EA073975FA}" dt="2021-07-27T21:06:58.756" v="227" actId="21"/>
          <ac:picMkLst>
            <pc:docMk/>
            <pc:sldMk cId="1386192491" sldId="502"/>
            <ac:picMk id="97" creationId="{4271B70B-0058-4348-9E3E-07F07D0E02DD}"/>
          </ac:picMkLst>
        </pc:picChg>
        <pc:picChg chg="del">
          <ac:chgData name="Paula Vázquez-Valero" userId="3a0e46d7-2099-40af-a155-aa45b68bfff3" providerId="ADAL" clId="{5EE77704-FEFB-4505-B6F3-E4EA073975FA}" dt="2021-07-27T21:06:58.756" v="227" actId="21"/>
          <ac:picMkLst>
            <pc:docMk/>
            <pc:sldMk cId="1386192491" sldId="502"/>
            <ac:picMk id="98" creationId="{3DD2B70F-9A4E-4971-9093-CCE0F0665450}"/>
          </ac:picMkLst>
        </pc:picChg>
        <pc:picChg chg="del">
          <ac:chgData name="Paula Vázquez-Valero" userId="3a0e46d7-2099-40af-a155-aa45b68bfff3" providerId="ADAL" clId="{5EE77704-FEFB-4505-B6F3-E4EA073975FA}" dt="2021-07-27T21:06:58.756" v="227" actId="21"/>
          <ac:picMkLst>
            <pc:docMk/>
            <pc:sldMk cId="1386192491" sldId="502"/>
            <ac:picMk id="99" creationId="{F931D647-88F2-4316-9A3D-850F3CCF9592}"/>
          </ac:picMkLst>
        </pc:picChg>
        <pc:picChg chg="del">
          <ac:chgData name="Paula Vázquez-Valero" userId="3a0e46d7-2099-40af-a155-aa45b68bfff3" providerId="ADAL" clId="{5EE77704-FEFB-4505-B6F3-E4EA073975FA}" dt="2021-07-27T21:06:58.756" v="227" actId="21"/>
          <ac:picMkLst>
            <pc:docMk/>
            <pc:sldMk cId="1386192491" sldId="502"/>
            <ac:picMk id="100" creationId="{D1962F3F-D995-4E39-BF55-DFC2645CC99A}"/>
          </ac:picMkLst>
        </pc:picChg>
        <pc:picChg chg="del">
          <ac:chgData name="Paula Vázquez-Valero" userId="3a0e46d7-2099-40af-a155-aa45b68bfff3" providerId="ADAL" clId="{5EE77704-FEFB-4505-B6F3-E4EA073975FA}" dt="2021-07-27T21:06:58.756" v="227" actId="21"/>
          <ac:picMkLst>
            <pc:docMk/>
            <pc:sldMk cId="1386192491" sldId="502"/>
            <ac:picMk id="101" creationId="{08C04481-6AD7-48E2-A9BB-D326024F1CE1}"/>
          </ac:picMkLst>
        </pc:picChg>
        <pc:picChg chg="del">
          <ac:chgData name="Paula Vázquez-Valero" userId="3a0e46d7-2099-40af-a155-aa45b68bfff3" providerId="ADAL" clId="{5EE77704-FEFB-4505-B6F3-E4EA073975FA}" dt="2021-07-27T21:06:58.756" v="227" actId="21"/>
          <ac:picMkLst>
            <pc:docMk/>
            <pc:sldMk cId="1386192491" sldId="502"/>
            <ac:picMk id="102" creationId="{8722ED99-B828-4AEA-B714-6FA115B1EB1A}"/>
          </ac:picMkLst>
        </pc:picChg>
        <pc:picChg chg="del">
          <ac:chgData name="Paula Vázquez-Valero" userId="3a0e46d7-2099-40af-a155-aa45b68bfff3" providerId="ADAL" clId="{5EE77704-FEFB-4505-B6F3-E4EA073975FA}" dt="2021-07-27T21:06:58.756" v="227" actId="21"/>
          <ac:picMkLst>
            <pc:docMk/>
            <pc:sldMk cId="1386192491" sldId="502"/>
            <ac:picMk id="103" creationId="{96A834C8-1D96-4CDB-9DFC-A454BDED1E3E}"/>
          </ac:picMkLst>
        </pc:picChg>
        <pc:picChg chg="del">
          <ac:chgData name="Paula Vázquez-Valero" userId="3a0e46d7-2099-40af-a155-aa45b68bfff3" providerId="ADAL" clId="{5EE77704-FEFB-4505-B6F3-E4EA073975FA}" dt="2021-07-27T21:06:58.756" v="227" actId="21"/>
          <ac:picMkLst>
            <pc:docMk/>
            <pc:sldMk cId="1386192491" sldId="502"/>
            <ac:picMk id="104" creationId="{B45BBDF7-DB94-45D0-B09C-265C4796B2C0}"/>
          </ac:picMkLst>
        </pc:picChg>
        <pc:picChg chg="mod">
          <ac:chgData name="Paula Vázquez-Valero" userId="3a0e46d7-2099-40af-a155-aa45b68bfff3" providerId="ADAL" clId="{5EE77704-FEFB-4505-B6F3-E4EA073975FA}" dt="2021-07-27T21:04:37.277" v="201" actId="14100"/>
          <ac:picMkLst>
            <pc:docMk/>
            <pc:sldMk cId="1386192491" sldId="502"/>
            <ac:picMk id="117" creationId="{37CA97E3-6C5B-4433-BFF5-536B9FCFACCB}"/>
          </ac:picMkLst>
        </pc:picChg>
        <pc:picChg chg="del">
          <ac:chgData name="Paula Vázquez-Valero" userId="3a0e46d7-2099-40af-a155-aa45b68bfff3" providerId="ADAL" clId="{5EE77704-FEFB-4505-B6F3-E4EA073975FA}" dt="2021-07-27T21:06:58.756" v="227" actId="21"/>
          <ac:picMkLst>
            <pc:docMk/>
            <pc:sldMk cId="1386192491" sldId="502"/>
            <ac:picMk id="121" creationId="{B5A66358-E9F0-4BFE-A893-53431BBAC10E}"/>
          </ac:picMkLst>
        </pc:picChg>
        <pc:picChg chg="del">
          <ac:chgData name="Paula Vázquez-Valero" userId="3a0e46d7-2099-40af-a155-aa45b68bfff3" providerId="ADAL" clId="{5EE77704-FEFB-4505-B6F3-E4EA073975FA}" dt="2021-07-27T21:06:58.756" v="227" actId="21"/>
          <ac:picMkLst>
            <pc:docMk/>
            <pc:sldMk cId="1386192491" sldId="502"/>
            <ac:picMk id="122" creationId="{23029D6F-A9DF-4C3F-B7C2-A4BAEF506A55}"/>
          </ac:picMkLst>
        </pc:picChg>
        <pc:picChg chg="del">
          <ac:chgData name="Paula Vázquez-Valero" userId="3a0e46d7-2099-40af-a155-aa45b68bfff3" providerId="ADAL" clId="{5EE77704-FEFB-4505-B6F3-E4EA073975FA}" dt="2021-07-27T21:06:58.756" v="227" actId="21"/>
          <ac:picMkLst>
            <pc:docMk/>
            <pc:sldMk cId="1386192491" sldId="502"/>
            <ac:picMk id="123" creationId="{D3051347-C780-478D-86A9-7CB4F162803E}"/>
          </ac:picMkLst>
        </pc:picChg>
        <pc:picChg chg="del">
          <ac:chgData name="Paula Vázquez-Valero" userId="3a0e46d7-2099-40af-a155-aa45b68bfff3" providerId="ADAL" clId="{5EE77704-FEFB-4505-B6F3-E4EA073975FA}" dt="2021-07-27T21:05:35.321" v="207" actId="478"/>
          <ac:picMkLst>
            <pc:docMk/>
            <pc:sldMk cId="1386192491" sldId="502"/>
            <ac:picMk id="133" creationId="{A003F2B7-3E6F-45AE-ADBD-21247F7210AB}"/>
          </ac:picMkLst>
        </pc:picChg>
        <pc:picChg chg="del">
          <ac:chgData name="Paula Vázquez-Valero" userId="3a0e46d7-2099-40af-a155-aa45b68bfff3" providerId="ADAL" clId="{5EE77704-FEFB-4505-B6F3-E4EA073975FA}" dt="2021-07-27T21:10:26.994" v="285" actId="478"/>
          <ac:picMkLst>
            <pc:docMk/>
            <pc:sldMk cId="1386192491" sldId="502"/>
            <ac:picMk id="134" creationId="{20302E28-B8C8-4192-8851-70D86C6E3249}"/>
          </ac:picMkLst>
        </pc:picChg>
        <pc:picChg chg="del">
          <ac:chgData name="Paula Vázquez-Valero" userId="3a0e46d7-2099-40af-a155-aa45b68bfff3" providerId="ADAL" clId="{5EE77704-FEFB-4505-B6F3-E4EA073975FA}" dt="2021-07-27T21:10:22.910" v="283" actId="478"/>
          <ac:picMkLst>
            <pc:docMk/>
            <pc:sldMk cId="1386192491" sldId="502"/>
            <ac:picMk id="136" creationId="{F7F98172-95A5-422D-A1AF-489C16666022}"/>
          </ac:picMkLst>
        </pc:picChg>
        <pc:picChg chg="add del mod">
          <ac:chgData name="Paula Vázquez-Valero" userId="3a0e46d7-2099-40af-a155-aa45b68bfff3" providerId="ADAL" clId="{5EE77704-FEFB-4505-B6F3-E4EA073975FA}" dt="2021-07-27T21:06:00.884" v="219" actId="478"/>
          <ac:picMkLst>
            <pc:docMk/>
            <pc:sldMk cId="1386192491" sldId="502"/>
            <ac:picMk id="141" creationId="{0C009596-8CF7-4A86-AFFD-09C7136E22C6}"/>
          </ac:picMkLst>
        </pc:picChg>
        <pc:picChg chg="mod">
          <ac:chgData name="Paula Vázquez-Valero" userId="3a0e46d7-2099-40af-a155-aa45b68bfff3" providerId="ADAL" clId="{5EE77704-FEFB-4505-B6F3-E4EA073975FA}" dt="2021-07-27T21:05:55.424" v="216" actId="1076"/>
          <ac:picMkLst>
            <pc:docMk/>
            <pc:sldMk cId="1386192491" sldId="502"/>
            <ac:picMk id="142" creationId="{29F16BE8-F40C-4F9A-8CAF-B393131BE4AE}"/>
          </ac:picMkLst>
        </pc:picChg>
        <pc:picChg chg="del">
          <ac:chgData name="Paula Vázquez-Valero" userId="3a0e46d7-2099-40af-a155-aa45b68bfff3" providerId="ADAL" clId="{5EE77704-FEFB-4505-B6F3-E4EA073975FA}" dt="2021-07-27T21:05:36.732" v="208" actId="478"/>
          <ac:picMkLst>
            <pc:docMk/>
            <pc:sldMk cId="1386192491" sldId="502"/>
            <ac:picMk id="144" creationId="{DC297923-5224-4AF1-AF14-447F5031E374}"/>
          </ac:picMkLst>
        </pc:picChg>
        <pc:picChg chg="mod">
          <ac:chgData name="Paula Vázquez-Valero" userId="3a0e46d7-2099-40af-a155-aa45b68bfff3" providerId="ADAL" clId="{5EE77704-FEFB-4505-B6F3-E4EA073975FA}" dt="2021-07-27T21:07:08.882" v="231" actId="167"/>
          <ac:picMkLst>
            <pc:docMk/>
            <pc:sldMk cId="1386192491" sldId="502"/>
            <ac:picMk id="146" creationId="{1636A56D-2E9D-4A31-BA72-EC8C3C32B8C5}"/>
          </ac:picMkLst>
        </pc:picChg>
        <pc:picChg chg="mod">
          <ac:chgData name="Paula Vázquez-Valero" userId="3a0e46d7-2099-40af-a155-aa45b68bfff3" providerId="ADAL" clId="{5EE77704-FEFB-4505-B6F3-E4EA073975FA}" dt="2021-07-27T21:07:08.882" v="231" actId="167"/>
          <ac:picMkLst>
            <pc:docMk/>
            <pc:sldMk cId="1386192491" sldId="502"/>
            <ac:picMk id="147" creationId="{82281EAE-9A01-4509-8D4C-793B38CB58C3}"/>
          </ac:picMkLst>
        </pc:picChg>
        <pc:picChg chg="mod">
          <ac:chgData name="Paula Vázquez-Valero" userId="3a0e46d7-2099-40af-a155-aa45b68bfff3" providerId="ADAL" clId="{5EE77704-FEFB-4505-B6F3-E4EA073975FA}" dt="2021-07-27T21:07:08.882" v="231" actId="167"/>
          <ac:picMkLst>
            <pc:docMk/>
            <pc:sldMk cId="1386192491" sldId="502"/>
            <ac:picMk id="148" creationId="{67AEF898-B987-4B0C-8A87-91002EC9E3D1}"/>
          </ac:picMkLst>
        </pc:picChg>
        <pc:picChg chg="mod">
          <ac:chgData name="Paula Vázquez-Valero" userId="3a0e46d7-2099-40af-a155-aa45b68bfff3" providerId="ADAL" clId="{5EE77704-FEFB-4505-B6F3-E4EA073975FA}" dt="2021-07-27T21:07:08.882" v="231" actId="167"/>
          <ac:picMkLst>
            <pc:docMk/>
            <pc:sldMk cId="1386192491" sldId="502"/>
            <ac:picMk id="149" creationId="{29905B57-B0EC-4045-B456-F24435CA71B7}"/>
          </ac:picMkLst>
        </pc:picChg>
        <pc:picChg chg="mod">
          <ac:chgData name="Paula Vázquez-Valero" userId="3a0e46d7-2099-40af-a155-aa45b68bfff3" providerId="ADAL" clId="{5EE77704-FEFB-4505-B6F3-E4EA073975FA}" dt="2021-07-27T21:07:08.882" v="231" actId="167"/>
          <ac:picMkLst>
            <pc:docMk/>
            <pc:sldMk cId="1386192491" sldId="502"/>
            <ac:picMk id="150" creationId="{4856D308-36C0-4CEA-848B-9C4E76E401A0}"/>
          </ac:picMkLst>
        </pc:picChg>
        <pc:picChg chg="mod">
          <ac:chgData name="Paula Vázquez-Valero" userId="3a0e46d7-2099-40af-a155-aa45b68bfff3" providerId="ADAL" clId="{5EE77704-FEFB-4505-B6F3-E4EA073975FA}" dt="2021-07-27T21:07:08.882" v="231" actId="167"/>
          <ac:picMkLst>
            <pc:docMk/>
            <pc:sldMk cId="1386192491" sldId="502"/>
            <ac:picMk id="151" creationId="{5301DDAE-C6C1-4F33-9552-FA5C36BBF71A}"/>
          </ac:picMkLst>
        </pc:picChg>
        <pc:picChg chg="mod">
          <ac:chgData name="Paula Vázquez-Valero" userId="3a0e46d7-2099-40af-a155-aa45b68bfff3" providerId="ADAL" clId="{5EE77704-FEFB-4505-B6F3-E4EA073975FA}" dt="2021-07-27T21:07:08.882" v="231" actId="167"/>
          <ac:picMkLst>
            <pc:docMk/>
            <pc:sldMk cId="1386192491" sldId="502"/>
            <ac:picMk id="152" creationId="{DB155DE5-A9AF-4E20-A8DA-6B6EFC012201}"/>
          </ac:picMkLst>
        </pc:picChg>
        <pc:picChg chg="mod">
          <ac:chgData name="Paula Vázquez-Valero" userId="3a0e46d7-2099-40af-a155-aa45b68bfff3" providerId="ADAL" clId="{5EE77704-FEFB-4505-B6F3-E4EA073975FA}" dt="2021-07-27T21:07:08.882" v="231" actId="167"/>
          <ac:picMkLst>
            <pc:docMk/>
            <pc:sldMk cId="1386192491" sldId="502"/>
            <ac:picMk id="153" creationId="{B3C8D262-492A-499D-9636-8D7CFC80A61F}"/>
          </ac:picMkLst>
        </pc:picChg>
        <pc:picChg chg="mod">
          <ac:chgData name="Paula Vázquez-Valero" userId="3a0e46d7-2099-40af-a155-aa45b68bfff3" providerId="ADAL" clId="{5EE77704-FEFB-4505-B6F3-E4EA073975FA}" dt="2021-07-27T21:07:08.882" v="231" actId="167"/>
          <ac:picMkLst>
            <pc:docMk/>
            <pc:sldMk cId="1386192491" sldId="502"/>
            <ac:picMk id="154" creationId="{4176D5C9-345D-4902-9C2C-126194F61C61}"/>
          </ac:picMkLst>
        </pc:picChg>
        <pc:picChg chg="mod">
          <ac:chgData name="Paula Vázquez-Valero" userId="3a0e46d7-2099-40af-a155-aa45b68bfff3" providerId="ADAL" clId="{5EE77704-FEFB-4505-B6F3-E4EA073975FA}" dt="2021-07-27T21:07:08.882" v="231" actId="167"/>
          <ac:picMkLst>
            <pc:docMk/>
            <pc:sldMk cId="1386192491" sldId="502"/>
            <ac:picMk id="155" creationId="{0750F0AE-9DAF-4549-907B-F8F504314EBC}"/>
          </ac:picMkLst>
        </pc:picChg>
        <pc:picChg chg="mod">
          <ac:chgData name="Paula Vázquez-Valero" userId="3a0e46d7-2099-40af-a155-aa45b68bfff3" providerId="ADAL" clId="{5EE77704-FEFB-4505-B6F3-E4EA073975FA}" dt="2021-07-27T21:07:21.539" v="233" actId="1076"/>
          <ac:picMkLst>
            <pc:docMk/>
            <pc:sldMk cId="1386192491" sldId="502"/>
            <ac:picMk id="157" creationId="{4AD942CB-8C0D-4CC3-9E8B-BE8845A3CF30}"/>
          </ac:picMkLst>
        </pc:picChg>
        <pc:picChg chg="mod">
          <ac:chgData name="Paula Vázquez-Valero" userId="3a0e46d7-2099-40af-a155-aa45b68bfff3" providerId="ADAL" clId="{5EE77704-FEFB-4505-B6F3-E4EA073975FA}" dt="2021-07-27T21:07:08.882" v="231" actId="167"/>
          <ac:picMkLst>
            <pc:docMk/>
            <pc:sldMk cId="1386192491" sldId="502"/>
            <ac:picMk id="158" creationId="{8EA06ACA-D1C6-4C5D-B52B-17874670016B}"/>
          </ac:picMkLst>
        </pc:picChg>
        <pc:picChg chg="mod">
          <ac:chgData name="Paula Vázquez-Valero" userId="3a0e46d7-2099-40af-a155-aa45b68bfff3" providerId="ADAL" clId="{5EE77704-FEFB-4505-B6F3-E4EA073975FA}" dt="2021-07-27T21:07:08.882" v="231" actId="167"/>
          <ac:picMkLst>
            <pc:docMk/>
            <pc:sldMk cId="1386192491" sldId="502"/>
            <ac:picMk id="159" creationId="{F3DE0410-5A42-4456-B511-AFA3E4FE62B0}"/>
          </ac:picMkLst>
        </pc:picChg>
        <pc:picChg chg="mod">
          <ac:chgData name="Paula Vázquez-Valero" userId="3a0e46d7-2099-40af-a155-aa45b68bfff3" providerId="ADAL" clId="{5EE77704-FEFB-4505-B6F3-E4EA073975FA}" dt="2021-07-27T21:07:08.882" v="231" actId="167"/>
          <ac:picMkLst>
            <pc:docMk/>
            <pc:sldMk cId="1386192491" sldId="502"/>
            <ac:picMk id="160" creationId="{F8DE71A3-FBED-47EE-A40D-50C7CF3897CF}"/>
          </ac:picMkLst>
        </pc:picChg>
        <pc:picChg chg="mod">
          <ac:chgData name="Paula Vázquez-Valero" userId="3a0e46d7-2099-40af-a155-aa45b68bfff3" providerId="ADAL" clId="{5EE77704-FEFB-4505-B6F3-E4EA073975FA}" dt="2021-07-27T21:07:08.882" v="231" actId="167"/>
          <ac:picMkLst>
            <pc:docMk/>
            <pc:sldMk cId="1386192491" sldId="502"/>
            <ac:picMk id="161" creationId="{16C65EB1-9DCB-4AF2-9336-DC4E8EC2C565}"/>
          </ac:picMkLst>
        </pc:picChg>
        <pc:picChg chg="mod">
          <ac:chgData name="Paula Vázquez-Valero" userId="3a0e46d7-2099-40af-a155-aa45b68bfff3" providerId="ADAL" clId="{5EE77704-FEFB-4505-B6F3-E4EA073975FA}" dt="2021-07-27T21:07:08.882" v="231" actId="167"/>
          <ac:picMkLst>
            <pc:docMk/>
            <pc:sldMk cId="1386192491" sldId="502"/>
            <ac:picMk id="162" creationId="{4EDE5F8A-F8DE-4545-BAEF-3DD0EAE21D7D}"/>
          </ac:picMkLst>
        </pc:picChg>
        <pc:picChg chg="del">
          <ac:chgData name="Paula Vázquez-Valero" userId="3a0e46d7-2099-40af-a155-aa45b68bfff3" providerId="ADAL" clId="{5EE77704-FEFB-4505-B6F3-E4EA073975FA}" dt="2021-07-27T21:06:58.756" v="227" actId="21"/>
          <ac:picMkLst>
            <pc:docMk/>
            <pc:sldMk cId="1386192491" sldId="502"/>
            <ac:picMk id="178" creationId="{812F1277-2A9A-4701-863A-70480FBCA5FF}"/>
          </ac:picMkLst>
        </pc:picChg>
        <pc:picChg chg="add del mod">
          <ac:chgData name="Paula Vázquez-Valero" userId="3a0e46d7-2099-40af-a155-aa45b68bfff3" providerId="ADAL" clId="{5EE77704-FEFB-4505-B6F3-E4EA073975FA}" dt="2021-07-27T21:05:11.408" v="203"/>
          <ac:picMkLst>
            <pc:docMk/>
            <pc:sldMk cId="1386192491" sldId="502"/>
            <ac:picMk id="184" creationId="{86A43BCC-B0E3-4C69-AD8B-5409522E4E24}"/>
          </ac:picMkLst>
        </pc:picChg>
        <pc:picChg chg="add del mod">
          <ac:chgData name="Paula Vázquez-Valero" userId="3a0e46d7-2099-40af-a155-aa45b68bfff3" providerId="ADAL" clId="{5EE77704-FEFB-4505-B6F3-E4EA073975FA}" dt="2021-07-27T21:05:45.820" v="212" actId="478"/>
          <ac:picMkLst>
            <pc:docMk/>
            <pc:sldMk cId="1386192491" sldId="502"/>
            <ac:picMk id="185" creationId="{D4A1741D-78B7-4301-983D-7A85AC23630C}"/>
          </ac:picMkLst>
        </pc:picChg>
        <pc:picChg chg="add del mod">
          <ac:chgData name="Paula Vázquez-Valero" userId="3a0e46d7-2099-40af-a155-aa45b68bfff3" providerId="ADAL" clId="{5EE77704-FEFB-4505-B6F3-E4EA073975FA}" dt="2021-07-27T21:10:22.910" v="283" actId="478"/>
          <ac:picMkLst>
            <pc:docMk/>
            <pc:sldMk cId="1386192491" sldId="502"/>
            <ac:picMk id="186" creationId="{C9890B20-9104-4205-A49E-98F1AD6F99F9}"/>
          </ac:picMkLst>
        </pc:picChg>
        <pc:picChg chg="add mod">
          <ac:chgData name="Paula Vázquez-Valero" userId="3a0e46d7-2099-40af-a155-aa45b68bfff3" providerId="ADAL" clId="{5EE77704-FEFB-4505-B6F3-E4EA073975FA}" dt="2021-07-27T21:07:08.882" v="231" actId="167"/>
          <ac:picMkLst>
            <pc:docMk/>
            <pc:sldMk cId="1386192491" sldId="502"/>
            <ac:picMk id="187" creationId="{16924245-E89F-49C7-B835-FB0C5C4D2D7D}"/>
          </ac:picMkLst>
        </pc:picChg>
        <pc:picChg chg="add mod">
          <ac:chgData name="Paula Vázquez-Valero" userId="3a0e46d7-2099-40af-a155-aa45b68bfff3" providerId="ADAL" clId="{5EE77704-FEFB-4505-B6F3-E4EA073975FA}" dt="2021-07-27T21:07:08.882" v="231" actId="167"/>
          <ac:picMkLst>
            <pc:docMk/>
            <pc:sldMk cId="1386192491" sldId="502"/>
            <ac:picMk id="188" creationId="{2F189845-5B4F-430B-A4FC-D4D5DAE89DD1}"/>
          </ac:picMkLst>
        </pc:picChg>
        <pc:picChg chg="add mod">
          <ac:chgData name="Paula Vázquez-Valero" userId="3a0e46d7-2099-40af-a155-aa45b68bfff3" providerId="ADAL" clId="{5EE77704-FEFB-4505-B6F3-E4EA073975FA}" dt="2021-07-27T21:07:39.428" v="235" actId="167"/>
          <ac:picMkLst>
            <pc:docMk/>
            <pc:sldMk cId="1386192491" sldId="502"/>
            <ac:picMk id="189" creationId="{D04235D4-849B-4F9D-97D7-68D8645CBCA8}"/>
          </ac:picMkLst>
        </pc:picChg>
        <pc:picChg chg="add mod">
          <ac:chgData name="Paula Vázquez-Valero" userId="3a0e46d7-2099-40af-a155-aa45b68bfff3" providerId="ADAL" clId="{5EE77704-FEFB-4505-B6F3-E4EA073975FA}" dt="2021-07-27T21:07:39.428" v="235" actId="167"/>
          <ac:picMkLst>
            <pc:docMk/>
            <pc:sldMk cId="1386192491" sldId="502"/>
            <ac:picMk id="190" creationId="{5A1D7EE6-087F-44BA-B4F6-60C67132310B}"/>
          </ac:picMkLst>
        </pc:picChg>
        <pc:picChg chg="add mod">
          <ac:chgData name="Paula Vázquez-Valero" userId="3a0e46d7-2099-40af-a155-aa45b68bfff3" providerId="ADAL" clId="{5EE77704-FEFB-4505-B6F3-E4EA073975FA}" dt="2021-07-27T21:07:39.428" v="235" actId="167"/>
          <ac:picMkLst>
            <pc:docMk/>
            <pc:sldMk cId="1386192491" sldId="502"/>
            <ac:picMk id="191" creationId="{39B14028-493C-4FA5-BFD7-BF665911393F}"/>
          </ac:picMkLst>
        </pc:picChg>
        <pc:picChg chg="add mod">
          <ac:chgData name="Paula Vázquez-Valero" userId="3a0e46d7-2099-40af-a155-aa45b68bfff3" providerId="ADAL" clId="{5EE77704-FEFB-4505-B6F3-E4EA073975FA}" dt="2021-07-27T21:07:39.428" v="235" actId="167"/>
          <ac:picMkLst>
            <pc:docMk/>
            <pc:sldMk cId="1386192491" sldId="502"/>
            <ac:picMk id="192" creationId="{E4404297-4D27-4897-9046-8C22AD7D6C45}"/>
          </ac:picMkLst>
        </pc:picChg>
        <pc:picChg chg="add mod">
          <ac:chgData name="Paula Vázquez-Valero" userId="3a0e46d7-2099-40af-a155-aa45b68bfff3" providerId="ADAL" clId="{5EE77704-FEFB-4505-B6F3-E4EA073975FA}" dt="2021-07-27T21:07:39.428" v="235" actId="167"/>
          <ac:picMkLst>
            <pc:docMk/>
            <pc:sldMk cId="1386192491" sldId="502"/>
            <ac:picMk id="193" creationId="{F3DF31E2-AB70-4082-83F0-664DB7065FFB}"/>
          </ac:picMkLst>
        </pc:picChg>
        <pc:picChg chg="add mod">
          <ac:chgData name="Paula Vázquez-Valero" userId="3a0e46d7-2099-40af-a155-aa45b68bfff3" providerId="ADAL" clId="{5EE77704-FEFB-4505-B6F3-E4EA073975FA}" dt="2021-07-27T21:07:39.428" v="235" actId="167"/>
          <ac:picMkLst>
            <pc:docMk/>
            <pc:sldMk cId="1386192491" sldId="502"/>
            <ac:picMk id="194" creationId="{9E5D3547-4826-4371-B262-346E5899C552}"/>
          </ac:picMkLst>
        </pc:picChg>
        <pc:picChg chg="add mod">
          <ac:chgData name="Paula Vázquez-Valero" userId="3a0e46d7-2099-40af-a155-aa45b68bfff3" providerId="ADAL" clId="{5EE77704-FEFB-4505-B6F3-E4EA073975FA}" dt="2021-07-27T21:07:39.428" v="235" actId="167"/>
          <ac:picMkLst>
            <pc:docMk/>
            <pc:sldMk cId="1386192491" sldId="502"/>
            <ac:picMk id="195" creationId="{22B27068-9642-46D7-99F8-A2E9D1ADAF84}"/>
          </ac:picMkLst>
        </pc:picChg>
        <pc:picChg chg="add mod">
          <ac:chgData name="Paula Vázquez-Valero" userId="3a0e46d7-2099-40af-a155-aa45b68bfff3" providerId="ADAL" clId="{5EE77704-FEFB-4505-B6F3-E4EA073975FA}" dt="2021-07-27T21:07:39.428" v="235" actId="167"/>
          <ac:picMkLst>
            <pc:docMk/>
            <pc:sldMk cId="1386192491" sldId="502"/>
            <ac:picMk id="196" creationId="{33A17221-A51C-4871-9C33-B73FADF956F6}"/>
          </ac:picMkLst>
        </pc:picChg>
        <pc:picChg chg="add mod">
          <ac:chgData name="Paula Vázquez-Valero" userId="3a0e46d7-2099-40af-a155-aa45b68bfff3" providerId="ADAL" clId="{5EE77704-FEFB-4505-B6F3-E4EA073975FA}" dt="2021-07-27T21:07:39.428" v="235" actId="167"/>
          <ac:picMkLst>
            <pc:docMk/>
            <pc:sldMk cId="1386192491" sldId="502"/>
            <ac:picMk id="197" creationId="{A2445A41-260E-4A38-B2CB-F260B7176D4D}"/>
          </ac:picMkLst>
        </pc:picChg>
        <pc:picChg chg="add mod">
          <ac:chgData name="Paula Vázquez-Valero" userId="3a0e46d7-2099-40af-a155-aa45b68bfff3" providerId="ADAL" clId="{5EE77704-FEFB-4505-B6F3-E4EA073975FA}" dt="2021-07-27T21:07:39.428" v="235" actId="167"/>
          <ac:picMkLst>
            <pc:docMk/>
            <pc:sldMk cId="1386192491" sldId="502"/>
            <ac:picMk id="198" creationId="{C3541DFD-D767-41F9-8701-6C1C9BE41F32}"/>
          </ac:picMkLst>
        </pc:picChg>
        <pc:picChg chg="add mod">
          <ac:chgData name="Paula Vázquez-Valero" userId="3a0e46d7-2099-40af-a155-aa45b68bfff3" providerId="ADAL" clId="{5EE77704-FEFB-4505-B6F3-E4EA073975FA}" dt="2021-07-27T21:07:39.428" v="235" actId="167"/>
          <ac:picMkLst>
            <pc:docMk/>
            <pc:sldMk cId="1386192491" sldId="502"/>
            <ac:picMk id="199" creationId="{CBCE57E7-0269-40EA-89BF-195CB9344B92}"/>
          </ac:picMkLst>
        </pc:picChg>
        <pc:picChg chg="add mod">
          <ac:chgData name="Paula Vázquez-Valero" userId="3a0e46d7-2099-40af-a155-aa45b68bfff3" providerId="ADAL" clId="{5EE77704-FEFB-4505-B6F3-E4EA073975FA}" dt="2021-07-27T21:07:39.428" v="235" actId="167"/>
          <ac:picMkLst>
            <pc:docMk/>
            <pc:sldMk cId="1386192491" sldId="502"/>
            <ac:picMk id="200" creationId="{276690AE-D567-400A-BDFD-53817CBBE2E0}"/>
          </ac:picMkLst>
        </pc:picChg>
        <pc:picChg chg="add mod">
          <ac:chgData name="Paula Vázquez-Valero" userId="3a0e46d7-2099-40af-a155-aa45b68bfff3" providerId="ADAL" clId="{5EE77704-FEFB-4505-B6F3-E4EA073975FA}" dt="2021-07-27T21:07:39.428" v="235" actId="167"/>
          <ac:picMkLst>
            <pc:docMk/>
            <pc:sldMk cId="1386192491" sldId="502"/>
            <ac:picMk id="201" creationId="{4E976F8A-F2ED-427B-805E-98EC9CFE627F}"/>
          </ac:picMkLst>
        </pc:picChg>
        <pc:picChg chg="add mod">
          <ac:chgData name="Paula Vázquez-Valero" userId="3a0e46d7-2099-40af-a155-aa45b68bfff3" providerId="ADAL" clId="{5EE77704-FEFB-4505-B6F3-E4EA073975FA}" dt="2021-07-27T21:07:39.428" v="235" actId="167"/>
          <ac:picMkLst>
            <pc:docMk/>
            <pc:sldMk cId="1386192491" sldId="502"/>
            <ac:picMk id="202" creationId="{211E99CF-4705-44E4-837F-69D403FCF6A2}"/>
          </ac:picMkLst>
        </pc:picChg>
        <pc:picChg chg="add mod">
          <ac:chgData name="Paula Vázquez-Valero" userId="3a0e46d7-2099-40af-a155-aa45b68bfff3" providerId="ADAL" clId="{5EE77704-FEFB-4505-B6F3-E4EA073975FA}" dt="2021-07-27T21:07:39.428" v="235" actId="167"/>
          <ac:picMkLst>
            <pc:docMk/>
            <pc:sldMk cId="1386192491" sldId="502"/>
            <ac:picMk id="203" creationId="{2DD5B5C0-15F6-4B80-A52D-8C60EECEA5A7}"/>
          </ac:picMkLst>
        </pc:picChg>
        <pc:picChg chg="add mod">
          <ac:chgData name="Paula Vázquez-Valero" userId="3a0e46d7-2099-40af-a155-aa45b68bfff3" providerId="ADAL" clId="{5EE77704-FEFB-4505-B6F3-E4EA073975FA}" dt="2021-07-27T21:07:39.428" v="235" actId="167"/>
          <ac:picMkLst>
            <pc:docMk/>
            <pc:sldMk cId="1386192491" sldId="502"/>
            <ac:picMk id="204" creationId="{9BB841BA-6334-43A6-BB55-D02AA8F2088F}"/>
          </ac:picMkLst>
        </pc:picChg>
        <pc:picChg chg="add mod">
          <ac:chgData name="Paula Vázquez-Valero" userId="3a0e46d7-2099-40af-a155-aa45b68bfff3" providerId="ADAL" clId="{5EE77704-FEFB-4505-B6F3-E4EA073975FA}" dt="2021-07-27T21:07:39.428" v="235" actId="167"/>
          <ac:picMkLst>
            <pc:docMk/>
            <pc:sldMk cId="1386192491" sldId="502"/>
            <ac:picMk id="205" creationId="{9C39F802-CC00-496C-9B9A-BFE0A57D49DA}"/>
          </ac:picMkLst>
        </pc:picChg>
        <pc:picChg chg="add mod">
          <ac:chgData name="Paula Vázquez-Valero" userId="3a0e46d7-2099-40af-a155-aa45b68bfff3" providerId="ADAL" clId="{5EE77704-FEFB-4505-B6F3-E4EA073975FA}" dt="2021-07-27T21:07:39.428" v="235" actId="167"/>
          <ac:picMkLst>
            <pc:docMk/>
            <pc:sldMk cId="1386192491" sldId="502"/>
            <ac:picMk id="206" creationId="{E635913B-15B8-438D-8C47-A2BB6D8F7850}"/>
          </ac:picMkLst>
        </pc:picChg>
        <pc:picChg chg="add del mod">
          <ac:chgData name="Paula Vázquez-Valero" userId="3a0e46d7-2099-40af-a155-aa45b68bfff3" providerId="ADAL" clId="{5EE77704-FEFB-4505-B6F3-E4EA073975FA}" dt="2021-07-27T21:09:59.863" v="275" actId="478"/>
          <ac:picMkLst>
            <pc:docMk/>
            <pc:sldMk cId="1386192491" sldId="502"/>
            <ac:picMk id="207" creationId="{A4D91921-A72F-4EE9-BB5A-D9D4E07013D6}"/>
          </ac:picMkLst>
        </pc:picChg>
        <pc:picChg chg="add del mod">
          <ac:chgData name="Paula Vázquez-Valero" userId="3a0e46d7-2099-40af-a155-aa45b68bfff3" providerId="ADAL" clId="{5EE77704-FEFB-4505-B6F3-E4EA073975FA}" dt="2021-07-27T21:09:59.863" v="275" actId="478"/>
          <ac:picMkLst>
            <pc:docMk/>
            <pc:sldMk cId="1386192491" sldId="502"/>
            <ac:picMk id="208" creationId="{5E6FE6CA-1065-4035-BAFB-2F0130E962B1}"/>
          </ac:picMkLst>
        </pc:picChg>
        <pc:picChg chg="add del mod">
          <ac:chgData name="Paula Vázquez-Valero" userId="3a0e46d7-2099-40af-a155-aa45b68bfff3" providerId="ADAL" clId="{5EE77704-FEFB-4505-B6F3-E4EA073975FA}" dt="2021-07-27T21:09:59.863" v="275" actId="478"/>
          <ac:picMkLst>
            <pc:docMk/>
            <pc:sldMk cId="1386192491" sldId="502"/>
            <ac:picMk id="209" creationId="{93344B63-8558-4F95-A866-206D46F2E661}"/>
          </ac:picMkLst>
        </pc:picChg>
        <pc:picChg chg="add mod">
          <ac:chgData name="Paula Vázquez-Valero" userId="3a0e46d7-2099-40af-a155-aa45b68bfff3" providerId="ADAL" clId="{5EE77704-FEFB-4505-B6F3-E4EA073975FA}" dt="2021-07-27T21:08:22.070" v="240" actId="688"/>
          <ac:picMkLst>
            <pc:docMk/>
            <pc:sldMk cId="1386192491" sldId="502"/>
            <ac:picMk id="210" creationId="{DE655DC4-D2CC-49D5-AC51-138B6100C6B2}"/>
          </ac:picMkLst>
        </pc:picChg>
        <pc:picChg chg="add mod">
          <ac:chgData name="Paula Vázquez-Valero" userId="3a0e46d7-2099-40af-a155-aa45b68bfff3" providerId="ADAL" clId="{5EE77704-FEFB-4505-B6F3-E4EA073975FA}" dt="2021-07-27T21:08:22.070" v="240" actId="688"/>
          <ac:picMkLst>
            <pc:docMk/>
            <pc:sldMk cId="1386192491" sldId="502"/>
            <ac:picMk id="211" creationId="{0BA35639-64AC-4EBC-A8B0-E114727D5E9E}"/>
          </ac:picMkLst>
        </pc:picChg>
        <pc:picChg chg="add mod">
          <ac:chgData name="Paula Vázquez-Valero" userId="3a0e46d7-2099-40af-a155-aa45b68bfff3" providerId="ADAL" clId="{5EE77704-FEFB-4505-B6F3-E4EA073975FA}" dt="2021-07-27T21:10:02.502" v="276" actId="1076"/>
          <ac:picMkLst>
            <pc:docMk/>
            <pc:sldMk cId="1386192491" sldId="502"/>
            <ac:picMk id="212" creationId="{83104763-D3BF-4D5D-B625-07FCABE1538F}"/>
          </ac:picMkLst>
        </pc:picChg>
        <pc:picChg chg="add mod">
          <ac:chgData name="Paula Vázquez-Valero" userId="3a0e46d7-2099-40af-a155-aa45b68bfff3" providerId="ADAL" clId="{5EE77704-FEFB-4505-B6F3-E4EA073975FA}" dt="2021-07-27T21:10:05.583" v="278" actId="1076"/>
          <ac:picMkLst>
            <pc:docMk/>
            <pc:sldMk cId="1386192491" sldId="502"/>
            <ac:picMk id="213" creationId="{C002B759-C15A-440F-AA8F-3ED72F2E6E1F}"/>
          </ac:picMkLst>
        </pc:picChg>
        <pc:picChg chg="add mod">
          <ac:chgData name="Paula Vázquez-Valero" userId="3a0e46d7-2099-40af-a155-aa45b68bfff3" providerId="ADAL" clId="{5EE77704-FEFB-4505-B6F3-E4EA073975FA}" dt="2021-07-27T21:10:07.400" v="280" actId="14100"/>
          <ac:picMkLst>
            <pc:docMk/>
            <pc:sldMk cId="1386192491" sldId="502"/>
            <ac:picMk id="214" creationId="{B19E73C6-6C12-4CE9-9767-048A83AF49F5}"/>
          </ac:picMkLst>
        </pc:picChg>
        <pc:picChg chg="add mod">
          <ac:chgData name="Paula Vázquez-Valero" userId="3a0e46d7-2099-40af-a155-aa45b68bfff3" providerId="ADAL" clId="{5EE77704-FEFB-4505-B6F3-E4EA073975FA}" dt="2021-07-27T21:10:24.940" v="284" actId="1076"/>
          <ac:picMkLst>
            <pc:docMk/>
            <pc:sldMk cId="1386192491" sldId="502"/>
            <ac:picMk id="215" creationId="{3F741693-7309-4B08-BA61-E9536955A430}"/>
          </ac:picMkLst>
        </pc:picChg>
        <pc:picChg chg="add mod">
          <ac:chgData name="Paula Vázquez-Valero" userId="3a0e46d7-2099-40af-a155-aa45b68bfff3" providerId="ADAL" clId="{5EE77704-FEFB-4505-B6F3-E4EA073975FA}" dt="2021-07-27T21:10:32.867" v="287" actId="1076"/>
          <ac:picMkLst>
            <pc:docMk/>
            <pc:sldMk cId="1386192491" sldId="502"/>
            <ac:picMk id="216" creationId="{6C1330D8-AAC6-45F0-BDB6-22E0FF36BE01}"/>
          </ac:picMkLst>
        </pc:picChg>
        <pc:picChg chg="add mod">
          <ac:chgData name="Paula Vázquez-Valero" userId="3a0e46d7-2099-40af-a155-aa45b68bfff3" providerId="ADAL" clId="{5EE77704-FEFB-4505-B6F3-E4EA073975FA}" dt="2021-07-27T21:10:32.867" v="287" actId="1076"/>
          <ac:picMkLst>
            <pc:docMk/>
            <pc:sldMk cId="1386192491" sldId="502"/>
            <ac:picMk id="217" creationId="{C61FCA8C-10A5-466E-96C7-E7AAA90F379B}"/>
          </ac:picMkLst>
        </pc:picChg>
        <pc:picChg chg="add mod">
          <ac:chgData name="Paula Vázquez-Valero" userId="3a0e46d7-2099-40af-a155-aa45b68bfff3" providerId="ADAL" clId="{5EE77704-FEFB-4505-B6F3-E4EA073975FA}" dt="2021-07-27T21:10:51.028" v="289" actId="1076"/>
          <ac:picMkLst>
            <pc:docMk/>
            <pc:sldMk cId="1386192491" sldId="502"/>
            <ac:picMk id="218" creationId="{8AA36CB3-44AF-40EC-920E-061BFE1940F4}"/>
          </ac:picMkLst>
        </pc:picChg>
        <pc:picChg chg="add mod">
          <ac:chgData name="Paula Vázquez-Valero" userId="3a0e46d7-2099-40af-a155-aa45b68bfff3" providerId="ADAL" clId="{5EE77704-FEFB-4505-B6F3-E4EA073975FA}" dt="2021-07-27T21:12:05.315" v="357" actId="1076"/>
          <ac:picMkLst>
            <pc:docMk/>
            <pc:sldMk cId="1386192491" sldId="502"/>
            <ac:picMk id="219" creationId="{E11C0A01-C8B2-4E81-A4BC-365223A57B0D}"/>
          </ac:picMkLst>
        </pc:picChg>
        <pc:picChg chg="add mod">
          <ac:chgData name="Paula Vázquez-Valero" userId="3a0e46d7-2099-40af-a155-aa45b68bfff3" providerId="ADAL" clId="{5EE77704-FEFB-4505-B6F3-E4EA073975FA}" dt="2021-07-27T21:12:14.556" v="362" actId="14100"/>
          <ac:picMkLst>
            <pc:docMk/>
            <pc:sldMk cId="1386192491" sldId="502"/>
            <ac:picMk id="220" creationId="{A500C838-93B0-4B01-93ED-039B6980DD01}"/>
          </ac:picMkLst>
        </pc:picChg>
        <pc:picChg chg="add del mod">
          <ac:chgData name="Paula Vázquez-Valero" userId="3a0e46d7-2099-40af-a155-aa45b68bfff3" providerId="ADAL" clId="{5EE77704-FEFB-4505-B6F3-E4EA073975FA}" dt="2021-07-27T21:12:35.129" v="367"/>
          <ac:picMkLst>
            <pc:docMk/>
            <pc:sldMk cId="1386192491" sldId="502"/>
            <ac:picMk id="221" creationId="{34307931-58F7-4A03-9C54-AE9C02A1C32B}"/>
          </ac:picMkLst>
        </pc:picChg>
        <pc:picChg chg="add mod">
          <ac:chgData name="Paula Vázquez-Valero" userId="3a0e46d7-2099-40af-a155-aa45b68bfff3" providerId="ADAL" clId="{5EE77704-FEFB-4505-B6F3-E4EA073975FA}" dt="2021-07-27T21:12:38.166" v="369" actId="1076"/>
          <ac:picMkLst>
            <pc:docMk/>
            <pc:sldMk cId="1386192491" sldId="502"/>
            <ac:picMk id="222" creationId="{15C853C8-5781-4D78-A589-294AC3C73F0C}"/>
          </ac:picMkLst>
        </pc:picChg>
      </pc:sldChg>
      <pc:sldChg chg="addSp delSp modSp add mod modAnim modNotesTx">
        <pc:chgData name="Paula Vázquez-Valero" userId="3a0e46d7-2099-40af-a155-aa45b68bfff3" providerId="ADAL" clId="{5EE77704-FEFB-4505-B6F3-E4EA073975FA}" dt="2021-07-27T21:19:33.974" v="768" actId="1076"/>
        <pc:sldMkLst>
          <pc:docMk/>
          <pc:sldMk cId="602247776" sldId="503"/>
        </pc:sldMkLst>
        <pc:spChg chg="del">
          <ac:chgData name="Paula Vázquez-Valero" userId="3a0e46d7-2099-40af-a155-aa45b68bfff3" providerId="ADAL" clId="{5EE77704-FEFB-4505-B6F3-E4EA073975FA}" dt="2021-07-27T21:17:46.330" v="734" actId="478"/>
          <ac:spMkLst>
            <pc:docMk/>
            <pc:sldMk cId="602247776" sldId="503"/>
            <ac:spMk id="89" creationId="{093F637D-90B5-4836-B896-0AFF5B8EF748}"/>
          </ac:spMkLst>
        </pc:spChg>
        <pc:spChg chg="del">
          <ac:chgData name="Paula Vázquez-Valero" userId="3a0e46d7-2099-40af-a155-aa45b68bfff3" providerId="ADAL" clId="{5EE77704-FEFB-4505-B6F3-E4EA073975FA}" dt="2021-07-27T21:17:46.330" v="734" actId="478"/>
          <ac:spMkLst>
            <pc:docMk/>
            <pc:sldMk cId="602247776" sldId="503"/>
            <ac:spMk id="90" creationId="{D2EE2E9D-3772-4D44-9302-D5284D29FCDA}"/>
          </ac:spMkLst>
        </pc:spChg>
        <pc:spChg chg="del">
          <ac:chgData name="Paula Vázquez-Valero" userId="3a0e46d7-2099-40af-a155-aa45b68bfff3" providerId="ADAL" clId="{5EE77704-FEFB-4505-B6F3-E4EA073975FA}" dt="2021-07-27T21:17:46.330" v="734" actId="478"/>
          <ac:spMkLst>
            <pc:docMk/>
            <pc:sldMk cId="602247776" sldId="503"/>
            <ac:spMk id="105" creationId="{49D52EF0-2443-4462-A6F3-3D4210729C38}"/>
          </ac:spMkLst>
        </pc:spChg>
        <pc:spChg chg="del">
          <ac:chgData name="Paula Vázquez-Valero" userId="3a0e46d7-2099-40af-a155-aa45b68bfff3" providerId="ADAL" clId="{5EE77704-FEFB-4505-B6F3-E4EA073975FA}" dt="2021-07-27T21:17:46.330" v="734" actId="478"/>
          <ac:spMkLst>
            <pc:docMk/>
            <pc:sldMk cId="602247776" sldId="503"/>
            <ac:spMk id="116" creationId="{83CF7116-B892-4581-B47B-FFF6B3091DC4}"/>
          </ac:spMkLst>
        </pc:spChg>
        <pc:spChg chg="add mod">
          <ac:chgData name="Paula Vázquez-Valero" userId="3a0e46d7-2099-40af-a155-aa45b68bfff3" providerId="ADAL" clId="{5EE77704-FEFB-4505-B6F3-E4EA073975FA}" dt="2021-07-27T21:19:13.781" v="758" actId="1076"/>
          <ac:spMkLst>
            <pc:docMk/>
            <pc:sldMk cId="602247776" sldId="503"/>
            <ac:spMk id="121" creationId="{0EDD0239-BCC1-47D1-B10D-1D6582C7959C}"/>
          </ac:spMkLst>
        </pc:spChg>
        <pc:spChg chg="add mod">
          <ac:chgData name="Paula Vázquez-Valero" userId="3a0e46d7-2099-40af-a155-aa45b68bfff3" providerId="ADAL" clId="{5EE77704-FEFB-4505-B6F3-E4EA073975FA}" dt="2021-07-27T21:18:14.467" v="745" actId="1036"/>
          <ac:spMkLst>
            <pc:docMk/>
            <pc:sldMk cId="602247776" sldId="503"/>
            <ac:spMk id="122" creationId="{DEBBE8E8-AC49-4E53-A4FA-094AD57A1D46}"/>
          </ac:spMkLst>
        </pc:spChg>
        <pc:spChg chg="add mod">
          <ac:chgData name="Paula Vázquez-Valero" userId="3a0e46d7-2099-40af-a155-aa45b68bfff3" providerId="ADAL" clId="{5EE77704-FEFB-4505-B6F3-E4EA073975FA}" dt="2021-07-27T21:17:52.422" v="737"/>
          <ac:spMkLst>
            <pc:docMk/>
            <pc:sldMk cId="602247776" sldId="503"/>
            <ac:spMk id="133" creationId="{F9B27F9D-B669-4526-AAC7-5EE5D0AD581A}"/>
          </ac:spMkLst>
        </pc:spChg>
        <pc:spChg chg="add mod">
          <ac:chgData name="Paula Vázquez-Valero" userId="3a0e46d7-2099-40af-a155-aa45b68bfff3" providerId="ADAL" clId="{5EE77704-FEFB-4505-B6F3-E4EA073975FA}" dt="2021-07-27T21:17:58.346" v="738" actId="1076"/>
          <ac:spMkLst>
            <pc:docMk/>
            <pc:sldMk cId="602247776" sldId="503"/>
            <ac:spMk id="134" creationId="{0A129001-68A9-4C1C-8E2B-95F3AB4DB545}"/>
          </ac:spMkLst>
        </pc:spChg>
        <pc:spChg chg="add del mod">
          <ac:chgData name="Paula Vázquez-Valero" userId="3a0e46d7-2099-40af-a155-aa45b68bfff3" providerId="ADAL" clId="{5EE77704-FEFB-4505-B6F3-E4EA073975FA}" dt="2021-07-27T21:18:57.983" v="756" actId="478"/>
          <ac:spMkLst>
            <pc:docMk/>
            <pc:sldMk cId="602247776" sldId="503"/>
            <ac:spMk id="136" creationId="{BCD324D4-2F09-48BD-B1EB-E00E589FDA14}"/>
          </ac:spMkLst>
        </pc:spChg>
        <pc:spChg chg="del">
          <ac:chgData name="Paula Vázquez-Valero" userId="3a0e46d7-2099-40af-a155-aa45b68bfff3" providerId="ADAL" clId="{5EE77704-FEFB-4505-B6F3-E4EA073975FA}" dt="2021-07-27T21:17:46.330" v="734" actId="478"/>
          <ac:spMkLst>
            <pc:docMk/>
            <pc:sldMk cId="602247776" sldId="503"/>
            <ac:spMk id="139" creationId="{7058EA71-3DAB-4CAF-9CA0-DEBA69FB815E}"/>
          </ac:spMkLst>
        </pc:spChg>
        <pc:spChg chg="add mod">
          <ac:chgData name="Paula Vázquez-Valero" userId="3a0e46d7-2099-40af-a155-aa45b68bfff3" providerId="ADAL" clId="{5EE77704-FEFB-4505-B6F3-E4EA073975FA}" dt="2021-07-27T21:18:14.467" v="745" actId="1036"/>
          <ac:spMkLst>
            <pc:docMk/>
            <pc:sldMk cId="602247776" sldId="503"/>
            <ac:spMk id="144" creationId="{AE238EB5-AEA6-4A33-9D9C-95F78597C093}"/>
          </ac:spMkLst>
        </pc:spChg>
        <pc:spChg chg="del">
          <ac:chgData name="Paula Vázquez-Valero" userId="3a0e46d7-2099-40af-a155-aa45b68bfff3" providerId="ADAL" clId="{5EE77704-FEFB-4505-B6F3-E4EA073975FA}" dt="2021-07-27T21:17:46.330" v="734" actId="478"/>
          <ac:spMkLst>
            <pc:docMk/>
            <pc:sldMk cId="602247776" sldId="503"/>
            <ac:spMk id="156" creationId="{54686411-0EC2-472F-ACCB-FE27D7D60665}"/>
          </ac:spMkLst>
        </pc:spChg>
        <pc:spChg chg="del">
          <ac:chgData name="Paula Vázquez-Valero" userId="3a0e46d7-2099-40af-a155-aa45b68bfff3" providerId="ADAL" clId="{5EE77704-FEFB-4505-B6F3-E4EA073975FA}" dt="2021-07-27T21:17:46.330" v="734" actId="478"/>
          <ac:spMkLst>
            <pc:docMk/>
            <pc:sldMk cId="602247776" sldId="503"/>
            <ac:spMk id="165" creationId="{157005F5-EF76-409A-9A5C-711B9CF03F20}"/>
          </ac:spMkLst>
        </pc:spChg>
        <pc:spChg chg="del">
          <ac:chgData name="Paula Vázquez-Valero" userId="3a0e46d7-2099-40af-a155-aa45b68bfff3" providerId="ADAL" clId="{5EE77704-FEFB-4505-B6F3-E4EA073975FA}" dt="2021-07-27T21:17:46.330" v="734" actId="478"/>
          <ac:spMkLst>
            <pc:docMk/>
            <pc:sldMk cId="602247776" sldId="503"/>
            <ac:spMk id="166" creationId="{7E2DA0DE-5CC4-46D3-87EA-CAFF16645E1B}"/>
          </ac:spMkLst>
        </pc:spChg>
        <pc:spChg chg="del">
          <ac:chgData name="Paula Vázquez-Valero" userId="3a0e46d7-2099-40af-a155-aa45b68bfff3" providerId="ADAL" clId="{5EE77704-FEFB-4505-B6F3-E4EA073975FA}" dt="2021-07-27T21:17:46.330" v="734" actId="478"/>
          <ac:spMkLst>
            <pc:docMk/>
            <pc:sldMk cId="602247776" sldId="503"/>
            <ac:spMk id="167" creationId="{EBEABDB1-49FE-4B42-B855-7220E536B3AB}"/>
          </ac:spMkLst>
        </pc:spChg>
        <pc:spChg chg="del">
          <ac:chgData name="Paula Vázquez-Valero" userId="3a0e46d7-2099-40af-a155-aa45b68bfff3" providerId="ADAL" clId="{5EE77704-FEFB-4505-B6F3-E4EA073975FA}" dt="2021-07-27T21:17:46.330" v="734" actId="478"/>
          <ac:spMkLst>
            <pc:docMk/>
            <pc:sldMk cId="602247776" sldId="503"/>
            <ac:spMk id="168" creationId="{0A556CAE-4301-4849-8550-B59D5F29C7AE}"/>
          </ac:spMkLst>
        </pc:spChg>
        <pc:spChg chg="del">
          <ac:chgData name="Paula Vázquez-Valero" userId="3a0e46d7-2099-40af-a155-aa45b68bfff3" providerId="ADAL" clId="{5EE77704-FEFB-4505-B6F3-E4EA073975FA}" dt="2021-07-27T21:17:46.330" v="734" actId="478"/>
          <ac:spMkLst>
            <pc:docMk/>
            <pc:sldMk cId="602247776" sldId="503"/>
            <ac:spMk id="169" creationId="{37F4E367-4C3E-44D3-B4B5-9AE8E72B14EF}"/>
          </ac:spMkLst>
        </pc:spChg>
        <pc:spChg chg="del">
          <ac:chgData name="Paula Vázquez-Valero" userId="3a0e46d7-2099-40af-a155-aa45b68bfff3" providerId="ADAL" clId="{5EE77704-FEFB-4505-B6F3-E4EA073975FA}" dt="2021-07-27T21:17:46.330" v="734" actId="478"/>
          <ac:spMkLst>
            <pc:docMk/>
            <pc:sldMk cId="602247776" sldId="503"/>
            <ac:spMk id="171" creationId="{24BA0637-8BFD-4A06-BD40-49320573C076}"/>
          </ac:spMkLst>
        </pc:spChg>
        <pc:spChg chg="del">
          <ac:chgData name="Paula Vázquez-Valero" userId="3a0e46d7-2099-40af-a155-aa45b68bfff3" providerId="ADAL" clId="{5EE77704-FEFB-4505-B6F3-E4EA073975FA}" dt="2021-07-27T21:17:46.330" v="734" actId="478"/>
          <ac:spMkLst>
            <pc:docMk/>
            <pc:sldMk cId="602247776" sldId="503"/>
            <ac:spMk id="173" creationId="{8A02E327-079A-4194-BF44-B09FAB7947A4}"/>
          </ac:spMkLst>
        </pc:spChg>
        <pc:spChg chg="del">
          <ac:chgData name="Paula Vázquez-Valero" userId="3a0e46d7-2099-40af-a155-aa45b68bfff3" providerId="ADAL" clId="{5EE77704-FEFB-4505-B6F3-E4EA073975FA}" dt="2021-07-27T21:17:46.330" v="734" actId="478"/>
          <ac:spMkLst>
            <pc:docMk/>
            <pc:sldMk cId="602247776" sldId="503"/>
            <ac:spMk id="174" creationId="{EF1BD824-CE6D-4560-814D-1604FD5B5E85}"/>
          </ac:spMkLst>
        </pc:spChg>
        <pc:spChg chg="del">
          <ac:chgData name="Paula Vázquez-Valero" userId="3a0e46d7-2099-40af-a155-aa45b68bfff3" providerId="ADAL" clId="{5EE77704-FEFB-4505-B6F3-E4EA073975FA}" dt="2021-07-27T21:17:46.330" v="734" actId="478"/>
          <ac:spMkLst>
            <pc:docMk/>
            <pc:sldMk cId="602247776" sldId="503"/>
            <ac:spMk id="175" creationId="{89F7BE15-95C2-4C6A-8D8E-681D12B98ED5}"/>
          </ac:spMkLst>
        </pc:spChg>
        <pc:spChg chg="del">
          <ac:chgData name="Paula Vázquez-Valero" userId="3a0e46d7-2099-40af-a155-aa45b68bfff3" providerId="ADAL" clId="{5EE77704-FEFB-4505-B6F3-E4EA073975FA}" dt="2021-07-27T21:17:46.330" v="734" actId="478"/>
          <ac:spMkLst>
            <pc:docMk/>
            <pc:sldMk cId="602247776" sldId="503"/>
            <ac:spMk id="176" creationId="{4E7E3545-138B-4189-98E7-C402C920912D}"/>
          </ac:spMkLst>
        </pc:spChg>
        <pc:spChg chg="del">
          <ac:chgData name="Paula Vázquez-Valero" userId="3a0e46d7-2099-40af-a155-aa45b68bfff3" providerId="ADAL" clId="{5EE77704-FEFB-4505-B6F3-E4EA073975FA}" dt="2021-07-27T21:17:46.330" v="734" actId="478"/>
          <ac:spMkLst>
            <pc:docMk/>
            <pc:sldMk cId="602247776" sldId="503"/>
            <ac:spMk id="177" creationId="{D2464CBD-28D2-4369-B242-E87355A0E378}"/>
          </ac:spMkLst>
        </pc:spChg>
        <pc:spChg chg="add mod">
          <ac:chgData name="Paula Vázquez-Valero" userId="3a0e46d7-2099-40af-a155-aa45b68bfff3" providerId="ADAL" clId="{5EE77704-FEFB-4505-B6F3-E4EA073975FA}" dt="2021-07-27T21:19:25.923" v="766" actId="1076"/>
          <ac:spMkLst>
            <pc:docMk/>
            <pc:sldMk cId="602247776" sldId="503"/>
            <ac:spMk id="178" creationId="{E8D66C2E-1581-4691-9112-14A42B92F670}"/>
          </ac:spMkLst>
        </pc:spChg>
        <pc:spChg chg="add mod">
          <ac:chgData name="Paula Vázquez-Valero" userId="3a0e46d7-2099-40af-a155-aa45b68bfff3" providerId="ADAL" clId="{5EE77704-FEFB-4505-B6F3-E4EA073975FA}" dt="2021-07-27T21:18:14.467" v="745" actId="1036"/>
          <ac:spMkLst>
            <pc:docMk/>
            <pc:sldMk cId="602247776" sldId="503"/>
            <ac:spMk id="179" creationId="{9B42CDD2-AE89-45FA-A930-966EA3D4DBD9}"/>
          </ac:spMkLst>
        </pc:spChg>
        <pc:spChg chg="add mod">
          <ac:chgData name="Paula Vázquez-Valero" userId="3a0e46d7-2099-40af-a155-aa45b68bfff3" providerId="ADAL" clId="{5EE77704-FEFB-4505-B6F3-E4EA073975FA}" dt="2021-07-27T21:18:14.467" v="745" actId="1036"/>
          <ac:spMkLst>
            <pc:docMk/>
            <pc:sldMk cId="602247776" sldId="503"/>
            <ac:spMk id="180" creationId="{6F394F14-2430-42B2-B8CE-E6B64EF68A88}"/>
          </ac:spMkLst>
        </pc:spChg>
        <pc:spChg chg="add mod">
          <ac:chgData name="Paula Vázquez-Valero" userId="3a0e46d7-2099-40af-a155-aa45b68bfff3" providerId="ADAL" clId="{5EE77704-FEFB-4505-B6F3-E4EA073975FA}" dt="2021-07-27T21:18:14.467" v="745" actId="1036"/>
          <ac:spMkLst>
            <pc:docMk/>
            <pc:sldMk cId="602247776" sldId="503"/>
            <ac:spMk id="181" creationId="{5E07395F-B490-41CF-8324-D189A440B3E5}"/>
          </ac:spMkLst>
        </pc:spChg>
        <pc:spChg chg="add mod">
          <ac:chgData name="Paula Vázquez-Valero" userId="3a0e46d7-2099-40af-a155-aa45b68bfff3" providerId="ADAL" clId="{5EE77704-FEFB-4505-B6F3-E4EA073975FA}" dt="2021-07-27T21:18:14.467" v="745" actId="1036"/>
          <ac:spMkLst>
            <pc:docMk/>
            <pc:sldMk cId="602247776" sldId="503"/>
            <ac:spMk id="182" creationId="{21E838F3-D67C-469E-99B5-7FD81329498D}"/>
          </ac:spMkLst>
        </pc:spChg>
        <pc:spChg chg="add mod">
          <ac:chgData name="Paula Vázquez-Valero" userId="3a0e46d7-2099-40af-a155-aa45b68bfff3" providerId="ADAL" clId="{5EE77704-FEFB-4505-B6F3-E4EA073975FA}" dt="2021-07-27T21:18:14.467" v="745" actId="1036"/>
          <ac:spMkLst>
            <pc:docMk/>
            <pc:sldMk cId="602247776" sldId="503"/>
            <ac:spMk id="183" creationId="{90DA7035-20DC-44EC-9527-99A117FBB0B2}"/>
          </ac:spMkLst>
        </pc:spChg>
        <pc:spChg chg="add mod">
          <ac:chgData name="Paula Vázquez-Valero" userId="3a0e46d7-2099-40af-a155-aa45b68bfff3" providerId="ADAL" clId="{5EE77704-FEFB-4505-B6F3-E4EA073975FA}" dt="2021-07-27T21:18:14.467" v="745" actId="1036"/>
          <ac:spMkLst>
            <pc:docMk/>
            <pc:sldMk cId="602247776" sldId="503"/>
            <ac:spMk id="184" creationId="{DC73A839-6FCF-4641-84CC-F73D16CE2DC5}"/>
          </ac:spMkLst>
        </pc:spChg>
        <pc:spChg chg="add mod">
          <ac:chgData name="Paula Vázquez-Valero" userId="3a0e46d7-2099-40af-a155-aa45b68bfff3" providerId="ADAL" clId="{5EE77704-FEFB-4505-B6F3-E4EA073975FA}" dt="2021-07-27T21:18:14.467" v="745" actId="1036"/>
          <ac:spMkLst>
            <pc:docMk/>
            <pc:sldMk cId="602247776" sldId="503"/>
            <ac:spMk id="185" creationId="{DE6A4D3D-FC45-4520-BCA5-214D08F1E433}"/>
          </ac:spMkLst>
        </pc:spChg>
        <pc:spChg chg="add mod">
          <ac:chgData name="Paula Vázquez-Valero" userId="3a0e46d7-2099-40af-a155-aa45b68bfff3" providerId="ADAL" clId="{5EE77704-FEFB-4505-B6F3-E4EA073975FA}" dt="2021-07-27T21:18:14.467" v="745" actId="1036"/>
          <ac:spMkLst>
            <pc:docMk/>
            <pc:sldMk cId="602247776" sldId="503"/>
            <ac:spMk id="186" creationId="{9AD4098F-B2EE-40EA-89A3-F9CD45E24AD9}"/>
          </ac:spMkLst>
        </pc:spChg>
        <pc:spChg chg="add mod">
          <ac:chgData name="Paula Vázquez-Valero" userId="3a0e46d7-2099-40af-a155-aa45b68bfff3" providerId="ADAL" clId="{5EE77704-FEFB-4505-B6F3-E4EA073975FA}" dt="2021-07-27T21:18:14.467" v="745" actId="1036"/>
          <ac:spMkLst>
            <pc:docMk/>
            <pc:sldMk cId="602247776" sldId="503"/>
            <ac:spMk id="207" creationId="{55E2B1FA-EF21-46B8-9B82-7C7C025AB527}"/>
          </ac:spMkLst>
        </pc:spChg>
        <pc:spChg chg="add mod">
          <ac:chgData name="Paula Vázquez-Valero" userId="3a0e46d7-2099-40af-a155-aa45b68bfff3" providerId="ADAL" clId="{5EE77704-FEFB-4505-B6F3-E4EA073975FA}" dt="2021-07-27T21:18:14.467" v="745" actId="1036"/>
          <ac:spMkLst>
            <pc:docMk/>
            <pc:sldMk cId="602247776" sldId="503"/>
            <ac:spMk id="208" creationId="{52C66AB6-A8C9-417D-B73A-BFEB19768B5F}"/>
          </ac:spMkLst>
        </pc:spChg>
        <pc:spChg chg="add mod">
          <ac:chgData name="Paula Vázquez-Valero" userId="3a0e46d7-2099-40af-a155-aa45b68bfff3" providerId="ADAL" clId="{5EE77704-FEFB-4505-B6F3-E4EA073975FA}" dt="2021-07-27T21:18:14.467" v="745" actId="1036"/>
          <ac:spMkLst>
            <pc:docMk/>
            <pc:sldMk cId="602247776" sldId="503"/>
            <ac:spMk id="209" creationId="{0530E3D1-8E47-4329-B567-17E60D31DD66}"/>
          </ac:spMkLst>
        </pc:spChg>
        <pc:spChg chg="add mod">
          <ac:chgData name="Paula Vázquez-Valero" userId="3a0e46d7-2099-40af-a155-aa45b68bfff3" providerId="ADAL" clId="{5EE77704-FEFB-4505-B6F3-E4EA073975FA}" dt="2021-07-27T21:18:14.467" v="745" actId="1036"/>
          <ac:spMkLst>
            <pc:docMk/>
            <pc:sldMk cId="602247776" sldId="503"/>
            <ac:spMk id="221" creationId="{8B375E6A-9FA9-447E-BB4E-68BE71DC068E}"/>
          </ac:spMkLst>
        </pc:spChg>
        <pc:spChg chg="del">
          <ac:chgData name="Paula Vázquez-Valero" userId="3a0e46d7-2099-40af-a155-aa45b68bfff3" providerId="ADAL" clId="{5EE77704-FEFB-4505-B6F3-E4EA073975FA}" dt="2021-07-27T21:17:46.330" v="734" actId="478"/>
          <ac:spMkLst>
            <pc:docMk/>
            <pc:sldMk cId="602247776" sldId="503"/>
            <ac:spMk id="223" creationId="{525242A8-F8E3-45DB-97C0-7B3220F1FDAA}"/>
          </ac:spMkLst>
        </pc:spChg>
        <pc:spChg chg="del">
          <ac:chgData name="Paula Vázquez-Valero" userId="3a0e46d7-2099-40af-a155-aa45b68bfff3" providerId="ADAL" clId="{5EE77704-FEFB-4505-B6F3-E4EA073975FA}" dt="2021-07-27T21:17:46.330" v="734" actId="478"/>
          <ac:spMkLst>
            <pc:docMk/>
            <pc:sldMk cId="602247776" sldId="503"/>
            <ac:spMk id="224" creationId="{6D7EEFA1-EC90-4BE0-80CD-C7C891C61408}"/>
          </ac:spMkLst>
        </pc:spChg>
        <pc:spChg chg="del">
          <ac:chgData name="Paula Vázquez-Valero" userId="3a0e46d7-2099-40af-a155-aa45b68bfff3" providerId="ADAL" clId="{5EE77704-FEFB-4505-B6F3-E4EA073975FA}" dt="2021-07-27T21:17:46.330" v="734" actId="478"/>
          <ac:spMkLst>
            <pc:docMk/>
            <pc:sldMk cId="602247776" sldId="503"/>
            <ac:spMk id="225" creationId="{F6BD7450-FC90-4355-A432-3428002916F6}"/>
          </ac:spMkLst>
        </pc:spChg>
        <pc:spChg chg="del">
          <ac:chgData name="Paula Vázquez-Valero" userId="3a0e46d7-2099-40af-a155-aa45b68bfff3" providerId="ADAL" clId="{5EE77704-FEFB-4505-B6F3-E4EA073975FA}" dt="2021-07-27T21:17:46.330" v="734" actId="478"/>
          <ac:spMkLst>
            <pc:docMk/>
            <pc:sldMk cId="602247776" sldId="503"/>
            <ac:spMk id="226" creationId="{ACDEA342-7011-4F27-A48C-997BA3D08AC6}"/>
          </ac:spMkLst>
        </pc:spChg>
        <pc:spChg chg="del">
          <ac:chgData name="Paula Vázquez-Valero" userId="3a0e46d7-2099-40af-a155-aa45b68bfff3" providerId="ADAL" clId="{5EE77704-FEFB-4505-B6F3-E4EA073975FA}" dt="2021-07-27T21:17:46.330" v="734" actId="478"/>
          <ac:spMkLst>
            <pc:docMk/>
            <pc:sldMk cId="602247776" sldId="503"/>
            <ac:spMk id="227" creationId="{08E9215F-AD3C-4E1B-A5B0-0264E23A50D5}"/>
          </ac:spMkLst>
        </pc:spChg>
        <pc:spChg chg="add mod">
          <ac:chgData name="Paula Vázquez-Valero" userId="3a0e46d7-2099-40af-a155-aa45b68bfff3" providerId="ADAL" clId="{5EE77704-FEFB-4505-B6F3-E4EA073975FA}" dt="2021-07-27T21:18:14.467" v="745" actId="1036"/>
          <ac:spMkLst>
            <pc:docMk/>
            <pc:sldMk cId="602247776" sldId="503"/>
            <ac:spMk id="228" creationId="{46587FD8-3962-4AB9-9F38-2D5706E1952F}"/>
          </ac:spMkLst>
        </pc:spChg>
        <pc:spChg chg="add mod">
          <ac:chgData name="Paula Vázquez-Valero" userId="3a0e46d7-2099-40af-a155-aa45b68bfff3" providerId="ADAL" clId="{5EE77704-FEFB-4505-B6F3-E4EA073975FA}" dt="2021-07-27T21:18:14.467" v="745" actId="1036"/>
          <ac:spMkLst>
            <pc:docMk/>
            <pc:sldMk cId="602247776" sldId="503"/>
            <ac:spMk id="229" creationId="{47737FA5-3F42-4711-ADCA-04A53D09803A}"/>
          </ac:spMkLst>
        </pc:spChg>
        <pc:spChg chg="add mod">
          <ac:chgData name="Paula Vázquez-Valero" userId="3a0e46d7-2099-40af-a155-aa45b68bfff3" providerId="ADAL" clId="{5EE77704-FEFB-4505-B6F3-E4EA073975FA}" dt="2021-07-27T21:18:14.467" v="745" actId="1036"/>
          <ac:spMkLst>
            <pc:docMk/>
            <pc:sldMk cId="602247776" sldId="503"/>
            <ac:spMk id="230" creationId="{2A24E9A1-DE6E-4F92-ABBF-9C648063728D}"/>
          </ac:spMkLst>
        </pc:spChg>
        <pc:spChg chg="add mod">
          <ac:chgData name="Paula Vázquez-Valero" userId="3a0e46d7-2099-40af-a155-aa45b68bfff3" providerId="ADAL" clId="{5EE77704-FEFB-4505-B6F3-E4EA073975FA}" dt="2021-07-27T21:18:14.467" v="745" actId="1036"/>
          <ac:spMkLst>
            <pc:docMk/>
            <pc:sldMk cId="602247776" sldId="503"/>
            <ac:spMk id="231" creationId="{AF8F6B94-EEF4-4D76-842D-59861C4B242F}"/>
          </ac:spMkLst>
        </pc:spChg>
        <pc:spChg chg="add del mod">
          <ac:chgData name="Paula Vázquez-Valero" userId="3a0e46d7-2099-40af-a155-aa45b68bfff3" providerId="ADAL" clId="{5EE77704-FEFB-4505-B6F3-E4EA073975FA}" dt="2021-07-27T21:19:22.262" v="762" actId="478"/>
          <ac:spMkLst>
            <pc:docMk/>
            <pc:sldMk cId="602247776" sldId="503"/>
            <ac:spMk id="244" creationId="{DF78E0B4-C40C-423D-B03B-52657EE12F0D}"/>
          </ac:spMkLst>
        </pc:spChg>
        <pc:spChg chg="add mod">
          <ac:chgData name="Paula Vázquez-Valero" userId="3a0e46d7-2099-40af-a155-aa45b68bfff3" providerId="ADAL" clId="{5EE77704-FEFB-4505-B6F3-E4EA073975FA}" dt="2021-07-27T21:19:20.579" v="761" actId="1076"/>
          <ac:spMkLst>
            <pc:docMk/>
            <pc:sldMk cId="602247776" sldId="503"/>
            <ac:spMk id="261" creationId="{3F090A5B-CB3C-470F-8C0C-F576E61CE30D}"/>
          </ac:spMkLst>
        </pc:spChg>
        <pc:graphicFrameChg chg="del">
          <ac:chgData name="Paula Vázquez-Valero" userId="3a0e46d7-2099-40af-a155-aa45b68bfff3" providerId="ADAL" clId="{5EE77704-FEFB-4505-B6F3-E4EA073975FA}" dt="2021-07-27T21:17:46.330" v="734" actId="478"/>
          <ac:graphicFrameMkLst>
            <pc:docMk/>
            <pc:sldMk cId="602247776" sldId="503"/>
            <ac:graphicFrameMk id="163" creationId="{ED744A62-2115-4511-ABD0-DB33396FC0E5}"/>
          </ac:graphicFrameMkLst>
        </pc:graphicFrameChg>
        <pc:graphicFrameChg chg="del">
          <ac:chgData name="Paula Vázquez-Valero" userId="3a0e46d7-2099-40af-a155-aa45b68bfff3" providerId="ADAL" clId="{5EE77704-FEFB-4505-B6F3-E4EA073975FA}" dt="2021-07-27T21:17:46.330" v="734" actId="478"/>
          <ac:graphicFrameMkLst>
            <pc:docMk/>
            <pc:sldMk cId="602247776" sldId="503"/>
            <ac:graphicFrameMk id="164" creationId="{42279893-3A31-42BA-BF51-42107AA8DF32}"/>
          </ac:graphicFrameMkLst>
        </pc:graphicFrameChg>
        <pc:picChg chg="del">
          <ac:chgData name="Paula Vázquez-Valero" userId="3a0e46d7-2099-40af-a155-aa45b68bfff3" providerId="ADAL" clId="{5EE77704-FEFB-4505-B6F3-E4EA073975FA}" dt="2021-07-27T21:17:46.330" v="734" actId="478"/>
          <ac:picMkLst>
            <pc:docMk/>
            <pc:sldMk cId="602247776" sldId="503"/>
            <ac:picMk id="80" creationId="{248C2C18-1219-40E1-88E4-FC86806ED985}"/>
          </ac:picMkLst>
        </pc:picChg>
        <pc:picChg chg="del">
          <ac:chgData name="Paula Vázquez-Valero" userId="3a0e46d7-2099-40af-a155-aa45b68bfff3" providerId="ADAL" clId="{5EE77704-FEFB-4505-B6F3-E4EA073975FA}" dt="2021-07-27T21:17:46.330" v="734" actId="478"/>
          <ac:picMkLst>
            <pc:docMk/>
            <pc:sldMk cId="602247776" sldId="503"/>
            <ac:picMk id="106" creationId="{85302FCB-ABBD-4CC6-BBDE-E5B9EC900A6D}"/>
          </ac:picMkLst>
        </pc:picChg>
        <pc:picChg chg="del">
          <ac:chgData name="Paula Vázquez-Valero" userId="3a0e46d7-2099-40af-a155-aa45b68bfff3" providerId="ADAL" clId="{5EE77704-FEFB-4505-B6F3-E4EA073975FA}" dt="2021-07-27T21:17:46.330" v="734" actId="478"/>
          <ac:picMkLst>
            <pc:docMk/>
            <pc:sldMk cId="602247776" sldId="503"/>
            <ac:picMk id="107" creationId="{B7906661-FDC1-4411-8560-89D267437503}"/>
          </ac:picMkLst>
        </pc:picChg>
        <pc:picChg chg="del">
          <ac:chgData name="Paula Vázquez-Valero" userId="3a0e46d7-2099-40af-a155-aa45b68bfff3" providerId="ADAL" clId="{5EE77704-FEFB-4505-B6F3-E4EA073975FA}" dt="2021-07-27T21:17:46.330" v="734" actId="478"/>
          <ac:picMkLst>
            <pc:docMk/>
            <pc:sldMk cId="602247776" sldId="503"/>
            <ac:picMk id="108" creationId="{F1B1FB6F-70E3-45B4-8E99-2008634A56F6}"/>
          </ac:picMkLst>
        </pc:picChg>
        <pc:picChg chg="del">
          <ac:chgData name="Paula Vázquez-Valero" userId="3a0e46d7-2099-40af-a155-aa45b68bfff3" providerId="ADAL" clId="{5EE77704-FEFB-4505-B6F3-E4EA073975FA}" dt="2021-07-27T21:17:46.330" v="734" actId="478"/>
          <ac:picMkLst>
            <pc:docMk/>
            <pc:sldMk cId="602247776" sldId="503"/>
            <ac:picMk id="109" creationId="{7981F731-0C24-4F3B-B976-326F739B4288}"/>
          </ac:picMkLst>
        </pc:picChg>
        <pc:picChg chg="del">
          <ac:chgData name="Paula Vázquez-Valero" userId="3a0e46d7-2099-40af-a155-aa45b68bfff3" providerId="ADAL" clId="{5EE77704-FEFB-4505-B6F3-E4EA073975FA}" dt="2021-07-27T21:17:46.330" v="734" actId="478"/>
          <ac:picMkLst>
            <pc:docMk/>
            <pc:sldMk cId="602247776" sldId="503"/>
            <ac:picMk id="110" creationId="{0DCA1111-C1F4-49E2-A75D-0CED7224E6DE}"/>
          </ac:picMkLst>
        </pc:picChg>
        <pc:picChg chg="del">
          <ac:chgData name="Paula Vázquez-Valero" userId="3a0e46d7-2099-40af-a155-aa45b68bfff3" providerId="ADAL" clId="{5EE77704-FEFB-4505-B6F3-E4EA073975FA}" dt="2021-07-27T21:17:46.330" v="734" actId="478"/>
          <ac:picMkLst>
            <pc:docMk/>
            <pc:sldMk cId="602247776" sldId="503"/>
            <ac:picMk id="111" creationId="{AA950B81-9066-4159-9E99-F56D369C1EA1}"/>
          </ac:picMkLst>
        </pc:picChg>
        <pc:picChg chg="del">
          <ac:chgData name="Paula Vázquez-Valero" userId="3a0e46d7-2099-40af-a155-aa45b68bfff3" providerId="ADAL" clId="{5EE77704-FEFB-4505-B6F3-E4EA073975FA}" dt="2021-07-27T21:17:46.330" v="734" actId="478"/>
          <ac:picMkLst>
            <pc:docMk/>
            <pc:sldMk cId="602247776" sldId="503"/>
            <ac:picMk id="112" creationId="{4F6A46E3-7E7D-44B9-B2EE-4DA4DE5DC7EC}"/>
          </ac:picMkLst>
        </pc:picChg>
        <pc:picChg chg="del">
          <ac:chgData name="Paula Vázquez-Valero" userId="3a0e46d7-2099-40af-a155-aa45b68bfff3" providerId="ADAL" clId="{5EE77704-FEFB-4505-B6F3-E4EA073975FA}" dt="2021-07-27T21:17:46.330" v="734" actId="478"/>
          <ac:picMkLst>
            <pc:docMk/>
            <pc:sldMk cId="602247776" sldId="503"/>
            <ac:picMk id="113" creationId="{CD871C58-4F61-41D5-94F1-565756E5CB61}"/>
          </ac:picMkLst>
        </pc:picChg>
        <pc:picChg chg="del">
          <ac:chgData name="Paula Vázquez-Valero" userId="3a0e46d7-2099-40af-a155-aa45b68bfff3" providerId="ADAL" clId="{5EE77704-FEFB-4505-B6F3-E4EA073975FA}" dt="2021-07-27T21:17:46.330" v="734" actId="478"/>
          <ac:picMkLst>
            <pc:docMk/>
            <pc:sldMk cId="602247776" sldId="503"/>
            <ac:picMk id="114" creationId="{1D9AE8E0-B172-40D6-B666-B524612C3682}"/>
          </ac:picMkLst>
        </pc:picChg>
        <pc:picChg chg="del">
          <ac:chgData name="Paula Vázquez-Valero" userId="3a0e46d7-2099-40af-a155-aa45b68bfff3" providerId="ADAL" clId="{5EE77704-FEFB-4505-B6F3-E4EA073975FA}" dt="2021-07-27T21:17:46.330" v="734" actId="478"/>
          <ac:picMkLst>
            <pc:docMk/>
            <pc:sldMk cId="602247776" sldId="503"/>
            <ac:picMk id="115" creationId="{44F9CD4F-8943-4969-9DD1-58242971AA5E}"/>
          </ac:picMkLst>
        </pc:picChg>
        <pc:picChg chg="del">
          <ac:chgData name="Paula Vázquez-Valero" userId="3a0e46d7-2099-40af-a155-aa45b68bfff3" providerId="ADAL" clId="{5EE77704-FEFB-4505-B6F3-E4EA073975FA}" dt="2021-07-27T21:17:46.330" v="734" actId="478"/>
          <ac:picMkLst>
            <pc:docMk/>
            <pc:sldMk cId="602247776" sldId="503"/>
            <ac:picMk id="117" creationId="{37CA97E3-6C5B-4433-BFF5-536B9FCFACCB}"/>
          </ac:picMkLst>
        </pc:picChg>
        <pc:picChg chg="del">
          <ac:chgData name="Paula Vázquez-Valero" userId="3a0e46d7-2099-40af-a155-aa45b68bfff3" providerId="ADAL" clId="{5EE77704-FEFB-4505-B6F3-E4EA073975FA}" dt="2021-07-27T21:17:46.330" v="734" actId="478"/>
          <ac:picMkLst>
            <pc:docMk/>
            <pc:sldMk cId="602247776" sldId="503"/>
            <ac:picMk id="118" creationId="{F1BC6668-675F-4FC0-99B6-9A316718F50F}"/>
          </ac:picMkLst>
        </pc:picChg>
        <pc:picChg chg="del">
          <ac:chgData name="Paula Vázquez-Valero" userId="3a0e46d7-2099-40af-a155-aa45b68bfff3" providerId="ADAL" clId="{5EE77704-FEFB-4505-B6F3-E4EA073975FA}" dt="2021-07-27T21:17:46.330" v="734" actId="478"/>
          <ac:picMkLst>
            <pc:docMk/>
            <pc:sldMk cId="602247776" sldId="503"/>
            <ac:picMk id="119" creationId="{948F0461-0292-4FDA-895B-6D9F5532C91D}"/>
          </ac:picMkLst>
        </pc:picChg>
        <pc:picChg chg="del">
          <ac:chgData name="Paula Vázquez-Valero" userId="3a0e46d7-2099-40af-a155-aa45b68bfff3" providerId="ADAL" clId="{5EE77704-FEFB-4505-B6F3-E4EA073975FA}" dt="2021-07-27T21:17:46.330" v="734" actId="478"/>
          <ac:picMkLst>
            <pc:docMk/>
            <pc:sldMk cId="602247776" sldId="503"/>
            <ac:picMk id="120" creationId="{A5A0A052-6998-4875-9F3A-8FC72816A694}"/>
          </ac:picMkLst>
        </pc:picChg>
        <pc:picChg chg="add mod">
          <ac:chgData name="Paula Vázquez-Valero" userId="3a0e46d7-2099-40af-a155-aa45b68bfff3" providerId="ADAL" clId="{5EE77704-FEFB-4505-B6F3-E4EA073975FA}" dt="2021-07-27T21:17:52.422" v="737"/>
          <ac:picMkLst>
            <pc:docMk/>
            <pc:sldMk cId="602247776" sldId="503"/>
            <ac:picMk id="123" creationId="{DAD9AC15-4E48-4A5E-8F57-C7A071E8BDD6}"/>
          </ac:picMkLst>
        </pc:picChg>
        <pc:picChg chg="del">
          <ac:chgData name="Paula Vázquez-Valero" userId="3a0e46d7-2099-40af-a155-aa45b68bfff3" providerId="ADAL" clId="{5EE77704-FEFB-4505-B6F3-E4EA073975FA}" dt="2021-07-27T21:17:46.330" v="734" actId="478"/>
          <ac:picMkLst>
            <pc:docMk/>
            <pc:sldMk cId="602247776" sldId="503"/>
            <ac:picMk id="124" creationId="{FD58ECC1-DA83-4B1B-8971-868C85D17D28}"/>
          </ac:picMkLst>
        </pc:picChg>
        <pc:picChg chg="del">
          <ac:chgData name="Paula Vázquez-Valero" userId="3a0e46d7-2099-40af-a155-aa45b68bfff3" providerId="ADAL" clId="{5EE77704-FEFB-4505-B6F3-E4EA073975FA}" dt="2021-07-27T21:17:46.330" v="734" actId="478"/>
          <ac:picMkLst>
            <pc:docMk/>
            <pc:sldMk cId="602247776" sldId="503"/>
            <ac:picMk id="125" creationId="{CAC32739-3038-4C62-B912-E54E6D422F41}"/>
          </ac:picMkLst>
        </pc:picChg>
        <pc:picChg chg="del">
          <ac:chgData name="Paula Vázquez-Valero" userId="3a0e46d7-2099-40af-a155-aa45b68bfff3" providerId="ADAL" clId="{5EE77704-FEFB-4505-B6F3-E4EA073975FA}" dt="2021-07-27T21:17:46.330" v="734" actId="478"/>
          <ac:picMkLst>
            <pc:docMk/>
            <pc:sldMk cId="602247776" sldId="503"/>
            <ac:picMk id="126" creationId="{A4F9C90D-A3C7-4D67-AD52-29B3B3139CEA}"/>
          </ac:picMkLst>
        </pc:picChg>
        <pc:picChg chg="del">
          <ac:chgData name="Paula Vázquez-Valero" userId="3a0e46d7-2099-40af-a155-aa45b68bfff3" providerId="ADAL" clId="{5EE77704-FEFB-4505-B6F3-E4EA073975FA}" dt="2021-07-27T21:17:46.330" v="734" actId="478"/>
          <ac:picMkLst>
            <pc:docMk/>
            <pc:sldMk cId="602247776" sldId="503"/>
            <ac:picMk id="127" creationId="{4AB4BDC5-5E6D-46CE-B772-3AEA4AC74AAE}"/>
          </ac:picMkLst>
        </pc:picChg>
        <pc:picChg chg="del">
          <ac:chgData name="Paula Vázquez-Valero" userId="3a0e46d7-2099-40af-a155-aa45b68bfff3" providerId="ADAL" clId="{5EE77704-FEFB-4505-B6F3-E4EA073975FA}" dt="2021-07-27T21:17:46.330" v="734" actId="478"/>
          <ac:picMkLst>
            <pc:docMk/>
            <pc:sldMk cId="602247776" sldId="503"/>
            <ac:picMk id="128" creationId="{D2A46F1E-B021-46CF-B5CC-5D97FCC03362}"/>
          </ac:picMkLst>
        </pc:picChg>
        <pc:picChg chg="del">
          <ac:chgData name="Paula Vázquez-Valero" userId="3a0e46d7-2099-40af-a155-aa45b68bfff3" providerId="ADAL" clId="{5EE77704-FEFB-4505-B6F3-E4EA073975FA}" dt="2021-07-27T21:17:46.330" v="734" actId="478"/>
          <ac:picMkLst>
            <pc:docMk/>
            <pc:sldMk cId="602247776" sldId="503"/>
            <ac:picMk id="129" creationId="{71CA073D-12D0-4DB1-90FF-0B26194BFB66}"/>
          </ac:picMkLst>
        </pc:picChg>
        <pc:picChg chg="del">
          <ac:chgData name="Paula Vázquez-Valero" userId="3a0e46d7-2099-40af-a155-aa45b68bfff3" providerId="ADAL" clId="{5EE77704-FEFB-4505-B6F3-E4EA073975FA}" dt="2021-07-27T21:17:46.330" v="734" actId="478"/>
          <ac:picMkLst>
            <pc:docMk/>
            <pc:sldMk cId="602247776" sldId="503"/>
            <ac:picMk id="130" creationId="{7E9D607D-0D4C-4CA5-8976-22C9286F1BA4}"/>
          </ac:picMkLst>
        </pc:picChg>
        <pc:picChg chg="del">
          <ac:chgData name="Paula Vázquez-Valero" userId="3a0e46d7-2099-40af-a155-aa45b68bfff3" providerId="ADAL" clId="{5EE77704-FEFB-4505-B6F3-E4EA073975FA}" dt="2021-07-27T21:17:46.330" v="734" actId="478"/>
          <ac:picMkLst>
            <pc:docMk/>
            <pc:sldMk cId="602247776" sldId="503"/>
            <ac:picMk id="131" creationId="{2D1D1232-0775-44D8-898B-E8C30D228636}"/>
          </ac:picMkLst>
        </pc:picChg>
        <pc:picChg chg="del">
          <ac:chgData name="Paula Vázquez-Valero" userId="3a0e46d7-2099-40af-a155-aa45b68bfff3" providerId="ADAL" clId="{5EE77704-FEFB-4505-B6F3-E4EA073975FA}" dt="2021-07-27T21:17:46.330" v="734" actId="478"/>
          <ac:picMkLst>
            <pc:docMk/>
            <pc:sldMk cId="602247776" sldId="503"/>
            <ac:picMk id="132" creationId="{FA241E6D-4C5F-48A9-8D0B-B76BF52395C4}"/>
          </ac:picMkLst>
        </pc:picChg>
        <pc:picChg chg="del">
          <ac:chgData name="Paula Vázquez-Valero" userId="3a0e46d7-2099-40af-a155-aa45b68bfff3" providerId="ADAL" clId="{5EE77704-FEFB-4505-B6F3-E4EA073975FA}" dt="2021-07-27T21:17:46.330" v="734" actId="478"/>
          <ac:picMkLst>
            <pc:docMk/>
            <pc:sldMk cId="602247776" sldId="503"/>
            <ac:picMk id="135" creationId="{7CDB46FE-73E1-411B-A3F9-480874801BE1}"/>
          </ac:picMkLst>
        </pc:picChg>
        <pc:picChg chg="del">
          <ac:chgData name="Paula Vázquez-Valero" userId="3a0e46d7-2099-40af-a155-aa45b68bfff3" providerId="ADAL" clId="{5EE77704-FEFB-4505-B6F3-E4EA073975FA}" dt="2021-07-27T21:17:46.330" v="734" actId="478"/>
          <ac:picMkLst>
            <pc:docMk/>
            <pc:sldMk cId="602247776" sldId="503"/>
            <ac:picMk id="137" creationId="{DEFD79DE-BC90-4981-B550-B700F90EE87B}"/>
          </ac:picMkLst>
        </pc:picChg>
        <pc:picChg chg="del">
          <ac:chgData name="Paula Vázquez-Valero" userId="3a0e46d7-2099-40af-a155-aa45b68bfff3" providerId="ADAL" clId="{5EE77704-FEFB-4505-B6F3-E4EA073975FA}" dt="2021-07-27T21:17:46.330" v="734" actId="478"/>
          <ac:picMkLst>
            <pc:docMk/>
            <pc:sldMk cId="602247776" sldId="503"/>
            <ac:picMk id="138" creationId="{D1B6D01E-E043-4EEE-A67E-0A1E7CD002D4}"/>
          </ac:picMkLst>
        </pc:picChg>
        <pc:picChg chg="del">
          <ac:chgData name="Paula Vázquez-Valero" userId="3a0e46d7-2099-40af-a155-aa45b68bfff3" providerId="ADAL" clId="{5EE77704-FEFB-4505-B6F3-E4EA073975FA}" dt="2021-07-27T21:17:46.330" v="734" actId="478"/>
          <ac:picMkLst>
            <pc:docMk/>
            <pc:sldMk cId="602247776" sldId="503"/>
            <ac:picMk id="140" creationId="{ED0B5F76-60C4-451E-BC7E-9A37ED5CA811}"/>
          </ac:picMkLst>
        </pc:picChg>
        <pc:picChg chg="del">
          <ac:chgData name="Paula Vázquez-Valero" userId="3a0e46d7-2099-40af-a155-aa45b68bfff3" providerId="ADAL" clId="{5EE77704-FEFB-4505-B6F3-E4EA073975FA}" dt="2021-07-27T21:17:46.330" v="734" actId="478"/>
          <ac:picMkLst>
            <pc:docMk/>
            <pc:sldMk cId="602247776" sldId="503"/>
            <ac:picMk id="141" creationId="{0C009596-8CF7-4A86-AFFD-09C7136E22C6}"/>
          </ac:picMkLst>
        </pc:picChg>
        <pc:picChg chg="del">
          <ac:chgData name="Paula Vázquez-Valero" userId="3a0e46d7-2099-40af-a155-aa45b68bfff3" providerId="ADAL" clId="{5EE77704-FEFB-4505-B6F3-E4EA073975FA}" dt="2021-07-27T21:17:46.330" v="734" actId="478"/>
          <ac:picMkLst>
            <pc:docMk/>
            <pc:sldMk cId="602247776" sldId="503"/>
            <ac:picMk id="142" creationId="{29F16BE8-F40C-4F9A-8CAF-B393131BE4AE}"/>
          </ac:picMkLst>
        </pc:picChg>
        <pc:picChg chg="del">
          <ac:chgData name="Paula Vázquez-Valero" userId="3a0e46d7-2099-40af-a155-aa45b68bfff3" providerId="ADAL" clId="{5EE77704-FEFB-4505-B6F3-E4EA073975FA}" dt="2021-07-27T21:17:46.330" v="734" actId="478"/>
          <ac:picMkLst>
            <pc:docMk/>
            <pc:sldMk cId="602247776" sldId="503"/>
            <ac:picMk id="143" creationId="{B9858BA7-93DA-4C7A-A7B3-28F888A11E01}"/>
          </ac:picMkLst>
        </pc:picChg>
        <pc:picChg chg="del">
          <ac:chgData name="Paula Vázquez-Valero" userId="3a0e46d7-2099-40af-a155-aa45b68bfff3" providerId="ADAL" clId="{5EE77704-FEFB-4505-B6F3-E4EA073975FA}" dt="2021-07-27T21:17:46.330" v="734" actId="478"/>
          <ac:picMkLst>
            <pc:docMk/>
            <pc:sldMk cId="602247776" sldId="503"/>
            <ac:picMk id="145" creationId="{A38AB796-79E1-4129-8E6A-92627B6787C0}"/>
          </ac:picMkLst>
        </pc:picChg>
        <pc:picChg chg="del">
          <ac:chgData name="Paula Vázquez-Valero" userId="3a0e46d7-2099-40af-a155-aa45b68bfff3" providerId="ADAL" clId="{5EE77704-FEFB-4505-B6F3-E4EA073975FA}" dt="2021-07-27T21:17:46.330" v="734" actId="478"/>
          <ac:picMkLst>
            <pc:docMk/>
            <pc:sldMk cId="602247776" sldId="503"/>
            <ac:picMk id="146" creationId="{1636A56D-2E9D-4A31-BA72-EC8C3C32B8C5}"/>
          </ac:picMkLst>
        </pc:picChg>
        <pc:picChg chg="del">
          <ac:chgData name="Paula Vázquez-Valero" userId="3a0e46d7-2099-40af-a155-aa45b68bfff3" providerId="ADAL" clId="{5EE77704-FEFB-4505-B6F3-E4EA073975FA}" dt="2021-07-27T21:17:46.330" v="734" actId="478"/>
          <ac:picMkLst>
            <pc:docMk/>
            <pc:sldMk cId="602247776" sldId="503"/>
            <ac:picMk id="147" creationId="{82281EAE-9A01-4509-8D4C-793B38CB58C3}"/>
          </ac:picMkLst>
        </pc:picChg>
        <pc:picChg chg="del">
          <ac:chgData name="Paula Vázquez-Valero" userId="3a0e46d7-2099-40af-a155-aa45b68bfff3" providerId="ADAL" clId="{5EE77704-FEFB-4505-B6F3-E4EA073975FA}" dt="2021-07-27T21:17:46.330" v="734" actId="478"/>
          <ac:picMkLst>
            <pc:docMk/>
            <pc:sldMk cId="602247776" sldId="503"/>
            <ac:picMk id="148" creationId="{67AEF898-B987-4B0C-8A87-91002EC9E3D1}"/>
          </ac:picMkLst>
        </pc:picChg>
        <pc:picChg chg="del">
          <ac:chgData name="Paula Vázquez-Valero" userId="3a0e46d7-2099-40af-a155-aa45b68bfff3" providerId="ADAL" clId="{5EE77704-FEFB-4505-B6F3-E4EA073975FA}" dt="2021-07-27T21:17:46.330" v="734" actId="478"/>
          <ac:picMkLst>
            <pc:docMk/>
            <pc:sldMk cId="602247776" sldId="503"/>
            <ac:picMk id="149" creationId="{29905B57-B0EC-4045-B456-F24435CA71B7}"/>
          </ac:picMkLst>
        </pc:picChg>
        <pc:picChg chg="del">
          <ac:chgData name="Paula Vázquez-Valero" userId="3a0e46d7-2099-40af-a155-aa45b68bfff3" providerId="ADAL" clId="{5EE77704-FEFB-4505-B6F3-E4EA073975FA}" dt="2021-07-27T21:17:46.330" v="734" actId="478"/>
          <ac:picMkLst>
            <pc:docMk/>
            <pc:sldMk cId="602247776" sldId="503"/>
            <ac:picMk id="150" creationId="{4856D308-36C0-4CEA-848B-9C4E76E401A0}"/>
          </ac:picMkLst>
        </pc:picChg>
        <pc:picChg chg="del">
          <ac:chgData name="Paula Vázquez-Valero" userId="3a0e46d7-2099-40af-a155-aa45b68bfff3" providerId="ADAL" clId="{5EE77704-FEFB-4505-B6F3-E4EA073975FA}" dt="2021-07-27T21:17:46.330" v="734" actId="478"/>
          <ac:picMkLst>
            <pc:docMk/>
            <pc:sldMk cId="602247776" sldId="503"/>
            <ac:picMk id="151" creationId="{5301DDAE-C6C1-4F33-9552-FA5C36BBF71A}"/>
          </ac:picMkLst>
        </pc:picChg>
        <pc:picChg chg="del">
          <ac:chgData name="Paula Vázquez-Valero" userId="3a0e46d7-2099-40af-a155-aa45b68bfff3" providerId="ADAL" clId="{5EE77704-FEFB-4505-B6F3-E4EA073975FA}" dt="2021-07-27T21:17:46.330" v="734" actId="478"/>
          <ac:picMkLst>
            <pc:docMk/>
            <pc:sldMk cId="602247776" sldId="503"/>
            <ac:picMk id="152" creationId="{DB155DE5-A9AF-4E20-A8DA-6B6EFC012201}"/>
          </ac:picMkLst>
        </pc:picChg>
        <pc:picChg chg="del">
          <ac:chgData name="Paula Vázquez-Valero" userId="3a0e46d7-2099-40af-a155-aa45b68bfff3" providerId="ADAL" clId="{5EE77704-FEFB-4505-B6F3-E4EA073975FA}" dt="2021-07-27T21:17:46.330" v="734" actId="478"/>
          <ac:picMkLst>
            <pc:docMk/>
            <pc:sldMk cId="602247776" sldId="503"/>
            <ac:picMk id="153" creationId="{B3C8D262-492A-499D-9636-8D7CFC80A61F}"/>
          </ac:picMkLst>
        </pc:picChg>
        <pc:picChg chg="del">
          <ac:chgData name="Paula Vázquez-Valero" userId="3a0e46d7-2099-40af-a155-aa45b68bfff3" providerId="ADAL" clId="{5EE77704-FEFB-4505-B6F3-E4EA073975FA}" dt="2021-07-27T21:17:46.330" v="734" actId="478"/>
          <ac:picMkLst>
            <pc:docMk/>
            <pc:sldMk cId="602247776" sldId="503"/>
            <ac:picMk id="154" creationId="{4176D5C9-345D-4902-9C2C-126194F61C61}"/>
          </ac:picMkLst>
        </pc:picChg>
        <pc:picChg chg="del">
          <ac:chgData name="Paula Vázquez-Valero" userId="3a0e46d7-2099-40af-a155-aa45b68bfff3" providerId="ADAL" clId="{5EE77704-FEFB-4505-B6F3-E4EA073975FA}" dt="2021-07-27T21:17:46.330" v="734" actId="478"/>
          <ac:picMkLst>
            <pc:docMk/>
            <pc:sldMk cId="602247776" sldId="503"/>
            <ac:picMk id="155" creationId="{0750F0AE-9DAF-4549-907B-F8F504314EBC}"/>
          </ac:picMkLst>
        </pc:picChg>
        <pc:picChg chg="del">
          <ac:chgData name="Paula Vázquez-Valero" userId="3a0e46d7-2099-40af-a155-aa45b68bfff3" providerId="ADAL" clId="{5EE77704-FEFB-4505-B6F3-E4EA073975FA}" dt="2021-07-27T21:17:46.330" v="734" actId="478"/>
          <ac:picMkLst>
            <pc:docMk/>
            <pc:sldMk cId="602247776" sldId="503"/>
            <ac:picMk id="157" creationId="{4AD942CB-8C0D-4CC3-9E8B-BE8845A3CF30}"/>
          </ac:picMkLst>
        </pc:picChg>
        <pc:picChg chg="del">
          <ac:chgData name="Paula Vázquez-Valero" userId="3a0e46d7-2099-40af-a155-aa45b68bfff3" providerId="ADAL" clId="{5EE77704-FEFB-4505-B6F3-E4EA073975FA}" dt="2021-07-27T21:17:46.330" v="734" actId="478"/>
          <ac:picMkLst>
            <pc:docMk/>
            <pc:sldMk cId="602247776" sldId="503"/>
            <ac:picMk id="158" creationId="{8EA06ACA-D1C6-4C5D-B52B-17874670016B}"/>
          </ac:picMkLst>
        </pc:picChg>
        <pc:picChg chg="del">
          <ac:chgData name="Paula Vázquez-Valero" userId="3a0e46d7-2099-40af-a155-aa45b68bfff3" providerId="ADAL" clId="{5EE77704-FEFB-4505-B6F3-E4EA073975FA}" dt="2021-07-27T21:17:46.330" v="734" actId="478"/>
          <ac:picMkLst>
            <pc:docMk/>
            <pc:sldMk cId="602247776" sldId="503"/>
            <ac:picMk id="159" creationId="{F3DE0410-5A42-4456-B511-AFA3E4FE62B0}"/>
          </ac:picMkLst>
        </pc:picChg>
        <pc:picChg chg="del">
          <ac:chgData name="Paula Vázquez-Valero" userId="3a0e46d7-2099-40af-a155-aa45b68bfff3" providerId="ADAL" clId="{5EE77704-FEFB-4505-B6F3-E4EA073975FA}" dt="2021-07-27T21:17:46.330" v="734" actId="478"/>
          <ac:picMkLst>
            <pc:docMk/>
            <pc:sldMk cId="602247776" sldId="503"/>
            <ac:picMk id="160" creationId="{F8DE71A3-FBED-47EE-A40D-50C7CF3897CF}"/>
          </ac:picMkLst>
        </pc:picChg>
        <pc:picChg chg="del">
          <ac:chgData name="Paula Vázquez-Valero" userId="3a0e46d7-2099-40af-a155-aa45b68bfff3" providerId="ADAL" clId="{5EE77704-FEFB-4505-B6F3-E4EA073975FA}" dt="2021-07-27T21:17:46.330" v="734" actId="478"/>
          <ac:picMkLst>
            <pc:docMk/>
            <pc:sldMk cId="602247776" sldId="503"/>
            <ac:picMk id="161" creationId="{16C65EB1-9DCB-4AF2-9336-DC4E8EC2C565}"/>
          </ac:picMkLst>
        </pc:picChg>
        <pc:picChg chg="del">
          <ac:chgData name="Paula Vázquez-Valero" userId="3a0e46d7-2099-40af-a155-aa45b68bfff3" providerId="ADAL" clId="{5EE77704-FEFB-4505-B6F3-E4EA073975FA}" dt="2021-07-27T21:17:46.330" v="734" actId="478"/>
          <ac:picMkLst>
            <pc:docMk/>
            <pc:sldMk cId="602247776" sldId="503"/>
            <ac:picMk id="162" creationId="{4EDE5F8A-F8DE-4545-BAEF-3DD0EAE21D7D}"/>
          </ac:picMkLst>
        </pc:picChg>
        <pc:picChg chg="del">
          <ac:chgData name="Paula Vázquez-Valero" userId="3a0e46d7-2099-40af-a155-aa45b68bfff3" providerId="ADAL" clId="{5EE77704-FEFB-4505-B6F3-E4EA073975FA}" dt="2021-07-27T21:17:46.330" v="734" actId="478"/>
          <ac:picMkLst>
            <pc:docMk/>
            <pc:sldMk cId="602247776" sldId="503"/>
            <ac:picMk id="170" creationId="{0839B432-EEAE-4547-8DCE-5B53D4A39C17}"/>
          </ac:picMkLst>
        </pc:picChg>
        <pc:picChg chg="del">
          <ac:chgData name="Paula Vázquez-Valero" userId="3a0e46d7-2099-40af-a155-aa45b68bfff3" providerId="ADAL" clId="{5EE77704-FEFB-4505-B6F3-E4EA073975FA}" dt="2021-07-27T21:17:46.330" v="734" actId="478"/>
          <ac:picMkLst>
            <pc:docMk/>
            <pc:sldMk cId="602247776" sldId="503"/>
            <ac:picMk id="172" creationId="{72972B74-4C39-4810-A97D-C011538FEE44}"/>
          </ac:picMkLst>
        </pc:picChg>
        <pc:picChg chg="del">
          <ac:chgData name="Paula Vázquez-Valero" userId="3a0e46d7-2099-40af-a155-aa45b68bfff3" providerId="ADAL" clId="{5EE77704-FEFB-4505-B6F3-E4EA073975FA}" dt="2021-07-27T21:17:46.330" v="734" actId="478"/>
          <ac:picMkLst>
            <pc:docMk/>
            <pc:sldMk cId="602247776" sldId="503"/>
            <ac:picMk id="187" creationId="{16924245-E89F-49C7-B835-FB0C5C4D2D7D}"/>
          </ac:picMkLst>
        </pc:picChg>
        <pc:picChg chg="del">
          <ac:chgData name="Paula Vázquez-Valero" userId="3a0e46d7-2099-40af-a155-aa45b68bfff3" providerId="ADAL" clId="{5EE77704-FEFB-4505-B6F3-E4EA073975FA}" dt="2021-07-27T21:17:46.330" v="734" actId="478"/>
          <ac:picMkLst>
            <pc:docMk/>
            <pc:sldMk cId="602247776" sldId="503"/>
            <ac:picMk id="188" creationId="{2F189845-5B4F-430B-A4FC-D4D5DAE89DD1}"/>
          </ac:picMkLst>
        </pc:picChg>
        <pc:picChg chg="del">
          <ac:chgData name="Paula Vázquez-Valero" userId="3a0e46d7-2099-40af-a155-aa45b68bfff3" providerId="ADAL" clId="{5EE77704-FEFB-4505-B6F3-E4EA073975FA}" dt="2021-07-27T21:17:46.330" v="734" actId="478"/>
          <ac:picMkLst>
            <pc:docMk/>
            <pc:sldMk cId="602247776" sldId="503"/>
            <ac:picMk id="189" creationId="{D04235D4-849B-4F9D-97D7-68D8645CBCA8}"/>
          </ac:picMkLst>
        </pc:picChg>
        <pc:picChg chg="del">
          <ac:chgData name="Paula Vázquez-Valero" userId="3a0e46d7-2099-40af-a155-aa45b68bfff3" providerId="ADAL" clId="{5EE77704-FEFB-4505-B6F3-E4EA073975FA}" dt="2021-07-27T21:17:46.330" v="734" actId="478"/>
          <ac:picMkLst>
            <pc:docMk/>
            <pc:sldMk cId="602247776" sldId="503"/>
            <ac:picMk id="190" creationId="{5A1D7EE6-087F-44BA-B4F6-60C67132310B}"/>
          </ac:picMkLst>
        </pc:picChg>
        <pc:picChg chg="del">
          <ac:chgData name="Paula Vázquez-Valero" userId="3a0e46d7-2099-40af-a155-aa45b68bfff3" providerId="ADAL" clId="{5EE77704-FEFB-4505-B6F3-E4EA073975FA}" dt="2021-07-27T21:17:46.330" v="734" actId="478"/>
          <ac:picMkLst>
            <pc:docMk/>
            <pc:sldMk cId="602247776" sldId="503"/>
            <ac:picMk id="191" creationId="{39B14028-493C-4FA5-BFD7-BF665911393F}"/>
          </ac:picMkLst>
        </pc:picChg>
        <pc:picChg chg="del">
          <ac:chgData name="Paula Vázquez-Valero" userId="3a0e46d7-2099-40af-a155-aa45b68bfff3" providerId="ADAL" clId="{5EE77704-FEFB-4505-B6F3-E4EA073975FA}" dt="2021-07-27T21:17:46.330" v="734" actId="478"/>
          <ac:picMkLst>
            <pc:docMk/>
            <pc:sldMk cId="602247776" sldId="503"/>
            <ac:picMk id="192" creationId="{E4404297-4D27-4897-9046-8C22AD7D6C45}"/>
          </ac:picMkLst>
        </pc:picChg>
        <pc:picChg chg="del">
          <ac:chgData name="Paula Vázquez-Valero" userId="3a0e46d7-2099-40af-a155-aa45b68bfff3" providerId="ADAL" clId="{5EE77704-FEFB-4505-B6F3-E4EA073975FA}" dt="2021-07-27T21:17:46.330" v="734" actId="478"/>
          <ac:picMkLst>
            <pc:docMk/>
            <pc:sldMk cId="602247776" sldId="503"/>
            <ac:picMk id="193" creationId="{F3DF31E2-AB70-4082-83F0-664DB7065FFB}"/>
          </ac:picMkLst>
        </pc:picChg>
        <pc:picChg chg="del">
          <ac:chgData name="Paula Vázquez-Valero" userId="3a0e46d7-2099-40af-a155-aa45b68bfff3" providerId="ADAL" clId="{5EE77704-FEFB-4505-B6F3-E4EA073975FA}" dt="2021-07-27T21:17:46.330" v="734" actId="478"/>
          <ac:picMkLst>
            <pc:docMk/>
            <pc:sldMk cId="602247776" sldId="503"/>
            <ac:picMk id="194" creationId="{9E5D3547-4826-4371-B262-346E5899C552}"/>
          </ac:picMkLst>
        </pc:picChg>
        <pc:picChg chg="del">
          <ac:chgData name="Paula Vázquez-Valero" userId="3a0e46d7-2099-40af-a155-aa45b68bfff3" providerId="ADAL" clId="{5EE77704-FEFB-4505-B6F3-E4EA073975FA}" dt="2021-07-27T21:17:46.330" v="734" actId="478"/>
          <ac:picMkLst>
            <pc:docMk/>
            <pc:sldMk cId="602247776" sldId="503"/>
            <ac:picMk id="195" creationId="{22B27068-9642-46D7-99F8-A2E9D1ADAF84}"/>
          </ac:picMkLst>
        </pc:picChg>
        <pc:picChg chg="del">
          <ac:chgData name="Paula Vázquez-Valero" userId="3a0e46d7-2099-40af-a155-aa45b68bfff3" providerId="ADAL" clId="{5EE77704-FEFB-4505-B6F3-E4EA073975FA}" dt="2021-07-27T21:17:46.330" v="734" actId="478"/>
          <ac:picMkLst>
            <pc:docMk/>
            <pc:sldMk cId="602247776" sldId="503"/>
            <ac:picMk id="196" creationId="{33A17221-A51C-4871-9C33-B73FADF956F6}"/>
          </ac:picMkLst>
        </pc:picChg>
        <pc:picChg chg="del">
          <ac:chgData name="Paula Vázquez-Valero" userId="3a0e46d7-2099-40af-a155-aa45b68bfff3" providerId="ADAL" clId="{5EE77704-FEFB-4505-B6F3-E4EA073975FA}" dt="2021-07-27T21:17:46.330" v="734" actId="478"/>
          <ac:picMkLst>
            <pc:docMk/>
            <pc:sldMk cId="602247776" sldId="503"/>
            <ac:picMk id="197" creationId="{A2445A41-260E-4A38-B2CB-F260B7176D4D}"/>
          </ac:picMkLst>
        </pc:picChg>
        <pc:picChg chg="del">
          <ac:chgData name="Paula Vázquez-Valero" userId="3a0e46d7-2099-40af-a155-aa45b68bfff3" providerId="ADAL" clId="{5EE77704-FEFB-4505-B6F3-E4EA073975FA}" dt="2021-07-27T21:17:46.330" v="734" actId="478"/>
          <ac:picMkLst>
            <pc:docMk/>
            <pc:sldMk cId="602247776" sldId="503"/>
            <ac:picMk id="198" creationId="{C3541DFD-D767-41F9-8701-6C1C9BE41F32}"/>
          </ac:picMkLst>
        </pc:picChg>
        <pc:picChg chg="del">
          <ac:chgData name="Paula Vázquez-Valero" userId="3a0e46d7-2099-40af-a155-aa45b68bfff3" providerId="ADAL" clId="{5EE77704-FEFB-4505-B6F3-E4EA073975FA}" dt="2021-07-27T21:17:46.330" v="734" actId="478"/>
          <ac:picMkLst>
            <pc:docMk/>
            <pc:sldMk cId="602247776" sldId="503"/>
            <ac:picMk id="199" creationId="{CBCE57E7-0269-40EA-89BF-195CB9344B92}"/>
          </ac:picMkLst>
        </pc:picChg>
        <pc:picChg chg="del">
          <ac:chgData name="Paula Vázquez-Valero" userId="3a0e46d7-2099-40af-a155-aa45b68bfff3" providerId="ADAL" clId="{5EE77704-FEFB-4505-B6F3-E4EA073975FA}" dt="2021-07-27T21:17:46.330" v="734" actId="478"/>
          <ac:picMkLst>
            <pc:docMk/>
            <pc:sldMk cId="602247776" sldId="503"/>
            <ac:picMk id="200" creationId="{276690AE-D567-400A-BDFD-53817CBBE2E0}"/>
          </ac:picMkLst>
        </pc:picChg>
        <pc:picChg chg="del">
          <ac:chgData name="Paula Vázquez-Valero" userId="3a0e46d7-2099-40af-a155-aa45b68bfff3" providerId="ADAL" clId="{5EE77704-FEFB-4505-B6F3-E4EA073975FA}" dt="2021-07-27T21:17:46.330" v="734" actId="478"/>
          <ac:picMkLst>
            <pc:docMk/>
            <pc:sldMk cId="602247776" sldId="503"/>
            <ac:picMk id="201" creationId="{4E976F8A-F2ED-427B-805E-98EC9CFE627F}"/>
          </ac:picMkLst>
        </pc:picChg>
        <pc:picChg chg="del">
          <ac:chgData name="Paula Vázquez-Valero" userId="3a0e46d7-2099-40af-a155-aa45b68bfff3" providerId="ADAL" clId="{5EE77704-FEFB-4505-B6F3-E4EA073975FA}" dt="2021-07-27T21:17:46.330" v="734" actId="478"/>
          <ac:picMkLst>
            <pc:docMk/>
            <pc:sldMk cId="602247776" sldId="503"/>
            <ac:picMk id="202" creationId="{211E99CF-4705-44E4-837F-69D403FCF6A2}"/>
          </ac:picMkLst>
        </pc:picChg>
        <pc:picChg chg="del">
          <ac:chgData name="Paula Vázquez-Valero" userId="3a0e46d7-2099-40af-a155-aa45b68bfff3" providerId="ADAL" clId="{5EE77704-FEFB-4505-B6F3-E4EA073975FA}" dt="2021-07-27T21:17:46.330" v="734" actId="478"/>
          <ac:picMkLst>
            <pc:docMk/>
            <pc:sldMk cId="602247776" sldId="503"/>
            <ac:picMk id="203" creationId="{2DD5B5C0-15F6-4B80-A52D-8C60EECEA5A7}"/>
          </ac:picMkLst>
        </pc:picChg>
        <pc:picChg chg="del">
          <ac:chgData name="Paula Vázquez-Valero" userId="3a0e46d7-2099-40af-a155-aa45b68bfff3" providerId="ADAL" clId="{5EE77704-FEFB-4505-B6F3-E4EA073975FA}" dt="2021-07-27T21:17:46.330" v="734" actId="478"/>
          <ac:picMkLst>
            <pc:docMk/>
            <pc:sldMk cId="602247776" sldId="503"/>
            <ac:picMk id="204" creationId="{9BB841BA-6334-43A6-BB55-D02AA8F2088F}"/>
          </ac:picMkLst>
        </pc:picChg>
        <pc:picChg chg="del">
          <ac:chgData name="Paula Vázquez-Valero" userId="3a0e46d7-2099-40af-a155-aa45b68bfff3" providerId="ADAL" clId="{5EE77704-FEFB-4505-B6F3-E4EA073975FA}" dt="2021-07-27T21:17:46.330" v="734" actId="478"/>
          <ac:picMkLst>
            <pc:docMk/>
            <pc:sldMk cId="602247776" sldId="503"/>
            <ac:picMk id="205" creationId="{9C39F802-CC00-496C-9B9A-BFE0A57D49DA}"/>
          </ac:picMkLst>
        </pc:picChg>
        <pc:picChg chg="del">
          <ac:chgData name="Paula Vázquez-Valero" userId="3a0e46d7-2099-40af-a155-aa45b68bfff3" providerId="ADAL" clId="{5EE77704-FEFB-4505-B6F3-E4EA073975FA}" dt="2021-07-27T21:17:46.330" v="734" actId="478"/>
          <ac:picMkLst>
            <pc:docMk/>
            <pc:sldMk cId="602247776" sldId="503"/>
            <ac:picMk id="206" creationId="{E635913B-15B8-438D-8C47-A2BB6D8F7850}"/>
          </ac:picMkLst>
        </pc:picChg>
        <pc:picChg chg="del">
          <ac:chgData name="Paula Vázquez-Valero" userId="3a0e46d7-2099-40af-a155-aa45b68bfff3" providerId="ADAL" clId="{5EE77704-FEFB-4505-B6F3-E4EA073975FA}" dt="2021-07-27T21:17:46.330" v="734" actId="478"/>
          <ac:picMkLst>
            <pc:docMk/>
            <pc:sldMk cId="602247776" sldId="503"/>
            <ac:picMk id="210" creationId="{DE655DC4-D2CC-49D5-AC51-138B6100C6B2}"/>
          </ac:picMkLst>
        </pc:picChg>
        <pc:picChg chg="del">
          <ac:chgData name="Paula Vázquez-Valero" userId="3a0e46d7-2099-40af-a155-aa45b68bfff3" providerId="ADAL" clId="{5EE77704-FEFB-4505-B6F3-E4EA073975FA}" dt="2021-07-27T21:17:46.330" v="734" actId="478"/>
          <ac:picMkLst>
            <pc:docMk/>
            <pc:sldMk cId="602247776" sldId="503"/>
            <ac:picMk id="211" creationId="{0BA35639-64AC-4EBC-A8B0-E114727D5E9E}"/>
          </ac:picMkLst>
        </pc:picChg>
        <pc:picChg chg="del">
          <ac:chgData name="Paula Vázquez-Valero" userId="3a0e46d7-2099-40af-a155-aa45b68bfff3" providerId="ADAL" clId="{5EE77704-FEFB-4505-B6F3-E4EA073975FA}" dt="2021-07-27T21:17:46.330" v="734" actId="478"/>
          <ac:picMkLst>
            <pc:docMk/>
            <pc:sldMk cId="602247776" sldId="503"/>
            <ac:picMk id="212" creationId="{83104763-D3BF-4D5D-B625-07FCABE1538F}"/>
          </ac:picMkLst>
        </pc:picChg>
        <pc:picChg chg="del">
          <ac:chgData name="Paula Vázquez-Valero" userId="3a0e46d7-2099-40af-a155-aa45b68bfff3" providerId="ADAL" clId="{5EE77704-FEFB-4505-B6F3-E4EA073975FA}" dt="2021-07-27T21:17:46.330" v="734" actId="478"/>
          <ac:picMkLst>
            <pc:docMk/>
            <pc:sldMk cId="602247776" sldId="503"/>
            <ac:picMk id="213" creationId="{C002B759-C15A-440F-AA8F-3ED72F2E6E1F}"/>
          </ac:picMkLst>
        </pc:picChg>
        <pc:picChg chg="del">
          <ac:chgData name="Paula Vázquez-Valero" userId="3a0e46d7-2099-40af-a155-aa45b68bfff3" providerId="ADAL" clId="{5EE77704-FEFB-4505-B6F3-E4EA073975FA}" dt="2021-07-27T21:17:46.330" v="734" actId="478"/>
          <ac:picMkLst>
            <pc:docMk/>
            <pc:sldMk cId="602247776" sldId="503"/>
            <ac:picMk id="214" creationId="{B19E73C6-6C12-4CE9-9767-048A83AF49F5}"/>
          </ac:picMkLst>
        </pc:picChg>
        <pc:picChg chg="del">
          <ac:chgData name="Paula Vázquez-Valero" userId="3a0e46d7-2099-40af-a155-aa45b68bfff3" providerId="ADAL" clId="{5EE77704-FEFB-4505-B6F3-E4EA073975FA}" dt="2021-07-27T21:17:46.330" v="734" actId="478"/>
          <ac:picMkLst>
            <pc:docMk/>
            <pc:sldMk cId="602247776" sldId="503"/>
            <ac:picMk id="215" creationId="{3F741693-7309-4B08-BA61-E9536955A430}"/>
          </ac:picMkLst>
        </pc:picChg>
        <pc:picChg chg="del">
          <ac:chgData name="Paula Vázquez-Valero" userId="3a0e46d7-2099-40af-a155-aa45b68bfff3" providerId="ADAL" clId="{5EE77704-FEFB-4505-B6F3-E4EA073975FA}" dt="2021-07-27T21:17:46.330" v="734" actId="478"/>
          <ac:picMkLst>
            <pc:docMk/>
            <pc:sldMk cId="602247776" sldId="503"/>
            <ac:picMk id="216" creationId="{6C1330D8-AAC6-45F0-BDB6-22E0FF36BE01}"/>
          </ac:picMkLst>
        </pc:picChg>
        <pc:picChg chg="del">
          <ac:chgData name="Paula Vázquez-Valero" userId="3a0e46d7-2099-40af-a155-aa45b68bfff3" providerId="ADAL" clId="{5EE77704-FEFB-4505-B6F3-E4EA073975FA}" dt="2021-07-27T21:17:46.330" v="734" actId="478"/>
          <ac:picMkLst>
            <pc:docMk/>
            <pc:sldMk cId="602247776" sldId="503"/>
            <ac:picMk id="217" creationId="{C61FCA8C-10A5-466E-96C7-E7AAA90F379B}"/>
          </ac:picMkLst>
        </pc:picChg>
        <pc:picChg chg="del">
          <ac:chgData name="Paula Vázquez-Valero" userId="3a0e46d7-2099-40af-a155-aa45b68bfff3" providerId="ADAL" clId="{5EE77704-FEFB-4505-B6F3-E4EA073975FA}" dt="2021-07-27T21:17:46.330" v="734" actId="478"/>
          <ac:picMkLst>
            <pc:docMk/>
            <pc:sldMk cId="602247776" sldId="503"/>
            <ac:picMk id="218" creationId="{8AA36CB3-44AF-40EC-920E-061BFE1940F4}"/>
          </ac:picMkLst>
        </pc:picChg>
        <pc:picChg chg="del">
          <ac:chgData name="Paula Vázquez-Valero" userId="3a0e46d7-2099-40af-a155-aa45b68bfff3" providerId="ADAL" clId="{5EE77704-FEFB-4505-B6F3-E4EA073975FA}" dt="2021-07-27T21:17:46.330" v="734" actId="478"/>
          <ac:picMkLst>
            <pc:docMk/>
            <pc:sldMk cId="602247776" sldId="503"/>
            <ac:picMk id="219" creationId="{E11C0A01-C8B2-4E81-A4BC-365223A57B0D}"/>
          </ac:picMkLst>
        </pc:picChg>
        <pc:picChg chg="del">
          <ac:chgData name="Paula Vázquez-Valero" userId="3a0e46d7-2099-40af-a155-aa45b68bfff3" providerId="ADAL" clId="{5EE77704-FEFB-4505-B6F3-E4EA073975FA}" dt="2021-07-27T21:17:46.330" v="734" actId="478"/>
          <ac:picMkLst>
            <pc:docMk/>
            <pc:sldMk cId="602247776" sldId="503"/>
            <ac:picMk id="220" creationId="{A500C838-93B0-4B01-93ED-039B6980DD01}"/>
          </ac:picMkLst>
        </pc:picChg>
        <pc:picChg chg="del">
          <ac:chgData name="Paula Vázquez-Valero" userId="3a0e46d7-2099-40af-a155-aa45b68bfff3" providerId="ADAL" clId="{5EE77704-FEFB-4505-B6F3-E4EA073975FA}" dt="2021-07-27T21:17:46.330" v="734" actId="478"/>
          <ac:picMkLst>
            <pc:docMk/>
            <pc:sldMk cId="602247776" sldId="503"/>
            <ac:picMk id="222" creationId="{15C853C8-5781-4D78-A589-294AC3C73F0C}"/>
          </ac:picMkLst>
        </pc:picChg>
        <pc:picChg chg="add mod">
          <ac:chgData name="Paula Vázquez-Valero" userId="3a0e46d7-2099-40af-a155-aa45b68bfff3" providerId="ADAL" clId="{5EE77704-FEFB-4505-B6F3-E4EA073975FA}" dt="2021-07-27T21:19:33.974" v="768" actId="1076"/>
          <ac:picMkLst>
            <pc:docMk/>
            <pc:sldMk cId="602247776" sldId="503"/>
            <ac:picMk id="232" creationId="{E12C1B97-D2B5-4083-AF42-50DD866CC350}"/>
          </ac:picMkLst>
        </pc:picChg>
        <pc:picChg chg="add mod">
          <ac:chgData name="Paula Vázquez-Valero" userId="3a0e46d7-2099-40af-a155-aa45b68bfff3" providerId="ADAL" clId="{5EE77704-FEFB-4505-B6F3-E4EA073975FA}" dt="2021-07-27T21:19:33.974" v="768" actId="1076"/>
          <ac:picMkLst>
            <pc:docMk/>
            <pc:sldMk cId="602247776" sldId="503"/>
            <ac:picMk id="233" creationId="{DE9BB23A-17C9-4052-83F8-00A2D373110C}"/>
          </ac:picMkLst>
        </pc:picChg>
        <pc:picChg chg="add mod">
          <ac:chgData name="Paula Vázquez-Valero" userId="3a0e46d7-2099-40af-a155-aa45b68bfff3" providerId="ADAL" clId="{5EE77704-FEFB-4505-B6F3-E4EA073975FA}" dt="2021-07-27T21:19:33.974" v="768" actId="1076"/>
          <ac:picMkLst>
            <pc:docMk/>
            <pc:sldMk cId="602247776" sldId="503"/>
            <ac:picMk id="234" creationId="{7F7FEAC7-BAAF-4C8C-9E21-E93051F7E44F}"/>
          </ac:picMkLst>
        </pc:picChg>
        <pc:picChg chg="add mod">
          <ac:chgData name="Paula Vázquez-Valero" userId="3a0e46d7-2099-40af-a155-aa45b68bfff3" providerId="ADAL" clId="{5EE77704-FEFB-4505-B6F3-E4EA073975FA}" dt="2021-07-27T21:19:33.974" v="768" actId="1076"/>
          <ac:picMkLst>
            <pc:docMk/>
            <pc:sldMk cId="602247776" sldId="503"/>
            <ac:picMk id="235" creationId="{FF70FE15-AA67-4359-9167-E2A60FE7127F}"/>
          </ac:picMkLst>
        </pc:picChg>
        <pc:picChg chg="add mod">
          <ac:chgData name="Paula Vázquez-Valero" userId="3a0e46d7-2099-40af-a155-aa45b68bfff3" providerId="ADAL" clId="{5EE77704-FEFB-4505-B6F3-E4EA073975FA}" dt="2021-07-27T21:19:33.974" v="768" actId="1076"/>
          <ac:picMkLst>
            <pc:docMk/>
            <pc:sldMk cId="602247776" sldId="503"/>
            <ac:picMk id="236" creationId="{6A63C9B2-0411-4BB8-A75B-5A2A84A2624A}"/>
          </ac:picMkLst>
        </pc:picChg>
        <pc:picChg chg="add mod">
          <ac:chgData name="Paula Vázquez-Valero" userId="3a0e46d7-2099-40af-a155-aa45b68bfff3" providerId="ADAL" clId="{5EE77704-FEFB-4505-B6F3-E4EA073975FA}" dt="2021-07-27T21:19:33.974" v="768" actId="1076"/>
          <ac:picMkLst>
            <pc:docMk/>
            <pc:sldMk cId="602247776" sldId="503"/>
            <ac:picMk id="237" creationId="{79508C17-5A20-4A44-9192-F68A9C3A28F8}"/>
          </ac:picMkLst>
        </pc:picChg>
        <pc:picChg chg="add mod">
          <ac:chgData name="Paula Vázquez-Valero" userId="3a0e46d7-2099-40af-a155-aa45b68bfff3" providerId="ADAL" clId="{5EE77704-FEFB-4505-B6F3-E4EA073975FA}" dt="2021-07-27T21:19:33.974" v="768" actId="1076"/>
          <ac:picMkLst>
            <pc:docMk/>
            <pc:sldMk cId="602247776" sldId="503"/>
            <ac:picMk id="238" creationId="{B541A1F2-0A16-47C6-B53D-F10817DDBA87}"/>
          </ac:picMkLst>
        </pc:picChg>
        <pc:picChg chg="add mod">
          <ac:chgData name="Paula Vázquez-Valero" userId="3a0e46d7-2099-40af-a155-aa45b68bfff3" providerId="ADAL" clId="{5EE77704-FEFB-4505-B6F3-E4EA073975FA}" dt="2021-07-27T21:19:33.974" v="768" actId="1076"/>
          <ac:picMkLst>
            <pc:docMk/>
            <pc:sldMk cId="602247776" sldId="503"/>
            <ac:picMk id="239" creationId="{689A8943-004E-419D-A372-5AFFA913B702}"/>
          </ac:picMkLst>
        </pc:picChg>
        <pc:picChg chg="add mod">
          <ac:chgData name="Paula Vázquez-Valero" userId="3a0e46d7-2099-40af-a155-aa45b68bfff3" providerId="ADAL" clId="{5EE77704-FEFB-4505-B6F3-E4EA073975FA}" dt="2021-07-27T21:19:33.974" v="768" actId="1076"/>
          <ac:picMkLst>
            <pc:docMk/>
            <pc:sldMk cId="602247776" sldId="503"/>
            <ac:picMk id="240" creationId="{8EE30186-A4A6-4BA5-A1F2-90FD966D483A}"/>
          </ac:picMkLst>
        </pc:picChg>
        <pc:picChg chg="add mod">
          <ac:chgData name="Paula Vázquez-Valero" userId="3a0e46d7-2099-40af-a155-aa45b68bfff3" providerId="ADAL" clId="{5EE77704-FEFB-4505-B6F3-E4EA073975FA}" dt="2021-07-27T21:19:33.974" v="768" actId="1076"/>
          <ac:picMkLst>
            <pc:docMk/>
            <pc:sldMk cId="602247776" sldId="503"/>
            <ac:picMk id="241" creationId="{104816AB-2CD4-4DE9-9041-B7811FBDA226}"/>
          </ac:picMkLst>
        </pc:picChg>
        <pc:picChg chg="add mod">
          <ac:chgData name="Paula Vázquez-Valero" userId="3a0e46d7-2099-40af-a155-aa45b68bfff3" providerId="ADAL" clId="{5EE77704-FEFB-4505-B6F3-E4EA073975FA}" dt="2021-07-27T21:19:33.974" v="768" actId="1076"/>
          <ac:picMkLst>
            <pc:docMk/>
            <pc:sldMk cId="602247776" sldId="503"/>
            <ac:picMk id="242" creationId="{E8FC2CA8-2E93-4C34-951B-837A096882A0}"/>
          </ac:picMkLst>
        </pc:picChg>
        <pc:picChg chg="add mod">
          <ac:chgData name="Paula Vázquez-Valero" userId="3a0e46d7-2099-40af-a155-aa45b68bfff3" providerId="ADAL" clId="{5EE77704-FEFB-4505-B6F3-E4EA073975FA}" dt="2021-07-27T21:19:33.974" v="768" actId="1076"/>
          <ac:picMkLst>
            <pc:docMk/>
            <pc:sldMk cId="602247776" sldId="503"/>
            <ac:picMk id="243" creationId="{431D9828-BF8A-4BEF-BE95-4CDFAC5B54B2}"/>
          </ac:picMkLst>
        </pc:picChg>
        <pc:picChg chg="add mod">
          <ac:chgData name="Paula Vázquez-Valero" userId="3a0e46d7-2099-40af-a155-aa45b68bfff3" providerId="ADAL" clId="{5EE77704-FEFB-4505-B6F3-E4EA073975FA}" dt="2021-07-27T21:19:33.974" v="768" actId="1076"/>
          <ac:picMkLst>
            <pc:docMk/>
            <pc:sldMk cId="602247776" sldId="503"/>
            <ac:picMk id="245" creationId="{480CD91B-2EFA-4C99-8252-F5E10F6FD047}"/>
          </ac:picMkLst>
        </pc:picChg>
        <pc:picChg chg="add mod">
          <ac:chgData name="Paula Vázquez-Valero" userId="3a0e46d7-2099-40af-a155-aa45b68bfff3" providerId="ADAL" clId="{5EE77704-FEFB-4505-B6F3-E4EA073975FA}" dt="2021-07-27T21:19:33.974" v="768" actId="1076"/>
          <ac:picMkLst>
            <pc:docMk/>
            <pc:sldMk cId="602247776" sldId="503"/>
            <ac:picMk id="246" creationId="{C520E582-9A82-46ED-9A30-3068073C8824}"/>
          </ac:picMkLst>
        </pc:picChg>
        <pc:picChg chg="add mod">
          <ac:chgData name="Paula Vázquez-Valero" userId="3a0e46d7-2099-40af-a155-aa45b68bfff3" providerId="ADAL" clId="{5EE77704-FEFB-4505-B6F3-E4EA073975FA}" dt="2021-07-27T21:19:33.974" v="768" actId="1076"/>
          <ac:picMkLst>
            <pc:docMk/>
            <pc:sldMk cId="602247776" sldId="503"/>
            <ac:picMk id="247" creationId="{FE1007AA-EEFE-42B4-96EA-10B01A716460}"/>
          </ac:picMkLst>
        </pc:picChg>
        <pc:picChg chg="add mod">
          <ac:chgData name="Paula Vázquez-Valero" userId="3a0e46d7-2099-40af-a155-aa45b68bfff3" providerId="ADAL" clId="{5EE77704-FEFB-4505-B6F3-E4EA073975FA}" dt="2021-07-27T21:19:33.974" v="768" actId="1076"/>
          <ac:picMkLst>
            <pc:docMk/>
            <pc:sldMk cId="602247776" sldId="503"/>
            <ac:picMk id="248" creationId="{8F7333D6-8499-4558-B4F8-1D3219D3338A}"/>
          </ac:picMkLst>
        </pc:picChg>
        <pc:picChg chg="add mod">
          <ac:chgData name="Paula Vázquez-Valero" userId="3a0e46d7-2099-40af-a155-aa45b68bfff3" providerId="ADAL" clId="{5EE77704-FEFB-4505-B6F3-E4EA073975FA}" dt="2021-07-27T21:19:33.974" v="768" actId="1076"/>
          <ac:picMkLst>
            <pc:docMk/>
            <pc:sldMk cId="602247776" sldId="503"/>
            <ac:picMk id="249" creationId="{27643351-D924-48D2-BB7B-ADB57036374A}"/>
          </ac:picMkLst>
        </pc:picChg>
        <pc:picChg chg="add mod">
          <ac:chgData name="Paula Vázquez-Valero" userId="3a0e46d7-2099-40af-a155-aa45b68bfff3" providerId="ADAL" clId="{5EE77704-FEFB-4505-B6F3-E4EA073975FA}" dt="2021-07-27T21:19:33.974" v="768" actId="1076"/>
          <ac:picMkLst>
            <pc:docMk/>
            <pc:sldMk cId="602247776" sldId="503"/>
            <ac:picMk id="250" creationId="{C5696BE1-D2B7-489A-9E50-F9A276676608}"/>
          </ac:picMkLst>
        </pc:picChg>
        <pc:picChg chg="add mod">
          <ac:chgData name="Paula Vázquez-Valero" userId="3a0e46d7-2099-40af-a155-aa45b68bfff3" providerId="ADAL" clId="{5EE77704-FEFB-4505-B6F3-E4EA073975FA}" dt="2021-07-27T21:19:13.781" v="758" actId="1076"/>
          <ac:picMkLst>
            <pc:docMk/>
            <pc:sldMk cId="602247776" sldId="503"/>
            <ac:picMk id="251" creationId="{F0A90ED0-E626-4701-BDDC-5C0A90622538}"/>
          </ac:picMkLst>
        </pc:picChg>
        <pc:picChg chg="add mod">
          <ac:chgData name="Paula Vázquez-Valero" userId="3a0e46d7-2099-40af-a155-aa45b68bfff3" providerId="ADAL" clId="{5EE77704-FEFB-4505-B6F3-E4EA073975FA}" dt="2021-07-27T21:19:13.781" v="758" actId="1076"/>
          <ac:picMkLst>
            <pc:docMk/>
            <pc:sldMk cId="602247776" sldId="503"/>
            <ac:picMk id="252" creationId="{E46DBA6A-98EA-4E29-A8D7-1CFC1373AB40}"/>
          </ac:picMkLst>
        </pc:picChg>
        <pc:picChg chg="add mod">
          <ac:chgData name="Paula Vázquez-Valero" userId="3a0e46d7-2099-40af-a155-aa45b68bfff3" providerId="ADAL" clId="{5EE77704-FEFB-4505-B6F3-E4EA073975FA}" dt="2021-07-27T21:19:13.781" v="758" actId="1076"/>
          <ac:picMkLst>
            <pc:docMk/>
            <pc:sldMk cId="602247776" sldId="503"/>
            <ac:picMk id="253" creationId="{A2280BF9-68C0-457F-861E-25F174D32C2A}"/>
          </ac:picMkLst>
        </pc:picChg>
        <pc:picChg chg="add mod">
          <ac:chgData name="Paula Vázquez-Valero" userId="3a0e46d7-2099-40af-a155-aa45b68bfff3" providerId="ADAL" clId="{5EE77704-FEFB-4505-B6F3-E4EA073975FA}" dt="2021-07-27T21:19:13.781" v="758" actId="1076"/>
          <ac:picMkLst>
            <pc:docMk/>
            <pc:sldMk cId="602247776" sldId="503"/>
            <ac:picMk id="254" creationId="{EEF48DA1-ADB6-49E7-AC04-1F36B8FAB30B}"/>
          </ac:picMkLst>
        </pc:picChg>
        <pc:picChg chg="add mod">
          <ac:chgData name="Paula Vázquez-Valero" userId="3a0e46d7-2099-40af-a155-aa45b68bfff3" providerId="ADAL" clId="{5EE77704-FEFB-4505-B6F3-E4EA073975FA}" dt="2021-07-27T21:19:13.781" v="758" actId="1076"/>
          <ac:picMkLst>
            <pc:docMk/>
            <pc:sldMk cId="602247776" sldId="503"/>
            <ac:picMk id="255" creationId="{0DB8CD74-31F7-4D40-9903-146E09B94F1B}"/>
          </ac:picMkLst>
        </pc:picChg>
        <pc:picChg chg="add mod">
          <ac:chgData name="Paula Vázquez-Valero" userId="3a0e46d7-2099-40af-a155-aa45b68bfff3" providerId="ADAL" clId="{5EE77704-FEFB-4505-B6F3-E4EA073975FA}" dt="2021-07-27T21:19:13.781" v="758" actId="1076"/>
          <ac:picMkLst>
            <pc:docMk/>
            <pc:sldMk cId="602247776" sldId="503"/>
            <ac:picMk id="256" creationId="{CF8CA092-8963-4227-8D20-43AD5D6830F7}"/>
          </ac:picMkLst>
        </pc:picChg>
        <pc:picChg chg="add mod">
          <ac:chgData name="Paula Vázquez-Valero" userId="3a0e46d7-2099-40af-a155-aa45b68bfff3" providerId="ADAL" clId="{5EE77704-FEFB-4505-B6F3-E4EA073975FA}" dt="2021-07-27T21:19:13.781" v="758" actId="1076"/>
          <ac:picMkLst>
            <pc:docMk/>
            <pc:sldMk cId="602247776" sldId="503"/>
            <ac:picMk id="257" creationId="{30C6ACB8-AE20-4FFE-B793-3344CB48B374}"/>
          </ac:picMkLst>
        </pc:picChg>
        <pc:picChg chg="add mod">
          <ac:chgData name="Paula Vázquez-Valero" userId="3a0e46d7-2099-40af-a155-aa45b68bfff3" providerId="ADAL" clId="{5EE77704-FEFB-4505-B6F3-E4EA073975FA}" dt="2021-07-27T21:19:13.781" v="758" actId="1076"/>
          <ac:picMkLst>
            <pc:docMk/>
            <pc:sldMk cId="602247776" sldId="503"/>
            <ac:picMk id="258" creationId="{6E3C6CFD-CF22-455C-923C-BD4DC3A41674}"/>
          </ac:picMkLst>
        </pc:picChg>
        <pc:picChg chg="add mod">
          <ac:chgData name="Paula Vázquez-Valero" userId="3a0e46d7-2099-40af-a155-aa45b68bfff3" providerId="ADAL" clId="{5EE77704-FEFB-4505-B6F3-E4EA073975FA}" dt="2021-07-27T21:19:13.781" v="758" actId="1076"/>
          <ac:picMkLst>
            <pc:docMk/>
            <pc:sldMk cId="602247776" sldId="503"/>
            <ac:picMk id="259" creationId="{733DEBA8-5091-45C3-815F-C2DC9CCA519E}"/>
          </ac:picMkLst>
        </pc:picChg>
        <pc:picChg chg="add mod">
          <ac:chgData name="Paula Vázquez-Valero" userId="3a0e46d7-2099-40af-a155-aa45b68bfff3" providerId="ADAL" clId="{5EE77704-FEFB-4505-B6F3-E4EA073975FA}" dt="2021-07-27T21:19:13.781" v="758" actId="1076"/>
          <ac:picMkLst>
            <pc:docMk/>
            <pc:sldMk cId="602247776" sldId="503"/>
            <ac:picMk id="260" creationId="{C2DF54A1-BBD1-48FD-8BFE-27878B4F0304}"/>
          </ac:picMkLst>
        </pc:picChg>
        <pc:picChg chg="add mod">
          <ac:chgData name="Paula Vázquez-Valero" userId="3a0e46d7-2099-40af-a155-aa45b68bfff3" providerId="ADAL" clId="{5EE77704-FEFB-4505-B6F3-E4EA073975FA}" dt="2021-07-27T21:19:13.781" v="758" actId="1076"/>
          <ac:picMkLst>
            <pc:docMk/>
            <pc:sldMk cId="602247776" sldId="503"/>
            <ac:picMk id="262" creationId="{72BF036A-8120-4201-A8D6-C86856B26569}"/>
          </ac:picMkLst>
        </pc:picChg>
        <pc:picChg chg="add mod">
          <ac:chgData name="Paula Vázquez-Valero" userId="3a0e46d7-2099-40af-a155-aa45b68bfff3" providerId="ADAL" clId="{5EE77704-FEFB-4505-B6F3-E4EA073975FA}" dt="2021-07-27T21:19:13.781" v="758" actId="1076"/>
          <ac:picMkLst>
            <pc:docMk/>
            <pc:sldMk cId="602247776" sldId="503"/>
            <ac:picMk id="263" creationId="{23B0CB64-B934-44FC-9DEC-724E1C46BCD3}"/>
          </ac:picMkLst>
        </pc:picChg>
        <pc:picChg chg="add mod">
          <ac:chgData name="Paula Vázquez-Valero" userId="3a0e46d7-2099-40af-a155-aa45b68bfff3" providerId="ADAL" clId="{5EE77704-FEFB-4505-B6F3-E4EA073975FA}" dt="2021-07-27T21:19:13.781" v="758" actId="1076"/>
          <ac:picMkLst>
            <pc:docMk/>
            <pc:sldMk cId="602247776" sldId="503"/>
            <ac:picMk id="264" creationId="{4B843819-98CA-4A28-B456-B8E6B7DEA9D6}"/>
          </ac:picMkLst>
        </pc:picChg>
        <pc:picChg chg="add mod">
          <ac:chgData name="Paula Vázquez-Valero" userId="3a0e46d7-2099-40af-a155-aa45b68bfff3" providerId="ADAL" clId="{5EE77704-FEFB-4505-B6F3-E4EA073975FA}" dt="2021-07-27T21:19:13.781" v="758" actId="1076"/>
          <ac:picMkLst>
            <pc:docMk/>
            <pc:sldMk cId="602247776" sldId="503"/>
            <ac:picMk id="265" creationId="{D024F013-7781-4207-9859-AEEA2A970D91}"/>
          </ac:picMkLst>
        </pc:picChg>
        <pc:picChg chg="add mod">
          <ac:chgData name="Paula Vázquez-Valero" userId="3a0e46d7-2099-40af-a155-aa45b68bfff3" providerId="ADAL" clId="{5EE77704-FEFB-4505-B6F3-E4EA073975FA}" dt="2021-07-27T21:19:13.781" v="758" actId="1076"/>
          <ac:picMkLst>
            <pc:docMk/>
            <pc:sldMk cId="602247776" sldId="503"/>
            <ac:picMk id="266" creationId="{09AB5C0B-DD94-46E1-B43E-B99EB1CCE242}"/>
          </ac:picMkLst>
        </pc:picChg>
        <pc:picChg chg="add mod">
          <ac:chgData name="Paula Vázquez-Valero" userId="3a0e46d7-2099-40af-a155-aa45b68bfff3" providerId="ADAL" clId="{5EE77704-FEFB-4505-B6F3-E4EA073975FA}" dt="2021-07-27T21:19:13.781" v="758" actId="1076"/>
          <ac:picMkLst>
            <pc:docMk/>
            <pc:sldMk cId="602247776" sldId="503"/>
            <ac:picMk id="267" creationId="{CE1A127E-E2CF-4C08-A389-3EE7E8EF2595}"/>
          </ac:picMkLst>
        </pc:picChg>
      </pc:sldChg>
      <pc:sldChg chg="addSp delSp modSp add del modAnim">
        <pc:chgData name="Paula Vázquez-Valero" userId="3a0e46d7-2099-40af-a155-aa45b68bfff3" providerId="ADAL" clId="{5EE77704-FEFB-4505-B6F3-E4EA073975FA}" dt="2021-07-27T22:14:00.898" v="2926" actId="47"/>
        <pc:sldMkLst>
          <pc:docMk/>
          <pc:sldMk cId="3491344620" sldId="504"/>
        </pc:sldMkLst>
        <pc:spChg chg="add del mod">
          <ac:chgData name="Paula Vázquez-Valero" userId="3a0e46d7-2099-40af-a155-aa45b68bfff3" providerId="ADAL" clId="{5EE77704-FEFB-4505-B6F3-E4EA073975FA}" dt="2021-07-27T21:26:30.893" v="849"/>
          <ac:spMkLst>
            <pc:docMk/>
            <pc:sldMk cId="3491344620" sldId="504"/>
            <ac:spMk id="10" creationId="{3FDCF70B-84FB-4D74-8E76-4C0FE4779286}"/>
          </ac:spMkLst>
        </pc:spChg>
        <pc:spChg chg="add del mod">
          <ac:chgData name="Paula Vázquez-Valero" userId="3a0e46d7-2099-40af-a155-aa45b68bfff3" providerId="ADAL" clId="{5EE77704-FEFB-4505-B6F3-E4EA073975FA}" dt="2021-07-27T21:26:30.893" v="849"/>
          <ac:spMkLst>
            <pc:docMk/>
            <pc:sldMk cId="3491344620" sldId="504"/>
            <ac:spMk id="11" creationId="{A2B80957-DC7A-452D-B7AB-B532B3605835}"/>
          </ac:spMkLst>
        </pc:spChg>
        <pc:spChg chg="add del mod">
          <ac:chgData name="Paula Vázquez-Valero" userId="3a0e46d7-2099-40af-a155-aa45b68bfff3" providerId="ADAL" clId="{5EE77704-FEFB-4505-B6F3-E4EA073975FA}" dt="2021-07-27T21:26:30.893" v="849"/>
          <ac:spMkLst>
            <pc:docMk/>
            <pc:sldMk cId="3491344620" sldId="504"/>
            <ac:spMk id="12" creationId="{F972CB7D-CD56-469B-AE58-D9BAA557AFD8}"/>
          </ac:spMkLst>
        </pc:spChg>
        <pc:spChg chg="add del mod">
          <ac:chgData name="Paula Vázquez-Valero" userId="3a0e46d7-2099-40af-a155-aa45b68bfff3" providerId="ADAL" clId="{5EE77704-FEFB-4505-B6F3-E4EA073975FA}" dt="2021-07-27T21:26:30.893" v="849"/>
          <ac:spMkLst>
            <pc:docMk/>
            <pc:sldMk cId="3491344620" sldId="504"/>
            <ac:spMk id="13" creationId="{FD197CDE-C84C-4BDC-9816-3BDE291EF1AB}"/>
          </ac:spMkLst>
        </pc:spChg>
        <pc:spChg chg="add del mod">
          <ac:chgData name="Paula Vázquez-Valero" userId="3a0e46d7-2099-40af-a155-aa45b68bfff3" providerId="ADAL" clId="{5EE77704-FEFB-4505-B6F3-E4EA073975FA}" dt="2021-07-27T21:26:30.893" v="849"/>
          <ac:spMkLst>
            <pc:docMk/>
            <pc:sldMk cId="3491344620" sldId="504"/>
            <ac:spMk id="14" creationId="{A43AE120-EE92-4988-A4A1-F0DC9ED090C6}"/>
          </ac:spMkLst>
        </pc:spChg>
        <pc:spChg chg="add del mod">
          <ac:chgData name="Paula Vázquez-Valero" userId="3a0e46d7-2099-40af-a155-aa45b68bfff3" providerId="ADAL" clId="{5EE77704-FEFB-4505-B6F3-E4EA073975FA}" dt="2021-07-27T21:26:30.893" v="849"/>
          <ac:spMkLst>
            <pc:docMk/>
            <pc:sldMk cId="3491344620" sldId="504"/>
            <ac:spMk id="15" creationId="{C4E91D81-6BE3-4B07-BACA-5A7CB5240B8B}"/>
          </ac:spMkLst>
        </pc:spChg>
        <pc:spChg chg="add del mod">
          <ac:chgData name="Paula Vázquez-Valero" userId="3a0e46d7-2099-40af-a155-aa45b68bfff3" providerId="ADAL" clId="{5EE77704-FEFB-4505-B6F3-E4EA073975FA}" dt="2021-07-27T21:26:30.893" v="849"/>
          <ac:spMkLst>
            <pc:docMk/>
            <pc:sldMk cId="3491344620" sldId="504"/>
            <ac:spMk id="16" creationId="{5CF5422F-CE3A-46D4-A439-54382BBB8F35}"/>
          </ac:spMkLst>
        </pc:spChg>
        <pc:spChg chg="add del mod">
          <ac:chgData name="Paula Vázquez-Valero" userId="3a0e46d7-2099-40af-a155-aa45b68bfff3" providerId="ADAL" clId="{5EE77704-FEFB-4505-B6F3-E4EA073975FA}" dt="2021-07-27T21:26:30.893" v="849"/>
          <ac:spMkLst>
            <pc:docMk/>
            <pc:sldMk cId="3491344620" sldId="504"/>
            <ac:spMk id="18" creationId="{300339F6-18F9-4AFD-8100-4B70A2854E40}"/>
          </ac:spMkLst>
        </pc:spChg>
        <pc:picChg chg="add del mod">
          <ac:chgData name="Paula Vázquez-Valero" userId="3a0e46d7-2099-40af-a155-aa45b68bfff3" providerId="ADAL" clId="{5EE77704-FEFB-4505-B6F3-E4EA073975FA}" dt="2021-07-27T21:26:30.893" v="849"/>
          <ac:picMkLst>
            <pc:docMk/>
            <pc:sldMk cId="3491344620" sldId="504"/>
            <ac:picMk id="7" creationId="{DE90CD0F-6820-4E30-BDF2-DD364596991D}"/>
          </ac:picMkLst>
        </pc:picChg>
        <pc:picChg chg="add del mod">
          <ac:chgData name="Paula Vázquez-Valero" userId="3a0e46d7-2099-40af-a155-aa45b68bfff3" providerId="ADAL" clId="{5EE77704-FEFB-4505-B6F3-E4EA073975FA}" dt="2021-07-27T21:26:30.893" v="849"/>
          <ac:picMkLst>
            <pc:docMk/>
            <pc:sldMk cId="3491344620" sldId="504"/>
            <ac:picMk id="8" creationId="{80B4D2A5-DCF1-4054-BB66-A13FF8B64183}"/>
          </ac:picMkLst>
        </pc:picChg>
        <pc:picChg chg="add del mod">
          <ac:chgData name="Paula Vázquez-Valero" userId="3a0e46d7-2099-40af-a155-aa45b68bfff3" providerId="ADAL" clId="{5EE77704-FEFB-4505-B6F3-E4EA073975FA}" dt="2021-07-27T21:26:30.893" v="849"/>
          <ac:picMkLst>
            <pc:docMk/>
            <pc:sldMk cId="3491344620" sldId="504"/>
            <ac:picMk id="9" creationId="{CA81F817-87ED-41B1-BBBE-DE282771D5BD}"/>
          </ac:picMkLst>
        </pc:picChg>
        <pc:picChg chg="add del mod">
          <ac:chgData name="Paula Vázquez-Valero" userId="3a0e46d7-2099-40af-a155-aa45b68bfff3" providerId="ADAL" clId="{5EE77704-FEFB-4505-B6F3-E4EA073975FA}" dt="2021-07-27T21:26:30.893" v="849"/>
          <ac:picMkLst>
            <pc:docMk/>
            <pc:sldMk cId="3491344620" sldId="504"/>
            <ac:picMk id="17" creationId="{E9A53A26-17A9-45C1-9DA4-CF781D4C19A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475AF-C909-4AF4-9F86-12A6254EB282}" type="datetimeFigureOut">
              <a:rPr lang="en-GB" smtClean="0"/>
              <a:t>03/09/2022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EE1CA4-E129-448D-9884-E4ED8A38965C}" type="slidenum">
              <a:rPr lang="en-GB" smtClean="0"/>
              <a:t>‹#›</a:t>
            </a:fld>
            <a:endParaRPr lang="en-GB"/>
          </a:p>
        </p:txBody>
      </p:sp>
    </p:spTree>
    <p:extLst>
      <p:ext uri="{BB962C8B-B14F-4D97-AF65-F5344CB8AC3E}">
        <p14:creationId xmlns:p14="http://schemas.microsoft.com/office/powerpoint/2010/main" val="1429899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E4E79"/>
                </a:solidFill>
                <a:effectLst/>
                <a:latin typeface="docs-Century Gothic"/>
              </a:rPr>
              <a:t>Phonics</a:t>
            </a:r>
            <a:r>
              <a:rPr lang="en-GB" sz="1200" b="0" i="0" u="none" strike="noStrike" dirty="0">
                <a:solidFill>
                  <a:srgbClr val="1E4E79"/>
                </a:solidFill>
                <a:effectLst/>
                <a:latin typeface="docs-Century Gothic"/>
              </a:rPr>
              <a:t>: Strong and weak vowels revisited: </a:t>
            </a:r>
            <a:r>
              <a:rPr lang="en-GB" sz="1800" b="0" i="0" u="none" strike="noStrike" dirty="0">
                <a:solidFill>
                  <a:srgbClr val="1F3864"/>
                </a:solidFill>
                <a:effectLst/>
                <a:latin typeface="docs-Century Gothic"/>
              </a:rPr>
              <a:t>l</a:t>
            </a:r>
            <a:r>
              <a:rPr lang="en-GB" sz="1800" b="1" i="0" u="none" strike="noStrike" dirty="0">
                <a:solidFill>
                  <a:srgbClr val="1F3864"/>
                </a:solidFill>
                <a:effectLst/>
                <a:latin typeface="docs-Century Gothic"/>
              </a:rPr>
              <a:t>ee</a:t>
            </a:r>
            <a:r>
              <a:rPr lang="en-GB" sz="1800" b="0" i="0" u="none" strike="noStrike" dirty="0">
                <a:solidFill>
                  <a:srgbClr val="1F3864"/>
                </a:solidFill>
                <a:effectLst/>
                <a:latin typeface="docs-Century Gothic"/>
              </a:rPr>
              <a:t>r [209] </a:t>
            </a:r>
            <a:r>
              <a:rPr lang="en-GB" sz="1800" b="0" i="0" u="none" strike="noStrike" dirty="0" err="1">
                <a:solidFill>
                  <a:srgbClr val="FF0000"/>
                </a:solidFill>
                <a:effectLst/>
                <a:latin typeface="docs-Century Gothic"/>
              </a:rPr>
              <a:t>ac</a:t>
            </a:r>
            <a:r>
              <a:rPr lang="en-GB" sz="1800" b="1" i="0" u="none" strike="noStrike" dirty="0" err="1">
                <a:solidFill>
                  <a:srgbClr val="FF0000"/>
                </a:solidFill>
                <a:effectLst/>
                <a:latin typeface="docs-Century Gothic"/>
              </a:rPr>
              <a:t>ei</a:t>
            </a:r>
            <a:r>
              <a:rPr lang="en-GB" sz="1800" b="0" i="0" u="none" strike="noStrike" dirty="0" err="1">
                <a:solidFill>
                  <a:srgbClr val="FF0000"/>
                </a:solidFill>
                <a:effectLst/>
                <a:latin typeface="docs-Century Gothic"/>
              </a:rPr>
              <a:t>te</a:t>
            </a:r>
            <a:r>
              <a:rPr lang="en-GB" sz="1800" b="0" i="0" u="none" strike="noStrike" dirty="0">
                <a:solidFill>
                  <a:srgbClr val="FF0000"/>
                </a:solidFill>
                <a:effectLst/>
                <a:latin typeface="docs-Century Gothic"/>
              </a:rPr>
              <a:t> [2101]</a:t>
            </a:r>
            <a:r>
              <a:rPr lang="en-GB" sz="1800" b="0" i="0" u="none" strike="noStrike" dirty="0">
                <a:solidFill>
                  <a:srgbClr val="1E4E79"/>
                </a:solidFill>
                <a:effectLst/>
                <a:latin typeface="docs-Century Gothic"/>
              </a:rPr>
              <a:t> </a:t>
            </a:r>
            <a:r>
              <a:rPr lang="en-GB" sz="1800" b="1" i="0" u="none" strike="noStrike" dirty="0" err="1">
                <a:solidFill>
                  <a:srgbClr val="FF0000"/>
                </a:solidFill>
                <a:effectLst/>
                <a:latin typeface="docs-Century Gothic"/>
              </a:rPr>
              <a:t>ai</a:t>
            </a:r>
            <a:r>
              <a:rPr lang="en-GB" sz="1800" b="0" i="0" u="none" strike="noStrike" dirty="0" err="1">
                <a:solidFill>
                  <a:srgbClr val="FF0000"/>
                </a:solidFill>
                <a:effectLst/>
                <a:latin typeface="docs-Century Gothic"/>
              </a:rPr>
              <a:t>re</a:t>
            </a:r>
            <a:r>
              <a:rPr lang="en-GB" sz="1800" b="0" i="0" u="none" strike="noStrike" dirty="0">
                <a:solidFill>
                  <a:srgbClr val="FF0000"/>
                </a:solidFill>
                <a:effectLst/>
                <a:latin typeface="docs-Century Gothic"/>
              </a:rPr>
              <a:t> [401] </a:t>
            </a:r>
            <a:r>
              <a:rPr lang="en-GB" sz="1800" b="0" i="0" u="none" strike="noStrike" dirty="0" err="1">
                <a:solidFill>
                  <a:srgbClr val="FF0000"/>
                </a:solidFill>
                <a:effectLst/>
                <a:latin typeface="docs-Century Gothic"/>
              </a:rPr>
              <a:t>b</a:t>
            </a:r>
            <a:r>
              <a:rPr lang="en-GB" sz="1800" b="1" i="0" u="none" strike="noStrike" dirty="0" err="1">
                <a:solidFill>
                  <a:srgbClr val="FF0000"/>
                </a:solidFill>
                <a:effectLst/>
                <a:latin typeface="docs-Century Gothic"/>
              </a:rPr>
              <a:t>oi</a:t>
            </a:r>
            <a:r>
              <a:rPr lang="en-GB" sz="1800" b="0" i="0" u="none" strike="noStrike" dirty="0" err="1">
                <a:solidFill>
                  <a:srgbClr val="FF0000"/>
                </a:solidFill>
                <a:effectLst/>
                <a:latin typeface="docs-Century Gothic"/>
              </a:rPr>
              <a:t>na</a:t>
            </a:r>
            <a:r>
              <a:rPr lang="en-GB" sz="1800" b="0" i="0" u="none" strike="noStrike" dirty="0">
                <a:solidFill>
                  <a:srgbClr val="FF0000"/>
                </a:solidFill>
                <a:effectLst/>
                <a:latin typeface="docs-Century Gothic"/>
              </a:rPr>
              <a:t> [&gt;5000] </a:t>
            </a:r>
            <a:r>
              <a:rPr lang="en-GB" sz="1200" b="0" i="0" dirty="0">
                <a:solidFill>
                  <a:srgbClr val="002060"/>
                </a:solidFill>
                <a:effectLst/>
                <a:latin typeface="docs-Century Gothic"/>
              </a:rPr>
              <a:t>id</a:t>
            </a:r>
            <a:r>
              <a:rPr lang="en-GB" sz="1200" b="1" i="0" dirty="0">
                <a:solidFill>
                  <a:srgbClr val="002060"/>
                </a:solidFill>
                <a:effectLst/>
                <a:latin typeface="docs-Century Gothic"/>
              </a:rPr>
              <a:t>ea </a:t>
            </a:r>
            <a:r>
              <a:rPr lang="en-GB" sz="1200" b="0" i="0" dirty="0">
                <a:solidFill>
                  <a:srgbClr val="002060"/>
                </a:solidFill>
                <a:effectLst/>
                <a:latin typeface="docs-Century Gothic"/>
              </a:rPr>
              <a:t>[247]</a:t>
            </a:r>
            <a:r>
              <a:rPr lang="en-GB" sz="1200" b="0" i="0" u="none" strike="noStrike" dirty="0">
                <a:solidFill>
                  <a:srgbClr val="1E4E79"/>
                </a:solidFill>
                <a:effectLst/>
                <a:latin typeface="docs-Century Gothic"/>
              </a:rPr>
              <a:t> </a:t>
            </a:r>
            <a:r>
              <a:rPr lang="en-GB" sz="1200" b="1" i="0" u="none" strike="noStrike" dirty="0" err="1">
                <a:solidFill>
                  <a:srgbClr val="1F3864"/>
                </a:solidFill>
                <a:effectLst/>
                <a:latin typeface="docs-Century Gothic"/>
              </a:rPr>
              <a:t>oe</a:t>
            </a:r>
            <a:r>
              <a:rPr lang="en-GB" sz="1200" b="0" i="0" u="none" strike="noStrike" dirty="0" err="1">
                <a:solidFill>
                  <a:srgbClr val="1F3864"/>
                </a:solidFill>
                <a:effectLst/>
                <a:latin typeface="docs-Century Gothic"/>
              </a:rPr>
              <a:t>ste</a:t>
            </a:r>
            <a:r>
              <a:rPr lang="en-GB" sz="1200" b="0" i="0" u="none" strike="noStrike" dirty="0">
                <a:solidFill>
                  <a:srgbClr val="1F3864"/>
                </a:solidFill>
                <a:effectLst/>
                <a:latin typeface="docs-Century Gothic"/>
              </a:rPr>
              <a:t> [2416] </a:t>
            </a:r>
            <a:r>
              <a:rPr lang="en-GB" sz="1800" b="0" i="0" u="none" strike="noStrike" dirty="0" err="1">
                <a:solidFill>
                  <a:srgbClr val="FF0000"/>
                </a:solidFill>
                <a:effectLst/>
                <a:latin typeface="docs-Century Gothic"/>
              </a:rPr>
              <a:t>p</a:t>
            </a:r>
            <a:r>
              <a:rPr lang="en-GB" sz="1800" b="1" i="0" u="none" strike="noStrike" dirty="0" err="1">
                <a:solidFill>
                  <a:srgbClr val="FF0000"/>
                </a:solidFill>
                <a:effectLst/>
                <a:latin typeface="docs-Century Gothic"/>
              </a:rPr>
              <a:t>ue</a:t>
            </a:r>
            <a:r>
              <a:rPr lang="en-GB" sz="1800" b="0" i="0" u="none" strike="noStrike" dirty="0" err="1">
                <a:solidFill>
                  <a:srgbClr val="FF0000"/>
                </a:solidFill>
                <a:effectLst/>
                <a:latin typeface="docs-Century Gothic"/>
              </a:rPr>
              <a:t>nte</a:t>
            </a:r>
            <a:r>
              <a:rPr lang="en-GB" sz="1800" b="0" i="0" u="none" strike="noStrike" dirty="0">
                <a:solidFill>
                  <a:srgbClr val="1F3864"/>
                </a:solidFill>
                <a:effectLst/>
                <a:latin typeface="docs-Century Gothic"/>
              </a:rPr>
              <a:t> [1715]</a:t>
            </a:r>
            <a:r>
              <a:rPr lang="en-GB" sz="1800" b="1" i="0" u="none" strike="noStrike" dirty="0">
                <a:solidFill>
                  <a:srgbClr val="1F3864"/>
                </a:solidFill>
                <a:effectLst/>
                <a:latin typeface="docs-Century Gothic"/>
              </a:rPr>
              <a:t> </a:t>
            </a:r>
            <a:r>
              <a:rPr lang="en-GB" sz="1200" b="0" i="0" u="none" strike="noStrike" dirty="0" err="1">
                <a:solidFill>
                  <a:srgbClr val="FF0000"/>
                </a:solidFill>
                <a:effectLst/>
                <a:latin typeface="docs-Century Gothic"/>
              </a:rPr>
              <a:t>antig</a:t>
            </a:r>
            <a:r>
              <a:rPr lang="en-GB" sz="1200" b="1" i="0" u="none" strike="noStrike" dirty="0" err="1">
                <a:solidFill>
                  <a:srgbClr val="FF0000"/>
                </a:solidFill>
                <a:effectLst/>
                <a:latin typeface="docs-Century Gothic"/>
              </a:rPr>
              <a:t>uo</a:t>
            </a:r>
            <a:r>
              <a:rPr lang="en-GB" sz="1200" b="0" i="0" u="none" strike="noStrike" dirty="0">
                <a:solidFill>
                  <a:srgbClr val="1F3864"/>
                </a:solidFill>
                <a:effectLst/>
                <a:latin typeface="docs-Century Gothic"/>
              </a:rPr>
              <a:t> [446] f</a:t>
            </a:r>
            <a:r>
              <a:rPr lang="en-GB" sz="1200" b="1" i="0" u="none" strike="noStrike" dirty="0">
                <a:solidFill>
                  <a:srgbClr val="1F3864"/>
                </a:solidFill>
                <a:effectLst/>
                <a:latin typeface="docs-Century Gothic"/>
              </a:rPr>
              <a:t>eo </a:t>
            </a:r>
            <a:r>
              <a:rPr lang="en-GB" sz="1200" b="0" i="0" u="none" strike="noStrike" dirty="0">
                <a:solidFill>
                  <a:srgbClr val="1F3864"/>
                </a:solidFill>
                <a:effectLst/>
                <a:latin typeface="docs-Century Gothic"/>
              </a:rPr>
              <a:t>[2373]</a:t>
            </a:r>
          </a:p>
          <a:p>
            <a:pPr marL="0" lvl="0" indent="0" algn="l" rtl="0">
              <a:spcBef>
                <a:spcPts val="0"/>
              </a:spcBef>
              <a:spcAft>
                <a:spcPts val="0"/>
              </a:spcAft>
              <a:buNone/>
            </a:pPr>
            <a:r>
              <a:rPr lang="en-GB" b="1" i="0" u="none" strike="noStrike" dirty="0">
                <a:solidFill>
                  <a:srgbClr val="1F3864"/>
                </a:solidFill>
                <a:effectLst/>
                <a:latin typeface="docs-Century Gothic"/>
              </a:rPr>
              <a:t>Vocabulary</a:t>
            </a:r>
            <a:r>
              <a:rPr lang="en-GB" b="0" i="0" u="none" strike="noStrike" dirty="0">
                <a:solidFill>
                  <a:srgbClr val="1F3864"/>
                </a:solidFill>
                <a:effectLst/>
                <a:latin typeface="docs-Century Gothic"/>
              </a:rPr>
              <a:t>: </a:t>
            </a:r>
            <a:r>
              <a:rPr lang="es-ES" b="0" i="0" u="none" strike="noStrike" dirty="0">
                <a:solidFill>
                  <a:srgbClr val="1F3864"/>
                </a:solidFill>
                <a:effectLst/>
                <a:latin typeface="docs-Century Gothic"/>
              </a:rPr>
              <a:t>hay [13] cuántos/cuántas [580] bolígrafo [&gt;5000] </a:t>
            </a:r>
            <a:r>
              <a:rPr lang="es-ES" b="1" i="0" u="none" strike="noStrike" dirty="0">
                <a:solidFill>
                  <a:srgbClr val="1F3864"/>
                </a:solidFill>
                <a:effectLst/>
                <a:latin typeface="docs-Century Gothic"/>
              </a:rPr>
              <a:t>camiseta</a:t>
            </a:r>
            <a:r>
              <a:rPr lang="es-ES" b="0" i="0" u="none" strike="noStrike" dirty="0">
                <a:solidFill>
                  <a:srgbClr val="1F3864"/>
                </a:solidFill>
                <a:effectLst/>
                <a:latin typeface="docs-Century Gothic"/>
              </a:rPr>
              <a:t> [4130] cuaderno [3301] deporte [1489] mochila [&gt;5000] </a:t>
            </a:r>
            <a:r>
              <a:rPr lang="es-ES" b="1" i="0" u="none" strike="noStrike" dirty="0">
                <a:solidFill>
                  <a:srgbClr val="1F3864"/>
                </a:solidFill>
                <a:effectLst/>
                <a:latin typeface="docs-Century Gothic"/>
              </a:rPr>
              <a:t>capaz</a:t>
            </a:r>
            <a:r>
              <a:rPr lang="es-ES" b="0" i="0" u="none" strike="noStrike" dirty="0">
                <a:solidFill>
                  <a:srgbClr val="1F3864"/>
                </a:solidFill>
                <a:effectLst/>
                <a:latin typeface="docs-Century Gothic"/>
              </a:rPr>
              <a:t> [645] </a:t>
            </a:r>
            <a:r>
              <a:rPr lang="es-ES" b="1" i="0" u="none" strike="noStrike" dirty="0">
                <a:solidFill>
                  <a:srgbClr val="1F3864"/>
                </a:solidFill>
                <a:effectLst/>
                <a:latin typeface="docs-Century Gothic"/>
              </a:rPr>
              <a:t>difícil</a:t>
            </a:r>
            <a:r>
              <a:rPr lang="es-ES" b="0" i="0" u="none" strike="noStrike" dirty="0">
                <a:solidFill>
                  <a:srgbClr val="1F3864"/>
                </a:solidFill>
                <a:effectLst/>
                <a:latin typeface="docs-Century Gothic"/>
              </a:rPr>
              <a:t> [374] </a:t>
            </a:r>
            <a:r>
              <a:rPr lang="es-ES" b="1" i="0" u="none" strike="noStrike" dirty="0">
                <a:solidFill>
                  <a:srgbClr val="1F3864"/>
                </a:solidFill>
                <a:effectLst/>
                <a:latin typeface="docs-Century Gothic"/>
              </a:rPr>
              <a:t>esencial</a:t>
            </a:r>
            <a:r>
              <a:rPr lang="es-ES" b="0" i="0" u="none" strike="noStrike" dirty="0">
                <a:solidFill>
                  <a:srgbClr val="1F3864"/>
                </a:solidFill>
                <a:effectLst/>
                <a:latin typeface="docs-Century Gothic"/>
              </a:rPr>
              <a:t> [1872] </a:t>
            </a:r>
            <a:r>
              <a:rPr lang="es-ES" b="1" i="0" u="none" strike="noStrike" dirty="0">
                <a:solidFill>
                  <a:srgbClr val="1F3864"/>
                </a:solidFill>
                <a:effectLst/>
                <a:latin typeface="docs-Century Gothic"/>
              </a:rPr>
              <a:t>fácil</a:t>
            </a:r>
            <a:r>
              <a:rPr lang="es-ES" b="0" i="0" u="none" strike="noStrike" dirty="0">
                <a:solidFill>
                  <a:srgbClr val="1F3864"/>
                </a:solidFill>
                <a:effectLst/>
                <a:latin typeface="docs-Century Gothic"/>
              </a:rPr>
              <a:t> [584]</a:t>
            </a: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Revisit 1: </a:t>
            </a:r>
            <a:r>
              <a:rPr lang="en-GB" sz="1800" b="0" i="0" u="none" strike="noStrike" dirty="0" err="1">
                <a:solidFill>
                  <a:srgbClr val="002060"/>
                </a:solidFill>
                <a:effectLst/>
                <a:latin typeface="Century Gothic" panose="020B0502020202020204" pitchFamily="34" charset="0"/>
              </a:rPr>
              <a:t>concierto</a:t>
            </a:r>
            <a:r>
              <a:rPr lang="en-GB" sz="1800" b="0" i="0" u="none" strike="noStrike" dirty="0">
                <a:solidFill>
                  <a:srgbClr val="002060"/>
                </a:solidFill>
                <a:effectLst/>
                <a:latin typeface="Century Gothic" panose="020B0502020202020204" pitchFamily="34" charset="0"/>
              </a:rPr>
              <a:t> [1456] </a:t>
            </a:r>
            <a:r>
              <a:rPr lang="en-GB" sz="1800" b="0" i="0" u="none" strike="noStrike" dirty="0" err="1">
                <a:solidFill>
                  <a:srgbClr val="002060"/>
                </a:solidFill>
                <a:effectLst/>
                <a:latin typeface="Century Gothic" panose="020B0502020202020204" pitchFamily="34" charset="0"/>
              </a:rPr>
              <a:t>cumpleaños</a:t>
            </a:r>
            <a:r>
              <a:rPr lang="en-GB" sz="1800" b="0" i="0" u="none" strike="noStrike" dirty="0">
                <a:solidFill>
                  <a:srgbClr val="002060"/>
                </a:solidFill>
                <a:effectLst/>
                <a:latin typeface="Century Gothic" panose="020B0502020202020204" pitchFamily="34" charset="0"/>
              </a:rPr>
              <a:t> [3372] fiesta [796] </a:t>
            </a:r>
            <a:r>
              <a:rPr lang="en-GB" sz="1800" b="0" i="0" u="none" strike="noStrike" dirty="0" err="1">
                <a:solidFill>
                  <a:srgbClr val="002060"/>
                </a:solidFill>
                <a:effectLst/>
                <a:latin typeface="Century Gothic" panose="020B0502020202020204" pitchFamily="34" charset="0"/>
              </a:rPr>
              <a:t>mes</a:t>
            </a:r>
            <a:r>
              <a:rPr lang="en-GB" sz="1800" b="0" i="0" u="none" strike="noStrike" dirty="0">
                <a:solidFill>
                  <a:srgbClr val="002060"/>
                </a:solidFill>
                <a:effectLst/>
                <a:latin typeface="Century Gothic" panose="020B0502020202020204" pitchFamily="34" charset="0"/>
              </a:rPr>
              <a:t> [288] </a:t>
            </a:r>
            <a:r>
              <a:rPr lang="en-GB" sz="1800" b="0" i="0" u="none" strike="noStrike" dirty="0" err="1">
                <a:solidFill>
                  <a:srgbClr val="002060"/>
                </a:solidFill>
                <a:effectLst/>
                <a:latin typeface="Century Gothic" panose="020B0502020202020204" pitchFamily="34" charset="0"/>
              </a:rPr>
              <a:t>enero</a:t>
            </a:r>
            <a:r>
              <a:rPr lang="en-GB" sz="1800" b="0" i="0" u="none" strike="noStrike" dirty="0">
                <a:solidFill>
                  <a:srgbClr val="002060"/>
                </a:solidFill>
                <a:effectLst/>
                <a:latin typeface="Century Gothic" panose="020B0502020202020204" pitchFamily="34" charset="0"/>
              </a:rPr>
              <a:t> [1173] febrero [1419] marzo [1231] </a:t>
            </a:r>
            <a:r>
              <a:rPr lang="en-GB" sz="1800" b="0" i="0" u="none" strike="noStrike" dirty="0" err="1">
                <a:solidFill>
                  <a:srgbClr val="002060"/>
                </a:solidFill>
                <a:effectLst/>
                <a:latin typeface="Century Gothic" panose="020B0502020202020204" pitchFamily="34" charset="0"/>
              </a:rPr>
              <a:t>abril</a:t>
            </a:r>
            <a:r>
              <a:rPr lang="en-GB" sz="1800" b="0" i="0" u="none" strike="noStrike" dirty="0">
                <a:solidFill>
                  <a:srgbClr val="002060"/>
                </a:solidFill>
                <a:effectLst/>
                <a:latin typeface="Century Gothic" panose="020B0502020202020204" pitchFamily="34" charset="0"/>
              </a:rPr>
              <a:t> [1064] mayo [909] </a:t>
            </a:r>
            <a:r>
              <a:rPr lang="en-GB" sz="1800" b="0" i="0" u="none" strike="noStrike" dirty="0" err="1">
                <a:solidFill>
                  <a:srgbClr val="002060"/>
                </a:solidFill>
                <a:effectLst/>
                <a:latin typeface="Century Gothic" panose="020B0502020202020204" pitchFamily="34" charset="0"/>
              </a:rPr>
              <a:t>junio</a:t>
            </a:r>
            <a:r>
              <a:rPr lang="en-GB" sz="1800" b="0" i="0" u="none" strike="noStrike" dirty="0">
                <a:solidFill>
                  <a:srgbClr val="002060"/>
                </a:solidFill>
                <a:effectLst/>
                <a:latin typeface="Century Gothic" panose="020B0502020202020204" pitchFamily="34" charset="0"/>
              </a:rPr>
              <a:t> [1035] </a:t>
            </a:r>
            <a:r>
              <a:rPr lang="en-GB" sz="1800" b="0" i="0" u="none" strike="noStrike" dirty="0" err="1">
                <a:solidFill>
                  <a:srgbClr val="002060"/>
                </a:solidFill>
                <a:effectLst/>
                <a:latin typeface="Century Gothic" panose="020B0502020202020204" pitchFamily="34" charset="0"/>
              </a:rPr>
              <a:t>julio</a:t>
            </a:r>
            <a:r>
              <a:rPr lang="en-GB" sz="1800" b="0" i="0" u="none" strike="noStrike" dirty="0">
                <a:solidFill>
                  <a:srgbClr val="002060"/>
                </a:solidFill>
                <a:effectLst/>
                <a:latin typeface="Century Gothic" panose="020B0502020202020204" pitchFamily="34" charset="0"/>
              </a:rPr>
              <a:t> [659] septiembre [1150] </a:t>
            </a:r>
            <a:r>
              <a:rPr lang="en-GB" sz="1800" b="0" i="0" u="none" strike="noStrike" dirty="0" err="1">
                <a:solidFill>
                  <a:srgbClr val="002060"/>
                </a:solidFill>
                <a:effectLst/>
                <a:latin typeface="Century Gothic" panose="020B0502020202020204" pitchFamily="34" charset="0"/>
              </a:rPr>
              <a:t>octubre</a:t>
            </a:r>
            <a:r>
              <a:rPr lang="en-GB" sz="1800" b="0" i="0" u="none" strike="noStrike" dirty="0">
                <a:solidFill>
                  <a:srgbClr val="002060"/>
                </a:solidFill>
                <a:effectLst/>
                <a:latin typeface="Century Gothic" panose="020B0502020202020204" pitchFamily="34" charset="0"/>
              </a:rPr>
              <a:t> [1242] </a:t>
            </a:r>
            <a:r>
              <a:rPr lang="en-GB" sz="1800" b="0" i="0" u="none" strike="noStrike" dirty="0" err="1">
                <a:solidFill>
                  <a:srgbClr val="002060"/>
                </a:solidFill>
                <a:effectLst/>
                <a:latin typeface="Century Gothic" panose="020B0502020202020204" pitchFamily="34" charset="0"/>
              </a:rPr>
              <a:t>noviembre</a:t>
            </a:r>
            <a:r>
              <a:rPr lang="en-GB" sz="1800" b="0" i="0" u="none" strike="noStrike" dirty="0">
                <a:solidFill>
                  <a:srgbClr val="002060"/>
                </a:solidFill>
                <a:effectLst/>
                <a:latin typeface="Century Gothic" panose="020B0502020202020204" pitchFamily="34" charset="0"/>
              </a:rPr>
              <a:t> [1434] </a:t>
            </a:r>
            <a:r>
              <a:rPr lang="en-GB" sz="1800" b="0" i="0" u="none" strike="noStrike" dirty="0" err="1">
                <a:solidFill>
                  <a:srgbClr val="002060"/>
                </a:solidFill>
                <a:effectLst/>
                <a:latin typeface="Century Gothic" panose="020B0502020202020204" pitchFamily="34" charset="0"/>
              </a:rPr>
              <a:t>diciembre</a:t>
            </a:r>
            <a:r>
              <a:rPr lang="en-GB" sz="1800" b="0" i="0" u="none" strike="noStrike" dirty="0">
                <a:solidFill>
                  <a:srgbClr val="002060"/>
                </a:solidFill>
                <a:effectLst/>
                <a:latin typeface="Century Gothic" panose="020B0502020202020204" pitchFamily="34" charset="0"/>
              </a:rPr>
              <a:t> [1165] </a:t>
            </a:r>
            <a:r>
              <a:rPr lang="en-GB" sz="1800" b="0" i="0" u="none" strike="noStrike" dirty="0" err="1">
                <a:solidFill>
                  <a:srgbClr val="002060"/>
                </a:solidFill>
                <a:effectLst/>
                <a:latin typeface="Century Gothic" panose="020B0502020202020204" pitchFamily="34" charset="0"/>
              </a:rPr>
              <a:t>cuándo</a:t>
            </a:r>
            <a:r>
              <a:rPr lang="en-GB" sz="1800" b="0" i="0" u="none" strike="noStrike" dirty="0">
                <a:solidFill>
                  <a:srgbClr val="002060"/>
                </a:solidFill>
                <a:effectLst/>
                <a:latin typeface="Century Gothic" panose="020B0502020202020204" pitchFamily="34" charset="0"/>
              </a:rPr>
              <a:t> [138] de [2]  </a:t>
            </a:r>
            <a:r>
              <a:rPr lang="en-GB" sz="1800" b="0" i="0" u="none" strike="noStrike" dirty="0" err="1">
                <a:solidFill>
                  <a:srgbClr val="002060"/>
                </a:solidFill>
                <a:effectLst/>
                <a:latin typeface="Century Gothic" panose="020B0502020202020204" pitchFamily="34" charset="0"/>
              </a:rPr>
              <a:t>trece</a:t>
            </a:r>
            <a:r>
              <a:rPr lang="en-GB" sz="1800" b="0" i="0" u="none" strike="noStrike" dirty="0">
                <a:solidFill>
                  <a:srgbClr val="002060"/>
                </a:solidFill>
                <a:effectLst/>
                <a:latin typeface="Century Gothic" panose="020B0502020202020204" pitchFamily="34" charset="0"/>
              </a:rPr>
              <a:t> [2700] </a:t>
            </a:r>
            <a:r>
              <a:rPr lang="en-GB" sz="1800" b="0" i="0" u="none" strike="noStrike" dirty="0" err="1">
                <a:solidFill>
                  <a:srgbClr val="002060"/>
                </a:solidFill>
                <a:effectLst/>
                <a:latin typeface="Century Gothic" panose="020B0502020202020204" pitchFamily="34" charset="0"/>
              </a:rPr>
              <a:t>catorce</a:t>
            </a:r>
            <a:r>
              <a:rPr lang="en-GB" sz="1800" b="0" i="0" u="none" strike="noStrike" dirty="0">
                <a:solidFill>
                  <a:srgbClr val="002060"/>
                </a:solidFill>
                <a:effectLst/>
                <a:latin typeface="Century Gothic" panose="020B0502020202020204" pitchFamily="34" charset="0"/>
              </a:rPr>
              <a:t> [2411] quince[1215] </a:t>
            </a:r>
            <a:r>
              <a:rPr lang="en-GB" sz="1800" b="0" i="0" u="none" strike="noStrike" dirty="0" err="1">
                <a:solidFill>
                  <a:srgbClr val="002060"/>
                </a:solidFill>
                <a:effectLst/>
                <a:latin typeface="Century Gothic" panose="020B0502020202020204" pitchFamily="34" charset="0"/>
              </a:rPr>
              <a:t>dieciséis</a:t>
            </a:r>
            <a:r>
              <a:rPr lang="en-GB" sz="1800" b="0" i="0" u="none" strike="noStrike" dirty="0">
                <a:solidFill>
                  <a:srgbClr val="002060"/>
                </a:solidFill>
                <a:effectLst/>
                <a:latin typeface="Century Gothic" panose="020B0502020202020204" pitchFamily="34" charset="0"/>
              </a:rPr>
              <a:t> [3373] </a:t>
            </a:r>
            <a:r>
              <a:rPr lang="en-GB" sz="1800" b="0" i="0" u="none" strike="noStrike" dirty="0" err="1">
                <a:solidFill>
                  <a:srgbClr val="002060"/>
                </a:solidFill>
                <a:effectLst/>
                <a:latin typeface="Century Gothic" panose="020B0502020202020204" pitchFamily="34" charset="0"/>
              </a:rPr>
              <a:t>diecisiete</a:t>
            </a:r>
            <a:r>
              <a:rPr lang="en-GB" sz="1800" b="0" i="0" u="none" strike="noStrike" dirty="0">
                <a:solidFill>
                  <a:srgbClr val="002060"/>
                </a:solidFill>
                <a:effectLst/>
                <a:latin typeface="Century Gothic" panose="020B0502020202020204" pitchFamily="34" charset="0"/>
              </a:rPr>
              <a:t> [3400] </a:t>
            </a:r>
            <a:r>
              <a:rPr lang="en-GB" sz="1800" b="0" i="0" u="none" strike="noStrike" dirty="0" err="1">
                <a:solidFill>
                  <a:srgbClr val="002060"/>
                </a:solidFill>
                <a:effectLst/>
                <a:latin typeface="Century Gothic" panose="020B0502020202020204" pitchFamily="34" charset="0"/>
              </a:rPr>
              <a:t>dieciocho</a:t>
            </a:r>
            <a:r>
              <a:rPr lang="en-GB" sz="1800" b="0" i="0" u="none" strike="noStrike" dirty="0">
                <a:solidFill>
                  <a:srgbClr val="002060"/>
                </a:solidFill>
                <a:effectLst/>
                <a:latin typeface="Century Gothic" panose="020B0502020202020204" pitchFamily="34" charset="0"/>
              </a:rPr>
              <a:t> [2730] </a:t>
            </a:r>
            <a:r>
              <a:rPr lang="en-GB" sz="1800" b="0" i="0" u="none" strike="noStrike" dirty="0" err="1">
                <a:solidFill>
                  <a:srgbClr val="002060"/>
                </a:solidFill>
                <a:effectLst/>
                <a:latin typeface="Century Gothic" panose="020B0502020202020204" pitchFamily="34" charset="0"/>
              </a:rPr>
              <a:t>diecinueve</a:t>
            </a:r>
            <a:r>
              <a:rPr lang="en-GB" sz="1800" b="0" i="0" u="none" strike="noStrike" dirty="0">
                <a:solidFill>
                  <a:srgbClr val="002060"/>
                </a:solidFill>
                <a:effectLst/>
                <a:latin typeface="Century Gothic" panose="020B0502020202020204" pitchFamily="34" charset="0"/>
              </a:rPr>
              <a:t> [4232] </a:t>
            </a:r>
            <a:r>
              <a:rPr lang="en-GB" sz="1800" b="0" i="0" u="none" strike="noStrike" dirty="0" err="1">
                <a:solidFill>
                  <a:srgbClr val="002060"/>
                </a:solidFill>
                <a:effectLst/>
                <a:latin typeface="Century Gothic" panose="020B0502020202020204" pitchFamily="34" charset="0"/>
              </a:rPr>
              <a:t>veinte</a:t>
            </a:r>
            <a:r>
              <a:rPr lang="en-GB" sz="1800" b="0" i="0" u="none" strike="noStrike" dirty="0">
                <a:solidFill>
                  <a:srgbClr val="002060"/>
                </a:solidFill>
                <a:effectLst/>
                <a:latin typeface="Century Gothic" panose="020B0502020202020204" pitchFamily="34" charset="0"/>
              </a:rPr>
              <a:t> [819] </a:t>
            </a:r>
            <a:r>
              <a:rPr lang="en-GB" sz="1800" b="0" i="0" u="none" strike="noStrike" dirty="0" err="1">
                <a:solidFill>
                  <a:srgbClr val="002060"/>
                </a:solidFill>
                <a:effectLst/>
                <a:latin typeface="Century Gothic" panose="020B0502020202020204" pitchFamily="34" charset="0"/>
              </a:rPr>
              <a:t>veintiuno</a:t>
            </a:r>
            <a:r>
              <a:rPr lang="en-GB" sz="1800" b="0" i="0" u="none" strike="noStrike" dirty="0">
                <a:solidFill>
                  <a:srgbClr val="002060"/>
                </a:solidFill>
                <a:effectLst/>
                <a:latin typeface="Century Gothic" panose="020B0502020202020204" pitchFamily="34" charset="0"/>
              </a:rPr>
              <a:t> [819/425] </a:t>
            </a:r>
            <a:r>
              <a:rPr lang="en-GB" sz="1800" b="0" i="0" u="none" strike="noStrike" dirty="0" err="1">
                <a:solidFill>
                  <a:srgbClr val="002060"/>
                </a:solidFill>
                <a:effectLst/>
                <a:latin typeface="Century Gothic" panose="020B0502020202020204" pitchFamily="34" charset="0"/>
              </a:rPr>
              <a:t>veintidós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veintitrés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veinticuatro</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veinticinco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veintiseis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veintisiete|veintiocho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veintinueve</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[830]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y uno [830/4/425] </a:t>
            </a:r>
            <a:endParaRPr lang="en-GB" sz="1200" b="1"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Revisit 2: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8225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 Follow up 5a</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20761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 Follow up 5b</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9678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a:t>
            </a:r>
            <a:r>
              <a:rPr lang="en-GB" sz="1200" kern="1200" dirty="0">
                <a:solidFill>
                  <a:schemeClr val="tx1"/>
                </a:solidFill>
                <a:effectLst/>
                <a:latin typeface="+mn-lt"/>
                <a:ea typeface="+mn-ea"/>
                <a:cs typeface="+mn-cs"/>
              </a:rPr>
              <a:t>listening</a:t>
            </a:r>
            <a:r>
              <a:rPr lang="en-GB" sz="1200" kern="1200" baseline="0" dirty="0">
                <a:solidFill>
                  <a:schemeClr val="tx1"/>
                </a:solidFill>
                <a:effectLst/>
                <a:latin typeface="+mn-lt"/>
                <a:ea typeface="+mn-ea"/>
                <a:cs typeface="+mn-cs"/>
              </a:rPr>
              <a:t> out for pairs of strong and weak vowels in words and to successfully transcribe them.</a:t>
            </a:r>
            <a:endParaRPr lang="es-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b="0" dirty="0"/>
          </a:p>
          <a:p>
            <a:r>
              <a:rPr lang="en-US" b="1" dirty="0"/>
              <a:t>Part A</a:t>
            </a:r>
          </a:p>
          <a:p>
            <a:pPr marL="228600" indent="-228600">
              <a:buAutoNum type="arabicPeriod"/>
            </a:pPr>
            <a:r>
              <a:rPr lang="en-US" b="0" dirty="0"/>
              <a:t>Students listen and write the strong + strong or strong + weak / weak + weak vowel combination.</a:t>
            </a:r>
          </a:p>
          <a:p>
            <a:pPr marL="228600" indent="-228600">
              <a:buAutoNum type="arabicPeriod"/>
            </a:pPr>
            <a:r>
              <a:rPr lang="en-US" b="0" dirty="0"/>
              <a:t>Teacher reveals the answers for each word, one by one.</a:t>
            </a:r>
          </a:p>
          <a:p>
            <a:pPr marL="0" indent="0">
              <a:buNone/>
            </a:pPr>
            <a:r>
              <a:rPr lang="en-US" b="1" dirty="0"/>
              <a:t>Part B</a:t>
            </a:r>
          </a:p>
          <a:p>
            <a:pPr marL="228600" indent="-228600">
              <a:buAutoNum type="arabicPeriod"/>
            </a:pPr>
            <a:r>
              <a:rPr lang="en-US" b="0" dirty="0"/>
              <a:t>Students </a:t>
            </a:r>
            <a:r>
              <a:rPr lang="en-US" b="0" dirty="0" err="1"/>
              <a:t>colour</a:t>
            </a:r>
            <a:r>
              <a:rPr lang="en-US" b="0" dirty="0"/>
              <a:t> in blue the words in which vowels fall in separate syllables and green in the vowels merge together. Alternatively, they can circle them or underline them.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teacher shows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 C</a:t>
            </a:r>
          </a:p>
          <a:p>
            <a:pPr marL="0" indent="0">
              <a:buNone/>
            </a:pPr>
            <a:r>
              <a:rPr lang="en-US" b="0" dirty="0"/>
              <a:t>Students </a:t>
            </a:r>
            <a:r>
              <a:rPr lang="en-US" b="0" dirty="0" err="1"/>
              <a:t>practise</a:t>
            </a:r>
            <a:r>
              <a:rPr lang="en-US" b="0" dirty="0"/>
              <a:t> pronouncing</a:t>
            </a:r>
            <a:r>
              <a:rPr lang="en-US" b="0" baseline="0" dirty="0"/>
              <a:t> the words, </a:t>
            </a:r>
            <a:r>
              <a:rPr lang="en-US" b="0" dirty="0"/>
              <a:t>reading each one aloud.</a:t>
            </a:r>
          </a:p>
          <a:p>
            <a:pPr marL="0" indent="0">
              <a:buNone/>
            </a:pPr>
            <a:endParaRPr lang="en-US" b="1" dirty="0"/>
          </a:p>
          <a:p>
            <a:pPr marL="0" indent="0">
              <a:buNone/>
            </a:pPr>
            <a:r>
              <a:rPr lang="en-US" b="1" dirty="0"/>
              <a:t>Transcript</a:t>
            </a:r>
          </a:p>
          <a:p>
            <a:pPr marL="0" marR="0" lvl="0" indent="0" algn="l" rtl="0">
              <a:lnSpc>
                <a:spcPct val="100000"/>
              </a:lnSpc>
              <a:spcBef>
                <a:spcPts val="0"/>
              </a:spcBef>
              <a:spcAft>
                <a:spcPts val="0"/>
              </a:spcAft>
              <a:buClr>
                <a:schemeClr val="dk1"/>
              </a:buClr>
              <a:buSzPts val="1200"/>
              <a:buFont typeface="Calibri"/>
              <a:buNone/>
            </a:pPr>
            <a:r>
              <a:rPr lang="en-GB" dirty="0"/>
              <a:t>Ecuador</a:t>
            </a:r>
          </a:p>
          <a:p>
            <a:pPr marL="0" marR="0" lvl="0" indent="0" algn="l" rtl="0">
              <a:lnSpc>
                <a:spcPct val="100000"/>
              </a:lnSpc>
              <a:spcBef>
                <a:spcPts val="0"/>
              </a:spcBef>
              <a:spcAft>
                <a:spcPts val="0"/>
              </a:spcAft>
              <a:buClr>
                <a:schemeClr val="dk1"/>
              </a:buClr>
              <a:buSzPts val="1200"/>
              <a:buFont typeface="Calibri"/>
              <a:buNone/>
            </a:pPr>
            <a:r>
              <a:rPr lang="en-GB" dirty="0"/>
              <a:t>Reina</a:t>
            </a:r>
          </a:p>
          <a:p>
            <a:pPr marL="0" marR="0" lvl="0" indent="0" algn="l" rtl="0">
              <a:lnSpc>
                <a:spcPct val="100000"/>
              </a:lnSpc>
              <a:spcBef>
                <a:spcPts val="0"/>
              </a:spcBef>
              <a:spcAft>
                <a:spcPts val="0"/>
              </a:spcAft>
              <a:buClr>
                <a:schemeClr val="dk1"/>
              </a:buClr>
              <a:buSzPts val="1200"/>
              <a:buFont typeface="Calibri"/>
              <a:buNone/>
            </a:pPr>
            <a:r>
              <a:rPr lang="en-GB" dirty="0"/>
              <a:t>Aire</a:t>
            </a:r>
          </a:p>
          <a:p>
            <a:pPr marL="0" marR="0" lvl="0" indent="0" algn="l" rtl="0">
              <a:lnSpc>
                <a:spcPct val="100000"/>
              </a:lnSpc>
              <a:spcBef>
                <a:spcPts val="0"/>
              </a:spcBef>
              <a:spcAft>
                <a:spcPts val="0"/>
              </a:spcAft>
              <a:buClr>
                <a:schemeClr val="dk1"/>
              </a:buClr>
              <a:buSzPts val="1200"/>
              <a:buFont typeface="Calibri"/>
              <a:buNone/>
            </a:pPr>
            <a:r>
              <a:rPr lang="en-GB" dirty="0"/>
              <a:t>Luis</a:t>
            </a:r>
          </a:p>
          <a:p>
            <a:pPr marL="0" marR="0" lvl="0" indent="0" algn="l" rtl="0">
              <a:lnSpc>
                <a:spcPct val="100000"/>
              </a:lnSpc>
              <a:spcBef>
                <a:spcPts val="0"/>
              </a:spcBef>
              <a:spcAft>
                <a:spcPts val="0"/>
              </a:spcAft>
              <a:buClr>
                <a:schemeClr val="dk1"/>
              </a:buClr>
              <a:buSzPts val="1200"/>
              <a:buFont typeface="Calibri"/>
              <a:buNone/>
            </a:pPr>
            <a:r>
              <a:rPr lang="en-GB" dirty="0" err="1"/>
              <a:t>Pausa</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err="1"/>
              <a:t>Paseo</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Cuenca</a:t>
            </a:r>
          </a:p>
          <a:p>
            <a:pPr marL="0" marR="0" lvl="0" indent="0" algn="l" rtl="0">
              <a:lnSpc>
                <a:spcPct val="100000"/>
              </a:lnSpc>
              <a:spcBef>
                <a:spcPts val="0"/>
              </a:spcBef>
              <a:spcAft>
                <a:spcPts val="0"/>
              </a:spcAft>
              <a:buClr>
                <a:schemeClr val="dk1"/>
              </a:buClr>
              <a:buSzPts val="1200"/>
              <a:buFont typeface="Calibri"/>
              <a:buNone/>
            </a:pPr>
            <a:r>
              <a:rPr lang="en-GB" dirty="0"/>
              <a:t>Viernes</a:t>
            </a:r>
          </a:p>
          <a:p>
            <a:pPr marL="0" marR="0" lvl="0" indent="0" algn="l" rtl="0">
              <a:lnSpc>
                <a:spcPct val="100000"/>
              </a:lnSpc>
              <a:spcBef>
                <a:spcPts val="0"/>
              </a:spcBef>
              <a:spcAft>
                <a:spcPts val="0"/>
              </a:spcAft>
              <a:buClr>
                <a:schemeClr val="dk1"/>
              </a:buClr>
              <a:buSzPts val="1200"/>
              <a:buFont typeface="Calibri"/>
              <a:buNone/>
            </a:pPr>
            <a:r>
              <a:rPr lang="en-GB" dirty="0"/>
              <a:t>Cacao</a:t>
            </a:r>
          </a:p>
          <a:p>
            <a:pPr marL="0" marR="0" lvl="0" indent="0" algn="l" rtl="0">
              <a:lnSpc>
                <a:spcPct val="100000"/>
              </a:lnSpc>
              <a:spcBef>
                <a:spcPts val="0"/>
              </a:spcBef>
              <a:spcAft>
                <a:spcPts val="0"/>
              </a:spcAft>
              <a:buClr>
                <a:schemeClr val="dk1"/>
              </a:buClr>
              <a:buSzPts val="1200"/>
              <a:buFont typeface="Calibri"/>
              <a:buNone/>
            </a:pPr>
            <a:r>
              <a:rPr lang="en-GB" dirty="0"/>
              <a:t>Bilbao</a:t>
            </a:r>
          </a:p>
          <a:p>
            <a:pPr marL="0" marR="0" lvl="0" indent="0" algn="l" rtl="0">
              <a:lnSpc>
                <a:spcPct val="100000"/>
              </a:lnSpc>
              <a:spcBef>
                <a:spcPts val="0"/>
              </a:spcBef>
              <a:spcAft>
                <a:spcPts val="0"/>
              </a:spcAft>
              <a:buClr>
                <a:schemeClr val="dk1"/>
              </a:buClr>
              <a:buSzPts val="1200"/>
              <a:buFont typeface="Calibri"/>
              <a:buNone/>
            </a:pPr>
            <a:r>
              <a:rPr lang="en-GB" dirty="0" err="1"/>
              <a:t>Nerea</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Eduardo</a:t>
            </a:r>
          </a:p>
          <a:p>
            <a:pPr marL="0" marR="0" lvl="0" indent="0" algn="l" rtl="0">
              <a:lnSpc>
                <a:spcPct val="100000"/>
              </a:lnSpc>
              <a:spcBef>
                <a:spcPts val="0"/>
              </a:spcBef>
              <a:spcAft>
                <a:spcPts val="0"/>
              </a:spcAft>
              <a:buClr>
                <a:schemeClr val="dk1"/>
              </a:buClr>
              <a:buSzPts val="1200"/>
              <a:buFont typeface="Calibri"/>
              <a:buNone/>
            </a:pPr>
            <a:r>
              <a:rPr lang="en-GB" dirty="0" err="1"/>
              <a:t>Tarea</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‘son’ and ‘hay’  and revisit adjectives from week 2-7,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Students write down the number that corresponds with ‘there is/are’ and ‘they are.</a:t>
            </a:r>
          </a:p>
          <a:p>
            <a:pPr marL="228600" lvl="0" indent="-228600" algn="l" rtl="0">
              <a:spcBef>
                <a:spcPts val="0"/>
              </a:spcBef>
              <a:spcAft>
                <a:spcPts val="0"/>
              </a:spcAft>
              <a:buAutoNum type="arabicPeriod"/>
            </a:pPr>
            <a:r>
              <a:rPr lang="en-GB" b="0" dirty="0"/>
              <a:t>(Part B) Read the information on ‘hay’ and ‘son’.</a:t>
            </a:r>
          </a:p>
          <a:p>
            <a:pPr marL="228600" lvl="0" indent="-228600" algn="l" rtl="0">
              <a:spcBef>
                <a:spcPts val="0"/>
              </a:spcBef>
              <a:spcAft>
                <a:spcPts val="0"/>
              </a:spcAft>
              <a:buAutoNum type="arabicPeriod"/>
            </a:pPr>
            <a:r>
              <a:rPr lang="en-GB" b="0" dirty="0"/>
              <a:t>(Part C). </a:t>
            </a:r>
            <a:r>
              <a:rPr lang="en-GB" dirty="0"/>
              <a:t>Students listen to 1-2 and write the sentences, selecting from the options given (there are additional words that are not needed).</a:t>
            </a:r>
          </a:p>
          <a:p>
            <a:pPr marL="228600" lvl="0" indent="-228600" algn="l" rtl="0">
              <a:spcBef>
                <a:spcPts val="0"/>
              </a:spcBef>
              <a:spcAft>
                <a:spcPts val="0"/>
              </a:spcAft>
              <a:buAutoNum type="arabicPeriod"/>
            </a:pPr>
            <a:r>
              <a:rPr lang="en-GB" dirty="0"/>
              <a:t>(Part D) Students listen to 1 and use the words to translate what they hear.</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Part A</a:t>
            </a:r>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es</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son</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sym typeface="Century Gothic"/>
              </a:rPr>
              <a:t>Hay</a:t>
            </a:r>
          </a:p>
          <a:p>
            <a:pPr marL="0" lvl="0" indent="0" algn="l" rtl="0">
              <a:spcBef>
                <a:spcPts val="0"/>
              </a:spcBef>
              <a:spcAft>
                <a:spcPts val="0"/>
              </a:spcAft>
              <a:buClr>
                <a:srgbClr val="002060"/>
              </a:buClr>
              <a:buSzPts val="1200"/>
              <a:buFont typeface="Century Gothic"/>
              <a:buNone/>
            </a:pPr>
            <a:r>
              <a:rPr lang="en-GB" sz="1200" dirty="0">
                <a:solidFill>
                  <a:srgbClr val="002060"/>
                </a:solidFill>
                <a:latin typeface="Century Gothic"/>
                <a:sym typeface="Century Gothic"/>
              </a:rPr>
              <a:t>-</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sym typeface="Century Gothic"/>
              </a:rPr>
              <a:t>está</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son</a:t>
            </a:r>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sym typeface="Century Gothic"/>
              </a:rPr>
              <a:t>ahora</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Part C</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AR" sz="1200" b="0" dirty="0">
                <a:solidFill>
                  <a:srgbClr val="92D050"/>
                </a:solidFill>
                <a:latin typeface="Century Gothic"/>
                <a:ea typeface="Century Gothic"/>
                <a:cs typeface="Century Gothic"/>
                <a:sym typeface="Century Gothic"/>
              </a:rPr>
              <a:t>En la mesa hay lápices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2. Las </a:t>
            </a:r>
            <a:r>
              <a:rPr lang="en-GB" b="0" dirty="0" err="1"/>
              <a:t>niñas</a:t>
            </a:r>
            <a:r>
              <a:rPr lang="en-GB" b="0" dirty="0"/>
              <a:t> son </a:t>
            </a:r>
            <a:r>
              <a:rPr lang="en-GB" b="0" dirty="0" err="1"/>
              <a:t>fuertes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b="0" dirty="0">
                <a:solidFill>
                  <a:srgbClr val="92D050"/>
                </a:solidFill>
                <a:latin typeface="Century Gothic"/>
                <a:ea typeface="Century Gothic"/>
                <a:cs typeface="Century Gothic"/>
                <a:sym typeface="Century Gothic"/>
              </a:rPr>
              <a:t>En la bolsa hay cosas y son esenciales.</a:t>
            </a:r>
            <a:endParaRPr lang="en-GB" b="0" dirty="0"/>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 </a:t>
            </a:r>
            <a:r>
              <a:rPr lang="en-GB" b="0" dirty="0"/>
              <a:t>to</a:t>
            </a:r>
            <a:r>
              <a:rPr lang="en-GB" b="0" baseline="0" dirty="0"/>
              <a:t> recap adjective agreements</a:t>
            </a:r>
          </a:p>
          <a:p>
            <a:endParaRPr lang="en-GB" b="0" baseline="0" dirty="0"/>
          </a:p>
          <a:p>
            <a:r>
              <a:rPr lang="en-GB" b="1" baseline="0" dirty="0"/>
              <a:t>Procedure:</a:t>
            </a:r>
          </a:p>
          <a:p>
            <a:pPr marL="228600" indent="-228600">
              <a:buAutoNum type="arabicPeriod"/>
            </a:pPr>
            <a:r>
              <a:rPr lang="en-GB" baseline="0" dirty="0"/>
              <a:t>Teachers ask students to write the adjectives down in two columns depending on whether the ending will change ‘o/a/</a:t>
            </a:r>
            <a:r>
              <a:rPr lang="en-GB" baseline="0" dirty="0" err="1"/>
              <a:t>os</a:t>
            </a:r>
            <a:r>
              <a:rPr lang="en-GB" baseline="0" dirty="0"/>
              <a:t>/as’ or ‘es’. As an alternative, this exercise could be done orally.</a:t>
            </a:r>
          </a:p>
          <a:p>
            <a:pPr marL="0" indent="0">
              <a:buNone/>
            </a:pPr>
            <a:endParaRPr lang="en-GB" baseline="0" dirty="0"/>
          </a:p>
          <a:p>
            <a:pPr marL="0" indent="0">
              <a:buNone/>
            </a:pPr>
            <a:r>
              <a:rPr lang="en-GB" b="1" baseline="0" dirty="0"/>
              <a:t>Notes:</a:t>
            </a:r>
          </a:p>
          <a:p>
            <a:r>
              <a:rPr lang="en-GB" baseline="0" dirty="0"/>
              <a:t>The shapes offer a visual representation of the possible endings.  Elicit the responses from the students as to when to use the different endings and therefore which type of adjective will go in each box.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324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[2 slides for 4a and 4b]</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 nouns and adjectives from this week in a longer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they need to identify the photo that is going to be described. You might want to recap some of the key nouns introduced in the lesson (</a:t>
            </a:r>
            <a:r>
              <a:rPr lang="en-GB" dirty="0" err="1"/>
              <a:t>botella</a:t>
            </a:r>
            <a:r>
              <a:rPr lang="en-GB" dirty="0"/>
              <a:t>, </a:t>
            </a:r>
            <a:r>
              <a:rPr lang="en-GB" dirty="0" err="1"/>
              <a:t>camiseta</a:t>
            </a:r>
            <a:r>
              <a:rPr lang="en-GB" dirty="0"/>
              <a:t>, pelota, mochila, </a:t>
            </a:r>
            <a:r>
              <a:rPr lang="en-GB" dirty="0" err="1"/>
              <a:t>cuaderno</a:t>
            </a:r>
            <a:r>
              <a:rPr lang="en-GB" dirty="0"/>
              <a:t>) as well as “</a:t>
            </a:r>
            <a:r>
              <a:rPr lang="en-GB" dirty="0" err="1"/>
              <a:t>niños</a:t>
            </a:r>
            <a:r>
              <a:rPr lang="en-GB" dirty="0"/>
              <a:t>” &amp; “</a:t>
            </a:r>
            <a:r>
              <a:rPr lang="en-GB" dirty="0" err="1"/>
              <a:t>profesores</a:t>
            </a:r>
            <a:r>
              <a:rPr lang="en-GB" dirty="0"/>
              <a:t>” and write the 5 objects mentioned.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each number button to play each of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2</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1. Pupils listen x1 and note down the adjective use to describe each item, in English.</a:t>
            </a:r>
          </a:p>
          <a:p>
            <a:r>
              <a:rPr lang="en-GB" dirty="0"/>
              <a:t>2. Click to bring up instruction and ask pupils to identify the photo being described. </a:t>
            </a:r>
          </a:p>
          <a:p>
            <a:r>
              <a:rPr lang="en-GB" dirty="0"/>
              <a:t>3. Click to make A, C and D disappear. </a:t>
            </a:r>
          </a:p>
          <a:p>
            <a:endParaRPr lang="en-GB" dirty="0"/>
          </a:p>
          <a:p>
            <a:r>
              <a:rPr lang="en-GB" b="1" dirty="0"/>
              <a:t>Transcript</a:t>
            </a:r>
          </a:p>
          <a:p>
            <a:r>
              <a:rPr lang="en-GB" dirty="0"/>
              <a:t>Hay dos </a:t>
            </a:r>
            <a:r>
              <a:rPr lang="en-GB" dirty="0" err="1"/>
              <a:t>camisetas</a:t>
            </a:r>
            <a:r>
              <a:rPr lang="en-GB" dirty="0"/>
              <a:t>. Son </a:t>
            </a:r>
            <a:r>
              <a:rPr lang="en-GB" dirty="0" err="1"/>
              <a:t>amarillas</a:t>
            </a:r>
            <a:r>
              <a:rPr lang="en-GB" dirty="0"/>
              <a:t>.</a:t>
            </a:r>
          </a:p>
          <a:p>
            <a:r>
              <a:rPr lang="en-GB" dirty="0"/>
              <a:t>Hay dos </a:t>
            </a:r>
            <a:r>
              <a:rPr lang="en-GB" dirty="0" err="1"/>
              <a:t>niños</a:t>
            </a:r>
            <a:r>
              <a:rPr lang="en-GB" dirty="0"/>
              <a:t>. Son </a:t>
            </a:r>
            <a:r>
              <a:rPr lang="en-GB" dirty="0" err="1"/>
              <a:t>capaces</a:t>
            </a:r>
            <a:r>
              <a:rPr lang="en-GB" dirty="0"/>
              <a:t>.</a:t>
            </a:r>
          </a:p>
          <a:p>
            <a:r>
              <a:rPr lang="en-GB" dirty="0"/>
              <a:t>Hay </a:t>
            </a:r>
            <a:r>
              <a:rPr lang="en-GB" dirty="0" err="1"/>
              <a:t>tres</a:t>
            </a:r>
            <a:r>
              <a:rPr lang="en-GB" dirty="0"/>
              <a:t> </a:t>
            </a:r>
            <a:r>
              <a:rPr lang="en-GB" dirty="0" err="1"/>
              <a:t>botellas</a:t>
            </a:r>
            <a:r>
              <a:rPr lang="en-GB" dirty="0"/>
              <a:t>. Son </a:t>
            </a:r>
            <a:r>
              <a:rPr lang="en-GB" dirty="0" err="1"/>
              <a:t>esenciales</a:t>
            </a:r>
            <a:r>
              <a:rPr lang="en-GB" dirty="0"/>
              <a:t>.</a:t>
            </a:r>
          </a:p>
          <a:p>
            <a:r>
              <a:rPr lang="en-GB" dirty="0"/>
              <a:t>Hay </a:t>
            </a:r>
            <a:r>
              <a:rPr lang="en-GB" dirty="0" err="1"/>
              <a:t>cinco</a:t>
            </a:r>
            <a:r>
              <a:rPr lang="en-GB" dirty="0"/>
              <a:t> </a:t>
            </a:r>
            <a:r>
              <a:rPr lang="en-GB" dirty="0" err="1"/>
              <a:t>pelotas</a:t>
            </a:r>
            <a:r>
              <a:rPr lang="en-GB" dirty="0"/>
              <a:t>. Son </a:t>
            </a:r>
            <a:r>
              <a:rPr lang="en-GB" dirty="0" err="1"/>
              <a:t>increíbles</a:t>
            </a:r>
            <a:r>
              <a:rPr lang="en-GB" dirty="0"/>
              <a:t>.</a:t>
            </a:r>
          </a:p>
          <a:p>
            <a:r>
              <a:rPr lang="en-GB" dirty="0"/>
              <a:t>Hay dos </a:t>
            </a:r>
            <a:r>
              <a:rPr lang="en-GB" dirty="0" err="1"/>
              <a:t>cuadernos</a:t>
            </a:r>
            <a:r>
              <a:rPr lang="en-GB" dirty="0"/>
              <a:t>. Son </a:t>
            </a:r>
            <a:r>
              <a:rPr lang="en-GB" dirty="0" err="1"/>
              <a:t>pequeños</a:t>
            </a:r>
            <a:r>
              <a:rPr lang="en-GB" dirty="0"/>
              <a:t>.</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1155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 nouns and adjectives from this week in a longer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they need to identify the photo that is going to be described. You might want to recap some of the key nouns introduced in the lesson (</a:t>
            </a:r>
            <a:r>
              <a:rPr lang="en-GB" dirty="0" err="1"/>
              <a:t>botella</a:t>
            </a:r>
            <a:r>
              <a:rPr lang="en-GB" dirty="0"/>
              <a:t>, </a:t>
            </a:r>
            <a:r>
              <a:rPr lang="en-GB" dirty="0" err="1"/>
              <a:t>camiseta</a:t>
            </a:r>
            <a:r>
              <a:rPr lang="en-GB" dirty="0"/>
              <a:t>, pelota, mochila, </a:t>
            </a:r>
            <a:r>
              <a:rPr lang="en-GB" dirty="0" err="1"/>
              <a:t>cuaderno</a:t>
            </a:r>
            <a:r>
              <a:rPr lang="en-GB" dirty="0"/>
              <a:t>) as well as “</a:t>
            </a:r>
            <a:r>
              <a:rPr lang="en-GB" dirty="0" err="1"/>
              <a:t>niños</a:t>
            </a:r>
            <a:r>
              <a:rPr lang="en-GB" dirty="0"/>
              <a:t>” &amp; “</a:t>
            </a:r>
            <a:r>
              <a:rPr lang="en-GB" dirty="0" err="1"/>
              <a:t>profesores</a:t>
            </a:r>
            <a:r>
              <a:rPr lang="en-GB" dirty="0"/>
              <a:t>” and write the 5 objects mentioned.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each number button to play each of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2</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1. Pupils listen x1 and note down the adjective use to describe each item, in English.</a:t>
            </a:r>
          </a:p>
          <a:p>
            <a:r>
              <a:rPr lang="en-GB" dirty="0"/>
              <a:t>2. Click to bring up instruction and ask pupils to identify the photo being described.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make B, C and D disappear. </a:t>
            </a:r>
          </a:p>
          <a:p>
            <a:endParaRPr lang="en-GB" dirty="0"/>
          </a:p>
          <a:p>
            <a:endParaRPr lang="en-GB" dirty="0"/>
          </a:p>
          <a:p>
            <a:r>
              <a:rPr lang="en-GB" b="1" dirty="0"/>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Hay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tres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bolsas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Son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blancas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Hay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ocho</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pelotas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Son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increíbles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Hay dos personas. Son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fuertes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Hay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cuatro</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cuadernos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Son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amarillos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Hay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cuatro</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botellas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Son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sanas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51630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[for 4c]</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‘son’ and ‘hay and known adjectives, including the use of correct adjectival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select an altar picture (A or B) to describe.</a:t>
            </a:r>
          </a:p>
          <a:p>
            <a:pPr marL="228600" lvl="0" indent="-228600" algn="l" rtl="0">
              <a:spcBef>
                <a:spcPts val="0"/>
              </a:spcBef>
              <a:spcAft>
                <a:spcPts val="0"/>
              </a:spcAft>
              <a:buAutoNum type="arabicPeriod"/>
            </a:pPr>
            <a:r>
              <a:rPr lang="en-GB" dirty="0"/>
              <a:t>They write two short sentences for each item, saying how many of it there are and what they are like, selecting one of the four adjectives each time.</a:t>
            </a:r>
          </a:p>
          <a:p>
            <a:pPr marL="228600" lvl="0" indent="-228600" algn="l" rtl="0">
              <a:spcBef>
                <a:spcPts val="0"/>
              </a:spcBef>
              <a:spcAft>
                <a:spcPts val="0"/>
              </a:spcAft>
              <a:buAutoNum type="arabicPeriod"/>
            </a:pPr>
            <a:r>
              <a:rPr lang="en-GB" dirty="0"/>
              <a:t>Remind pupils to think about the form/spelling of the adjective and its connection to the noun.</a:t>
            </a:r>
          </a:p>
          <a:p>
            <a:pPr marL="228600" lvl="0" indent="-228600" algn="l" rtl="0">
              <a:spcBef>
                <a:spcPts val="0"/>
              </a:spcBef>
              <a:spcAft>
                <a:spcPts val="0"/>
              </a:spcAft>
              <a:buAutoNum type="arabicPeriod"/>
            </a:pPr>
            <a:r>
              <a:rPr lang="en-GB" dirty="0"/>
              <a:t>Click to check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525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819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1"/>
              <a:t>: </a:t>
            </a:r>
            <a:r>
              <a:rPr lang="en-GB" b="0"/>
              <a:t>6 minutes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3891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B7F7-131B-490B-B2CF-BAE0D555A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3C8310-29B5-470C-A357-AF60314625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6EC58BD-EC8F-48D1-8023-E2EFCCA04AFF}"/>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BE09B475-947F-41CF-B54B-49E15C831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5C7CD7-C994-4416-9E01-552D235725B9}"/>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206823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20EE-10BB-44EC-9AC0-C17839249CA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DDE216-1D44-410C-B384-FCE50DCF2D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D0E4AC-1784-4B67-8FFB-7A8826ED199B}"/>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4552BC6C-B447-40FA-ACF0-F8A15DCFD0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AF7CCF-8D5D-4782-95EC-A1702FF78E44}"/>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3264546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4EE7D-D65B-4924-BBD6-549EF5233A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D92AD6-12A7-4B6F-AF92-8C433428D8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275266-6AA1-4C3D-8E08-0F872C178D51}"/>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02FFFC6C-2114-40A8-AA8F-57F780D472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D96EBC-88D1-4A82-A62D-6C6A3FC6B168}"/>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354377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FA21-1113-45C7-B6B8-DA50A4FA95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7F8C80-3232-4C18-857D-03B0F86D8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DA6EEC-2B3A-4CC8-87BB-8075C67052AA}"/>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A64B46E3-F1A4-4F7B-9358-DDE17524FC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1C92F-1D1E-48B4-82A1-E59D6C82C6AE}"/>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3553868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7A88-BEC6-4D04-B71A-1262ECCA47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A30DFBA-ABFA-44A9-A94D-1289B16458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FA7B00-DBE1-49D2-91FF-734083562DE7}"/>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7C51509B-3BDF-4589-9F43-44647447E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639910-5106-4801-99C3-893FACA50628}"/>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88344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FC8DD-E361-40F3-8E6B-EBB5F0196E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8D18E1-5A87-4088-921A-CDDA469778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2B8C924-C3EE-42D7-96F8-090F435C2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C0FC91-C7AF-46C6-AD48-40149FB1BC85}"/>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6" name="Footer Placeholder 5">
            <a:extLst>
              <a:ext uri="{FF2B5EF4-FFF2-40B4-BE49-F238E27FC236}">
                <a16:creationId xmlns:a16="http://schemas.microsoft.com/office/drawing/2014/main" id="{07BE5F2D-15BA-4CCC-84DE-CB0951B4A0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9D5DD8-3429-46D7-ACEA-CBD06C1E0D08}"/>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2401351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C60F-3AFE-4634-87CA-092994FC29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A5E491-E420-4965-B296-DA4BAF5F93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29BED8-B72F-4599-84AC-CF63595758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0AB8901-6F24-4CD6-9A2C-30B3AA23F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48EC55-AA59-4AAF-8573-B881D06E57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5E5C57E-1F1C-4BE1-BB47-9FDE16007B2F}"/>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8" name="Footer Placeholder 7">
            <a:extLst>
              <a:ext uri="{FF2B5EF4-FFF2-40B4-BE49-F238E27FC236}">
                <a16:creationId xmlns:a16="http://schemas.microsoft.com/office/drawing/2014/main" id="{4BE4C621-B3AB-42C4-A3C1-0FF73FB3CA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51C806-050A-47C8-8682-D938F4A703BE}"/>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192507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0DAF-9C06-49CE-9D28-10BD2C2555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8FDF5C-F10F-4246-A89E-7FDC1BC43556}"/>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4" name="Footer Placeholder 3">
            <a:extLst>
              <a:ext uri="{FF2B5EF4-FFF2-40B4-BE49-F238E27FC236}">
                <a16:creationId xmlns:a16="http://schemas.microsoft.com/office/drawing/2014/main" id="{B142D274-DB31-440D-8AB8-3D4690A42E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F68E37-DE67-4763-A036-BB50BFA087F5}"/>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11807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B156B-87C1-4BD7-8AC8-4B2ADFA7D659}"/>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3" name="Footer Placeholder 2">
            <a:extLst>
              <a:ext uri="{FF2B5EF4-FFF2-40B4-BE49-F238E27FC236}">
                <a16:creationId xmlns:a16="http://schemas.microsoft.com/office/drawing/2014/main" id="{7F92F930-0C80-4128-9D9C-859B7C3EA0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4CE8CC-0469-47B3-AFF6-BAF36FD94388}"/>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1915782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562-68E5-4241-98AE-6E6E8F6E48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7CC14D-7D3E-4529-8371-281E74559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7FA65D-FFFF-4857-93B0-4911616B4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AE13D-0F9F-4715-BB79-AF3B5C1FDA95}"/>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6" name="Footer Placeholder 5">
            <a:extLst>
              <a:ext uri="{FF2B5EF4-FFF2-40B4-BE49-F238E27FC236}">
                <a16:creationId xmlns:a16="http://schemas.microsoft.com/office/drawing/2014/main" id="{592DF558-A283-4FA2-9153-140DAAC355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7826B2-5F62-4EA6-A56B-1D80A30046B7}"/>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1739321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D578B-621B-409C-A5A0-6249EE74B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56CEAD-65A9-4C5A-B3F8-426B2F387B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2044D6-4055-4AF4-972C-BE3734756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C02E44-144B-4780-8576-D5070B68E4F7}"/>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6" name="Footer Placeholder 5">
            <a:extLst>
              <a:ext uri="{FF2B5EF4-FFF2-40B4-BE49-F238E27FC236}">
                <a16:creationId xmlns:a16="http://schemas.microsoft.com/office/drawing/2014/main" id="{2AC5BFFE-EB69-4B61-80BF-7F4E9B0053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31E432-1A08-4421-879F-52FC09E530D4}"/>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3037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45303E-F1A6-42C9-AA0A-07259B913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4EC7D9-44CC-4A46-9B5A-CB792E097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ABE1B9-A271-4E05-817F-88771E1010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CD47DC60-3AC7-446A-8B2C-3FC3DD9719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568D2CC-98AE-4EF7-B0BD-A4CB074C4F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99989-7718-4A24-ADA9-846E5024FBF2}" type="slidenum">
              <a:rPr lang="en-GB" smtClean="0"/>
              <a:t>‹#›</a:t>
            </a:fld>
            <a:endParaRPr lang="en-GB"/>
          </a:p>
        </p:txBody>
      </p:sp>
    </p:spTree>
    <p:extLst>
      <p:ext uri="{BB962C8B-B14F-4D97-AF65-F5344CB8AC3E}">
        <p14:creationId xmlns:p14="http://schemas.microsoft.com/office/powerpoint/2010/main" val="37254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7.png"/><Relationship Id="rId26" Type="http://schemas.openxmlformats.org/officeDocument/2006/relationships/image" Target="../media/image14.svg"/><Relationship Id="rId3" Type="http://schemas.openxmlformats.org/officeDocument/2006/relationships/audio" Target="../media/audio1.wav"/><Relationship Id="rId21" Type="http://schemas.openxmlformats.org/officeDocument/2006/relationships/image" Target="../media/image9.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5"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6.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12.svg"/><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11.png"/><Relationship Id="rId28" Type="http://schemas.openxmlformats.org/officeDocument/2006/relationships/image" Target="../media/image16.png"/><Relationship Id="rId10" Type="http://schemas.openxmlformats.org/officeDocument/2006/relationships/audio" Target="../media/audio8.wav"/><Relationship Id="rId19"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10.png"/><Relationship Id="rId27"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5.wav"/><Relationship Id="rId3" Type="http://schemas.openxmlformats.org/officeDocument/2006/relationships/audio" Target="../media/audio17.wav"/><Relationship Id="rId7" Type="http://schemas.openxmlformats.org/officeDocument/2006/relationships/audio" Target="../media/audio20.wav"/><Relationship Id="rId12" Type="http://schemas.openxmlformats.org/officeDocument/2006/relationships/audio" Target="../media/audio24.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audio" Target="../media/audio23.wav"/><Relationship Id="rId5" Type="http://schemas.openxmlformats.org/officeDocument/2006/relationships/image" Target="../media/image17.png"/><Relationship Id="rId15" Type="http://schemas.openxmlformats.org/officeDocument/2006/relationships/audio" Target="../media/audio27.wav"/><Relationship Id="rId10" Type="http://schemas.openxmlformats.org/officeDocument/2006/relationships/image" Target="../media/image16.png"/><Relationship Id="rId4" Type="http://schemas.openxmlformats.org/officeDocument/2006/relationships/audio" Target="../media/audio18.wav"/><Relationship Id="rId9" Type="http://schemas.openxmlformats.org/officeDocument/2006/relationships/audio" Target="../media/audio22.wav"/><Relationship Id="rId14" Type="http://schemas.openxmlformats.org/officeDocument/2006/relationships/audio" Target="../media/audio26.wav"/></Relationships>
</file>

<file path=ppt/slides/_rels/slide4.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18" Type="http://schemas.openxmlformats.org/officeDocument/2006/relationships/image" Target="../media/image19.png"/><Relationship Id="rId3" Type="http://schemas.openxmlformats.org/officeDocument/2006/relationships/audio" Target="../media/audio28.wav"/><Relationship Id="rId21" Type="http://schemas.openxmlformats.org/officeDocument/2006/relationships/audio" Target="../media/audio41.wav"/><Relationship Id="rId7" Type="http://schemas.openxmlformats.org/officeDocument/2006/relationships/audio" Target="../media/audio32.wav"/><Relationship Id="rId12" Type="http://schemas.openxmlformats.org/officeDocument/2006/relationships/audio" Target="../media/audio37.wav"/><Relationship Id="rId17" Type="http://schemas.microsoft.com/office/2007/relationships/hdphoto" Target="../media/hdphoto1.wdp"/><Relationship Id="rId2" Type="http://schemas.openxmlformats.org/officeDocument/2006/relationships/notesSlide" Target="../notesSlides/notesSlide4.xml"/><Relationship Id="rId16" Type="http://schemas.openxmlformats.org/officeDocument/2006/relationships/image" Target="../media/image18.png"/><Relationship Id="rId20" Type="http://schemas.openxmlformats.org/officeDocument/2006/relationships/image" Target="../media/image21.svg"/><Relationship Id="rId1" Type="http://schemas.openxmlformats.org/officeDocument/2006/relationships/slideLayout" Target="../slideLayouts/slideLayout6.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5" Type="http://schemas.openxmlformats.org/officeDocument/2006/relationships/audio" Target="../media/audio40.wav"/><Relationship Id="rId10" Type="http://schemas.openxmlformats.org/officeDocument/2006/relationships/audio" Target="../media/audio35.wav"/><Relationship Id="rId19" Type="http://schemas.openxmlformats.org/officeDocument/2006/relationships/image" Target="../media/image20.png"/><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audio" Target="../media/audio39.wav"/></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gif"/><Relationship Id="rId26" Type="http://schemas.openxmlformats.org/officeDocument/2006/relationships/audio" Target="../media/audio49.wav"/><Relationship Id="rId3" Type="http://schemas.openxmlformats.org/officeDocument/2006/relationships/audio" Target="../media/audio42.wav"/><Relationship Id="rId21" Type="http://schemas.openxmlformats.org/officeDocument/2006/relationships/audio" Target="../media/audio46.wav"/><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gif"/><Relationship Id="rId25" Type="http://schemas.openxmlformats.org/officeDocument/2006/relationships/image" Target="../media/image21.svg"/><Relationship Id="rId2" Type="http://schemas.openxmlformats.org/officeDocument/2006/relationships/notesSlide" Target="../notesSlides/notesSlide5.xml"/><Relationship Id="rId16" Type="http://schemas.openxmlformats.org/officeDocument/2006/relationships/image" Target="../media/image32.png"/><Relationship Id="rId20" Type="http://schemas.openxmlformats.org/officeDocument/2006/relationships/audio" Target="../media/audio45.wav"/><Relationship Id="rId29"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20.png"/><Relationship Id="rId32" Type="http://schemas.openxmlformats.org/officeDocument/2006/relationships/image" Target="../media/image39.png"/><Relationship Id="rId5" Type="http://schemas.openxmlformats.org/officeDocument/2006/relationships/image" Target="../media/image17.png"/><Relationship Id="rId15" Type="http://schemas.openxmlformats.org/officeDocument/2006/relationships/image" Target="../media/image31.png"/><Relationship Id="rId23" Type="http://schemas.openxmlformats.org/officeDocument/2006/relationships/audio" Target="../media/audio48.wav"/><Relationship Id="rId28" Type="http://schemas.openxmlformats.org/officeDocument/2006/relationships/image" Target="../media/image36.png"/><Relationship Id="rId10" Type="http://schemas.openxmlformats.org/officeDocument/2006/relationships/image" Target="../media/image26.png"/><Relationship Id="rId19" Type="http://schemas.openxmlformats.org/officeDocument/2006/relationships/audio" Target="../media/audio44.wav"/><Relationship Id="rId31" Type="http://schemas.openxmlformats.org/officeDocument/2006/relationships/image" Target="../media/image38.png"/><Relationship Id="rId4" Type="http://schemas.openxmlformats.org/officeDocument/2006/relationships/audio" Target="../media/audio43.wav"/><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audio" Target="../media/audio47.wav"/><Relationship Id="rId27" Type="http://schemas.openxmlformats.org/officeDocument/2006/relationships/image" Target="../media/image35.png"/><Relationship Id="rId30"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24.png"/><Relationship Id="rId18" Type="http://schemas.openxmlformats.org/officeDocument/2006/relationships/image" Target="../media/image29.png"/><Relationship Id="rId26" Type="http://schemas.microsoft.com/office/2007/relationships/hdphoto" Target="../media/hdphoto2.wdp"/><Relationship Id="rId3" Type="http://schemas.openxmlformats.org/officeDocument/2006/relationships/audio" Target="../media/audio42.wav"/><Relationship Id="rId21" Type="http://schemas.openxmlformats.org/officeDocument/2006/relationships/image" Target="../media/image32.png"/><Relationship Id="rId7" Type="http://schemas.openxmlformats.org/officeDocument/2006/relationships/audio" Target="../media/audio51.wav"/><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27.png"/><Relationship Id="rId20" Type="http://schemas.openxmlformats.org/officeDocument/2006/relationships/image" Target="../media/image34.gif"/><Relationship Id="rId29"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audio" Target="../media/audio50.wav"/><Relationship Id="rId11" Type="http://schemas.openxmlformats.org/officeDocument/2006/relationships/image" Target="../media/image22.png"/><Relationship Id="rId24" Type="http://schemas.openxmlformats.org/officeDocument/2006/relationships/image" Target="../media/image36.png"/><Relationship Id="rId32" Type="http://schemas.openxmlformats.org/officeDocument/2006/relationships/image" Target="../media/image35.png"/><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1.png"/><Relationship Id="rId28" Type="http://schemas.openxmlformats.org/officeDocument/2006/relationships/image" Target="../media/image38.png"/><Relationship Id="rId10" Type="http://schemas.openxmlformats.org/officeDocument/2006/relationships/audio" Target="../media/audio54.wav"/><Relationship Id="rId19" Type="http://schemas.openxmlformats.org/officeDocument/2006/relationships/image" Target="../media/image33.gif"/><Relationship Id="rId31" Type="http://schemas.openxmlformats.org/officeDocument/2006/relationships/audio" Target="../media/audio49.wav"/><Relationship Id="rId4" Type="http://schemas.openxmlformats.org/officeDocument/2006/relationships/audio" Target="../media/audio43.wav"/><Relationship Id="rId9" Type="http://schemas.openxmlformats.org/officeDocument/2006/relationships/audio" Target="../media/audio53.wav"/><Relationship Id="rId14" Type="http://schemas.openxmlformats.org/officeDocument/2006/relationships/image" Target="../media/image25.png"/><Relationship Id="rId22" Type="http://schemas.openxmlformats.org/officeDocument/2006/relationships/image" Target="../media/image30.png"/><Relationship Id="rId27" Type="http://schemas.openxmlformats.org/officeDocument/2006/relationships/image" Target="../media/image40.png"/><Relationship Id="rId30"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audio" Target="../media/audio55.wav"/><Relationship Id="rId21" Type="http://schemas.openxmlformats.org/officeDocument/2006/relationships/image" Target="../media/image34.gif"/><Relationship Id="rId7" Type="http://schemas.openxmlformats.org/officeDocument/2006/relationships/audio" Target="../media/audio59.wav"/><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42.png"/><Relationship Id="rId20" Type="http://schemas.openxmlformats.org/officeDocument/2006/relationships/image" Target="../media/image33.gif"/><Relationship Id="rId1" Type="http://schemas.openxmlformats.org/officeDocument/2006/relationships/slideLayout" Target="../slideLayouts/slideLayout6.xml"/><Relationship Id="rId6" Type="http://schemas.openxmlformats.org/officeDocument/2006/relationships/audio" Target="../media/audio58.wav"/><Relationship Id="rId11" Type="http://schemas.openxmlformats.org/officeDocument/2006/relationships/image" Target="../media/image41.png"/><Relationship Id="rId24" Type="http://schemas.openxmlformats.org/officeDocument/2006/relationships/image" Target="../media/image31.png"/><Relationship Id="rId5" Type="http://schemas.openxmlformats.org/officeDocument/2006/relationships/audio" Target="../media/audio57.wav"/><Relationship Id="rId15" Type="http://schemas.openxmlformats.org/officeDocument/2006/relationships/image" Target="../media/image26.png"/><Relationship Id="rId23" Type="http://schemas.openxmlformats.org/officeDocument/2006/relationships/image" Target="../media/image30.png"/><Relationship Id="rId10" Type="http://schemas.openxmlformats.org/officeDocument/2006/relationships/audio" Target="../media/audio62.wav"/><Relationship Id="rId19" Type="http://schemas.openxmlformats.org/officeDocument/2006/relationships/image" Target="../media/image29.png"/><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image" Target="../media/image25.png"/><Relationship Id="rId22"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18" Type="http://schemas.openxmlformats.org/officeDocument/2006/relationships/audio" Target="../media/audio78.wav"/><Relationship Id="rId3" Type="http://schemas.openxmlformats.org/officeDocument/2006/relationships/audio" Target="../media/audio63.wav"/><Relationship Id="rId21" Type="http://schemas.openxmlformats.org/officeDocument/2006/relationships/image" Target="../media/image44.png"/><Relationship Id="rId7" Type="http://schemas.openxmlformats.org/officeDocument/2006/relationships/audio" Target="../media/audio67.wav"/><Relationship Id="rId12" Type="http://schemas.openxmlformats.org/officeDocument/2006/relationships/audio" Target="../media/audio72.wav"/><Relationship Id="rId17" Type="http://schemas.openxmlformats.org/officeDocument/2006/relationships/audio" Target="../media/audio77.wav"/><Relationship Id="rId2" Type="http://schemas.openxmlformats.org/officeDocument/2006/relationships/notesSlide" Target="../notesSlides/notesSlide9.xml"/><Relationship Id="rId16" Type="http://schemas.openxmlformats.org/officeDocument/2006/relationships/audio" Target="../media/audio76.wav"/><Relationship Id="rId20"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audio" Target="../media/audio65.wav"/><Relationship Id="rId15" Type="http://schemas.openxmlformats.org/officeDocument/2006/relationships/audio" Target="../media/audio75.wav"/><Relationship Id="rId23" Type="http://schemas.openxmlformats.org/officeDocument/2006/relationships/image" Target="../media/image46.png"/><Relationship Id="rId10" Type="http://schemas.openxmlformats.org/officeDocument/2006/relationships/audio" Target="../media/audio70.wav"/><Relationship Id="rId19" Type="http://schemas.openxmlformats.org/officeDocument/2006/relationships/audio" Target="../media/audio79.wav"/><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audio" Target="../media/audio74.wav"/><Relationship Id="rId22"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7" name="Picture 4" descr="Free vector graphics of Basketball">
            <a:extLst>
              <a:ext uri="{FF2B5EF4-FFF2-40B4-BE49-F238E27FC236}">
                <a16:creationId xmlns:a16="http://schemas.microsoft.com/office/drawing/2014/main" id="{3B541F2E-64DF-DA31-9466-4535547E0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1650" y="4701506"/>
            <a:ext cx="816826" cy="8168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7E93122-7702-6A97-50A2-F51F4E96AC00}"/>
              </a:ext>
            </a:extLst>
          </p:cNvPr>
          <p:cNvSpPr/>
          <p:nvPr/>
        </p:nvSpPr>
        <p:spPr>
          <a:xfrm>
            <a:off x="7952874" y="866274"/>
            <a:ext cx="1636294" cy="1696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10" descr="Free vector graphics of Soccer">
            <a:extLst>
              <a:ext uri="{FF2B5EF4-FFF2-40B4-BE49-F238E27FC236}">
                <a16:creationId xmlns:a16="http://schemas.microsoft.com/office/drawing/2014/main" id="{3614E5AB-EAC3-6396-1B3D-A167F3AD9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152" y="1179880"/>
            <a:ext cx="1709737"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ree vector graphics of Balls">
            <a:extLst>
              <a:ext uri="{FF2B5EF4-FFF2-40B4-BE49-F238E27FC236}">
                <a16:creationId xmlns:a16="http://schemas.microsoft.com/office/drawing/2014/main" id="{5C3402E0-B83C-50BF-940A-CD4D47756C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1517" r="66267"/>
          <a:stretch/>
        </p:blipFill>
        <p:spPr bwMode="auto">
          <a:xfrm rot="19904461">
            <a:off x="3037147" y="4022955"/>
            <a:ext cx="916415" cy="6160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Free vector graphics of Balls">
            <a:extLst>
              <a:ext uri="{FF2B5EF4-FFF2-40B4-BE49-F238E27FC236}">
                <a16:creationId xmlns:a16="http://schemas.microsoft.com/office/drawing/2014/main" id="{D5AA77CB-C0F4-1836-A217-87471C0AA1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506" t="52900" r="1" b="-886"/>
          <a:stretch/>
        </p:blipFill>
        <p:spPr bwMode="auto">
          <a:xfrm rot="11684557">
            <a:off x="3500119" y="4862162"/>
            <a:ext cx="488512" cy="484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Gráficos vectoriales gratis de Fútbol">
            <a:extLst>
              <a:ext uri="{FF2B5EF4-FFF2-40B4-BE49-F238E27FC236}">
                <a16:creationId xmlns:a16="http://schemas.microsoft.com/office/drawing/2014/main" id="{FA8FEA67-F1E8-B8F0-69CD-271F1E3BB2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3937" b="50000"/>
          <a:stretch/>
        </p:blipFill>
        <p:spPr bwMode="auto">
          <a:xfrm>
            <a:off x="2833248" y="5375976"/>
            <a:ext cx="1538517" cy="13050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ree vector graphics of Balls">
            <a:extLst>
              <a:ext uri="{FF2B5EF4-FFF2-40B4-BE49-F238E27FC236}">
                <a16:creationId xmlns:a16="http://schemas.microsoft.com/office/drawing/2014/main" id="{5166458C-AE22-8E4D-6031-7D4D215A8F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477" t="51048" r="29004" b="-11824"/>
          <a:stretch/>
        </p:blipFill>
        <p:spPr bwMode="auto">
          <a:xfrm rot="15708729">
            <a:off x="3666842" y="4391354"/>
            <a:ext cx="539438" cy="514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Juegos Olímpicos">
            <a:extLst>
              <a:ext uri="{FF2B5EF4-FFF2-40B4-BE49-F238E27FC236}">
                <a16:creationId xmlns:a16="http://schemas.microsoft.com/office/drawing/2014/main" id="{81D1F951-3560-7DCB-F6CB-808645897B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954" y="1476229"/>
            <a:ext cx="2372226" cy="1186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0736317" y="966424"/>
            <a:ext cx="1221221" cy="405175"/>
          </a:xfrm>
          <a:noFill/>
          <a:ln>
            <a:solidFill>
              <a:schemeClr val="bg1"/>
            </a:solidFill>
          </a:ln>
        </p:spPr>
        <p:txBody>
          <a:bodyPr>
            <a:noAutofit/>
          </a:bodyPr>
          <a:lstStyle/>
          <a:p>
            <a:pPr algn="ctr"/>
            <a:r>
              <a:rPr lang="en-GB" sz="2000" b="1" dirty="0">
                <a:solidFill>
                  <a:schemeClr val="bg1"/>
                </a:solidFill>
                <a:latin typeface="Century Gothic" panose="020B0502020202020204" pitchFamily="34" charset="0"/>
              </a:rPr>
              <a:t>to print</a:t>
            </a:r>
          </a:p>
        </p:txBody>
      </p:sp>
      <p:pic>
        <p:nvPicPr>
          <p:cNvPr id="22" name="Picture 4" descr="Bloc De Notas, Hoja, En Blanco, Espiral">
            <a:extLst>
              <a:ext uri="{FF2B5EF4-FFF2-40B4-BE49-F238E27FC236}">
                <a16:creationId xmlns:a16="http://schemas.microsoft.com/office/drawing/2014/main" id="{0C21F623-012D-43B5-9831-94541702F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0"/>
          <a:stretch/>
        </p:blipFill>
        <p:spPr bwMode="auto">
          <a:xfrm>
            <a:off x="3699069" y="4513007"/>
            <a:ext cx="2293695" cy="22941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3">
            <a:extLst>
              <a:ext uri="{FF2B5EF4-FFF2-40B4-BE49-F238E27FC236}">
                <a16:creationId xmlns:a16="http://schemas.microsoft.com/office/drawing/2014/main" id="{CFF59552-D994-45B2-BED7-CD3E1973ED07}"/>
              </a:ext>
            </a:extLst>
          </p:cNvPr>
          <p:cNvGraphicFramePr>
            <a:graphicFrameLocks noGrp="1"/>
          </p:cNvGraphicFramePr>
          <p:nvPr/>
        </p:nvGraphicFramePr>
        <p:xfrm>
          <a:off x="162237" y="2746311"/>
          <a:ext cx="5756787" cy="1341120"/>
        </p:xfrm>
        <a:graphic>
          <a:graphicData uri="http://schemas.openxmlformats.org/drawingml/2006/table">
            <a:tbl>
              <a:tblPr firstRow="1" bandRow="1">
                <a:tableStyleId>{5940675A-B579-460E-94D1-54222C63F5DA}</a:tableStyleId>
              </a:tblPr>
              <a:tblGrid>
                <a:gridCol w="5756787">
                  <a:extLst>
                    <a:ext uri="{9D8B030D-6E8A-4147-A177-3AD203B41FA5}">
                      <a16:colId xmlns:a16="http://schemas.microsoft.com/office/drawing/2014/main" val="2429388920"/>
                    </a:ext>
                  </a:extLst>
                </a:gridCol>
              </a:tblGrid>
              <a:tr h="269305">
                <a:tc>
                  <a:txBody>
                    <a:bodyPr/>
                    <a:lstStyle/>
                    <a:p>
                      <a:r>
                        <a:rPr lang="en-GB" sz="1600"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4634710"/>
                  </a:ext>
                </a:extLst>
              </a:tr>
              <a:tr h="269305">
                <a:tc>
                  <a:txBody>
                    <a:bodyPr/>
                    <a:lstStyle/>
                    <a:p>
                      <a:r>
                        <a:rPr lang="en-GB" sz="1600"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30148178"/>
                  </a:ext>
                </a:extLst>
              </a:tr>
              <a:tr h="269305">
                <a:tc>
                  <a:txBody>
                    <a:bodyPr/>
                    <a:lstStyle/>
                    <a:p>
                      <a:r>
                        <a:rPr lang="en-GB" sz="1600"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52211"/>
                  </a:ext>
                </a:extLst>
              </a:tr>
              <a:tr h="269305">
                <a:tc>
                  <a:txBody>
                    <a:bodyPr/>
                    <a:lstStyle/>
                    <a:p>
                      <a:r>
                        <a:rPr lang="en-GB" sz="1600"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61341"/>
                  </a:ext>
                </a:extLst>
              </a:tr>
            </a:tbl>
          </a:graphicData>
        </a:graphic>
      </p:graphicFrame>
      <p:sp>
        <p:nvSpPr>
          <p:cNvPr id="25" name="TextBox 24">
            <a:extLst>
              <a:ext uri="{FF2B5EF4-FFF2-40B4-BE49-F238E27FC236}">
                <a16:creationId xmlns:a16="http://schemas.microsoft.com/office/drawing/2014/main" id="{9220F546-5036-4F33-9452-F8D0693F7965}"/>
              </a:ext>
            </a:extLst>
          </p:cNvPr>
          <p:cNvSpPr txBox="1"/>
          <p:nvPr/>
        </p:nvSpPr>
        <p:spPr>
          <a:xfrm>
            <a:off x="-1" y="5456"/>
            <a:ext cx="6223819" cy="1077218"/>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 </a:t>
            </a:r>
            <a:r>
              <a:rPr lang="en-GB" sz="2000" dirty="0">
                <a:solidFill>
                  <a:srgbClr val="002060"/>
                </a:solidFill>
                <a:latin typeface="Century Gothic" panose="020B0502020202020204" pitchFamily="34" charset="0"/>
              </a:rPr>
              <a:t>Escribe </a:t>
            </a:r>
            <a:r>
              <a:rPr lang="en-GB" sz="2000" dirty="0" err="1">
                <a:solidFill>
                  <a:srgbClr val="002060"/>
                </a:solidFill>
                <a:latin typeface="Century Gothic" panose="020B0502020202020204" pitchFamily="34" charset="0"/>
              </a:rPr>
              <a:t>frases</a:t>
            </a:r>
            <a:r>
              <a:rPr lang="en-GB" sz="2000" dirty="0">
                <a:solidFill>
                  <a:srgbClr val="002060"/>
                </a:solidFill>
                <a:latin typeface="Century Gothic" panose="020B0502020202020204" pitchFamily="34" charset="0"/>
              </a:rPr>
              <a:t>. Use ‘hay’, ‘son’ and the correct ending for the adjectives.</a:t>
            </a:r>
          </a:p>
          <a:p>
            <a:r>
              <a:rPr lang="en-GB" sz="2000" dirty="0">
                <a:solidFill>
                  <a:srgbClr val="002060"/>
                </a:solidFill>
                <a:latin typeface="Century Gothic" panose="020B0502020202020204" pitchFamily="34" charset="0"/>
              </a:rPr>
              <a:t> </a:t>
            </a:r>
          </a:p>
        </p:txBody>
      </p:sp>
      <p:sp>
        <p:nvSpPr>
          <p:cNvPr id="26" name="TextBox 25">
            <a:extLst>
              <a:ext uri="{FF2B5EF4-FFF2-40B4-BE49-F238E27FC236}">
                <a16:creationId xmlns:a16="http://schemas.microsoft.com/office/drawing/2014/main" id="{EF90492C-87B3-421B-A25A-C9B2C4748C18}"/>
              </a:ext>
            </a:extLst>
          </p:cNvPr>
          <p:cNvSpPr txBox="1"/>
          <p:nvPr/>
        </p:nvSpPr>
        <p:spPr>
          <a:xfrm>
            <a:off x="29497" y="4184375"/>
            <a:ext cx="54856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 </a:t>
            </a:r>
            <a:r>
              <a:rPr lang="en-GB" sz="2000" dirty="0">
                <a:solidFill>
                  <a:srgbClr val="002060"/>
                </a:solidFill>
                <a:latin typeface="Century Gothic" panose="020B0502020202020204" pitchFamily="34" charset="0"/>
              </a:rPr>
              <a:t>Design and describe your own picture. </a:t>
            </a:r>
          </a:p>
        </p:txBody>
      </p:sp>
      <p:sp>
        <p:nvSpPr>
          <p:cNvPr id="27" name="TextBox 26">
            <a:extLst>
              <a:ext uri="{FF2B5EF4-FFF2-40B4-BE49-F238E27FC236}">
                <a16:creationId xmlns:a16="http://schemas.microsoft.com/office/drawing/2014/main" id="{37914E4C-86E9-4528-982E-0DBEB8E18226}"/>
              </a:ext>
            </a:extLst>
          </p:cNvPr>
          <p:cNvSpPr txBox="1"/>
          <p:nvPr/>
        </p:nvSpPr>
        <p:spPr>
          <a:xfrm>
            <a:off x="5958715" y="763265"/>
            <a:ext cx="354584" cy="6124754"/>
          </a:xfrm>
          <a:prstGeom prst="rect">
            <a:avLst/>
          </a:prstGeom>
          <a:noFill/>
        </p:spPr>
        <p:txBody>
          <a:bodyPr wrap="none" rtlCol="0">
            <a:spAutoFit/>
          </a:bodyPr>
          <a:lstStyle/>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p:txBody>
      </p:sp>
      <p:sp>
        <p:nvSpPr>
          <p:cNvPr id="28" name="Rectangle: Rounded Corners 27">
            <a:extLst>
              <a:ext uri="{FF2B5EF4-FFF2-40B4-BE49-F238E27FC236}">
                <a16:creationId xmlns:a16="http://schemas.microsoft.com/office/drawing/2014/main" id="{C3BE4F9D-D849-4511-930C-C2B0A884DAA1}"/>
              </a:ext>
            </a:extLst>
          </p:cNvPr>
          <p:cNvSpPr/>
          <p:nvPr/>
        </p:nvSpPr>
        <p:spPr>
          <a:xfrm>
            <a:off x="88488" y="4753565"/>
            <a:ext cx="3522285" cy="2024741"/>
          </a:xfrm>
          <a:prstGeom prst="round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Picture 2" descr="Pencil, Writing Tool, School Supplies">
            <a:extLst>
              <a:ext uri="{FF2B5EF4-FFF2-40B4-BE49-F238E27FC236}">
                <a16:creationId xmlns:a16="http://schemas.microsoft.com/office/drawing/2014/main" id="{D58D8B52-1320-4178-9557-FAA6A52E2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8944" y="4871062"/>
            <a:ext cx="287859" cy="35589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Bloc De Notas, Hoja, En Blanco, Espiral">
            <a:extLst>
              <a:ext uri="{FF2B5EF4-FFF2-40B4-BE49-F238E27FC236}">
                <a16:creationId xmlns:a16="http://schemas.microsoft.com/office/drawing/2014/main" id="{929F07B2-E937-49E2-B62B-E8593CC2A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0"/>
          <a:stretch/>
        </p:blipFill>
        <p:spPr bwMode="auto">
          <a:xfrm>
            <a:off x="9863893" y="4513007"/>
            <a:ext cx="2293695" cy="22941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Table 3">
            <a:extLst>
              <a:ext uri="{FF2B5EF4-FFF2-40B4-BE49-F238E27FC236}">
                <a16:creationId xmlns:a16="http://schemas.microsoft.com/office/drawing/2014/main" id="{8BB52350-2C74-4C88-A91F-A75B5954FC76}"/>
              </a:ext>
            </a:extLst>
          </p:cNvPr>
          <p:cNvGraphicFramePr>
            <a:graphicFrameLocks noGrp="1"/>
          </p:cNvGraphicFramePr>
          <p:nvPr/>
        </p:nvGraphicFramePr>
        <p:xfrm>
          <a:off x="6327060" y="2746311"/>
          <a:ext cx="5756787" cy="1341120"/>
        </p:xfrm>
        <a:graphic>
          <a:graphicData uri="http://schemas.openxmlformats.org/drawingml/2006/table">
            <a:tbl>
              <a:tblPr firstRow="1" bandRow="1">
                <a:tableStyleId>{5940675A-B579-460E-94D1-54222C63F5DA}</a:tableStyleId>
              </a:tblPr>
              <a:tblGrid>
                <a:gridCol w="5756787">
                  <a:extLst>
                    <a:ext uri="{9D8B030D-6E8A-4147-A177-3AD203B41FA5}">
                      <a16:colId xmlns:a16="http://schemas.microsoft.com/office/drawing/2014/main" val="2429388920"/>
                    </a:ext>
                  </a:extLst>
                </a:gridCol>
              </a:tblGrid>
              <a:tr h="269305">
                <a:tc>
                  <a:txBody>
                    <a:bodyPr/>
                    <a:lstStyle/>
                    <a:p>
                      <a:r>
                        <a:rPr lang="en-GB" sz="1600"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4634710"/>
                  </a:ext>
                </a:extLst>
              </a:tr>
              <a:tr h="269305">
                <a:tc>
                  <a:txBody>
                    <a:bodyPr/>
                    <a:lstStyle/>
                    <a:p>
                      <a:r>
                        <a:rPr lang="en-GB" sz="1600"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30148178"/>
                  </a:ext>
                </a:extLst>
              </a:tr>
              <a:tr h="269305">
                <a:tc>
                  <a:txBody>
                    <a:bodyPr/>
                    <a:lstStyle/>
                    <a:p>
                      <a:r>
                        <a:rPr lang="en-GB" sz="1600"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52211"/>
                  </a:ext>
                </a:extLst>
              </a:tr>
              <a:tr h="269305">
                <a:tc>
                  <a:txBody>
                    <a:bodyPr/>
                    <a:lstStyle/>
                    <a:p>
                      <a:r>
                        <a:rPr lang="en-GB" sz="1600"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61341"/>
                  </a:ext>
                </a:extLst>
              </a:tr>
            </a:tbl>
          </a:graphicData>
        </a:graphic>
      </p:graphicFrame>
      <p:sp>
        <p:nvSpPr>
          <p:cNvPr id="51" name="TextBox 50">
            <a:extLst>
              <a:ext uri="{FF2B5EF4-FFF2-40B4-BE49-F238E27FC236}">
                <a16:creationId xmlns:a16="http://schemas.microsoft.com/office/drawing/2014/main" id="{445262F3-1224-47A6-92A4-3E72E4B56F5A}"/>
              </a:ext>
            </a:extLst>
          </p:cNvPr>
          <p:cNvSpPr txBox="1"/>
          <p:nvPr/>
        </p:nvSpPr>
        <p:spPr>
          <a:xfrm>
            <a:off x="6209067" y="5456"/>
            <a:ext cx="5992765" cy="1077218"/>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 </a:t>
            </a:r>
            <a:r>
              <a:rPr lang="en-GB" sz="2000" dirty="0">
                <a:solidFill>
                  <a:srgbClr val="002060"/>
                </a:solidFill>
                <a:latin typeface="Century Gothic" panose="020B0502020202020204" pitchFamily="34" charset="0"/>
              </a:rPr>
              <a:t>Escribe </a:t>
            </a:r>
            <a:r>
              <a:rPr lang="en-GB" sz="2000" dirty="0" err="1">
                <a:solidFill>
                  <a:srgbClr val="002060"/>
                </a:solidFill>
                <a:latin typeface="Century Gothic" panose="020B0502020202020204" pitchFamily="34" charset="0"/>
              </a:rPr>
              <a:t>frases</a:t>
            </a:r>
            <a:r>
              <a:rPr lang="en-GB" sz="2000" dirty="0">
                <a:solidFill>
                  <a:srgbClr val="002060"/>
                </a:solidFill>
                <a:latin typeface="Century Gothic" panose="020B0502020202020204" pitchFamily="34" charset="0"/>
              </a:rPr>
              <a:t>. Use ‘hay’, ‘son’ and the correct ending for the adjectives.</a:t>
            </a:r>
          </a:p>
          <a:p>
            <a:r>
              <a:rPr lang="en-GB" sz="2000" dirty="0">
                <a:solidFill>
                  <a:srgbClr val="002060"/>
                </a:solidFill>
                <a:latin typeface="Century Gothic" panose="020B0502020202020204" pitchFamily="34" charset="0"/>
              </a:rPr>
              <a:t> </a:t>
            </a:r>
          </a:p>
        </p:txBody>
      </p:sp>
      <p:sp>
        <p:nvSpPr>
          <p:cNvPr id="52" name="TextBox 51">
            <a:extLst>
              <a:ext uri="{FF2B5EF4-FFF2-40B4-BE49-F238E27FC236}">
                <a16:creationId xmlns:a16="http://schemas.microsoft.com/office/drawing/2014/main" id="{F4CA3F67-37FE-4EE0-99F7-BDB672D62D9E}"/>
              </a:ext>
            </a:extLst>
          </p:cNvPr>
          <p:cNvSpPr txBox="1"/>
          <p:nvPr/>
        </p:nvSpPr>
        <p:spPr>
          <a:xfrm>
            <a:off x="6238565" y="4184375"/>
            <a:ext cx="54856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 </a:t>
            </a:r>
            <a:r>
              <a:rPr lang="en-GB" sz="2000" dirty="0">
                <a:solidFill>
                  <a:srgbClr val="002060"/>
                </a:solidFill>
                <a:latin typeface="Century Gothic" panose="020B0502020202020204" pitchFamily="34" charset="0"/>
              </a:rPr>
              <a:t>Design and describe your own picture. </a:t>
            </a:r>
          </a:p>
        </p:txBody>
      </p:sp>
      <p:sp>
        <p:nvSpPr>
          <p:cNvPr id="53" name="Rectangle: Rounded Corners 52">
            <a:extLst>
              <a:ext uri="{FF2B5EF4-FFF2-40B4-BE49-F238E27FC236}">
                <a16:creationId xmlns:a16="http://schemas.microsoft.com/office/drawing/2014/main" id="{81671B31-B10E-46F4-ACC3-57854A002965}"/>
              </a:ext>
            </a:extLst>
          </p:cNvPr>
          <p:cNvSpPr/>
          <p:nvPr/>
        </p:nvSpPr>
        <p:spPr>
          <a:xfrm>
            <a:off x="6253312" y="4753565"/>
            <a:ext cx="3522285" cy="2024741"/>
          </a:xfrm>
          <a:prstGeom prst="round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2" descr="Pencil, Writing Tool, School Supplies">
            <a:extLst>
              <a:ext uri="{FF2B5EF4-FFF2-40B4-BE49-F238E27FC236}">
                <a16:creationId xmlns:a16="http://schemas.microsoft.com/office/drawing/2014/main" id="{960B51FA-E2E1-419F-8E6C-3377894C2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012" y="4871062"/>
            <a:ext cx="287859" cy="3558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EE4FDB4-2EEB-4C9D-AE5D-DD73CBDE8A9C}"/>
              </a:ext>
            </a:extLst>
          </p:cNvPr>
          <p:cNvPicPr>
            <a:picLocks noChangeAspect="1"/>
          </p:cNvPicPr>
          <p:nvPr/>
        </p:nvPicPr>
        <p:blipFill>
          <a:blip r:embed="rId5"/>
          <a:stretch>
            <a:fillRect/>
          </a:stretch>
        </p:blipFill>
        <p:spPr>
          <a:xfrm>
            <a:off x="7460414" y="787272"/>
            <a:ext cx="3079809" cy="2029388"/>
          </a:xfrm>
          <a:prstGeom prst="rect">
            <a:avLst/>
          </a:prstGeom>
        </p:spPr>
      </p:pic>
      <p:pic>
        <p:nvPicPr>
          <p:cNvPr id="4" name="Picture 3">
            <a:extLst>
              <a:ext uri="{FF2B5EF4-FFF2-40B4-BE49-F238E27FC236}">
                <a16:creationId xmlns:a16="http://schemas.microsoft.com/office/drawing/2014/main" id="{E60F9B8B-EAE4-408A-8E58-D2DCE2057239}"/>
              </a:ext>
            </a:extLst>
          </p:cNvPr>
          <p:cNvPicPr>
            <a:picLocks noChangeAspect="1"/>
          </p:cNvPicPr>
          <p:nvPr/>
        </p:nvPicPr>
        <p:blipFill>
          <a:blip r:embed="rId6"/>
          <a:stretch>
            <a:fillRect/>
          </a:stretch>
        </p:blipFill>
        <p:spPr>
          <a:xfrm>
            <a:off x="1364974" y="798818"/>
            <a:ext cx="2961815" cy="1912273"/>
          </a:xfrm>
          <a:prstGeom prst="rect">
            <a:avLst/>
          </a:prstGeom>
        </p:spPr>
      </p:pic>
    </p:spTree>
    <p:extLst>
      <p:ext uri="{BB962C8B-B14F-4D97-AF65-F5344CB8AC3E}">
        <p14:creationId xmlns:p14="http://schemas.microsoft.com/office/powerpoint/2010/main" val="3136056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5a</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48313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extLst>
              <a:ext uri="{FF2B5EF4-FFF2-40B4-BE49-F238E27FC236}">
                <a16:creationId xmlns:a16="http://schemas.microsoft.com/office/drawing/2014/main" id="{9E6B8B2A-3837-A60B-3D56-A1396EF5D91F}"/>
              </a:ext>
            </a:extLst>
          </p:cNvPr>
          <p:cNvSpPr txBox="1"/>
          <p:nvPr/>
        </p:nvSpPr>
        <p:spPr>
          <a:xfrm>
            <a:off x="643129" y="148536"/>
            <a:ext cx="6096000"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5a: </a:t>
            </a:r>
            <a:endParaRPr lang="en-GB" sz="2800" dirty="0"/>
          </a:p>
        </p:txBody>
      </p:sp>
      <p:graphicFrame>
        <p:nvGraphicFramePr>
          <p:cNvPr id="14" name="Table 4">
            <a:extLst>
              <a:ext uri="{FF2B5EF4-FFF2-40B4-BE49-F238E27FC236}">
                <a16:creationId xmlns:a16="http://schemas.microsoft.com/office/drawing/2014/main" id="{C429B9CC-950A-4EBF-8A96-630AADDCADA0}"/>
              </a:ext>
            </a:extLst>
          </p:cNvPr>
          <p:cNvGraphicFramePr>
            <a:graphicFrameLocks noGrp="1"/>
          </p:cNvGraphicFramePr>
          <p:nvPr>
            <p:extLst>
              <p:ext uri="{D42A27DB-BD31-4B8C-83A1-F6EECF244321}">
                <p14:modId xmlns:p14="http://schemas.microsoft.com/office/powerpoint/2010/main" val="3653354339"/>
              </p:ext>
            </p:extLst>
          </p:nvPr>
        </p:nvGraphicFramePr>
        <p:xfrm>
          <a:off x="555927" y="1379864"/>
          <a:ext cx="10683882" cy="4831332"/>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tener</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lugar</a:t>
                      </a:r>
                      <a:endParaRPr lang="en-GB" sz="20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típicas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acompañar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lugar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música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famosos</a:t>
                      </a: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treinta</a:t>
                      </a:r>
                      <a:r>
                        <a:rPr lang="en-GB" sz="2800" b="1"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cinco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concierto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fiesta</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trece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veintisiete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diecinueve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a:p>
                  </a:txBody>
                  <a:tcPr/>
                </a:tc>
                <a:tc>
                  <a:txBody>
                    <a:bodyPr/>
                    <a:lstStyle/>
                    <a:p>
                      <a:r>
                        <a:rPr lang="en-GB" sz="2800" b="1" dirty="0" err="1">
                          <a:solidFill>
                            <a:srgbClr val="002060"/>
                          </a:solidFill>
                          <a:latin typeface="Century Gothic" panose="020B0502020202020204" pitchFamily="34" charset="0"/>
                        </a:rPr>
                        <a:t>capaces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difíciles</a:t>
                      </a:r>
                      <a:endParaRPr lang="en-GB" sz="2800" b="1" dirty="0">
                        <a:solidFill>
                          <a:srgbClr val="002060"/>
                        </a:solidFill>
                        <a:latin typeface="Century Gothic" panose="020B0502020202020204" pitchFamily="34" charset="0"/>
                      </a:endParaRPr>
                    </a:p>
                  </a:txBody>
                  <a:tcPr/>
                </a:tc>
                <a:tc>
                  <a:txBody>
                    <a:bodyPr/>
                    <a:lstStyle/>
                    <a:p>
                      <a:r>
                        <a:rPr lang="en-GB" sz="2700" b="1" dirty="0">
                          <a:solidFill>
                            <a:srgbClr val="002060"/>
                          </a:solidFill>
                          <a:latin typeface="Century Gothic" panose="020B0502020202020204" pitchFamily="34" charset="0"/>
                        </a:rPr>
                        <a:t>¿</a:t>
                      </a:r>
                      <a:r>
                        <a:rPr lang="en-GB" sz="2700" b="1" dirty="0" err="1">
                          <a:solidFill>
                            <a:srgbClr val="002060"/>
                          </a:solidFill>
                          <a:latin typeface="Century Gothic" panose="020B0502020202020204" pitchFamily="34" charset="0"/>
                        </a:rPr>
                        <a:t>cuántas</a:t>
                      </a:r>
                      <a:r>
                        <a:rPr lang="en-GB" sz="27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fácil</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capaz</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cuántos</a:t>
                      </a:r>
                      <a:r>
                        <a:rPr lang="en-GB" sz="28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F94117F7-B5DF-40CD-9063-ECACAC6E9745}"/>
              </a:ext>
            </a:extLst>
          </p:cNvPr>
          <p:cNvPicPr>
            <a:picLocks noChangeAspect="1"/>
          </p:cNvPicPr>
          <p:nvPr/>
        </p:nvPicPr>
        <p:blipFill>
          <a:blip r:embed="rId4"/>
          <a:stretch>
            <a:fillRect/>
          </a:stretch>
        </p:blipFill>
        <p:spPr>
          <a:xfrm>
            <a:off x="712746" y="344700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E1BC05CD-D9F9-4D2D-A82E-2544D54A0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72" y="1805620"/>
            <a:ext cx="1186070" cy="1186070"/>
          </a:xfrm>
          <a:prstGeom prst="rect">
            <a:avLst/>
          </a:prstGeom>
        </p:spPr>
      </p:pic>
      <p:pic>
        <p:nvPicPr>
          <p:cNvPr id="18" name="Picture 17">
            <a:extLst>
              <a:ext uri="{FF2B5EF4-FFF2-40B4-BE49-F238E27FC236}">
                <a16:creationId xmlns:a16="http://schemas.microsoft.com/office/drawing/2014/main" id="{AFDF6FE5-DF44-40EF-8F46-341606AF0A8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5070" y="4982670"/>
            <a:ext cx="1162417" cy="1101237"/>
          </a:xfrm>
          <a:prstGeom prst="rect">
            <a:avLst/>
          </a:prstGeom>
        </p:spPr>
      </p:pic>
      <p:sp>
        <p:nvSpPr>
          <p:cNvPr id="19" name="TextBox 18">
            <a:extLst>
              <a:ext uri="{FF2B5EF4-FFF2-40B4-BE49-F238E27FC236}">
                <a16:creationId xmlns:a16="http://schemas.microsoft.com/office/drawing/2014/main" id="{BACF14A2-0921-47C6-B4A5-E7BD2838AE44}"/>
              </a:ext>
            </a:extLst>
          </p:cNvPr>
          <p:cNvSpPr txBox="1"/>
          <p:nvPr/>
        </p:nvSpPr>
        <p:spPr>
          <a:xfrm>
            <a:off x="1602564" y="559846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0" name="TextBox 19">
            <a:extLst>
              <a:ext uri="{FF2B5EF4-FFF2-40B4-BE49-F238E27FC236}">
                <a16:creationId xmlns:a16="http://schemas.microsoft.com/office/drawing/2014/main" id="{4CD8FC6C-776B-452A-9AD0-E37D047B9980}"/>
              </a:ext>
            </a:extLst>
          </p:cNvPr>
          <p:cNvSpPr txBox="1"/>
          <p:nvPr/>
        </p:nvSpPr>
        <p:spPr>
          <a:xfrm>
            <a:off x="1573068" y="411003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1" name="TextBox 20">
            <a:extLst>
              <a:ext uri="{FF2B5EF4-FFF2-40B4-BE49-F238E27FC236}">
                <a16:creationId xmlns:a16="http://schemas.microsoft.com/office/drawing/2014/main" id="{04E1058F-9B4A-4B22-A63D-971C01B66E41}"/>
              </a:ext>
            </a:extLst>
          </p:cNvPr>
          <p:cNvSpPr txBox="1"/>
          <p:nvPr/>
        </p:nvSpPr>
        <p:spPr>
          <a:xfrm>
            <a:off x="1602564" y="249795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362117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5b :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extLst>
              <a:ext uri="{FF2B5EF4-FFF2-40B4-BE49-F238E27FC236}">
                <a16:creationId xmlns:a16="http://schemas.microsoft.com/office/drawing/2014/main" id="{9E20BFD3-288F-DD83-E618-5F18115212BF}"/>
              </a:ext>
            </a:extLst>
          </p:cNvPr>
          <p:cNvSpPr txBox="1"/>
          <p:nvPr/>
        </p:nvSpPr>
        <p:spPr>
          <a:xfrm>
            <a:off x="644540" y="150200"/>
            <a:ext cx="2471085"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5b: </a:t>
            </a:r>
            <a:endParaRPr lang="en-GB" sz="2800" dirty="0"/>
          </a:p>
        </p:txBody>
      </p:sp>
      <p:sp>
        <p:nvSpPr>
          <p:cNvPr id="14" name="TextBox 13">
            <a:extLst>
              <a:ext uri="{FF2B5EF4-FFF2-40B4-BE49-F238E27FC236}">
                <a16:creationId xmlns:a16="http://schemas.microsoft.com/office/drawing/2014/main" id="{13AC5FD8-68C8-27A8-526C-7DCA6AD07E99}"/>
              </a:ext>
            </a:extLst>
          </p:cNvPr>
          <p:cNvSpPr txBox="1"/>
          <p:nvPr/>
        </p:nvSpPr>
        <p:spPr>
          <a:xfrm>
            <a:off x="3164283" y="145306"/>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graphicFrame>
        <p:nvGraphicFramePr>
          <p:cNvPr id="15" name="Table 4">
            <a:extLst>
              <a:ext uri="{FF2B5EF4-FFF2-40B4-BE49-F238E27FC236}">
                <a16:creationId xmlns:a16="http://schemas.microsoft.com/office/drawing/2014/main" id="{45715562-308F-48E9-A6C4-C6A9E5CF1C83}"/>
              </a:ext>
            </a:extLst>
          </p:cNvPr>
          <p:cNvGraphicFramePr>
            <a:graphicFrameLocks noGrp="1"/>
          </p:cNvGraphicFramePr>
          <p:nvPr>
            <p:extLst>
              <p:ext uri="{D42A27DB-BD31-4B8C-83A1-F6EECF244321}">
                <p14:modId xmlns:p14="http://schemas.microsoft.com/office/powerpoint/2010/main" val="3660972696"/>
              </p:ext>
            </p:extLst>
          </p:nvPr>
        </p:nvGraphicFramePr>
        <p:xfrm>
          <a:off x="566685" y="1380202"/>
          <a:ext cx="10683882" cy="4831332"/>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typical (</a:t>
                      </a:r>
                      <a:r>
                        <a:rPr lang="en-GB" sz="2800" b="1" dirty="0" err="1">
                          <a:solidFill>
                            <a:srgbClr val="002060"/>
                          </a:solidFill>
                          <a:latin typeface="Century Gothic" panose="020B0502020202020204" pitchFamily="34" charset="0"/>
                        </a:rPr>
                        <a:t>mpl</a:t>
                      </a:r>
                      <a:r>
                        <a:rPr lang="en-GB" sz="2800" b="1" dirty="0">
                          <a:solidFill>
                            <a:srgbClr val="002060"/>
                          </a:solidFill>
                          <a:latin typeface="Century Gothic" panose="020B0502020202020204" pitchFamily="34" charset="0"/>
                        </a:rPr>
                        <a:t>)</a:t>
                      </a:r>
                      <a:endParaRPr lang="en-GB" sz="20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music</a:t>
                      </a:r>
                    </a:p>
                  </a:txBody>
                  <a:tcPr/>
                </a:tc>
                <a:tc>
                  <a:txBody>
                    <a:bodyPr/>
                    <a:lstStyle/>
                    <a:p>
                      <a:r>
                        <a:rPr lang="en-GB" sz="2800" b="1" dirty="0">
                          <a:solidFill>
                            <a:srgbClr val="002060"/>
                          </a:solidFill>
                          <a:latin typeface="Century Gothic" panose="020B0502020202020204" pitchFamily="34" charset="0"/>
                        </a:rPr>
                        <a:t>(the) place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accompany</a:t>
                      </a:r>
                    </a:p>
                  </a:txBody>
                  <a:tcPr/>
                </a:tc>
                <a:tc>
                  <a:txBody>
                    <a:bodyPr/>
                    <a:lstStyle/>
                    <a:p>
                      <a:r>
                        <a:rPr lang="en-GB" sz="2800" b="1" dirty="0">
                          <a:solidFill>
                            <a:srgbClr val="002060"/>
                          </a:solidFill>
                          <a:latin typeface="Century Gothic" panose="020B0502020202020204" pitchFamily="34" charset="0"/>
                        </a:rPr>
                        <a:t>to take place</a:t>
                      </a:r>
                    </a:p>
                  </a:txBody>
                  <a:tcPr/>
                </a:tc>
                <a:tc>
                  <a:txBody>
                    <a:bodyPr/>
                    <a:lstStyle/>
                    <a:p>
                      <a:r>
                        <a:rPr lang="en-GB" sz="2400" b="1" dirty="0">
                          <a:solidFill>
                            <a:srgbClr val="002060"/>
                          </a:solidFill>
                          <a:latin typeface="Century Gothic" panose="020B0502020202020204" pitchFamily="34" charset="0"/>
                        </a:rPr>
                        <a:t>famous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13</a:t>
                      </a:r>
                    </a:p>
                  </a:txBody>
                  <a:tcPr/>
                </a:tc>
                <a:tc>
                  <a:txBody>
                    <a:bodyPr/>
                    <a:lstStyle/>
                    <a:p>
                      <a:r>
                        <a:rPr lang="en-GB" sz="2800" b="1" dirty="0">
                          <a:solidFill>
                            <a:srgbClr val="002060"/>
                          </a:solidFill>
                          <a:latin typeface="Century Gothic" panose="020B0502020202020204" pitchFamily="34" charset="0"/>
                        </a:rPr>
                        <a:t>18</a:t>
                      </a:r>
                    </a:p>
                  </a:txBody>
                  <a:tcPr/>
                </a:tc>
                <a:tc>
                  <a:txBody>
                    <a:bodyPr/>
                    <a:lstStyle/>
                    <a:p>
                      <a:r>
                        <a:rPr lang="en-GB" sz="2800" b="1" dirty="0">
                          <a:solidFill>
                            <a:srgbClr val="002060"/>
                          </a:solidFill>
                          <a:latin typeface="Century Gothic" panose="020B0502020202020204" pitchFamily="34" charset="0"/>
                        </a:rPr>
                        <a:t>21</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concert</a:t>
                      </a:r>
                    </a:p>
                  </a:txBody>
                  <a:tcPr/>
                </a:tc>
                <a:tc>
                  <a:txBody>
                    <a:bodyPr/>
                    <a:lstStyle/>
                    <a:p>
                      <a:r>
                        <a:rPr lang="en-GB" sz="2800" b="1" dirty="0">
                          <a:solidFill>
                            <a:srgbClr val="002060"/>
                          </a:solidFill>
                          <a:latin typeface="Century Gothic" panose="020B0502020202020204" pitchFamily="34" charset="0"/>
                        </a:rPr>
                        <a:t>(the) party</a:t>
                      </a:r>
                    </a:p>
                  </a:txBody>
                  <a:tcPr/>
                </a:tc>
                <a:tc>
                  <a:txBody>
                    <a:bodyPr/>
                    <a:lstStyle/>
                    <a:p>
                      <a:r>
                        <a:rPr lang="en-GB" sz="2800" b="1" dirty="0">
                          <a:solidFill>
                            <a:srgbClr val="002060"/>
                          </a:solidFill>
                          <a:latin typeface="Century Gothic" panose="020B0502020202020204" pitchFamily="34" charset="0"/>
                        </a:rPr>
                        <a:t>31</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a:p>
                  </a:txBody>
                  <a:tcPr/>
                </a:tc>
                <a:tc>
                  <a:txBody>
                    <a:bodyPr/>
                    <a:lstStyle/>
                    <a:p>
                      <a:r>
                        <a:rPr lang="en-GB" sz="2800" b="1" dirty="0">
                          <a:solidFill>
                            <a:srgbClr val="002060"/>
                          </a:solidFill>
                          <a:latin typeface="Century Gothic" panose="020B0502020202020204" pitchFamily="34" charset="0"/>
                        </a:rPr>
                        <a:t>difficult (</a:t>
                      </a:r>
                      <a:r>
                        <a:rPr lang="en-GB" sz="2800" b="1" dirty="0" err="1">
                          <a:solidFill>
                            <a:srgbClr val="002060"/>
                          </a:solidFill>
                          <a:latin typeface="Century Gothic" panose="020B0502020202020204" pitchFamily="34" charset="0"/>
                        </a:rPr>
                        <a:t>mfpl</a:t>
                      </a:r>
                      <a:r>
                        <a:rPr lang="en-GB" sz="2800" b="1" dirty="0">
                          <a:solidFill>
                            <a:srgbClr val="002060"/>
                          </a:solidFill>
                          <a:latin typeface="Century Gothic" panose="020B0502020202020204" pitchFamily="34" charset="0"/>
                        </a:rPr>
                        <a:t>)</a:t>
                      </a:r>
                    </a:p>
                  </a:txBody>
                  <a:tcPr/>
                </a:tc>
                <a:tc>
                  <a:txBody>
                    <a:bodyPr/>
                    <a:lstStyle/>
                    <a:p>
                      <a:r>
                        <a:rPr lang="en-GB" sz="2800" b="1" dirty="0">
                          <a:solidFill>
                            <a:srgbClr val="002060"/>
                          </a:solidFill>
                          <a:latin typeface="Century Gothic" panose="020B0502020202020204" pitchFamily="34" charset="0"/>
                        </a:rPr>
                        <a:t>easy (m/f)</a:t>
                      </a:r>
                    </a:p>
                  </a:txBody>
                  <a:tcPr/>
                </a:tc>
                <a:tc>
                  <a:txBody>
                    <a:bodyPr/>
                    <a:lstStyle/>
                    <a:p>
                      <a:r>
                        <a:rPr lang="en-GB" sz="2700" b="1" dirty="0">
                          <a:solidFill>
                            <a:srgbClr val="002060"/>
                          </a:solidFill>
                          <a:latin typeface="Century Gothic" panose="020B0502020202020204" pitchFamily="34" charset="0"/>
                        </a:rPr>
                        <a:t>how many? (</a:t>
                      </a:r>
                      <a:r>
                        <a:rPr lang="en-GB" sz="2700" b="1" dirty="0" err="1">
                          <a:solidFill>
                            <a:srgbClr val="002060"/>
                          </a:solidFill>
                          <a:latin typeface="Century Gothic" panose="020B0502020202020204" pitchFamily="34" charset="0"/>
                        </a:rPr>
                        <a:t>mpl</a:t>
                      </a:r>
                      <a:r>
                        <a:rPr lang="en-GB" sz="27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able (m/f)</a:t>
                      </a:r>
                    </a:p>
                  </a:txBody>
                  <a:tcPr/>
                </a:tc>
                <a:tc>
                  <a:txBody>
                    <a:bodyPr/>
                    <a:lstStyle/>
                    <a:p>
                      <a:r>
                        <a:rPr lang="en-GB" sz="2800" b="1" dirty="0">
                          <a:solidFill>
                            <a:srgbClr val="002060"/>
                          </a:solidFill>
                          <a:latin typeface="Century Gothic" panose="020B0502020202020204" pitchFamily="34" charset="0"/>
                        </a:rPr>
                        <a:t>able (</a:t>
                      </a:r>
                      <a:r>
                        <a:rPr lang="en-GB" sz="2800" b="1" dirty="0" err="1">
                          <a:solidFill>
                            <a:srgbClr val="002060"/>
                          </a:solidFill>
                          <a:latin typeface="Century Gothic" panose="020B0502020202020204" pitchFamily="34" charset="0"/>
                        </a:rPr>
                        <a:t>mfpl</a:t>
                      </a:r>
                      <a:r>
                        <a:rPr lang="en-GB" sz="2800" b="1" dirty="0">
                          <a:solidFill>
                            <a:srgbClr val="002060"/>
                          </a:solidFill>
                          <a:latin typeface="Century Gothic" panose="020B0502020202020204" pitchFamily="34" charset="0"/>
                        </a:rPr>
                        <a:t>)</a:t>
                      </a:r>
                    </a:p>
                  </a:txBody>
                  <a:tcPr/>
                </a:tc>
                <a:tc>
                  <a:txBody>
                    <a:bodyPr/>
                    <a:lstStyle/>
                    <a:p>
                      <a:r>
                        <a:rPr lang="en-GB" sz="2800" b="1" dirty="0">
                          <a:solidFill>
                            <a:srgbClr val="002060"/>
                          </a:solidFill>
                          <a:latin typeface="Century Gothic" panose="020B0502020202020204" pitchFamily="34" charset="0"/>
                        </a:rPr>
                        <a:t>how many? (</a:t>
                      </a:r>
                      <a:r>
                        <a:rPr lang="en-GB" sz="2800" b="1" dirty="0" err="1">
                          <a:solidFill>
                            <a:srgbClr val="002060"/>
                          </a:solidFill>
                          <a:latin typeface="Century Gothic" panose="020B0502020202020204" pitchFamily="34" charset="0"/>
                        </a:rPr>
                        <a:t>fpl</a:t>
                      </a:r>
                      <a:r>
                        <a:rPr lang="en-GB" sz="28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DA052461-8C95-401E-9F39-6EDDBEE8B609}"/>
              </a:ext>
            </a:extLst>
          </p:cNvPr>
          <p:cNvPicPr>
            <a:picLocks noChangeAspect="1"/>
          </p:cNvPicPr>
          <p:nvPr/>
        </p:nvPicPr>
        <p:blipFill>
          <a:blip r:embed="rId4"/>
          <a:stretch>
            <a:fillRect/>
          </a:stretch>
        </p:blipFill>
        <p:spPr>
          <a:xfrm>
            <a:off x="712746" y="34470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F47B56C2-DA26-4FA2-A417-CB093A4DB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72" y="1805620"/>
            <a:ext cx="1186070" cy="1186070"/>
          </a:xfrm>
          <a:prstGeom prst="rect">
            <a:avLst/>
          </a:prstGeom>
        </p:spPr>
      </p:pic>
      <p:pic>
        <p:nvPicPr>
          <p:cNvPr id="19" name="Picture 18">
            <a:extLst>
              <a:ext uri="{FF2B5EF4-FFF2-40B4-BE49-F238E27FC236}">
                <a16:creationId xmlns:a16="http://schemas.microsoft.com/office/drawing/2014/main" id="{0C2D1032-60A5-4870-9176-6C1EE473324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5070" y="4982670"/>
            <a:ext cx="1162417" cy="1101237"/>
          </a:xfrm>
          <a:prstGeom prst="rect">
            <a:avLst/>
          </a:prstGeom>
        </p:spPr>
      </p:pic>
      <p:sp>
        <p:nvSpPr>
          <p:cNvPr id="20" name="TextBox 19">
            <a:extLst>
              <a:ext uri="{FF2B5EF4-FFF2-40B4-BE49-F238E27FC236}">
                <a16:creationId xmlns:a16="http://schemas.microsoft.com/office/drawing/2014/main" id="{3A88AB76-3701-47D6-9086-A805F55ABBB2}"/>
              </a:ext>
            </a:extLst>
          </p:cNvPr>
          <p:cNvSpPr txBox="1"/>
          <p:nvPr/>
        </p:nvSpPr>
        <p:spPr>
          <a:xfrm>
            <a:off x="1602564" y="559846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1" name="TextBox 20">
            <a:extLst>
              <a:ext uri="{FF2B5EF4-FFF2-40B4-BE49-F238E27FC236}">
                <a16:creationId xmlns:a16="http://schemas.microsoft.com/office/drawing/2014/main" id="{61AF7130-6BA5-4F6E-8DE1-EB90544E23CA}"/>
              </a:ext>
            </a:extLst>
          </p:cNvPr>
          <p:cNvSpPr txBox="1"/>
          <p:nvPr/>
        </p:nvSpPr>
        <p:spPr>
          <a:xfrm>
            <a:off x="1573068" y="411003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2" name="TextBox 21">
            <a:extLst>
              <a:ext uri="{FF2B5EF4-FFF2-40B4-BE49-F238E27FC236}">
                <a16:creationId xmlns:a16="http://schemas.microsoft.com/office/drawing/2014/main" id="{87860A63-FC55-4932-A43B-7AB51C1E8B38}"/>
              </a:ext>
            </a:extLst>
          </p:cNvPr>
          <p:cNvSpPr txBox="1"/>
          <p:nvPr/>
        </p:nvSpPr>
        <p:spPr>
          <a:xfrm>
            <a:off x="1602564" y="249795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1240285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 name="Picture 15" descr="Globo, De Los Niños, Helio, Aire, Feliz">
            <a:extLst>
              <a:ext uri="{FF2B5EF4-FFF2-40B4-BE49-F238E27FC236}">
                <a16:creationId xmlns:a16="http://schemas.microsoft.com/office/drawing/2014/main" id="{0F735055-C8B3-42D5-88C9-9F706B60CCA9}"/>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03" y="1629912"/>
            <a:ext cx="1903050" cy="38061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Globo, De Los Niños, Helio, Aire, Feliz">
            <a:extLst>
              <a:ext uri="{FF2B5EF4-FFF2-40B4-BE49-F238E27FC236}">
                <a16:creationId xmlns:a16="http://schemas.microsoft.com/office/drawing/2014/main" id="{48D2FD51-BDBC-4DE7-BAC2-F2C47C8AD930}"/>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08703" y="2854577"/>
            <a:ext cx="1563260" cy="31265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BCF1831A-B057-48DD-810E-C5FCEA32C7DA}"/>
              </a:ext>
            </a:extLst>
          </p:cNvPr>
          <p:cNvSpPr txBox="1"/>
          <p:nvPr/>
        </p:nvSpPr>
        <p:spPr>
          <a:xfrm>
            <a:off x="3529798" y="3243526"/>
            <a:ext cx="135357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C_ _ </a:t>
            </a:r>
            <a:r>
              <a:rPr lang="en-GB" sz="2000" dirty="0" err="1">
                <a:solidFill>
                  <a:srgbClr val="002060"/>
                </a:solidFill>
                <a:latin typeface="Century Gothic" panose="020B0502020202020204" pitchFamily="34" charset="0"/>
              </a:rPr>
              <a:t>nca</a:t>
            </a:r>
            <a:endParaRPr lang="en-GB" sz="1600" dirty="0">
              <a:solidFill>
                <a:srgbClr val="002060"/>
              </a:solidFill>
              <a:latin typeface="Century Gothic" panose="020B0502020202020204" pitchFamily="34" charset="0"/>
            </a:endParaRPr>
          </a:p>
        </p:txBody>
      </p:sp>
      <p:pic>
        <p:nvPicPr>
          <p:cNvPr id="35" name="Picture 34" descr="Globo, De Los Niños, Helio, Aire, Feliz">
            <a:extLst>
              <a:ext uri="{FF2B5EF4-FFF2-40B4-BE49-F238E27FC236}">
                <a16:creationId xmlns:a16="http://schemas.microsoft.com/office/drawing/2014/main" id="{383F53AF-A9D3-4D51-AD78-E18DE7C60F9B}"/>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54723" y="1718750"/>
            <a:ext cx="1067512" cy="2135024"/>
          </a:xfrm>
          <a:prstGeom prst="rect">
            <a:avLst/>
          </a:prstGeom>
          <a:noFill/>
          <a:extLst>
            <a:ext uri="{909E8E84-426E-40DD-AFC4-6F175D3DCCD1}">
              <a14:hiddenFill xmlns:a14="http://schemas.microsoft.com/office/drawing/2010/main">
                <a:solidFill>
                  <a:srgbClr val="FFFFFF"/>
                </a:solidFill>
              </a14:hiddenFill>
            </a:ext>
          </a:extLst>
        </p:spPr>
      </p:pic>
      <p:pic>
        <p:nvPicPr>
          <p:cNvPr id="164" name="Google Shape;164;p2" descr="Speech Icon, Voice, Talking, Audio, Speech"/>
          <p:cNvPicPr preferRelativeResize="0"/>
          <p:nvPr/>
        </p:nvPicPr>
        <p:blipFill rotWithShape="1">
          <a:blip r:embed="rId19">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hlinkClick r:id="" action="ppaction://noaction">
              <a:snd r:embed="rId20" name="e.wav"/>
            </a:hlinkClick>
            <a:extLst>
              <a:ext uri="{FF2B5EF4-FFF2-40B4-BE49-F238E27FC236}">
                <a16:creationId xmlns:a16="http://schemas.microsoft.com/office/drawing/2014/main" id="{7CEDC309-88F9-40E1-A696-E66BC502B60F}"/>
              </a:ext>
            </a:extLst>
          </p:cNvPr>
          <p:cNvSpPr txBox="1"/>
          <p:nvPr/>
        </p:nvSpPr>
        <p:spPr>
          <a:xfrm>
            <a:off x="6245224" y="63306"/>
            <a:ext cx="6031798"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a:ea typeface="Calibri"/>
                <a:cs typeface="Calibri"/>
                <a:sym typeface="Century Gothic"/>
              </a:rPr>
              <a:t>[Strong &amp; weak vowels]</a:t>
            </a:r>
            <a:endParaRPr kumimoji="0" lang="en-GB"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5" name="Picture 14" descr="Globo, De Los Niños, Helio, Aire, Feliz">
            <a:extLst>
              <a:ext uri="{FF2B5EF4-FFF2-40B4-BE49-F238E27FC236}">
                <a16:creationId xmlns:a16="http://schemas.microsoft.com/office/drawing/2014/main" id="{17E1EA59-A4F2-423B-B371-4C9780E276FC}"/>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46" y="4023614"/>
            <a:ext cx="1447831" cy="28956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a Cadena De, Cadena Rota, Línea Arte">
            <a:extLst>
              <a:ext uri="{FF2B5EF4-FFF2-40B4-BE49-F238E27FC236}">
                <a16:creationId xmlns:a16="http://schemas.microsoft.com/office/drawing/2014/main" id="{83571F3B-24F7-4B71-9AB2-D9D7A55EA83A}"/>
              </a:ext>
            </a:extLst>
          </p:cNvPr>
          <p:cNvPicPr>
            <a:picLocks noChangeAspect="1" noChangeArrowheads="1"/>
          </p:cNvPicPr>
          <p:nvPr/>
        </p:nvPicPr>
        <p:blipFill>
          <a:blip r:embed="rId2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747697">
            <a:off x="9348922" y="609936"/>
            <a:ext cx="598657" cy="10332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La Cadena De, Enlaces, Conexión, Metal">
            <a:extLst>
              <a:ext uri="{FF2B5EF4-FFF2-40B4-BE49-F238E27FC236}">
                <a16:creationId xmlns:a16="http://schemas.microsoft.com/office/drawing/2014/main" id="{99F894FC-4FC3-4130-9F9C-8D269CE3A39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672327" y="1747849"/>
            <a:ext cx="718597" cy="64807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0CD1AAC-8F14-4F98-A5D6-5A3AEE795F72}"/>
              </a:ext>
            </a:extLst>
          </p:cNvPr>
          <p:cNvSpPr txBox="1"/>
          <p:nvPr/>
        </p:nvSpPr>
        <p:spPr>
          <a:xfrm>
            <a:off x="6663105" y="1609668"/>
            <a:ext cx="217421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Weak vowel</a:t>
            </a:r>
          </a:p>
        </p:txBody>
      </p:sp>
      <p:sp>
        <p:nvSpPr>
          <p:cNvPr id="4" name="TextBox 3">
            <a:extLst>
              <a:ext uri="{FF2B5EF4-FFF2-40B4-BE49-F238E27FC236}">
                <a16:creationId xmlns:a16="http://schemas.microsoft.com/office/drawing/2014/main" id="{4B64796C-32E6-4F03-B8D1-40C182E938B9}"/>
              </a:ext>
            </a:extLst>
          </p:cNvPr>
          <p:cNvSpPr txBox="1"/>
          <p:nvPr/>
        </p:nvSpPr>
        <p:spPr>
          <a:xfrm>
            <a:off x="6934922" y="917171"/>
            <a:ext cx="2291012" cy="923330"/>
          </a:xfrm>
          <a:prstGeom prst="rect">
            <a:avLst/>
          </a:prstGeom>
          <a:noFill/>
        </p:spPr>
        <p:txBody>
          <a:bodyPr wrap="none" rtlCol="0">
            <a:spAutoFit/>
          </a:bodyPr>
          <a:lstStyle/>
          <a:p>
            <a:r>
              <a:rPr lang="en-GB" sz="5400" dirty="0">
                <a:solidFill>
                  <a:srgbClr val="FFC000"/>
                </a:solidFill>
                <a:latin typeface="Modern Love" panose="04090805081005020601" pitchFamily="82" charset="0"/>
              </a:rPr>
              <a:t>a</a:t>
            </a:r>
            <a:r>
              <a:rPr lang="en-GB" sz="5400" dirty="0">
                <a:latin typeface="Modern Love" panose="04090805081005020601" pitchFamily="82" charset="0"/>
              </a:rPr>
              <a:t>  </a:t>
            </a:r>
            <a:r>
              <a:rPr lang="en-GB" sz="5400" dirty="0">
                <a:solidFill>
                  <a:srgbClr val="00B050"/>
                </a:solidFill>
                <a:latin typeface="Modern Love" panose="04090805081005020601" pitchFamily="82" charset="0"/>
              </a:rPr>
              <a:t>e </a:t>
            </a:r>
            <a:r>
              <a:rPr lang="en-GB" sz="5400" dirty="0">
                <a:latin typeface="Modern Love" panose="04090805081005020601" pitchFamily="82" charset="0"/>
              </a:rPr>
              <a:t> </a:t>
            </a:r>
            <a:r>
              <a:rPr lang="en-GB" sz="5400" dirty="0">
                <a:solidFill>
                  <a:srgbClr val="7030A0"/>
                </a:solidFill>
                <a:latin typeface="Modern Love" panose="04090805081005020601" pitchFamily="82" charset="0"/>
              </a:rPr>
              <a:t>o</a:t>
            </a:r>
            <a:r>
              <a:rPr lang="en-GB" sz="5400" dirty="0">
                <a:latin typeface="Modern Love" panose="04090805081005020601" pitchFamily="82" charset="0"/>
              </a:rPr>
              <a:t> </a:t>
            </a:r>
          </a:p>
        </p:txBody>
      </p:sp>
      <p:sp>
        <p:nvSpPr>
          <p:cNvPr id="23" name="TextBox 22">
            <a:extLst>
              <a:ext uri="{FF2B5EF4-FFF2-40B4-BE49-F238E27FC236}">
                <a16:creationId xmlns:a16="http://schemas.microsoft.com/office/drawing/2014/main" id="{9056D9C0-E08A-40BA-8362-03D1F5AE3A85}"/>
              </a:ext>
            </a:extLst>
          </p:cNvPr>
          <p:cNvSpPr txBox="1"/>
          <p:nvPr/>
        </p:nvSpPr>
        <p:spPr>
          <a:xfrm>
            <a:off x="6940833" y="1788742"/>
            <a:ext cx="1332416" cy="1015663"/>
          </a:xfrm>
          <a:prstGeom prst="rect">
            <a:avLst/>
          </a:prstGeom>
          <a:noFill/>
        </p:spPr>
        <p:txBody>
          <a:bodyPr wrap="none" rtlCol="0">
            <a:spAutoFit/>
          </a:bodyPr>
          <a:lstStyle/>
          <a:p>
            <a:r>
              <a:rPr lang="en-GB" sz="6000" dirty="0">
                <a:solidFill>
                  <a:srgbClr val="00B0F0"/>
                </a:solidFill>
                <a:latin typeface="Modern Love" panose="04090805081005020601" pitchFamily="82" charset="0"/>
              </a:rPr>
              <a:t>u</a:t>
            </a:r>
            <a:r>
              <a:rPr lang="en-GB" sz="6000" dirty="0">
                <a:latin typeface="Modern Love" panose="04090805081005020601" pitchFamily="82" charset="0"/>
              </a:rPr>
              <a:t>  </a:t>
            </a:r>
            <a:r>
              <a:rPr lang="en-GB" sz="4800" dirty="0">
                <a:solidFill>
                  <a:srgbClr val="FF0066"/>
                </a:solidFill>
                <a:latin typeface="Modern Love" panose="04090805081005020601" pitchFamily="82" charset="0"/>
              </a:rPr>
              <a:t>i</a:t>
            </a:r>
            <a:endParaRPr lang="en-GB" sz="6000" dirty="0">
              <a:solidFill>
                <a:srgbClr val="FF0066"/>
              </a:solidFill>
              <a:latin typeface="Modern Love" panose="04090805081005020601" pitchFamily="82" charset="0"/>
            </a:endParaRPr>
          </a:p>
        </p:txBody>
      </p:sp>
      <p:sp>
        <p:nvSpPr>
          <p:cNvPr id="24" name="TextBox 23">
            <a:extLst>
              <a:ext uri="{FF2B5EF4-FFF2-40B4-BE49-F238E27FC236}">
                <a16:creationId xmlns:a16="http://schemas.microsoft.com/office/drawing/2014/main" id="{7710870D-6B40-4E94-A1E2-C93862ED491B}"/>
              </a:ext>
            </a:extLst>
          </p:cNvPr>
          <p:cNvSpPr txBox="1"/>
          <p:nvPr/>
        </p:nvSpPr>
        <p:spPr>
          <a:xfrm>
            <a:off x="6712701" y="679121"/>
            <a:ext cx="25132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Strong vowels</a:t>
            </a:r>
          </a:p>
        </p:txBody>
      </p:sp>
      <p:sp>
        <p:nvSpPr>
          <p:cNvPr id="5" name="TextBox 4">
            <a:extLst>
              <a:ext uri="{FF2B5EF4-FFF2-40B4-BE49-F238E27FC236}">
                <a16:creationId xmlns:a16="http://schemas.microsoft.com/office/drawing/2014/main" id="{E90BBB9C-82C4-4012-9FCF-973EBE029662}"/>
              </a:ext>
            </a:extLst>
          </p:cNvPr>
          <p:cNvSpPr txBox="1"/>
          <p:nvPr/>
        </p:nvSpPr>
        <p:spPr>
          <a:xfrm>
            <a:off x="6760858" y="2849906"/>
            <a:ext cx="5223752" cy="1938992"/>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B </a:t>
            </a:r>
            <a:r>
              <a:rPr lang="en-GB" sz="2400" dirty="0">
                <a:solidFill>
                  <a:srgbClr val="002060"/>
                </a:solidFill>
                <a:latin typeface="Century Gothic" panose="020B0502020202020204" pitchFamily="34" charset="0"/>
              </a:rPr>
              <a:t>Colour in </a:t>
            </a:r>
            <a:r>
              <a:rPr lang="en-GB" sz="2400" b="1" dirty="0">
                <a:solidFill>
                  <a:srgbClr val="0070C0"/>
                </a:solidFill>
                <a:latin typeface="Century Gothic" panose="020B0502020202020204" pitchFamily="34" charset="0"/>
              </a:rPr>
              <a:t>blue</a:t>
            </a:r>
            <a:r>
              <a:rPr lang="en-GB" sz="2400" dirty="0">
                <a:solidFill>
                  <a:srgbClr val="002060"/>
                </a:solidFill>
                <a:latin typeface="Century Gothic" panose="020B0502020202020204" pitchFamily="34" charset="0"/>
              </a:rPr>
              <a:t> the words in which the vowels fall in separate syllables, and in </a:t>
            </a:r>
            <a:r>
              <a:rPr lang="en-GB" sz="2400" b="1" dirty="0">
                <a:solidFill>
                  <a:srgbClr val="00B050"/>
                </a:solidFill>
                <a:latin typeface="Century Gothic" panose="020B0502020202020204" pitchFamily="34" charset="0"/>
              </a:rPr>
              <a:t>green</a:t>
            </a:r>
            <a:r>
              <a:rPr lang="en-GB" sz="2400" dirty="0">
                <a:solidFill>
                  <a:srgbClr val="002060"/>
                </a:solidFill>
                <a:latin typeface="Century Gothic" panose="020B0502020202020204" pitchFamily="34" charset="0"/>
              </a:rPr>
              <a:t> the words in which the vowels merge together. </a:t>
            </a:r>
          </a:p>
        </p:txBody>
      </p:sp>
      <p:pic>
        <p:nvPicPr>
          <p:cNvPr id="26" name="Picture 25" descr="Globo, De Los Niños, Helio, Aire, Feliz">
            <a:extLst>
              <a:ext uri="{FF2B5EF4-FFF2-40B4-BE49-F238E27FC236}">
                <a16:creationId xmlns:a16="http://schemas.microsoft.com/office/drawing/2014/main" id="{0703B51A-2335-4C66-9825-4C04192A3FEC}"/>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84095" y="1722558"/>
            <a:ext cx="1067512" cy="21350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Globo, De Los Niños, Helio, Aire, Feliz">
            <a:extLst>
              <a:ext uri="{FF2B5EF4-FFF2-40B4-BE49-F238E27FC236}">
                <a16:creationId xmlns:a16="http://schemas.microsoft.com/office/drawing/2014/main" id="{5799D409-9B4A-4FA0-BAFA-7D4A7366C895}"/>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5077" y="2644396"/>
            <a:ext cx="1400820" cy="28016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96B58F-6556-4767-B23F-DD2971B3C395}"/>
              </a:ext>
            </a:extLst>
          </p:cNvPr>
          <p:cNvSpPr txBox="1"/>
          <p:nvPr/>
        </p:nvSpPr>
        <p:spPr>
          <a:xfrm>
            <a:off x="233219" y="2163894"/>
            <a:ext cx="144783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Ec</a:t>
            </a:r>
            <a:r>
              <a:rPr lang="en-GB" sz="2400" dirty="0">
                <a:solidFill>
                  <a:srgbClr val="002060"/>
                </a:solidFill>
                <a:latin typeface="Century Gothic" panose="020B0502020202020204" pitchFamily="34" charset="0"/>
              </a:rPr>
              <a:t>_ _</a:t>
            </a:r>
            <a:r>
              <a:rPr lang="en-GB" sz="2400" dirty="0" err="1">
                <a:solidFill>
                  <a:srgbClr val="002060"/>
                </a:solidFill>
                <a:latin typeface="Century Gothic" panose="020B0502020202020204" pitchFamily="34" charset="0"/>
              </a:rPr>
              <a:t>dor</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AF1F8DEA-9C16-44CB-9B37-BFBC527A00BD}"/>
              </a:ext>
            </a:extLst>
          </p:cNvPr>
          <p:cNvSpPr txBox="1"/>
          <p:nvPr/>
        </p:nvSpPr>
        <p:spPr>
          <a:xfrm>
            <a:off x="4444456" y="2026858"/>
            <a:ext cx="740908"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L_ _ s</a:t>
            </a:r>
          </a:p>
        </p:txBody>
      </p:sp>
      <p:sp>
        <p:nvSpPr>
          <p:cNvPr id="34" name="TextBox 33">
            <a:extLst>
              <a:ext uri="{FF2B5EF4-FFF2-40B4-BE49-F238E27FC236}">
                <a16:creationId xmlns:a16="http://schemas.microsoft.com/office/drawing/2014/main" id="{B0E06A00-5C8D-48D6-97D2-73FB02C391B9}"/>
              </a:ext>
            </a:extLst>
          </p:cNvPr>
          <p:cNvSpPr txBox="1"/>
          <p:nvPr/>
        </p:nvSpPr>
        <p:spPr>
          <a:xfrm>
            <a:off x="5216926" y="3042814"/>
            <a:ext cx="142420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v_ _</a:t>
            </a:r>
            <a:r>
              <a:rPr lang="en-GB" sz="2000" dirty="0" err="1">
                <a:solidFill>
                  <a:srgbClr val="002060"/>
                </a:solidFill>
                <a:latin typeface="Century Gothic" panose="020B0502020202020204" pitchFamily="34" charset="0"/>
              </a:rPr>
              <a:t>rnes</a:t>
            </a:r>
            <a:endParaRPr lang="en-GB" sz="20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F4D038A3-2FCD-4A6C-99B9-5B800435D2BA}"/>
              </a:ext>
            </a:extLst>
          </p:cNvPr>
          <p:cNvSpPr txBox="1"/>
          <p:nvPr/>
        </p:nvSpPr>
        <p:spPr>
          <a:xfrm>
            <a:off x="3304561" y="1985360"/>
            <a:ext cx="93351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_ _ re</a:t>
            </a:r>
          </a:p>
        </p:txBody>
      </p:sp>
      <p:sp>
        <p:nvSpPr>
          <p:cNvPr id="38" name="TextBox 37">
            <a:extLst>
              <a:ext uri="{FF2B5EF4-FFF2-40B4-BE49-F238E27FC236}">
                <a16:creationId xmlns:a16="http://schemas.microsoft.com/office/drawing/2014/main" id="{E4B14FC7-A123-4C83-BD88-E87A790414AB}"/>
              </a:ext>
            </a:extLst>
          </p:cNvPr>
          <p:cNvSpPr txBox="1"/>
          <p:nvPr/>
        </p:nvSpPr>
        <p:spPr>
          <a:xfrm>
            <a:off x="99963" y="4418986"/>
            <a:ext cx="1184940"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cac</a:t>
            </a:r>
            <a:r>
              <a:rPr lang="en-GB" sz="2400" dirty="0">
                <a:solidFill>
                  <a:srgbClr val="002060"/>
                </a:solidFill>
                <a:latin typeface="Century Gothic" panose="020B0502020202020204" pitchFamily="34" charset="0"/>
              </a:rPr>
              <a:t>_ _</a:t>
            </a:r>
            <a:endParaRPr lang="en-GB" dirty="0">
              <a:solidFill>
                <a:srgbClr val="002060"/>
              </a:solidFill>
              <a:latin typeface="Century Gothic" panose="020B0502020202020204" pitchFamily="34" charset="0"/>
            </a:endParaRPr>
          </a:p>
        </p:txBody>
      </p:sp>
      <p:pic>
        <p:nvPicPr>
          <p:cNvPr id="39" name="Picture 38" descr="Globo, De Los Niños, Helio, Aire, Feliz">
            <a:extLst>
              <a:ext uri="{FF2B5EF4-FFF2-40B4-BE49-F238E27FC236}">
                <a16:creationId xmlns:a16="http://schemas.microsoft.com/office/drawing/2014/main" id="{E017AFB4-97FC-42FF-A07D-5A53EEFA9681}"/>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5404" y="4194345"/>
            <a:ext cx="1348151" cy="269630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D8AD427-4F76-4F4A-BC8A-80BB0DC07100}"/>
              </a:ext>
            </a:extLst>
          </p:cNvPr>
          <p:cNvSpPr txBox="1"/>
          <p:nvPr/>
        </p:nvSpPr>
        <p:spPr>
          <a:xfrm>
            <a:off x="4879509" y="4612655"/>
            <a:ext cx="98456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tar_ _</a:t>
            </a:r>
          </a:p>
        </p:txBody>
      </p:sp>
      <p:pic>
        <p:nvPicPr>
          <p:cNvPr id="41" name="Picture 40" descr="Globo, De Los Niños, Helio, Aire, Feliz">
            <a:extLst>
              <a:ext uri="{FF2B5EF4-FFF2-40B4-BE49-F238E27FC236}">
                <a16:creationId xmlns:a16="http://schemas.microsoft.com/office/drawing/2014/main" id="{73661FF1-0368-45D0-852D-B271B3D05483}"/>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43444" y="4743193"/>
            <a:ext cx="1330815" cy="26616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2F0BEDE2-5024-40A0-9929-3F411175F3FA}"/>
              </a:ext>
            </a:extLst>
          </p:cNvPr>
          <p:cNvSpPr txBox="1"/>
          <p:nvPr/>
        </p:nvSpPr>
        <p:spPr>
          <a:xfrm>
            <a:off x="3550321" y="5114740"/>
            <a:ext cx="1140056"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Ed_ _</a:t>
            </a:r>
            <a:r>
              <a:rPr lang="en-GB" dirty="0" err="1">
                <a:solidFill>
                  <a:srgbClr val="002060"/>
                </a:solidFill>
                <a:latin typeface="Century Gothic" panose="020B0502020202020204" pitchFamily="34" charset="0"/>
              </a:rPr>
              <a:t>rdo</a:t>
            </a:r>
            <a:endParaRPr lang="en-GB" dirty="0">
              <a:solidFill>
                <a:srgbClr val="002060"/>
              </a:solidFill>
              <a:latin typeface="Century Gothic" panose="020B0502020202020204" pitchFamily="34" charset="0"/>
            </a:endParaRPr>
          </a:p>
        </p:txBody>
      </p:sp>
      <p:pic>
        <p:nvPicPr>
          <p:cNvPr id="43" name="Picture 42" descr="Globo, De Los Niños, Helio, Aire, Feliz">
            <a:extLst>
              <a:ext uri="{FF2B5EF4-FFF2-40B4-BE49-F238E27FC236}">
                <a16:creationId xmlns:a16="http://schemas.microsoft.com/office/drawing/2014/main" id="{86830729-1446-46EF-A687-A12B626AD229}"/>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0228" y="1733335"/>
            <a:ext cx="1162071" cy="230600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9D74220-98CE-492F-89DE-B6CE62B3F70D}"/>
              </a:ext>
            </a:extLst>
          </p:cNvPr>
          <p:cNvSpPr txBox="1"/>
          <p:nvPr/>
        </p:nvSpPr>
        <p:spPr>
          <a:xfrm>
            <a:off x="1913817" y="2004215"/>
            <a:ext cx="1240906"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r_ _ </a:t>
            </a:r>
            <a:r>
              <a:rPr lang="en-GB" dirty="0" err="1">
                <a:solidFill>
                  <a:srgbClr val="002060"/>
                </a:solidFill>
                <a:latin typeface="Century Gothic" panose="020B0502020202020204" pitchFamily="34" charset="0"/>
              </a:rPr>
              <a:t>na</a:t>
            </a:r>
            <a:endParaRPr lang="en-GB" dirty="0">
              <a:solidFill>
                <a:srgbClr val="002060"/>
              </a:solidFill>
              <a:latin typeface="Century Gothic" panose="020B0502020202020204" pitchFamily="34" charset="0"/>
            </a:endParaRPr>
          </a:p>
        </p:txBody>
      </p:sp>
      <p:pic>
        <p:nvPicPr>
          <p:cNvPr id="45" name="Picture 44" descr="Globo, De Los Niños, Helio, Aire, Feliz">
            <a:extLst>
              <a:ext uri="{FF2B5EF4-FFF2-40B4-BE49-F238E27FC236}">
                <a16:creationId xmlns:a16="http://schemas.microsoft.com/office/drawing/2014/main" id="{13BC0C56-B758-44F1-B717-056B9E6C09A8}"/>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4759" y="5163374"/>
            <a:ext cx="1067512" cy="213502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8250300E-B57E-4DD7-9B72-4F0C30F2D012}"/>
              </a:ext>
            </a:extLst>
          </p:cNvPr>
          <p:cNvSpPr txBox="1"/>
          <p:nvPr/>
        </p:nvSpPr>
        <p:spPr>
          <a:xfrm>
            <a:off x="1267887" y="5434254"/>
            <a:ext cx="882609"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Bilb</a:t>
            </a:r>
            <a:r>
              <a:rPr lang="en-GB" dirty="0">
                <a:solidFill>
                  <a:srgbClr val="002060"/>
                </a:solidFill>
                <a:latin typeface="Century Gothic" panose="020B0502020202020204" pitchFamily="34" charset="0"/>
              </a:rPr>
              <a:t>_ _</a:t>
            </a:r>
          </a:p>
        </p:txBody>
      </p:sp>
      <p:pic>
        <p:nvPicPr>
          <p:cNvPr id="49" name="Picture 48" descr="Globo, De Los Niños, Helio, Aire, Feliz">
            <a:extLst>
              <a:ext uri="{FF2B5EF4-FFF2-40B4-BE49-F238E27FC236}">
                <a16:creationId xmlns:a16="http://schemas.microsoft.com/office/drawing/2014/main" id="{92E82EB3-97A1-4F1F-B805-1D9C7F1385CE}"/>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29832" y="2949984"/>
            <a:ext cx="1242135" cy="248427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B9F1925E-AB5E-4074-AF98-410C25878669}"/>
              </a:ext>
            </a:extLst>
          </p:cNvPr>
          <p:cNvSpPr txBox="1"/>
          <p:nvPr/>
        </p:nvSpPr>
        <p:spPr>
          <a:xfrm>
            <a:off x="2408017" y="3266043"/>
            <a:ext cx="103557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pas_ _</a:t>
            </a:r>
          </a:p>
        </p:txBody>
      </p:sp>
      <p:pic>
        <p:nvPicPr>
          <p:cNvPr id="51" name="Picture 50" descr="Globo, De Los Niños, Helio, Aire, Feliz">
            <a:extLst>
              <a:ext uri="{FF2B5EF4-FFF2-40B4-BE49-F238E27FC236}">
                <a16:creationId xmlns:a16="http://schemas.microsoft.com/office/drawing/2014/main" id="{21677D4F-EF08-42ED-BDB3-9DB5905C4FCF}"/>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83080" y="4591525"/>
            <a:ext cx="1067512" cy="2135024"/>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BB32D0C1-D791-4B55-9B66-DA7A5E26A664}"/>
              </a:ext>
            </a:extLst>
          </p:cNvPr>
          <p:cNvSpPr txBox="1"/>
          <p:nvPr/>
        </p:nvSpPr>
        <p:spPr>
          <a:xfrm>
            <a:off x="2495360" y="4831890"/>
            <a:ext cx="870751"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Ner</a:t>
            </a:r>
            <a:r>
              <a:rPr lang="en-GB" dirty="0">
                <a:solidFill>
                  <a:srgbClr val="002060"/>
                </a:solidFill>
                <a:latin typeface="Century Gothic" panose="020B0502020202020204" pitchFamily="34" charset="0"/>
              </a:rPr>
              <a:t>_ _</a:t>
            </a:r>
          </a:p>
        </p:txBody>
      </p:sp>
      <p:sp>
        <p:nvSpPr>
          <p:cNvPr id="63" name="Google Shape;112;p3">
            <a:extLst>
              <a:ext uri="{FF2B5EF4-FFF2-40B4-BE49-F238E27FC236}">
                <a16:creationId xmlns:a16="http://schemas.microsoft.com/office/drawing/2014/main" id="{14F4D299-4C3A-45EA-9F29-D160D6C3BC0C}"/>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pic>
        <p:nvPicPr>
          <p:cNvPr id="55" name="Graphic 54" descr="Teacher">
            <a:extLst>
              <a:ext uri="{FF2B5EF4-FFF2-40B4-BE49-F238E27FC236}">
                <a16:creationId xmlns:a16="http://schemas.microsoft.com/office/drawing/2014/main" id="{197E72FA-B8D7-0581-F2D2-6369AF92255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63" y="635273"/>
            <a:ext cx="914400" cy="914400"/>
          </a:xfrm>
          <a:prstGeom prst="rect">
            <a:avLst/>
          </a:prstGeom>
        </p:spPr>
      </p:pic>
      <p:sp>
        <p:nvSpPr>
          <p:cNvPr id="56" name="Speech Bubble: Rectangle with Corners Rounded 55">
            <a:extLst>
              <a:ext uri="{FF2B5EF4-FFF2-40B4-BE49-F238E27FC236}">
                <a16:creationId xmlns:a16="http://schemas.microsoft.com/office/drawing/2014/main" id="{4714F457-E613-561A-5C60-BDBFBAE44268}"/>
              </a:ext>
            </a:extLst>
          </p:cNvPr>
          <p:cNvSpPr/>
          <p:nvPr/>
        </p:nvSpPr>
        <p:spPr>
          <a:xfrm>
            <a:off x="914562" y="919851"/>
            <a:ext cx="5019013"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A Escucha y escribe. </a:t>
            </a:r>
          </a:p>
        </p:txBody>
      </p:sp>
      <p:sp>
        <p:nvSpPr>
          <p:cNvPr id="57" name="TextBox 56">
            <a:extLst>
              <a:ext uri="{FF2B5EF4-FFF2-40B4-BE49-F238E27FC236}">
                <a16:creationId xmlns:a16="http://schemas.microsoft.com/office/drawing/2014/main" id="{74C75A7E-9436-732B-9A4E-B0470E3C445F}"/>
              </a:ext>
            </a:extLst>
          </p:cNvPr>
          <p:cNvSpPr txBox="1"/>
          <p:nvPr/>
        </p:nvSpPr>
        <p:spPr>
          <a:xfrm>
            <a:off x="4612473" y="648041"/>
            <a:ext cx="604453" cy="830997"/>
          </a:xfrm>
          <a:prstGeom prst="rect">
            <a:avLst/>
          </a:prstGeom>
          <a:noFill/>
        </p:spPr>
        <p:txBody>
          <a:bodyPr wrap="square">
            <a:spAutoFit/>
          </a:bodyPr>
          <a:lstStyle/>
          <a:p>
            <a:r>
              <a:rPr kumimoji="0" lang="en-GB" sz="4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a:t>
            </a:r>
            <a:endParaRPr lang="en-GB" sz="4800" dirty="0"/>
          </a:p>
        </p:txBody>
      </p:sp>
      <p:pic>
        <p:nvPicPr>
          <p:cNvPr id="58" name="Graphic 57" descr="Teacher">
            <a:extLst>
              <a:ext uri="{FF2B5EF4-FFF2-40B4-BE49-F238E27FC236}">
                <a16:creationId xmlns:a16="http://schemas.microsoft.com/office/drawing/2014/main" id="{44BF7598-8C24-9121-5E73-09D7C745372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154181" y="5650799"/>
            <a:ext cx="914400" cy="914400"/>
          </a:xfrm>
          <a:prstGeom prst="rect">
            <a:avLst/>
          </a:prstGeom>
        </p:spPr>
      </p:pic>
      <p:sp>
        <p:nvSpPr>
          <p:cNvPr id="59" name="Speech Bubble: Rectangle with Corners Rounded 58">
            <a:extLst>
              <a:ext uri="{FF2B5EF4-FFF2-40B4-BE49-F238E27FC236}">
                <a16:creationId xmlns:a16="http://schemas.microsoft.com/office/drawing/2014/main" id="{DDB3FFAF-6CCB-C2EA-BBC5-05A7AC56D19B}"/>
              </a:ext>
            </a:extLst>
          </p:cNvPr>
          <p:cNvSpPr/>
          <p:nvPr/>
        </p:nvSpPr>
        <p:spPr>
          <a:xfrm>
            <a:off x="6068582" y="5935341"/>
            <a:ext cx="5514056" cy="487075"/>
          </a:xfrm>
          <a:prstGeom prst="wedgeRoundRectCallout">
            <a:avLst>
              <a:gd name="adj1" fmla="val -53482"/>
              <a:gd name="adj2" fmla="val -32389"/>
              <a:gd name="adj3" fmla="val 16667"/>
            </a:avLst>
          </a:prstGeom>
          <a:solidFill>
            <a:srgbClr val="2994B2"/>
          </a:solidFill>
          <a:ln w="57150">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chemeClr val="bg1"/>
                </a:solidFill>
                <a:latin typeface="Century Gothic" panose="020B0502020202020204" pitchFamily="34" charset="0"/>
              </a:rPr>
              <a:t>Practica</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endPar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60" name="TextBox 59">
            <a:extLst>
              <a:ext uri="{FF2B5EF4-FFF2-40B4-BE49-F238E27FC236}">
                <a16:creationId xmlns:a16="http://schemas.microsoft.com/office/drawing/2014/main" id="{22F32510-EC24-71E6-6B56-03247FB90172}"/>
              </a:ext>
            </a:extLst>
          </p:cNvPr>
          <p:cNvSpPr txBox="1"/>
          <p:nvPr/>
        </p:nvSpPr>
        <p:spPr>
          <a:xfrm>
            <a:off x="232718" y="2170294"/>
            <a:ext cx="1405509" cy="400110"/>
          </a:xfrm>
          <a:prstGeom prst="rect">
            <a:avLst/>
          </a:prstGeom>
          <a:solidFill>
            <a:srgbClr val="F0EFEF"/>
          </a:solidFill>
        </p:spPr>
        <p:txBody>
          <a:bodyPr wrap="square" rtlCol="0">
            <a:spAutoFit/>
          </a:bodyPr>
          <a:lstStyle/>
          <a:p>
            <a:pPr algn="ctr"/>
            <a:r>
              <a:rPr lang="en-GB" sz="2000" dirty="0">
                <a:solidFill>
                  <a:srgbClr val="002060"/>
                </a:solidFill>
                <a:latin typeface="Century Gothic" panose="020B0502020202020204" pitchFamily="34" charset="0"/>
              </a:rPr>
              <a:t>Ec</a:t>
            </a:r>
            <a:r>
              <a:rPr lang="en-GB" sz="2000" b="1" dirty="0">
                <a:solidFill>
                  <a:srgbClr val="002060"/>
                </a:solidFill>
                <a:latin typeface="Century Gothic" panose="020B0502020202020204" pitchFamily="34" charset="0"/>
              </a:rPr>
              <a:t>ua</a:t>
            </a:r>
            <a:r>
              <a:rPr lang="en-GB" sz="2000" dirty="0">
                <a:solidFill>
                  <a:srgbClr val="002060"/>
                </a:solidFill>
                <a:latin typeface="Century Gothic" panose="020B0502020202020204" pitchFamily="34" charset="0"/>
              </a:rPr>
              <a:t>dor</a:t>
            </a:r>
          </a:p>
        </p:txBody>
      </p:sp>
      <p:sp>
        <p:nvSpPr>
          <p:cNvPr id="61" name="TextBox 60">
            <a:extLst>
              <a:ext uri="{FF2B5EF4-FFF2-40B4-BE49-F238E27FC236}">
                <a16:creationId xmlns:a16="http://schemas.microsoft.com/office/drawing/2014/main" id="{F381A24B-D4F7-EFFA-59C5-FAC0E7BDBBC5}"/>
              </a:ext>
            </a:extLst>
          </p:cNvPr>
          <p:cNvSpPr txBox="1"/>
          <p:nvPr/>
        </p:nvSpPr>
        <p:spPr>
          <a:xfrm>
            <a:off x="2007477" y="2055652"/>
            <a:ext cx="735890" cy="338554"/>
          </a:xfrm>
          <a:prstGeom prst="rect">
            <a:avLst/>
          </a:prstGeom>
          <a:solidFill>
            <a:srgbClr val="F0EFEF"/>
          </a:solidFill>
        </p:spPr>
        <p:txBody>
          <a:bodyPr wrap="square" rtlCol="0">
            <a:spAutoFit/>
          </a:bodyPr>
          <a:lstStyle/>
          <a:p>
            <a:pPr algn="ctr"/>
            <a:r>
              <a:rPr lang="en-GB" sz="1600" dirty="0" err="1">
                <a:solidFill>
                  <a:srgbClr val="002060"/>
                </a:solidFill>
                <a:latin typeface="Century Gothic" panose="020B0502020202020204" pitchFamily="34" charset="0"/>
              </a:rPr>
              <a:t>r</a:t>
            </a:r>
            <a:r>
              <a:rPr lang="en-GB" sz="1600" b="1" dirty="0" err="1">
                <a:solidFill>
                  <a:srgbClr val="002060"/>
                </a:solidFill>
                <a:latin typeface="Century Gothic" panose="020B0502020202020204" pitchFamily="34" charset="0"/>
              </a:rPr>
              <a:t>ei</a:t>
            </a:r>
            <a:r>
              <a:rPr lang="en-GB" sz="1600" dirty="0" err="1">
                <a:solidFill>
                  <a:srgbClr val="002060"/>
                </a:solidFill>
                <a:latin typeface="Century Gothic" panose="020B0502020202020204" pitchFamily="34" charset="0"/>
              </a:rPr>
              <a:t>na</a:t>
            </a:r>
            <a:endParaRPr lang="en-GB" sz="16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FDF344FF-3E04-4A0D-CACE-5814DA938B64}"/>
              </a:ext>
            </a:extLst>
          </p:cNvPr>
          <p:cNvSpPr txBox="1"/>
          <p:nvPr/>
        </p:nvSpPr>
        <p:spPr>
          <a:xfrm>
            <a:off x="3315084" y="2030821"/>
            <a:ext cx="735890" cy="338554"/>
          </a:xfrm>
          <a:prstGeom prst="rect">
            <a:avLst/>
          </a:prstGeom>
          <a:solidFill>
            <a:srgbClr val="F0EFEF"/>
          </a:solidFill>
        </p:spPr>
        <p:txBody>
          <a:bodyPr wrap="square" rtlCol="0">
            <a:spAutoFit/>
          </a:bodyPr>
          <a:lstStyle/>
          <a:p>
            <a:pPr algn="ctr"/>
            <a:r>
              <a:rPr lang="en-GB" sz="1600" b="1" dirty="0" err="1">
                <a:solidFill>
                  <a:srgbClr val="002060"/>
                </a:solidFill>
                <a:latin typeface="Century Gothic" panose="020B0502020202020204" pitchFamily="34" charset="0"/>
              </a:rPr>
              <a:t>ai</a:t>
            </a:r>
            <a:r>
              <a:rPr lang="en-GB" sz="1600" dirty="0" err="1">
                <a:solidFill>
                  <a:srgbClr val="002060"/>
                </a:solidFill>
                <a:latin typeface="Century Gothic" panose="020B0502020202020204" pitchFamily="34" charset="0"/>
              </a:rPr>
              <a:t>re</a:t>
            </a:r>
            <a:endParaRPr lang="en-GB" sz="16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F1B59A43-D621-C8C1-94ED-B002E43AC969}"/>
              </a:ext>
            </a:extLst>
          </p:cNvPr>
          <p:cNvSpPr txBox="1"/>
          <p:nvPr/>
        </p:nvSpPr>
        <p:spPr>
          <a:xfrm>
            <a:off x="4465661" y="2021252"/>
            <a:ext cx="669416" cy="338554"/>
          </a:xfrm>
          <a:prstGeom prst="rect">
            <a:avLst/>
          </a:prstGeom>
          <a:solidFill>
            <a:srgbClr val="F0EFEF"/>
          </a:solidFill>
        </p:spPr>
        <p:txBody>
          <a:bodyPr wrap="square" rtlCol="0">
            <a:spAutoFit/>
          </a:bodyPr>
          <a:lstStyle/>
          <a:p>
            <a:pPr algn="ctr"/>
            <a:r>
              <a:rPr lang="en-GB" sz="1600" dirty="0">
                <a:solidFill>
                  <a:srgbClr val="002060"/>
                </a:solidFill>
                <a:latin typeface="Century Gothic" panose="020B0502020202020204" pitchFamily="34" charset="0"/>
              </a:rPr>
              <a:t>L</a:t>
            </a:r>
            <a:r>
              <a:rPr lang="en-GB" sz="1600" b="1" dirty="0">
                <a:solidFill>
                  <a:srgbClr val="002060"/>
                </a:solidFill>
                <a:latin typeface="Century Gothic" panose="020B0502020202020204" pitchFamily="34" charset="0"/>
              </a:rPr>
              <a:t>ui</a:t>
            </a:r>
            <a:r>
              <a:rPr lang="en-GB" sz="1600" dirty="0">
                <a:solidFill>
                  <a:srgbClr val="002060"/>
                </a:solidFill>
                <a:latin typeface="Century Gothic" panose="020B0502020202020204" pitchFamily="34" charset="0"/>
              </a:rPr>
              <a:t>s</a:t>
            </a:r>
          </a:p>
        </p:txBody>
      </p:sp>
      <p:pic>
        <p:nvPicPr>
          <p:cNvPr id="33" name="Picture 32" descr="Globo, De Los Niños, Helio, Aire, Feliz">
            <a:extLst>
              <a:ext uri="{FF2B5EF4-FFF2-40B4-BE49-F238E27FC236}">
                <a16:creationId xmlns:a16="http://schemas.microsoft.com/office/drawing/2014/main" id="{371351F0-BEFE-42B9-84C5-A0DA4BE467B8}"/>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6647" y="3407472"/>
            <a:ext cx="1067512" cy="21350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5966F031-2D43-4D32-876D-38F0A941568E}"/>
              </a:ext>
            </a:extLst>
          </p:cNvPr>
          <p:cNvSpPr txBox="1"/>
          <p:nvPr/>
        </p:nvSpPr>
        <p:spPr>
          <a:xfrm>
            <a:off x="1442907" y="3653385"/>
            <a:ext cx="883575"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p_ _</a:t>
            </a:r>
            <a:r>
              <a:rPr lang="en-GB" dirty="0" err="1">
                <a:solidFill>
                  <a:srgbClr val="002060"/>
                </a:solidFill>
                <a:latin typeface="Century Gothic" panose="020B0502020202020204" pitchFamily="34" charset="0"/>
              </a:rPr>
              <a:t>sa</a:t>
            </a:r>
            <a:endParaRPr lang="en-GB"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D1A92FC3-E0C3-A473-1324-1B000EAF804B}"/>
              </a:ext>
            </a:extLst>
          </p:cNvPr>
          <p:cNvSpPr txBox="1"/>
          <p:nvPr/>
        </p:nvSpPr>
        <p:spPr>
          <a:xfrm>
            <a:off x="1502758" y="3709098"/>
            <a:ext cx="738750" cy="307777"/>
          </a:xfrm>
          <a:prstGeom prst="rect">
            <a:avLst/>
          </a:prstGeom>
          <a:solidFill>
            <a:srgbClr val="F0EFEF"/>
          </a:solidFill>
        </p:spPr>
        <p:txBody>
          <a:bodyPr wrap="square" rtlCol="0">
            <a:spAutoFit/>
          </a:bodyPr>
          <a:lstStyle/>
          <a:p>
            <a:pPr algn="ctr"/>
            <a:r>
              <a:rPr lang="en-GB" sz="1400" dirty="0" err="1">
                <a:solidFill>
                  <a:srgbClr val="002060"/>
                </a:solidFill>
                <a:latin typeface="Century Gothic" panose="020B0502020202020204" pitchFamily="34" charset="0"/>
              </a:rPr>
              <a:t>p</a:t>
            </a:r>
            <a:r>
              <a:rPr lang="en-GB" sz="1400" b="1" dirty="0" err="1">
                <a:solidFill>
                  <a:srgbClr val="002060"/>
                </a:solidFill>
                <a:latin typeface="Century Gothic" panose="020B0502020202020204" pitchFamily="34" charset="0"/>
              </a:rPr>
              <a:t>au</a:t>
            </a:r>
            <a:r>
              <a:rPr lang="en-GB" sz="1400" dirty="0" err="1">
                <a:solidFill>
                  <a:srgbClr val="002060"/>
                </a:solidFill>
                <a:latin typeface="Century Gothic" panose="020B0502020202020204" pitchFamily="34" charset="0"/>
              </a:rPr>
              <a:t>sa</a:t>
            </a:r>
            <a:endParaRPr lang="en-GB" sz="1400"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707F40B1-F52A-251F-6907-334DE13B53A0}"/>
              </a:ext>
            </a:extLst>
          </p:cNvPr>
          <p:cNvSpPr txBox="1"/>
          <p:nvPr/>
        </p:nvSpPr>
        <p:spPr>
          <a:xfrm>
            <a:off x="2444993" y="3291091"/>
            <a:ext cx="822138" cy="338554"/>
          </a:xfrm>
          <a:prstGeom prst="rect">
            <a:avLst/>
          </a:prstGeom>
          <a:solidFill>
            <a:srgbClr val="F0EFEF"/>
          </a:solidFill>
        </p:spPr>
        <p:txBody>
          <a:bodyPr wrap="square" rtlCol="0">
            <a:spAutoFit/>
          </a:bodyPr>
          <a:lstStyle/>
          <a:p>
            <a:pPr algn="ctr"/>
            <a:r>
              <a:rPr lang="en-GB" sz="1600" dirty="0" err="1">
                <a:solidFill>
                  <a:srgbClr val="002060"/>
                </a:solidFill>
                <a:latin typeface="Century Gothic" panose="020B0502020202020204" pitchFamily="34" charset="0"/>
              </a:rPr>
              <a:t>pas</a:t>
            </a:r>
            <a:r>
              <a:rPr lang="en-GB" sz="1600" b="1" dirty="0" err="1">
                <a:solidFill>
                  <a:srgbClr val="002060"/>
                </a:solidFill>
                <a:latin typeface="Century Gothic" panose="020B0502020202020204" pitchFamily="34" charset="0"/>
              </a:rPr>
              <a:t>eo</a:t>
            </a:r>
            <a:endParaRPr lang="en-GB" sz="1600" dirty="0">
              <a:solidFill>
                <a:srgbClr val="002060"/>
              </a:solidFill>
              <a:latin typeface="Century Gothic" panose="020B0502020202020204" pitchFamily="34" charset="0"/>
            </a:endParaRPr>
          </a:p>
        </p:txBody>
      </p:sp>
      <p:sp>
        <p:nvSpPr>
          <p:cNvPr id="67" name="TextBox 66">
            <a:extLst>
              <a:ext uri="{FF2B5EF4-FFF2-40B4-BE49-F238E27FC236}">
                <a16:creationId xmlns:a16="http://schemas.microsoft.com/office/drawing/2014/main" id="{564F988B-4727-67E1-93F7-AC0CA448E241}"/>
              </a:ext>
            </a:extLst>
          </p:cNvPr>
          <p:cNvSpPr txBox="1"/>
          <p:nvPr/>
        </p:nvSpPr>
        <p:spPr>
          <a:xfrm>
            <a:off x="3632012" y="3274889"/>
            <a:ext cx="1069596" cy="338554"/>
          </a:xfrm>
          <a:prstGeom prst="rect">
            <a:avLst/>
          </a:prstGeom>
          <a:solidFill>
            <a:srgbClr val="F0EFEF"/>
          </a:solidFill>
        </p:spPr>
        <p:txBody>
          <a:bodyPr wrap="square" rtlCol="0">
            <a:spAutoFit/>
          </a:bodyPr>
          <a:lstStyle/>
          <a:p>
            <a:pPr algn="ctr"/>
            <a:r>
              <a:rPr lang="en-GB" sz="1600" dirty="0">
                <a:solidFill>
                  <a:srgbClr val="002060"/>
                </a:solidFill>
                <a:latin typeface="Century Gothic" panose="020B0502020202020204" pitchFamily="34" charset="0"/>
              </a:rPr>
              <a:t>C</a:t>
            </a:r>
            <a:r>
              <a:rPr lang="en-GB" sz="1600" b="1" dirty="0">
                <a:solidFill>
                  <a:srgbClr val="002060"/>
                </a:solidFill>
                <a:latin typeface="Century Gothic" panose="020B0502020202020204" pitchFamily="34" charset="0"/>
              </a:rPr>
              <a:t>ue</a:t>
            </a:r>
            <a:r>
              <a:rPr lang="en-GB" sz="1600" dirty="0">
                <a:solidFill>
                  <a:srgbClr val="002060"/>
                </a:solidFill>
                <a:latin typeface="Century Gothic" panose="020B0502020202020204" pitchFamily="34" charset="0"/>
              </a:rPr>
              <a:t>nca</a:t>
            </a:r>
          </a:p>
        </p:txBody>
      </p:sp>
      <p:sp>
        <p:nvSpPr>
          <p:cNvPr id="68" name="TextBox 67">
            <a:extLst>
              <a:ext uri="{FF2B5EF4-FFF2-40B4-BE49-F238E27FC236}">
                <a16:creationId xmlns:a16="http://schemas.microsoft.com/office/drawing/2014/main" id="{C58256F5-61B4-2924-8C55-56BB2470BE47}"/>
              </a:ext>
            </a:extLst>
          </p:cNvPr>
          <p:cNvSpPr txBox="1"/>
          <p:nvPr/>
        </p:nvSpPr>
        <p:spPr>
          <a:xfrm>
            <a:off x="5320223" y="3071158"/>
            <a:ext cx="1009380" cy="338554"/>
          </a:xfrm>
          <a:prstGeom prst="rect">
            <a:avLst/>
          </a:prstGeom>
          <a:solidFill>
            <a:srgbClr val="F0EFEF"/>
          </a:solidFill>
        </p:spPr>
        <p:txBody>
          <a:bodyPr wrap="square" rtlCol="0">
            <a:spAutoFit/>
          </a:bodyPr>
          <a:lstStyle/>
          <a:p>
            <a:pPr algn="ctr"/>
            <a:r>
              <a:rPr lang="en-GB" sz="1600" dirty="0" err="1">
                <a:solidFill>
                  <a:srgbClr val="002060"/>
                </a:solidFill>
                <a:latin typeface="Century Gothic" panose="020B0502020202020204" pitchFamily="34" charset="0"/>
              </a:rPr>
              <a:t>v</a:t>
            </a:r>
            <a:r>
              <a:rPr lang="en-GB" sz="1600" b="1" dirty="0" err="1">
                <a:solidFill>
                  <a:srgbClr val="002060"/>
                </a:solidFill>
                <a:latin typeface="Century Gothic" panose="020B0502020202020204" pitchFamily="34" charset="0"/>
              </a:rPr>
              <a:t>ie</a:t>
            </a:r>
            <a:r>
              <a:rPr lang="en-GB" sz="1600" dirty="0" err="1">
                <a:solidFill>
                  <a:srgbClr val="002060"/>
                </a:solidFill>
                <a:latin typeface="Century Gothic" panose="020B0502020202020204" pitchFamily="34" charset="0"/>
              </a:rPr>
              <a:t>rnes</a:t>
            </a:r>
            <a:endParaRPr lang="en-GB" sz="16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B927ADBF-7573-F954-47F6-A7450B474423}"/>
              </a:ext>
            </a:extLst>
          </p:cNvPr>
          <p:cNvSpPr txBox="1"/>
          <p:nvPr/>
        </p:nvSpPr>
        <p:spPr>
          <a:xfrm>
            <a:off x="207390" y="4498993"/>
            <a:ext cx="1009380" cy="338554"/>
          </a:xfrm>
          <a:prstGeom prst="rect">
            <a:avLst/>
          </a:prstGeom>
          <a:solidFill>
            <a:srgbClr val="F0EFEF"/>
          </a:solidFill>
        </p:spPr>
        <p:txBody>
          <a:bodyPr wrap="square" rtlCol="0">
            <a:spAutoFit/>
          </a:bodyPr>
          <a:lstStyle/>
          <a:p>
            <a:pPr algn="ctr"/>
            <a:r>
              <a:rPr lang="en-GB" sz="1600" dirty="0">
                <a:solidFill>
                  <a:srgbClr val="002060"/>
                </a:solidFill>
                <a:latin typeface="Century Gothic" panose="020B0502020202020204" pitchFamily="34" charset="0"/>
              </a:rPr>
              <a:t>cac</a:t>
            </a:r>
            <a:r>
              <a:rPr lang="en-GB" sz="1600" b="1" dirty="0">
                <a:solidFill>
                  <a:srgbClr val="002060"/>
                </a:solidFill>
                <a:latin typeface="Century Gothic" panose="020B0502020202020204" pitchFamily="34" charset="0"/>
              </a:rPr>
              <a:t>ao</a:t>
            </a:r>
            <a:endParaRPr lang="en-GB" sz="16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673E9284-6FC5-F37C-5585-0EA43DA70CE1}"/>
              </a:ext>
            </a:extLst>
          </p:cNvPr>
          <p:cNvSpPr txBox="1"/>
          <p:nvPr/>
        </p:nvSpPr>
        <p:spPr>
          <a:xfrm>
            <a:off x="1306200" y="5450785"/>
            <a:ext cx="724629" cy="307777"/>
          </a:xfrm>
          <a:prstGeom prst="rect">
            <a:avLst/>
          </a:prstGeom>
          <a:solidFill>
            <a:srgbClr val="F0EFEF"/>
          </a:solidFill>
        </p:spPr>
        <p:txBody>
          <a:bodyPr wrap="square" rtlCol="0">
            <a:spAutoFit/>
          </a:bodyPr>
          <a:lstStyle/>
          <a:p>
            <a:pPr algn="ctr"/>
            <a:r>
              <a:rPr lang="en-GB" sz="1400" dirty="0">
                <a:solidFill>
                  <a:srgbClr val="002060"/>
                </a:solidFill>
                <a:latin typeface="Century Gothic" panose="020B0502020202020204" pitchFamily="34" charset="0"/>
              </a:rPr>
              <a:t>Bilb</a:t>
            </a:r>
            <a:r>
              <a:rPr lang="en-GB" sz="1400" b="1" dirty="0">
                <a:solidFill>
                  <a:srgbClr val="002060"/>
                </a:solidFill>
                <a:latin typeface="Century Gothic" panose="020B0502020202020204" pitchFamily="34" charset="0"/>
              </a:rPr>
              <a:t>ao</a:t>
            </a:r>
            <a:endParaRPr lang="en-GB" sz="1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0593AF96-5B2B-D4D4-61CA-B9F5C2A2FE24}"/>
              </a:ext>
            </a:extLst>
          </p:cNvPr>
          <p:cNvSpPr txBox="1"/>
          <p:nvPr/>
        </p:nvSpPr>
        <p:spPr>
          <a:xfrm>
            <a:off x="2541171" y="4868745"/>
            <a:ext cx="724629" cy="307777"/>
          </a:xfrm>
          <a:prstGeom prst="rect">
            <a:avLst/>
          </a:prstGeom>
          <a:solidFill>
            <a:srgbClr val="F0EFEF"/>
          </a:solidFill>
        </p:spPr>
        <p:txBody>
          <a:bodyPr wrap="square" rtlCol="0">
            <a:spAutoFit/>
          </a:bodyPr>
          <a:lstStyle/>
          <a:p>
            <a:pPr algn="ctr"/>
            <a:r>
              <a:rPr lang="en-GB" sz="1400" dirty="0" err="1">
                <a:solidFill>
                  <a:srgbClr val="002060"/>
                </a:solidFill>
                <a:latin typeface="Century Gothic" panose="020B0502020202020204" pitchFamily="34" charset="0"/>
              </a:rPr>
              <a:t>Ner</a:t>
            </a:r>
            <a:r>
              <a:rPr lang="en-GB" sz="1400" b="1" dirty="0" err="1">
                <a:solidFill>
                  <a:srgbClr val="002060"/>
                </a:solidFill>
                <a:latin typeface="Century Gothic" panose="020B0502020202020204" pitchFamily="34" charset="0"/>
              </a:rPr>
              <a:t>ea</a:t>
            </a:r>
            <a:endParaRPr lang="en-GB" sz="1400" dirty="0">
              <a:solidFill>
                <a:srgbClr val="002060"/>
              </a:solidFill>
              <a:latin typeface="Century Gothic" panose="020B0502020202020204" pitchFamily="34" charset="0"/>
            </a:endParaRPr>
          </a:p>
        </p:txBody>
      </p:sp>
      <p:sp>
        <p:nvSpPr>
          <p:cNvPr id="72" name="TextBox 71">
            <a:extLst>
              <a:ext uri="{FF2B5EF4-FFF2-40B4-BE49-F238E27FC236}">
                <a16:creationId xmlns:a16="http://schemas.microsoft.com/office/drawing/2014/main" id="{3917BB2F-3346-25CD-71F1-EB8E25459311}"/>
              </a:ext>
            </a:extLst>
          </p:cNvPr>
          <p:cNvSpPr txBox="1"/>
          <p:nvPr/>
        </p:nvSpPr>
        <p:spPr>
          <a:xfrm>
            <a:off x="3624213" y="5128235"/>
            <a:ext cx="1003858" cy="307777"/>
          </a:xfrm>
          <a:prstGeom prst="rect">
            <a:avLst/>
          </a:prstGeom>
          <a:solidFill>
            <a:srgbClr val="F0EFEF"/>
          </a:solidFill>
        </p:spPr>
        <p:txBody>
          <a:bodyPr wrap="square" rtlCol="0">
            <a:spAutoFit/>
          </a:bodyPr>
          <a:lstStyle/>
          <a:p>
            <a:pPr algn="ctr"/>
            <a:r>
              <a:rPr lang="en-GB" sz="1400" dirty="0">
                <a:solidFill>
                  <a:srgbClr val="002060"/>
                </a:solidFill>
                <a:latin typeface="Century Gothic" panose="020B0502020202020204" pitchFamily="34" charset="0"/>
              </a:rPr>
              <a:t>Ed</a:t>
            </a:r>
            <a:r>
              <a:rPr lang="en-GB" sz="1400" b="1" dirty="0">
                <a:solidFill>
                  <a:srgbClr val="002060"/>
                </a:solidFill>
                <a:latin typeface="Century Gothic" panose="020B0502020202020204" pitchFamily="34" charset="0"/>
              </a:rPr>
              <a:t>ua</a:t>
            </a:r>
            <a:r>
              <a:rPr lang="en-GB" sz="1400" dirty="0">
                <a:solidFill>
                  <a:srgbClr val="002060"/>
                </a:solidFill>
                <a:latin typeface="Century Gothic" panose="020B0502020202020204" pitchFamily="34" charset="0"/>
              </a:rPr>
              <a:t>rdo</a:t>
            </a:r>
          </a:p>
        </p:txBody>
      </p:sp>
      <p:sp>
        <p:nvSpPr>
          <p:cNvPr id="73" name="TextBox 72">
            <a:extLst>
              <a:ext uri="{FF2B5EF4-FFF2-40B4-BE49-F238E27FC236}">
                <a16:creationId xmlns:a16="http://schemas.microsoft.com/office/drawing/2014/main" id="{07A87E50-498A-AD99-3A07-AE524C6793B1}"/>
              </a:ext>
            </a:extLst>
          </p:cNvPr>
          <p:cNvSpPr txBox="1"/>
          <p:nvPr/>
        </p:nvSpPr>
        <p:spPr>
          <a:xfrm>
            <a:off x="4938401" y="4678002"/>
            <a:ext cx="831896" cy="369332"/>
          </a:xfrm>
          <a:prstGeom prst="rect">
            <a:avLst/>
          </a:prstGeom>
          <a:solidFill>
            <a:srgbClr val="F0EFEF"/>
          </a:solidFill>
        </p:spPr>
        <p:txBody>
          <a:bodyPr wrap="square" rtlCol="0">
            <a:spAutoFit/>
          </a:bodyPr>
          <a:lstStyle/>
          <a:p>
            <a:pPr algn="ctr"/>
            <a:r>
              <a:rPr lang="en-GB" dirty="0" err="1">
                <a:solidFill>
                  <a:srgbClr val="002060"/>
                </a:solidFill>
                <a:latin typeface="Century Gothic" panose="020B0502020202020204" pitchFamily="34" charset="0"/>
              </a:rPr>
              <a:t>tar</a:t>
            </a:r>
            <a:r>
              <a:rPr lang="en-GB" b="1" dirty="0" err="1">
                <a:solidFill>
                  <a:srgbClr val="002060"/>
                </a:solidFill>
                <a:latin typeface="Century Gothic" panose="020B0502020202020204" pitchFamily="34" charset="0"/>
              </a:rPr>
              <a:t>ea</a:t>
            </a:r>
            <a:endParaRPr lang="en-GB" dirty="0">
              <a:solidFill>
                <a:srgbClr val="002060"/>
              </a:solidFill>
              <a:latin typeface="Century Gothic" panose="020B0502020202020204" pitchFamily="34" charset="0"/>
            </a:endParaRPr>
          </a:p>
        </p:txBody>
      </p:sp>
      <p:pic>
        <p:nvPicPr>
          <p:cNvPr id="86" name="Picture 2" descr="Tinta, Azul, Salpicar, Resumen, Pintura, Chapoteo">
            <a:extLst>
              <a:ext uri="{FF2B5EF4-FFF2-40B4-BE49-F238E27FC236}">
                <a16:creationId xmlns:a16="http://schemas.microsoft.com/office/drawing/2014/main" id="{FC699623-DE86-C5E0-CFFC-7CAD723F9C5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83803" y="3625440"/>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Tinta, Azul, Salpicar, Resumen, Pintura, Chapoteo">
            <a:extLst>
              <a:ext uri="{FF2B5EF4-FFF2-40B4-BE49-F238E27FC236}">
                <a16:creationId xmlns:a16="http://schemas.microsoft.com/office/drawing/2014/main" id="{F215F5A6-C23F-35C1-C154-03D9E0CF1CA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745744" y="5142386"/>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Tinta, Azul, Salpicar, Resumen, Pintura, Chapoteo">
            <a:extLst>
              <a:ext uri="{FF2B5EF4-FFF2-40B4-BE49-F238E27FC236}">
                <a16:creationId xmlns:a16="http://schemas.microsoft.com/office/drawing/2014/main" id="{9CAAEDE8-0580-1A6C-8103-E7AD81467B5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87077" y="5717325"/>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Tinta, Azul, Salpicar, Resumen, Pintura, Chapoteo">
            <a:extLst>
              <a:ext uri="{FF2B5EF4-FFF2-40B4-BE49-F238E27FC236}">
                <a16:creationId xmlns:a16="http://schemas.microsoft.com/office/drawing/2014/main" id="{32FC8543-60BD-3F58-87F2-2EA11693797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40276" y="5017643"/>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Tinta, Azul, Salpicar, Resumen, Pintura, Chapoteo">
            <a:extLst>
              <a:ext uri="{FF2B5EF4-FFF2-40B4-BE49-F238E27FC236}">
                <a16:creationId xmlns:a16="http://schemas.microsoft.com/office/drawing/2014/main" id="{22266F06-2E60-FB3F-BA58-4A842919E67B}"/>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2433" y="2735668"/>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Tinta, Azul, Salpicar, Resumen, Pintura, Chapoteo">
            <a:extLst>
              <a:ext uri="{FF2B5EF4-FFF2-40B4-BE49-F238E27FC236}">
                <a16:creationId xmlns:a16="http://schemas.microsoft.com/office/drawing/2014/main" id="{1FCFF12A-B8B2-61D2-74A8-EF503EF8A18B}"/>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29832" y="2399508"/>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Tinta, Azul, Salpicar, Resumen, Pintura, Chapoteo">
            <a:extLst>
              <a:ext uri="{FF2B5EF4-FFF2-40B4-BE49-F238E27FC236}">
                <a16:creationId xmlns:a16="http://schemas.microsoft.com/office/drawing/2014/main" id="{26B919CB-1424-B4EF-7150-0EB6A9FC5A24}"/>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64628" y="2386152"/>
            <a:ext cx="209799" cy="26688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Tinta, Azul, Salpicar, Resumen, Pintura, Chapoteo">
            <a:extLst>
              <a:ext uri="{FF2B5EF4-FFF2-40B4-BE49-F238E27FC236}">
                <a16:creationId xmlns:a16="http://schemas.microsoft.com/office/drawing/2014/main" id="{AB0C6C63-9504-CA06-2749-836F8AD23957}"/>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5469" y="2375939"/>
            <a:ext cx="209799" cy="26688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Tinta, Azul, Salpicar, Resumen, Pintura, Chapoteo">
            <a:extLst>
              <a:ext uri="{FF2B5EF4-FFF2-40B4-BE49-F238E27FC236}">
                <a16:creationId xmlns:a16="http://schemas.microsoft.com/office/drawing/2014/main" id="{C4FFE9B7-6681-A145-5C09-C71DDB18B692}"/>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7610" y="4048357"/>
            <a:ext cx="209799" cy="26688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Tinta, Azul, Salpicar, Resumen, Pintura, Chapoteo">
            <a:extLst>
              <a:ext uri="{FF2B5EF4-FFF2-40B4-BE49-F238E27FC236}">
                <a16:creationId xmlns:a16="http://schemas.microsoft.com/office/drawing/2014/main" id="{FB420122-D7C0-6D52-A13B-D6C1284F6A3D}"/>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50974" y="3774712"/>
            <a:ext cx="209799" cy="26688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Tinta, Azul, Salpicar, Resumen, Pintura, Chapoteo">
            <a:extLst>
              <a:ext uri="{FF2B5EF4-FFF2-40B4-BE49-F238E27FC236}">
                <a16:creationId xmlns:a16="http://schemas.microsoft.com/office/drawing/2014/main" id="{614E1F92-78F7-C16C-FD01-867013208885}"/>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97103" y="3501934"/>
            <a:ext cx="209799" cy="26688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Tinta, Azul, Salpicar, Resumen, Pintura, Chapoteo">
            <a:extLst>
              <a:ext uri="{FF2B5EF4-FFF2-40B4-BE49-F238E27FC236}">
                <a16:creationId xmlns:a16="http://schemas.microsoft.com/office/drawing/2014/main" id="{9DC2427E-48AF-3881-A23A-240134EBABF8}"/>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2268" y="5411151"/>
            <a:ext cx="359180" cy="456907"/>
          </a:xfrm>
          <a:prstGeom prst="rect">
            <a:avLst/>
          </a:prstGeom>
          <a:noFill/>
          <a:extLst>
            <a:ext uri="{909E8E84-426E-40DD-AFC4-6F175D3DCCD1}">
              <a14:hiddenFill xmlns:a14="http://schemas.microsoft.com/office/drawing/2010/main">
                <a:solidFill>
                  <a:srgbClr val="FFFFFF"/>
                </a:solidFill>
              </a14:hiddenFill>
            </a:ext>
          </a:extLst>
        </p:spPr>
      </p:pic>
      <p:pic>
        <p:nvPicPr>
          <p:cNvPr id="74" name="Google Shape;127;p2">
            <a:hlinkClick r:id="" action="ppaction://noaction">
              <a:snd r:embed="rId7" name="2_5.wav"/>
            </a:hlinkClick>
            <a:extLst>
              <a:ext uri="{FF2B5EF4-FFF2-40B4-BE49-F238E27FC236}">
                <a16:creationId xmlns:a16="http://schemas.microsoft.com/office/drawing/2014/main" id="{953B5EBD-6488-4238-8F7D-98AE33F3E406}"/>
              </a:ext>
            </a:extLst>
          </p:cNvPr>
          <p:cNvPicPr preferRelativeResize="0"/>
          <p:nvPr/>
        </p:nvPicPr>
        <p:blipFill rotWithShape="1">
          <a:blip r:embed="rId28">
            <a:alphaModFix/>
          </a:blip>
          <a:srcRect/>
          <a:stretch/>
        </p:blipFill>
        <p:spPr>
          <a:xfrm>
            <a:off x="78608" y="1642042"/>
            <a:ext cx="452593" cy="461666"/>
          </a:xfrm>
          <a:prstGeom prst="rect">
            <a:avLst/>
          </a:prstGeom>
          <a:noFill/>
          <a:ln>
            <a:noFill/>
          </a:ln>
          <a:effectLst>
            <a:outerShdw blurRad="50800" dist="38100" dir="5400000" algn="t" rotWithShape="0">
              <a:prstClr val="black">
                <a:alpha val="40000"/>
              </a:prstClr>
            </a:outerShdw>
          </a:effectLst>
        </p:spPr>
      </p:pic>
      <p:pic>
        <p:nvPicPr>
          <p:cNvPr id="75" name="Google Shape;127;p2">
            <a:hlinkClick r:id="" action="ppaction://noaction">
              <a:snd r:embed="rId5" name="2_3.wav"/>
            </a:hlinkClick>
            <a:extLst>
              <a:ext uri="{FF2B5EF4-FFF2-40B4-BE49-F238E27FC236}">
                <a16:creationId xmlns:a16="http://schemas.microsoft.com/office/drawing/2014/main" id="{C480561A-3856-4878-9060-289858E98E17}"/>
              </a:ext>
            </a:extLst>
          </p:cNvPr>
          <p:cNvPicPr preferRelativeResize="0"/>
          <p:nvPr/>
        </p:nvPicPr>
        <p:blipFill rotWithShape="1">
          <a:blip r:embed="rId28">
            <a:alphaModFix/>
          </a:blip>
          <a:srcRect/>
          <a:stretch/>
        </p:blipFill>
        <p:spPr>
          <a:xfrm>
            <a:off x="1758170" y="1588188"/>
            <a:ext cx="452593" cy="461666"/>
          </a:xfrm>
          <a:prstGeom prst="rect">
            <a:avLst/>
          </a:prstGeom>
          <a:noFill/>
          <a:ln>
            <a:noFill/>
          </a:ln>
          <a:effectLst>
            <a:outerShdw blurRad="50800" dist="38100" dir="5400000" algn="t" rotWithShape="0">
              <a:prstClr val="black">
                <a:alpha val="40000"/>
              </a:prstClr>
            </a:outerShdw>
          </a:effectLst>
        </p:spPr>
      </p:pic>
      <p:pic>
        <p:nvPicPr>
          <p:cNvPr id="76" name="Google Shape;127;p2">
            <a:hlinkClick r:id="" action="ppaction://noaction">
              <a:snd r:embed="rId6" name="2_4.wav"/>
            </a:hlinkClick>
            <a:extLst>
              <a:ext uri="{FF2B5EF4-FFF2-40B4-BE49-F238E27FC236}">
                <a16:creationId xmlns:a16="http://schemas.microsoft.com/office/drawing/2014/main" id="{D29762DB-E319-49EE-A6EE-A78708FEF5D5}"/>
              </a:ext>
            </a:extLst>
          </p:cNvPr>
          <p:cNvPicPr preferRelativeResize="0"/>
          <p:nvPr/>
        </p:nvPicPr>
        <p:blipFill rotWithShape="1">
          <a:blip r:embed="rId28">
            <a:alphaModFix/>
          </a:blip>
          <a:srcRect/>
          <a:stretch/>
        </p:blipFill>
        <p:spPr>
          <a:xfrm>
            <a:off x="3234116" y="1598465"/>
            <a:ext cx="452593" cy="461666"/>
          </a:xfrm>
          <a:prstGeom prst="rect">
            <a:avLst/>
          </a:prstGeom>
          <a:noFill/>
          <a:ln>
            <a:noFill/>
          </a:ln>
          <a:effectLst>
            <a:outerShdw blurRad="50800" dist="38100" dir="5400000" algn="t" rotWithShape="0">
              <a:prstClr val="black">
                <a:alpha val="40000"/>
              </a:prstClr>
            </a:outerShdw>
          </a:effectLst>
        </p:spPr>
      </p:pic>
      <p:pic>
        <p:nvPicPr>
          <p:cNvPr id="77" name="Google Shape;127;p2">
            <a:hlinkClick r:id="" action="ppaction://noaction">
              <a:snd r:embed="rId7" name="2_5.wav"/>
            </a:hlinkClick>
            <a:extLst>
              <a:ext uri="{FF2B5EF4-FFF2-40B4-BE49-F238E27FC236}">
                <a16:creationId xmlns:a16="http://schemas.microsoft.com/office/drawing/2014/main" id="{DDCF9609-0471-4165-B8C3-03302C63358F}"/>
              </a:ext>
            </a:extLst>
          </p:cNvPr>
          <p:cNvPicPr preferRelativeResize="0"/>
          <p:nvPr/>
        </p:nvPicPr>
        <p:blipFill rotWithShape="1">
          <a:blip r:embed="rId28">
            <a:alphaModFix/>
          </a:blip>
          <a:srcRect/>
          <a:stretch/>
        </p:blipFill>
        <p:spPr>
          <a:xfrm>
            <a:off x="4308519" y="1542525"/>
            <a:ext cx="452593" cy="461666"/>
          </a:xfrm>
          <a:prstGeom prst="rect">
            <a:avLst/>
          </a:prstGeom>
          <a:noFill/>
          <a:ln>
            <a:noFill/>
          </a:ln>
          <a:effectLst>
            <a:outerShdw blurRad="50800" dist="38100" dir="5400000" algn="t" rotWithShape="0">
              <a:prstClr val="black">
                <a:alpha val="40000"/>
              </a:prstClr>
            </a:outerShdw>
          </a:effectLst>
        </p:spPr>
      </p:pic>
      <p:pic>
        <p:nvPicPr>
          <p:cNvPr id="78" name="Google Shape;127;p2">
            <a:hlinkClick r:id="" action="ppaction://noaction">
              <a:snd r:embed="rId8" name="2_6.wav"/>
            </a:hlinkClick>
            <a:extLst>
              <a:ext uri="{FF2B5EF4-FFF2-40B4-BE49-F238E27FC236}">
                <a16:creationId xmlns:a16="http://schemas.microsoft.com/office/drawing/2014/main" id="{2EF5ACE5-D12A-4851-B9B5-8597BFB3523E}"/>
              </a:ext>
            </a:extLst>
          </p:cNvPr>
          <p:cNvPicPr preferRelativeResize="0"/>
          <p:nvPr/>
        </p:nvPicPr>
        <p:blipFill rotWithShape="1">
          <a:blip r:embed="rId28">
            <a:alphaModFix/>
          </a:blip>
          <a:srcRect/>
          <a:stretch/>
        </p:blipFill>
        <p:spPr>
          <a:xfrm>
            <a:off x="1355275" y="3219876"/>
            <a:ext cx="452593" cy="461666"/>
          </a:xfrm>
          <a:prstGeom prst="rect">
            <a:avLst/>
          </a:prstGeom>
          <a:noFill/>
          <a:ln>
            <a:noFill/>
          </a:ln>
          <a:effectLst>
            <a:outerShdw blurRad="50800" dist="38100" dir="5400000" algn="t" rotWithShape="0">
              <a:prstClr val="black">
                <a:alpha val="40000"/>
              </a:prstClr>
            </a:outerShdw>
          </a:effectLst>
        </p:spPr>
      </p:pic>
      <p:pic>
        <p:nvPicPr>
          <p:cNvPr id="79" name="Google Shape;127;p2">
            <a:hlinkClick r:id="" action="ppaction://noaction">
              <a:snd r:embed="rId9" name="2_7.wav"/>
            </a:hlinkClick>
            <a:extLst>
              <a:ext uri="{FF2B5EF4-FFF2-40B4-BE49-F238E27FC236}">
                <a16:creationId xmlns:a16="http://schemas.microsoft.com/office/drawing/2014/main" id="{DDD4571F-C360-4920-9DA3-84331B01C19C}"/>
              </a:ext>
            </a:extLst>
          </p:cNvPr>
          <p:cNvPicPr preferRelativeResize="0"/>
          <p:nvPr/>
        </p:nvPicPr>
        <p:blipFill rotWithShape="1">
          <a:blip r:embed="rId28">
            <a:alphaModFix/>
          </a:blip>
          <a:srcRect/>
          <a:stretch/>
        </p:blipFill>
        <p:spPr>
          <a:xfrm>
            <a:off x="2640270" y="2802178"/>
            <a:ext cx="452593" cy="461666"/>
          </a:xfrm>
          <a:prstGeom prst="rect">
            <a:avLst/>
          </a:prstGeom>
          <a:noFill/>
          <a:ln>
            <a:noFill/>
          </a:ln>
          <a:effectLst>
            <a:outerShdw blurRad="50800" dist="38100" dir="5400000" algn="t" rotWithShape="0">
              <a:prstClr val="black">
                <a:alpha val="40000"/>
              </a:prstClr>
            </a:outerShdw>
          </a:effectLst>
        </p:spPr>
      </p:pic>
      <p:pic>
        <p:nvPicPr>
          <p:cNvPr id="80" name="Google Shape;127;p2">
            <a:hlinkClick r:id="" action="ppaction://noaction">
              <a:snd r:embed="rId10" name="2_8.wav"/>
            </a:hlinkClick>
            <a:extLst>
              <a:ext uri="{FF2B5EF4-FFF2-40B4-BE49-F238E27FC236}">
                <a16:creationId xmlns:a16="http://schemas.microsoft.com/office/drawing/2014/main" id="{2FDF9CE5-746B-43B7-9F52-481C1C8CBA19}"/>
              </a:ext>
            </a:extLst>
          </p:cNvPr>
          <p:cNvPicPr preferRelativeResize="0"/>
          <p:nvPr/>
        </p:nvPicPr>
        <p:blipFill rotWithShape="1">
          <a:blip r:embed="rId28">
            <a:alphaModFix/>
          </a:blip>
          <a:srcRect/>
          <a:stretch/>
        </p:blipFill>
        <p:spPr>
          <a:xfrm>
            <a:off x="3942268" y="2697294"/>
            <a:ext cx="452593" cy="461666"/>
          </a:xfrm>
          <a:prstGeom prst="rect">
            <a:avLst/>
          </a:prstGeom>
          <a:noFill/>
          <a:ln>
            <a:noFill/>
          </a:ln>
          <a:effectLst>
            <a:outerShdw blurRad="50800" dist="38100" dir="5400000" algn="t" rotWithShape="0">
              <a:prstClr val="black">
                <a:alpha val="40000"/>
              </a:prstClr>
            </a:outerShdw>
          </a:effectLst>
        </p:spPr>
      </p:pic>
      <p:pic>
        <p:nvPicPr>
          <p:cNvPr id="81" name="Google Shape;127;p2">
            <a:hlinkClick r:id="" action="ppaction://noaction">
              <a:snd r:embed="rId11" name="2_9.wav"/>
            </a:hlinkClick>
            <a:extLst>
              <a:ext uri="{FF2B5EF4-FFF2-40B4-BE49-F238E27FC236}">
                <a16:creationId xmlns:a16="http://schemas.microsoft.com/office/drawing/2014/main" id="{5374FDFF-934A-4FE5-A037-91266240F1FD}"/>
              </a:ext>
            </a:extLst>
          </p:cNvPr>
          <p:cNvPicPr preferRelativeResize="0"/>
          <p:nvPr/>
        </p:nvPicPr>
        <p:blipFill rotWithShape="1">
          <a:blip r:embed="rId28">
            <a:alphaModFix/>
          </a:blip>
          <a:srcRect/>
          <a:stretch/>
        </p:blipFill>
        <p:spPr>
          <a:xfrm>
            <a:off x="5574943" y="2474057"/>
            <a:ext cx="452593" cy="461666"/>
          </a:xfrm>
          <a:prstGeom prst="rect">
            <a:avLst/>
          </a:prstGeom>
          <a:noFill/>
          <a:ln>
            <a:noFill/>
          </a:ln>
          <a:effectLst>
            <a:outerShdw blurRad="50800" dist="38100" dir="5400000" algn="t" rotWithShape="0">
              <a:prstClr val="black">
                <a:alpha val="40000"/>
              </a:prstClr>
            </a:outerShdw>
          </a:effectLst>
        </p:spPr>
      </p:pic>
      <p:pic>
        <p:nvPicPr>
          <p:cNvPr id="82" name="Google Shape;127;p2">
            <a:hlinkClick r:id="" action="ppaction://noaction">
              <a:snd r:embed="rId12" name="2_10.wav"/>
            </a:hlinkClick>
            <a:extLst>
              <a:ext uri="{FF2B5EF4-FFF2-40B4-BE49-F238E27FC236}">
                <a16:creationId xmlns:a16="http://schemas.microsoft.com/office/drawing/2014/main" id="{27343BEC-DFB8-4308-9DB7-4D00C80B38D4}"/>
              </a:ext>
            </a:extLst>
          </p:cNvPr>
          <p:cNvPicPr preferRelativeResize="0"/>
          <p:nvPr/>
        </p:nvPicPr>
        <p:blipFill rotWithShape="1">
          <a:blip r:embed="rId28">
            <a:alphaModFix/>
          </a:blip>
          <a:srcRect/>
          <a:stretch/>
        </p:blipFill>
        <p:spPr>
          <a:xfrm>
            <a:off x="425967" y="3925834"/>
            <a:ext cx="452593" cy="461666"/>
          </a:xfrm>
          <a:prstGeom prst="rect">
            <a:avLst/>
          </a:prstGeom>
          <a:noFill/>
          <a:ln>
            <a:noFill/>
          </a:ln>
          <a:effectLst>
            <a:outerShdw blurRad="50800" dist="38100" dir="5400000" algn="t" rotWithShape="0">
              <a:prstClr val="black">
                <a:alpha val="40000"/>
              </a:prstClr>
            </a:outerShdw>
          </a:effectLst>
        </p:spPr>
      </p:pic>
      <p:pic>
        <p:nvPicPr>
          <p:cNvPr id="83" name="Google Shape;127;p2">
            <a:hlinkClick r:id="" action="ppaction://noaction">
              <a:snd r:embed="rId13" name="2_11.wav"/>
            </a:hlinkClick>
            <a:extLst>
              <a:ext uri="{FF2B5EF4-FFF2-40B4-BE49-F238E27FC236}">
                <a16:creationId xmlns:a16="http://schemas.microsoft.com/office/drawing/2014/main" id="{7AAE144F-D692-4076-972A-A454C9D30D20}"/>
              </a:ext>
            </a:extLst>
          </p:cNvPr>
          <p:cNvPicPr preferRelativeResize="0"/>
          <p:nvPr/>
        </p:nvPicPr>
        <p:blipFill rotWithShape="1">
          <a:blip r:embed="rId28">
            <a:alphaModFix/>
          </a:blip>
          <a:srcRect/>
          <a:stretch/>
        </p:blipFill>
        <p:spPr>
          <a:xfrm>
            <a:off x="1460538" y="4927428"/>
            <a:ext cx="452593" cy="461666"/>
          </a:xfrm>
          <a:prstGeom prst="rect">
            <a:avLst/>
          </a:prstGeom>
          <a:noFill/>
          <a:ln>
            <a:noFill/>
          </a:ln>
          <a:effectLst>
            <a:outerShdw blurRad="50800" dist="38100" dir="5400000" algn="t" rotWithShape="0">
              <a:prstClr val="black">
                <a:alpha val="40000"/>
              </a:prstClr>
            </a:outerShdw>
          </a:effectLst>
        </p:spPr>
      </p:pic>
      <p:pic>
        <p:nvPicPr>
          <p:cNvPr id="84" name="Google Shape;127;p2">
            <a:hlinkClick r:id="" action="ppaction://noaction">
              <a:snd r:embed="rId14" name="2_12.wav"/>
            </a:hlinkClick>
            <a:extLst>
              <a:ext uri="{FF2B5EF4-FFF2-40B4-BE49-F238E27FC236}">
                <a16:creationId xmlns:a16="http://schemas.microsoft.com/office/drawing/2014/main" id="{990D3E00-3267-4BFE-B526-E9ED1DB0FC1F}"/>
              </a:ext>
            </a:extLst>
          </p:cNvPr>
          <p:cNvPicPr preferRelativeResize="0"/>
          <p:nvPr/>
        </p:nvPicPr>
        <p:blipFill rotWithShape="1">
          <a:blip r:embed="rId28">
            <a:alphaModFix/>
          </a:blip>
          <a:srcRect/>
          <a:stretch/>
        </p:blipFill>
        <p:spPr>
          <a:xfrm>
            <a:off x="2687931" y="4359899"/>
            <a:ext cx="452593" cy="461666"/>
          </a:xfrm>
          <a:prstGeom prst="rect">
            <a:avLst/>
          </a:prstGeom>
          <a:noFill/>
          <a:ln>
            <a:noFill/>
          </a:ln>
          <a:effectLst>
            <a:outerShdw blurRad="50800" dist="38100" dir="5400000" algn="t" rotWithShape="0">
              <a:prstClr val="black">
                <a:alpha val="40000"/>
              </a:prstClr>
            </a:outerShdw>
          </a:effectLst>
        </p:spPr>
      </p:pic>
      <p:pic>
        <p:nvPicPr>
          <p:cNvPr id="85" name="Google Shape;127;p2">
            <a:hlinkClick r:id="" action="ppaction://noaction">
              <a:snd r:embed="rId15" name="2_13.wav"/>
            </a:hlinkClick>
            <a:extLst>
              <a:ext uri="{FF2B5EF4-FFF2-40B4-BE49-F238E27FC236}">
                <a16:creationId xmlns:a16="http://schemas.microsoft.com/office/drawing/2014/main" id="{B59E8AEB-5675-4669-81BB-AD5521313D5E}"/>
              </a:ext>
            </a:extLst>
          </p:cNvPr>
          <p:cNvPicPr preferRelativeResize="0"/>
          <p:nvPr/>
        </p:nvPicPr>
        <p:blipFill rotWithShape="1">
          <a:blip r:embed="rId28">
            <a:alphaModFix/>
          </a:blip>
          <a:srcRect/>
          <a:stretch/>
        </p:blipFill>
        <p:spPr>
          <a:xfrm>
            <a:off x="3859600" y="4544564"/>
            <a:ext cx="452593" cy="461666"/>
          </a:xfrm>
          <a:prstGeom prst="rect">
            <a:avLst/>
          </a:prstGeom>
          <a:noFill/>
          <a:ln>
            <a:noFill/>
          </a:ln>
          <a:effectLst>
            <a:outerShdw blurRad="50800" dist="38100" dir="5400000" algn="t" rotWithShape="0">
              <a:prstClr val="black">
                <a:alpha val="40000"/>
              </a:prstClr>
            </a:outerShdw>
          </a:effectLst>
        </p:spPr>
      </p:pic>
      <p:pic>
        <p:nvPicPr>
          <p:cNvPr id="99" name="Google Shape;127;p2">
            <a:hlinkClick r:id="" action="ppaction://noaction">
              <a:snd r:embed="rId16" name="2_14.wav"/>
            </a:hlinkClick>
            <a:extLst>
              <a:ext uri="{FF2B5EF4-FFF2-40B4-BE49-F238E27FC236}">
                <a16:creationId xmlns:a16="http://schemas.microsoft.com/office/drawing/2014/main" id="{627B62A5-C75B-4458-AB95-EBE2AF009531}"/>
              </a:ext>
            </a:extLst>
          </p:cNvPr>
          <p:cNvPicPr preferRelativeResize="0"/>
          <p:nvPr/>
        </p:nvPicPr>
        <p:blipFill rotWithShape="1">
          <a:blip r:embed="rId28">
            <a:alphaModFix/>
          </a:blip>
          <a:srcRect/>
          <a:stretch/>
        </p:blipFill>
        <p:spPr>
          <a:xfrm>
            <a:off x="5151724" y="4092233"/>
            <a:ext cx="452593" cy="461666"/>
          </a:xfrm>
          <a:prstGeom prst="rect">
            <a:avLst/>
          </a:prstGeom>
          <a:noFill/>
          <a:ln>
            <a:noFill/>
          </a:ln>
          <a:effectLst>
            <a:outerShdw blurRad="50800" dist="38100" dir="5400000" algn="t" rotWithShape="0">
              <a:prstClr val="black">
                <a:alpha val="40000"/>
              </a:prstClr>
            </a:outerShdw>
          </a:effectLst>
        </p:spPr>
      </p:pic>
      <p:pic>
        <p:nvPicPr>
          <p:cNvPr id="100" name="Picture 2" descr="Tinta, Azul, Salpicar, Resumen, Pintura, Chapoteo">
            <a:extLst>
              <a:ext uri="{FF2B5EF4-FFF2-40B4-BE49-F238E27FC236}">
                <a16:creationId xmlns:a16="http://schemas.microsoft.com/office/drawing/2014/main" id="{0B23A922-13D0-4E19-AB05-3A7378F4147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7554" y="4863425"/>
            <a:ext cx="314531"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3" name="2_1.wav"/>
                                        </p:tgtEl>
                                      </p:cMediaNode>
                                    </p:audio>
                                  </p:subTnLst>
                                </p:cTn>
                              </p:par>
                              <p:par>
                                <p:cTn id="30" presetID="10" presetClass="entr" presetSubtype="0"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subTnLst>
                                    <p:audio>
                                      <p:cMediaNode>
                                        <p:cTn display="0" masterRel="sameClick">
                                          <p:stCondLst>
                                            <p:cond evt="begin" delay="0">
                                              <p:tn val="38"/>
                                            </p:cond>
                                          </p:stCondLst>
                                          <p:endCondLst>
                                            <p:cond evt="onStopAudio" delay="0">
                                              <p:tgtEl>
                                                <p:sldTgt/>
                                              </p:tgtEl>
                                            </p:cond>
                                          </p:endCondLst>
                                        </p:cTn>
                                        <p:tgtEl>
                                          <p:sndTgt r:embed="rId4" name="2_2.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subTnLst>
                                    <p:audio>
                                      <p:cMediaNode>
                                        <p:cTn display="0" masterRel="sameClick">
                                          <p:stCondLst>
                                            <p:cond evt="begin" delay="0">
                                              <p:tn val="43"/>
                                            </p:cond>
                                          </p:stCondLst>
                                          <p:endCondLst>
                                            <p:cond evt="onStopAudio" delay="0">
                                              <p:tgtEl>
                                                <p:sldTgt/>
                                              </p:tgtEl>
                                            </p:cond>
                                          </p:endCondLst>
                                        </p:cTn>
                                        <p:tgtEl>
                                          <p:sndTgt r:embed="rId5" name="2_3.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subTnLst>
                                    <p:audio>
                                      <p:cMediaNode>
                                        <p:cTn display="0" masterRel="sameClick">
                                          <p:stCondLst>
                                            <p:cond evt="begin" delay="0">
                                              <p:tn val="48"/>
                                            </p:cond>
                                          </p:stCondLst>
                                          <p:endCondLst>
                                            <p:cond evt="onStopAudio" delay="0">
                                              <p:tgtEl>
                                                <p:sldTgt/>
                                              </p:tgtEl>
                                            </p:cond>
                                          </p:endCondLst>
                                        </p:cTn>
                                        <p:tgtEl>
                                          <p:sndTgt r:embed="rId6" name="2_4.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subTnLst>
                                    <p:audio>
                                      <p:cMediaNode>
                                        <p:cTn display="0" masterRel="sameClick">
                                          <p:stCondLst>
                                            <p:cond evt="begin" delay="0">
                                              <p:tn val="53"/>
                                            </p:cond>
                                          </p:stCondLst>
                                          <p:endCondLst>
                                            <p:cond evt="onStopAudio" delay="0">
                                              <p:tgtEl>
                                                <p:sldTgt/>
                                              </p:tgtEl>
                                            </p:cond>
                                          </p:endCondLst>
                                        </p:cTn>
                                        <p:tgtEl>
                                          <p:sndTgt r:embed="rId7" name="2_5.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childTnLst>
                                  <p:subTnLst>
                                    <p:audio>
                                      <p:cMediaNode>
                                        <p:cTn display="0" masterRel="sameClick">
                                          <p:stCondLst>
                                            <p:cond evt="begin" delay="0">
                                              <p:tn val="58"/>
                                            </p:cond>
                                          </p:stCondLst>
                                          <p:endCondLst>
                                            <p:cond evt="onStopAudio" delay="0">
                                              <p:tgtEl>
                                                <p:sldTgt/>
                                              </p:tgtEl>
                                            </p:cond>
                                          </p:endCondLst>
                                        </p:cTn>
                                        <p:tgtEl>
                                          <p:sndTgt r:embed="rId8" name="2_6.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subTnLst>
                                    <p:audio>
                                      <p:cMediaNode>
                                        <p:cTn display="0" masterRel="sameClick">
                                          <p:stCondLst>
                                            <p:cond evt="begin" delay="0">
                                              <p:tn val="63"/>
                                            </p:cond>
                                          </p:stCondLst>
                                          <p:endCondLst>
                                            <p:cond evt="onStopAudio" delay="0">
                                              <p:tgtEl>
                                                <p:sldTgt/>
                                              </p:tgtEl>
                                            </p:cond>
                                          </p:endCondLst>
                                        </p:cTn>
                                        <p:tgtEl>
                                          <p:sndTgt r:embed="rId9" name="2_7.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subTnLst>
                                    <p:audio>
                                      <p:cMediaNode>
                                        <p:cTn display="0" masterRel="sameClick">
                                          <p:stCondLst>
                                            <p:cond evt="begin" delay="0">
                                              <p:tn val="68"/>
                                            </p:cond>
                                          </p:stCondLst>
                                          <p:endCondLst>
                                            <p:cond evt="onStopAudio" delay="0">
                                              <p:tgtEl>
                                                <p:sldTgt/>
                                              </p:tgtEl>
                                            </p:cond>
                                          </p:endCondLst>
                                        </p:cTn>
                                        <p:tgtEl>
                                          <p:sndTgt r:embed="rId10" name="2_8.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subTnLst>
                                    <p:audio>
                                      <p:cMediaNode>
                                        <p:cTn display="0" masterRel="sameClick">
                                          <p:stCondLst>
                                            <p:cond evt="begin" delay="0">
                                              <p:tn val="73"/>
                                            </p:cond>
                                          </p:stCondLst>
                                          <p:endCondLst>
                                            <p:cond evt="onStopAudio" delay="0">
                                              <p:tgtEl>
                                                <p:sldTgt/>
                                              </p:tgtEl>
                                            </p:cond>
                                          </p:endCondLst>
                                        </p:cTn>
                                        <p:tgtEl>
                                          <p:sndTgt r:embed="rId11" name="2_9.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500"/>
                                        <p:tgtEl>
                                          <p:spTgt spid="69"/>
                                        </p:tgtEl>
                                      </p:cBhvr>
                                    </p:animEffect>
                                  </p:childTnLst>
                                  <p:subTnLst>
                                    <p:audio>
                                      <p:cMediaNode>
                                        <p:cTn display="0" masterRel="sameClick">
                                          <p:stCondLst>
                                            <p:cond evt="begin" delay="0">
                                              <p:tn val="78"/>
                                            </p:cond>
                                          </p:stCondLst>
                                          <p:endCondLst>
                                            <p:cond evt="onStopAudio" delay="0">
                                              <p:tgtEl>
                                                <p:sldTgt/>
                                              </p:tgtEl>
                                            </p:cond>
                                          </p:endCondLst>
                                        </p:cTn>
                                        <p:tgtEl>
                                          <p:sndTgt r:embed="rId12" name="2_10.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subTnLst>
                                    <p:audio>
                                      <p:cMediaNode>
                                        <p:cTn display="0" masterRel="sameClick">
                                          <p:stCondLst>
                                            <p:cond evt="begin" delay="0">
                                              <p:tn val="83"/>
                                            </p:cond>
                                          </p:stCondLst>
                                          <p:endCondLst>
                                            <p:cond evt="onStopAudio" delay="0">
                                              <p:tgtEl>
                                                <p:sldTgt/>
                                              </p:tgtEl>
                                            </p:cond>
                                          </p:endCondLst>
                                        </p:cTn>
                                        <p:tgtEl>
                                          <p:sndTgt r:embed="rId13" name="2_11.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fade">
                                      <p:cBhvr>
                                        <p:cTn id="90" dur="500"/>
                                        <p:tgtEl>
                                          <p:spTgt spid="71"/>
                                        </p:tgtEl>
                                      </p:cBhvr>
                                    </p:animEffect>
                                  </p:childTnLst>
                                  <p:subTnLst>
                                    <p:audio>
                                      <p:cMediaNode>
                                        <p:cTn display="0" masterRel="sameClick">
                                          <p:stCondLst>
                                            <p:cond evt="begin" delay="0">
                                              <p:tn val="88"/>
                                            </p:cond>
                                          </p:stCondLst>
                                          <p:endCondLst>
                                            <p:cond evt="onStopAudio" delay="0">
                                              <p:tgtEl>
                                                <p:sldTgt/>
                                              </p:tgtEl>
                                            </p:cond>
                                          </p:endCondLst>
                                        </p:cTn>
                                        <p:tgtEl>
                                          <p:sndTgt r:embed="rId14" name="2_12.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500"/>
                                        <p:tgtEl>
                                          <p:spTgt spid="72"/>
                                        </p:tgtEl>
                                      </p:cBhvr>
                                    </p:animEffect>
                                  </p:childTnLst>
                                  <p:subTnLst>
                                    <p:audio>
                                      <p:cMediaNode>
                                        <p:cTn display="0" masterRel="sameClick">
                                          <p:stCondLst>
                                            <p:cond evt="begin" delay="0">
                                              <p:tn val="93"/>
                                            </p:cond>
                                          </p:stCondLst>
                                          <p:endCondLst>
                                            <p:cond evt="onStopAudio" delay="0">
                                              <p:tgtEl>
                                                <p:sldTgt/>
                                              </p:tgtEl>
                                            </p:cond>
                                          </p:endCondLst>
                                        </p:cTn>
                                        <p:tgtEl>
                                          <p:sndTgt r:embed="rId15" name="2_13.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73"/>
                                        </p:tgtEl>
                                        <p:attrNameLst>
                                          <p:attrName>style.visibility</p:attrName>
                                        </p:attrNameLst>
                                      </p:cBhvr>
                                      <p:to>
                                        <p:strVal val="visible"/>
                                      </p:to>
                                    </p:set>
                                    <p:animEffect transition="in" filter="fade">
                                      <p:cBhvr>
                                        <p:cTn id="100" dur="500"/>
                                        <p:tgtEl>
                                          <p:spTgt spid="73"/>
                                        </p:tgtEl>
                                      </p:cBhvr>
                                    </p:animEffect>
                                  </p:childTnLst>
                                  <p:subTnLst>
                                    <p:audio>
                                      <p:cMediaNode>
                                        <p:cTn display="0" masterRel="sameClick">
                                          <p:stCondLst>
                                            <p:cond evt="begin" delay="0">
                                              <p:tn val="98"/>
                                            </p:cond>
                                          </p:stCondLst>
                                          <p:endCondLst>
                                            <p:cond evt="onStopAudio" delay="0">
                                              <p:tgtEl>
                                                <p:sldTgt/>
                                              </p:tgtEl>
                                            </p:cond>
                                          </p:endCondLst>
                                        </p:cTn>
                                        <p:tgtEl>
                                          <p:sndTgt r:embed="rId16" name="2_14.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500"/>
                                        <p:tgtEl>
                                          <p:spTgt spid="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90"/>
                                        </p:tgtEl>
                                        <p:attrNameLst>
                                          <p:attrName>style.visibility</p:attrName>
                                        </p:attrNameLst>
                                      </p:cBhvr>
                                      <p:to>
                                        <p:strVal val="visible"/>
                                      </p:to>
                                    </p:set>
                                    <p:animEffect transition="in" filter="fade">
                                      <p:cBhvr>
                                        <p:cTn id="110" dur="500"/>
                                        <p:tgtEl>
                                          <p:spTgt spid="90"/>
                                        </p:tgtEl>
                                      </p:cBhvr>
                                    </p:animEffect>
                                  </p:childTnLst>
                                </p:cTn>
                              </p:par>
                              <p:par>
                                <p:cTn id="111" presetID="10" presetClass="entr" presetSubtype="0" fill="hold" nodeType="withEffect">
                                  <p:stCondLst>
                                    <p:cond delay="0"/>
                                  </p:stCondLst>
                                  <p:childTnLst>
                                    <p:set>
                                      <p:cBhvr>
                                        <p:cTn id="112" dur="1" fill="hold">
                                          <p:stCondLst>
                                            <p:cond delay="0"/>
                                          </p:stCondLst>
                                        </p:cTn>
                                        <p:tgtEl>
                                          <p:spTgt spid="91"/>
                                        </p:tgtEl>
                                        <p:attrNameLst>
                                          <p:attrName>style.visibility</p:attrName>
                                        </p:attrNameLst>
                                      </p:cBhvr>
                                      <p:to>
                                        <p:strVal val="visible"/>
                                      </p:to>
                                    </p:set>
                                    <p:animEffect transition="in" filter="fade">
                                      <p:cBhvr>
                                        <p:cTn id="113" dur="500"/>
                                        <p:tgtEl>
                                          <p:spTgt spid="91"/>
                                        </p:tgtEl>
                                      </p:cBhvr>
                                    </p:animEffect>
                                  </p:childTnLst>
                                </p:cTn>
                              </p:par>
                              <p:par>
                                <p:cTn id="114" presetID="10" presetClass="entr" presetSubtype="0" fill="hold" nodeType="withEffect">
                                  <p:stCondLst>
                                    <p:cond delay="0"/>
                                  </p:stCondLst>
                                  <p:childTnLst>
                                    <p:set>
                                      <p:cBhvr>
                                        <p:cTn id="115" dur="1" fill="hold">
                                          <p:stCondLst>
                                            <p:cond delay="0"/>
                                          </p:stCondLst>
                                        </p:cTn>
                                        <p:tgtEl>
                                          <p:spTgt spid="92"/>
                                        </p:tgtEl>
                                        <p:attrNameLst>
                                          <p:attrName>style.visibility</p:attrName>
                                        </p:attrNameLst>
                                      </p:cBhvr>
                                      <p:to>
                                        <p:strVal val="visible"/>
                                      </p:to>
                                    </p:set>
                                    <p:animEffect transition="in" filter="fade">
                                      <p:cBhvr>
                                        <p:cTn id="116" dur="500"/>
                                        <p:tgtEl>
                                          <p:spTgt spid="92"/>
                                        </p:tgtEl>
                                      </p:cBhvr>
                                    </p:animEffect>
                                  </p:childTnLst>
                                </p:cTn>
                              </p:par>
                              <p:par>
                                <p:cTn id="117" presetID="10" presetClass="entr" presetSubtype="0" fill="hold" nodeType="withEffect">
                                  <p:stCondLst>
                                    <p:cond delay="0"/>
                                  </p:stCondLst>
                                  <p:childTnLst>
                                    <p:set>
                                      <p:cBhvr>
                                        <p:cTn id="118" dur="1" fill="hold">
                                          <p:stCondLst>
                                            <p:cond delay="0"/>
                                          </p:stCondLst>
                                        </p:cTn>
                                        <p:tgtEl>
                                          <p:spTgt spid="93"/>
                                        </p:tgtEl>
                                        <p:attrNameLst>
                                          <p:attrName>style.visibility</p:attrName>
                                        </p:attrNameLst>
                                      </p:cBhvr>
                                      <p:to>
                                        <p:strVal val="visible"/>
                                      </p:to>
                                    </p:set>
                                    <p:animEffect transition="in" filter="fade">
                                      <p:cBhvr>
                                        <p:cTn id="119" dur="500"/>
                                        <p:tgtEl>
                                          <p:spTgt spid="93"/>
                                        </p:tgtEl>
                                      </p:cBhvr>
                                    </p:animEffect>
                                  </p:childTnLst>
                                </p:cTn>
                              </p:par>
                              <p:par>
                                <p:cTn id="120" presetID="10" presetClass="entr" presetSubtype="0" fill="hold" nodeType="withEffect">
                                  <p:stCondLst>
                                    <p:cond delay="0"/>
                                  </p:stCondLst>
                                  <p:childTnLst>
                                    <p:set>
                                      <p:cBhvr>
                                        <p:cTn id="121" dur="1" fill="hold">
                                          <p:stCondLst>
                                            <p:cond delay="0"/>
                                          </p:stCondLst>
                                        </p:cTn>
                                        <p:tgtEl>
                                          <p:spTgt spid="97"/>
                                        </p:tgtEl>
                                        <p:attrNameLst>
                                          <p:attrName>style.visibility</p:attrName>
                                        </p:attrNameLst>
                                      </p:cBhvr>
                                      <p:to>
                                        <p:strVal val="visible"/>
                                      </p:to>
                                    </p:set>
                                    <p:animEffect transition="in" filter="fade">
                                      <p:cBhvr>
                                        <p:cTn id="122" dur="500"/>
                                        <p:tgtEl>
                                          <p:spTgt spid="97"/>
                                        </p:tgtEl>
                                      </p:cBhvr>
                                    </p:animEffect>
                                  </p:childTnLst>
                                </p:cTn>
                              </p:par>
                              <p:par>
                                <p:cTn id="123" presetID="10" presetClass="entr" presetSubtype="0" fill="hold" nodeType="withEffect">
                                  <p:stCondLst>
                                    <p:cond delay="0"/>
                                  </p:stCondLst>
                                  <p:childTnLst>
                                    <p:set>
                                      <p:cBhvr>
                                        <p:cTn id="124" dur="1" fill="hold">
                                          <p:stCondLst>
                                            <p:cond delay="0"/>
                                          </p:stCondLst>
                                        </p:cTn>
                                        <p:tgtEl>
                                          <p:spTgt spid="96"/>
                                        </p:tgtEl>
                                        <p:attrNameLst>
                                          <p:attrName>style.visibility</p:attrName>
                                        </p:attrNameLst>
                                      </p:cBhvr>
                                      <p:to>
                                        <p:strVal val="visible"/>
                                      </p:to>
                                    </p:set>
                                    <p:animEffect transition="in" filter="fade">
                                      <p:cBhvr>
                                        <p:cTn id="125" dur="500"/>
                                        <p:tgtEl>
                                          <p:spTgt spid="96"/>
                                        </p:tgtEl>
                                      </p:cBhvr>
                                    </p:animEffect>
                                  </p:childTnLst>
                                </p:cTn>
                              </p:par>
                              <p:par>
                                <p:cTn id="126" presetID="10" presetClass="entr" presetSubtype="0" fill="hold" nodeType="withEffect">
                                  <p:stCondLst>
                                    <p:cond delay="0"/>
                                  </p:stCondLst>
                                  <p:childTnLst>
                                    <p:set>
                                      <p:cBhvr>
                                        <p:cTn id="127" dur="1" fill="hold">
                                          <p:stCondLst>
                                            <p:cond delay="0"/>
                                          </p:stCondLst>
                                        </p:cTn>
                                        <p:tgtEl>
                                          <p:spTgt spid="86"/>
                                        </p:tgtEl>
                                        <p:attrNameLst>
                                          <p:attrName>style.visibility</p:attrName>
                                        </p:attrNameLst>
                                      </p:cBhvr>
                                      <p:to>
                                        <p:strVal val="visible"/>
                                      </p:to>
                                    </p:set>
                                    <p:animEffect transition="in" filter="fade">
                                      <p:cBhvr>
                                        <p:cTn id="128" dur="500"/>
                                        <p:tgtEl>
                                          <p:spTgt spid="86"/>
                                        </p:tgtEl>
                                      </p:cBhvr>
                                    </p:animEffect>
                                  </p:childTnLst>
                                </p:cTn>
                              </p:par>
                              <p:par>
                                <p:cTn id="129" presetID="10" presetClass="entr" presetSubtype="0" fill="hold" nodeType="withEffect">
                                  <p:stCondLst>
                                    <p:cond delay="0"/>
                                  </p:stCondLst>
                                  <p:childTnLst>
                                    <p:set>
                                      <p:cBhvr>
                                        <p:cTn id="130" dur="1" fill="hold">
                                          <p:stCondLst>
                                            <p:cond delay="0"/>
                                          </p:stCondLst>
                                        </p:cTn>
                                        <p:tgtEl>
                                          <p:spTgt spid="95"/>
                                        </p:tgtEl>
                                        <p:attrNameLst>
                                          <p:attrName>style.visibility</p:attrName>
                                        </p:attrNameLst>
                                      </p:cBhvr>
                                      <p:to>
                                        <p:strVal val="visible"/>
                                      </p:to>
                                    </p:set>
                                    <p:animEffect transition="in" filter="fade">
                                      <p:cBhvr>
                                        <p:cTn id="131" dur="500"/>
                                        <p:tgtEl>
                                          <p:spTgt spid="95"/>
                                        </p:tgtEl>
                                      </p:cBhvr>
                                    </p:animEffect>
                                  </p:childTnLst>
                                </p:cTn>
                              </p:par>
                              <p:par>
                                <p:cTn id="132" presetID="10" presetClass="entr" presetSubtype="0" fill="hold" nodeType="withEffect">
                                  <p:stCondLst>
                                    <p:cond delay="0"/>
                                  </p:stCondLst>
                                  <p:childTnLst>
                                    <p:set>
                                      <p:cBhvr>
                                        <p:cTn id="133" dur="1" fill="hold">
                                          <p:stCondLst>
                                            <p:cond delay="0"/>
                                          </p:stCondLst>
                                        </p:cTn>
                                        <p:tgtEl>
                                          <p:spTgt spid="98"/>
                                        </p:tgtEl>
                                        <p:attrNameLst>
                                          <p:attrName>style.visibility</p:attrName>
                                        </p:attrNameLst>
                                      </p:cBhvr>
                                      <p:to>
                                        <p:strVal val="visible"/>
                                      </p:to>
                                    </p:set>
                                    <p:animEffect transition="in" filter="fade">
                                      <p:cBhvr>
                                        <p:cTn id="134" dur="500"/>
                                        <p:tgtEl>
                                          <p:spTgt spid="98"/>
                                        </p:tgtEl>
                                      </p:cBhvr>
                                    </p:animEffect>
                                  </p:childTnLst>
                                </p:cTn>
                              </p:par>
                              <p:par>
                                <p:cTn id="135" presetID="10" presetClass="entr" presetSubtype="0" fill="hold" nodeType="with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fade">
                                      <p:cBhvr>
                                        <p:cTn id="137" dur="500"/>
                                        <p:tgtEl>
                                          <p:spTgt spid="87"/>
                                        </p:tgtEl>
                                      </p:cBhvr>
                                    </p:animEffect>
                                  </p:childTnLst>
                                </p:cTn>
                              </p:par>
                              <p:par>
                                <p:cTn id="138" presetID="10" presetClass="entr" presetSubtype="0" fill="hold" nodeType="withEffect">
                                  <p:stCondLst>
                                    <p:cond delay="0"/>
                                  </p:stCondLst>
                                  <p:childTnLst>
                                    <p:set>
                                      <p:cBhvr>
                                        <p:cTn id="139" dur="1" fill="hold">
                                          <p:stCondLst>
                                            <p:cond delay="0"/>
                                          </p:stCondLst>
                                        </p:cTn>
                                        <p:tgtEl>
                                          <p:spTgt spid="88"/>
                                        </p:tgtEl>
                                        <p:attrNameLst>
                                          <p:attrName>style.visibility</p:attrName>
                                        </p:attrNameLst>
                                      </p:cBhvr>
                                      <p:to>
                                        <p:strVal val="visible"/>
                                      </p:to>
                                    </p:set>
                                    <p:animEffect transition="in" filter="fade">
                                      <p:cBhvr>
                                        <p:cTn id="140" dur="500"/>
                                        <p:tgtEl>
                                          <p:spTgt spid="88"/>
                                        </p:tgtEl>
                                      </p:cBhvr>
                                    </p:animEffect>
                                  </p:childTnLst>
                                </p:cTn>
                              </p:par>
                              <p:par>
                                <p:cTn id="141" presetID="10" presetClass="entr" presetSubtype="0" fill="hold" nodeType="withEffect">
                                  <p:stCondLst>
                                    <p:cond delay="0"/>
                                  </p:stCondLst>
                                  <p:childTnLst>
                                    <p:set>
                                      <p:cBhvr>
                                        <p:cTn id="142" dur="1" fill="hold">
                                          <p:stCondLst>
                                            <p:cond delay="0"/>
                                          </p:stCondLst>
                                        </p:cTn>
                                        <p:tgtEl>
                                          <p:spTgt spid="89"/>
                                        </p:tgtEl>
                                        <p:attrNameLst>
                                          <p:attrName>style.visibility</p:attrName>
                                        </p:attrNameLst>
                                      </p:cBhvr>
                                      <p:to>
                                        <p:strVal val="visible"/>
                                      </p:to>
                                    </p:set>
                                    <p:animEffect transition="in" filter="fade">
                                      <p:cBhvr>
                                        <p:cTn id="143" dur="500"/>
                                        <p:tgtEl>
                                          <p:spTgt spid="89"/>
                                        </p:tgtEl>
                                      </p:cBhvr>
                                    </p:animEffect>
                                  </p:childTnLst>
                                </p:cTn>
                              </p:par>
                              <p:par>
                                <p:cTn id="144" presetID="10" presetClass="entr" presetSubtype="0" fill="hold" nodeType="withEffect">
                                  <p:stCondLst>
                                    <p:cond delay="0"/>
                                  </p:stCondLst>
                                  <p:childTnLst>
                                    <p:set>
                                      <p:cBhvr>
                                        <p:cTn id="145" dur="1" fill="hold">
                                          <p:stCondLst>
                                            <p:cond delay="0"/>
                                          </p:stCondLst>
                                        </p:cTn>
                                        <p:tgtEl>
                                          <p:spTgt spid="100"/>
                                        </p:tgtEl>
                                        <p:attrNameLst>
                                          <p:attrName>style.visibility</p:attrName>
                                        </p:attrNameLst>
                                      </p:cBhvr>
                                      <p:to>
                                        <p:strVal val="visible"/>
                                      </p:to>
                                    </p:set>
                                    <p:animEffect transition="in" filter="fade">
                                      <p:cBhvr>
                                        <p:cTn id="146" dur="500"/>
                                        <p:tgtEl>
                                          <p:spTgt spid="100"/>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58"/>
                                        </p:tgtEl>
                                        <p:attrNameLst>
                                          <p:attrName>style.visibility</p:attrName>
                                        </p:attrNameLst>
                                      </p:cBhvr>
                                      <p:to>
                                        <p:strVal val="visible"/>
                                      </p:to>
                                    </p:set>
                                    <p:animEffect transition="in" filter="fade">
                                      <p:cBhvr>
                                        <p:cTn id="151" dur="500"/>
                                        <p:tgtEl>
                                          <p:spTgt spid="5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subTnLst>
                                    <p:audio>
                                      <p:cMediaNode>
                                        <p:cTn display="0" masterRel="sameClick">
                                          <p:stCondLst>
                                            <p:cond evt="begin" delay="0">
                                              <p:tn val="152"/>
                                            </p:cond>
                                          </p:stCondLst>
                                          <p:endCondLst>
                                            <p:cond evt="onStopAudio" delay="0">
                                              <p:tgtEl>
                                                <p:sldTgt/>
                                              </p:tgtEl>
                                            </p:cond>
                                          </p:endCondLst>
                                        </p:cTn>
                                        <p:tgtEl>
                                          <p:sndTgt r:embed="rId17" name="2_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23" grpId="0"/>
      <p:bldP spid="24" grpId="0"/>
      <p:bldP spid="5" grpId="0"/>
      <p:bldP spid="56" grpId="0" animBg="1"/>
      <p:bldP spid="57" grpId="0"/>
      <p:bldP spid="59" grpId="0" animBg="1"/>
      <p:bldP spid="60" grpId="0" animBg="1"/>
      <p:bldP spid="61" grpId="0" animBg="1"/>
      <p:bldP spid="62"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9A329AF-7902-4472-BEC4-541C9381A178}"/>
              </a:ext>
            </a:extLst>
          </p:cNvPr>
          <p:cNvGraphicFramePr>
            <a:graphicFrameLocks noGrp="1"/>
          </p:cNvGraphicFramePr>
          <p:nvPr>
            <p:extLst>
              <p:ext uri="{D42A27DB-BD31-4B8C-83A1-F6EECF244321}">
                <p14:modId xmlns:p14="http://schemas.microsoft.com/office/powerpoint/2010/main" val="1780343450"/>
              </p:ext>
            </p:extLst>
          </p:nvPr>
        </p:nvGraphicFramePr>
        <p:xfrm>
          <a:off x="5990709" y="4787622"/>
          <a:ext cx="6150091" cy="1885792"/>
        </p:xfrm>
        <a:graphic>
          <a:graphicData uri="http://schemas.openxmlformats.org/drawingml/2006/table">
            <a:tbl>
              <a:tblPr firstRow="1" bandRow="1">
                <a:noFill/>
              </a:tblPr>
              <a:tblGrid>
                <a:gridCol w="604426">
                  <a:extLst>
                    <a:ext uri="{9D8B030D-6E8A-4147-A177-3AD203B41FA5}">
                      <a16:colId xmlns:a16="http://schemas.microsoft.com/office/drawing/2014/main" val="4152257829"/>
                    </a:ext>
                  </a:extLst>
                </a:gridCol>
                <a:gridCol w="5545665">
                  <a:extLst>
                    <a:ext uri="{9D8B030D-6E8A-4147-A177-3AD203B41FA5}">
                      <a16:colId xmlns:a16="http://schemas.microsoft.com/office/drawing/2014/main" val="1421566621"/>
                    </a:ext>
                  </a:extLst>
                </a:gridCol>
              </a:tblGrid>
              <a:tr h="1155978">
                <a:tc rowSpan="2">
                  <a:txBody>
                    <a:bodyPr/>
                    <a:lstStyle/>
                    <a:p>
                      <a:pPr marL="0" marR="0" lvl="0" indent="0" algn="ctr" rtl="0">
                        <a:spcBef>
                          <a:spcPts val="0"/>
                        </a:spcBef>
                        <a:spcAft>
                          <a:spcPts val="0"/>
                        </a:spcAft>
                        <a:buNone/>
                      </a:pPr>
                      <a:endParaRPr lang="en-GB"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endParaRPr lang="en-GB" sz="1800" b="1" dirty="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lang="en-GB" sz="1800" b="1" dirty="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lang="en-GB" sz="1800" b="1" dirty="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26718816"/>
                  </a:ext>
                </a:extLst>
              </a:tr>
              <a:tr h="697062">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lang="en-GB" sz="1800" b="1" dirty="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02935912"/>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5">
            <a:alphaModFix/>
          </a:blip>
          <a:srcRect/>
          <a:stretch/>
        </p:blipFill>
        <p:spPr>
          <a:xfrm>
            <a:off x="10804611" y="0"/>
            <a:ext cx="1166103" cy="1183191"/>
          </a:xfrm>
          <a:prstGeom prst="rect">
            <a:avLst/>
          </a:prstGeom>
          <a:noFill/>
          <a:ln>
            <a:noFill/>
          </a:ln>
        </p:spPr>
      </p:pic>
      <p:sp>
        <p:nvSpPr>
          <p:cNvPr id="321" name="Google Shape;369;p8">
            <a:extLst>
              <a:ext uri="{FF2B5EF4-FFF2-40B4-BE49-F238E27FC236}">
                <a16:creationId xmlns:a16="http://schemas.microsoft.com/office/drawing/2014/main" id="{8256DABE-29DC-4B09-8852-A2E6B2671566}"/>
              </a:ext>
            </a:extLst>
          </p:cNvPr>
          <p:cNvSpPr txBox="1"/>
          <p:nvPr/>
        </p:nvSpPr>
        <p:spPr>
          <a:xfrm>
            <a:off x="5978372" y="463653"/>
            <a:ext cx="4495422" cy="1200288"/>
          </a:xfrm>
          <a:prstGeom prst="rect">
            <a:avLst/>
          </a:prstGeom>
          <a:noFill/>
          <a:ln>
            <a:noFill/>
          </a:ln>
        </p:spPr>
        <p:txBody>
          <a:bodyPr spcFirstLastPara="1" wrap="square" lIns="91425" tIns="45700" rIns="91425" bIns="45700" anchor="t" anchorCtr="0">
            <a:spAutoFit/>
          </a:bodyPr>
          <a:lstStyle/>
          <a:p>
            <a:pPr lvl="0"/>
            <a:r>
              <a:rPr lang="en-GB" sz="2400" b="1" kern="0" noProof="0" dirty="0">
                <a:solidFill>
                  <a:srgbClr val="002060"/>
                </a:solidFill>
                <a:latin typeface="Century Gothic"/>
                <a:ea typeface="Century Gothic"/>
                <a:cs typeface="Century Gothic"/>
                <a:sym typeface="Century Gothic"/>
              </a:rPr>
              <a:t>C</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400" dirty="0">
                <a:solidFill>
                  <a:srgbClr val="002060"/>
                </a:solidFill>
                <a:latin typeface="Century Gothic"/>
                <a:ea typeface="Century Gothic"/>
                <a:cs typeface="Century Gothic"/>
                <a:sym typeface="Century Gothic"/>
              </a:rPr>
              <a:t>Use the correct words to write the sentences. ¡</a:t>
            </a:r>
            <a:r>
              <a:rPr lang="en-GB" sz="2400" b="1" dirty="0">
                <a:solidFill>
                  <a:srgbClr val="002060"/>
                </a:solidFill>
                <a:latin typeface="Century Gothic"/>
                <a:ea typeface="Century Gothic"/>
                <a:cs typeface="Century Gothic"/>
                <a:sym typeface="Century Gothic"/>
              </a:rPr>
              <a:t>Hay palabras extra</a:t>
            </a:r>
            <a:r>
              <a:rPr lang="en-GB" sz="2400" dirty="0">
                <a:solidFill>
                  <a:srgbClr val="002060"/>
                </a:solidFill>
                <a:latin typeface="Century Gothic"/>
                <a:ea typeface="Century Gothic"/>
                <a:cs typeface="Century Gothic"/>
                <a:sym typeface="Century Gothic"/>
              </a:rPr>
              <a:t>! </a:t>
            </a:r>
          </a:p>
        </p:txBody>
      </p:sp>
      <p:graphicFrame>
        <p:nvGraphicFramePr>
          <p:cNvPr id="322" name="Google Shape;324;p7">
            <a:extLst>
              <a:ext uri="{FF2B5EF4-FFF2-40B4-BE49-F238E27FC236}">
                <a16:creationId xmlns:a16="http://schemas.microsoft.com/office/drawing/2014/main" id="{263B3D9A-631D-4780-8549-2B492793038C}"/>
              </a:ext>
            </a:extLst>
          </p:cNvPr>
          <p:cNvGraphicFramePr/>
          <p:nvPr>
            <p:extLst>
              <p:ext uri="{D42A27DB-BD31-4B8C-83A1-F6EECF244321}">
                <p14:modId xmlns:p14="http://schemas.microsoft.com/office/powerpoint/2010/main" val="3974677145"/>
              </p:ext>
            </p:extLst>
          </p:nvPr>
        </p:nvGraphicFramePr>
        <p:xfrm>
          <a:off x="6039456" y="1724824"/>
          <a:ext cx="6101344" cy="1995580"/>
        </p:xfrm>
        <a:graphic>
          <a:graphicData uri="http://schemas.openxmlformats.org/drawingml/2006/table">
            <a:tbl>
              <a:tblPr firstRow="1" bandRow="1">
                <a:noFill/>
              </a:tblPr>
              <a:tblGrid>
                <a:gridCol w="599635">
                  <a:extLst>
                    <a:ext uri="{9D8B030D-6E8A-4147-A177-3AD203B41FA5}">
                      <a16:colId xmlns:a16="http://schemas.microsoft.com/office/drawing/2014/main" val="20000"/>
                    </a:ext>
                  </a:extLst>
                </a:gridCol>
                <a:gridCol w="5501709">
                  <a:extLst>
                    <a:ext uri="{9D8B030D-6E8A-4147-A177-3AD203B41FA5}">
                      <a16:colId xmlns:a16="http://schemas.microsoft.com/office/drawing/2014/main" val="20001"/>
                    </a:ext>
                  </a:extLst>
                </a:gridCol>
              </a:tblGrid>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3"/>
                  </a:ext>
                </a:extLst>
              </a:tr>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4"/>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23" name="Google Shape;325;p7">
            <a:extLst>
              <a:ext uri="{FF2B5EF4-FFF2-40B4-BE49-F238E27FC236}">
                <a16:creationId xmlns:a16="http://schemas.microsoft.com/office/drawing/2014/main" id="{B666ABB1-8118-4561-A8CC-4FD014DC1F6B}"/>
              </a:ext>
            </a:extLst>
          </p:cNvPr>
          <p:cNvSpPr txBox="1"/>
          <p:nvPr/>
        </p:nvSpPr>
        <p:spPr>
          <a:xfrm>
            <a:off x="6610727" y="2220802"/>
            <a:ext cx="5130563"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Century Gothic"/>
                <a:ea typeface="Century Gothic"/>
                <a:cs typeface="Century Gothic"/>
                <a:sym typeface="Century Gothic"/>
              </a:rPr>
              <a:t>En la mesa hay lápices.</a:t>
            </a:r>
          </a:p>
        </p:txBody>
      </p:sp>
      <p:sp>
        <p:nvSpPr>
          <p:cNvPr id="326" name="Rectangle 325">
            <a:hlinkClick r:id="" action="ppaction://noaction">
              <a:snd r:embed="rId6" name="3_9.wav"/>
            </a:hlinkClick>
            <a:extLst>
              <a:ext uri="{FF2B5EF4-FFF2-40B4-BE49-F238E27FC236}">
                <a16:creationId xmlns:a16="http://schemas.microsoft.com/office/drawing/2014/main" id="{DC325C7F-8769-446B-8868-F368C2B0FEC9}"/>
              </a:ext>
            </a:extLst>
          </p:cNvPr>
          <p:cNvSpPr/>
          <p:nvPr/>
        </p:nvSpPr>
        <p:spPr>
          <a:xfrm>
            <a:off x="6143941" y="205733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1</a:t>
            </a:r>
          </a:p>
        </p:txBody>
      </p:sp>
      <p:sp>
        <p:nvSpPr>
          <p:cNvPr id="327" name="Rectangle 326">
            <a:hlinkClick r:id="" action="ppaction://noaction">
              <a:snd r:embed="rId7" name="3_10.wav"/>
            </a:hlinkClick>
            <a:extLst>
              <a:ext uri="{FF2B5EF4-FFF2-40B4-BE49-F238E27FC236}">
                <a16:creationId xmlns:a16="http://schemas.microsoft.com/office/drawing/2014/main" id="{C1408E98-7AB4-40B9-969F-ACA6BB8ECEE5}"/>
              </a:ext>
            </a:extLst>
          </p:cNvPr>
          <p:cNvSpPr/>
          <p:nvPr/>
        </p:nvSpPr>
        <p:spPr>
          <a:xfrm>
            <a:off x="6129426" y="2996874"/>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2</a:t>
            </a:r>
          </a:p>
        </p:txBody>
      </p:sp>
      <p:sp>
        <p:nvSpPr>
          <p:cNvPr id="329" name="Rectangle 328">
            <a:hlinkClick r:id="" action="ppaction://noaction">
              <a:snd r:embed="rId8" name="3_11.wav"/>
            </a:hlinkClick>
            <a:extLst>
              <a:ext uri="{FF2B5EF4-FFF2-40B4-BE49-F238E27FC236}">
                <a16:creationId xmlns:a16="http://schemas.microsoft.com/office/drawing/2014/main" id="{77C841CB-F24A-44D4-A04B-73194E6AE46C}"/>
              </a:ext>
            </a:extLst>
          </p:cNvPr>
          <p:cNvSpPr/>
          <p:nvPr/>
        </p:nvSpPr>
        <p:spPr>
          <a:xfrm>
            <a:off x="6104464" y="5440125"/>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1</a:t>
            </a:r>
          </a:p>
        </p:txBody>
      </p:sp>
      <p:grpSp>
        <p:nvGrpSpPr>
          <p:cNvPr id="331" name="Group 330">
            <a:extLst>
              <a:ext uri="{FF2B5EF4-FFF2-40B4-BE49-F238E27FC236}">
                <a16:creationId xmlns:a16="http://schemas.microsoft.com/office/drawing/2014/main" id="{BA1F9A87-A98E-4BF6-B48A-2AA4F8CE133D}"/>
              </a:ext>
            </a:extLst>
          </p:cNvPr>
          <p:cNvGrpSpPr/>
          <p:nvPr/>
        </p:nvGrpSpPr>
        <p:grpSpPr>
          <a:xfrm>
            <a:off x="6580451" y="1719348"/>
            <a:ext cx="745162" cy="456609"/>
            <a:chOff x="6796314" y="2147084"/>
            <a:chExt cx="1045203" cy="376737"/>
          </a:xfrm>
        </p:grpSpPr>
        <p:sp>
          <p:nvSpPr>
            <p:cNvPr id="332" name="Google Shape;299;p7">
              <a:extLst>
                <a:ext uri="{FF2B5EF4-FFF2-40B4-BE49-F238E27FC236}">
                  <a16:creationId xmlns:a16="http://schemas.microsoft.com/office/drawing/2014/main" id="{67B3C8FA-108B-4E5F-A2BE-3658FF3A2C68}"/>
                </a:ext>
              </a:extLst>
            </p:cNvPr>
            <p:cNvSpPr/>
            <p:nvPr/>
          </p:nvSpPr>
          <p:spPr>
            <a:xfrm>
              <a:off x="6910035" y="2168949"/>
              <a:ext cx="762430" cy="35487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333" name="Google Shape;300;p7">
              <a:extLst>
                <a:ext uri="{FF2B5EF4-FFF2-40B4-BE49-F238E27FC236}">
                  <a16:creationId xmlns:a16="http://schemas.microsoft.com/office/drawing/2014/main" id="{6617B577-F0DC-42F2-91E5-EF9ECA2557E2}"/>
                </a:ext>
              </a:extLst>
            </p:cNvPr>
            <p:cNvSpPr txBox="1"/>
            <p:nvPr/>
          </p:nvSpPr>
          <p:spPr>
            <a:xfrm>
              <a:off x="6796314" y="2147084"/>
              <a:ext cx="1045203" cy="3554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hoy</a:t>
              </a:r>
            </a:p>
          </p:txBody>
        </p:sp>
      </p:grpSp>
      <p:grpSp>
        <p:nvGrpSpPr>
          <p:cNvPr id="334" name="Group 333">
            <a:extLst>
              <a:ext uri="{FF2B5EF4-FFF2-40B4-BE49-F238E27FC236}">
                <a16:creationId xmlns:a16="http://schemas.microsoft.com/office/drawing/2014/main" id="{F94DC91E-C4D9-4EF9-ABEE-FDB6D7EF4D75}"/>
              </a:ext>
            </a:extLst>
          </p:cNvPr>
          <p:cNvGrpSpPr/>
          <p:nvPr/>
        </p:nvGrpSpPr>
        <p:grpSpPr>
          <a:xfrm>
            <a:off x="8941579" y="1741898"/>
            <a:ext cx="712340" cy="430847"/>
            <a:chOff x="10727893" y="1487358"/>
            <a:chExt cx="1331141" cy="430847"/>
          </a:xfrm>
        </p:grpSpPr>
        <p:sp>
          <p:nvSpPr>
            <p:cNvPr id="335" name="Google Shape;291;p7">
              <a:extLst>
                <a:ext uri="{FF2B5EF4-FFF2-40B4-BE49-F238E27FC236}">
                  <a16:creationId xmlns:a16="http://schemas.microsoft.com/office/drawing/2014/main" id="{04B7E500-54F0-490E-AE7A-DBCB18821BC2}"/>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336" name="Google Shape;292;p7">
              <a:extLst>
                <a:ext uri="{FF2B5EF4-FFF2-40B4-BE49-F238E27FC236}">
                  <a16:creationId xmlns:a16="http://schemas.microsoft.com/office/drawing/2014/main" id="{EE73688D-09C6-4097-BFD9-39C94B6A48F0}"/>
                </a:ext>
              </a:extLst>
            </p:cNvPr>
            <p:cNvSpPr txBox="1"/>
            <p:nvPr/>
          </p:nvSpPr>
          <p:spPr>
            <a:xfrm>
              <a:off x="10727893" y="1487358"/>
              <a:ext cx="1331141"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hay</a:t>
              </a:r>
            </a:p>
          </p:txBody>
        </p:sp>
      </p:grpSp>
      <p:grpSp>
        <p:nvGrpSpPr>
          <p:cNvPr id="338" name="Group 337">
            <a:extLst>
              <a:ext uri="{FF2B5EF4-FFF2-40B4-BE49-F238E27FC236}">
                <a16:creationId xmlns:a16="http://schemas.microsoft.com/office/drawing/2014/main" id="{CCC0744B-1093-4498-B6A0-B1CF5A861702}"/>
              </a:ext>
            </a:extLst>
          </p:cNvPr>
          <p:cNvGrpSpPr/>
          <p:nvPr/>
        </p:nvGrpSpPr>
        <p:grpSpPr>
          <a:xfrm>
            <a:off x="8409866" y="1737125"/>
            <a:ext cx="565993" cy="430847"/>
            <a:chOff x="9501163" y="1457803"/>
            <a:chExt cx="686080" cy="430847"/>
          </a:xfrm>
        </p:grpSpPr>
        <p:sp>
          <p:nvSpPr>
            <p:cNvPr id="339" name="Google Shape;291;p7">
              <a:extLst>
                <a:ext uri="{FF2B5EF4-FFF2-40B4-BE49-F238E27FC236}">
                  <a16:creationId xmlns:a16="http://schemas.microsoft.com/office/drawing/2014/main" id="{0DA9796A-4547-4FAD-9BDC-FD9BF95AE1AB}"/>
                </a:ext>
              </a:extLst>
            </p:cNvPr>
            <p:cNvSpPr/>
            <p:nvPr/>
          </p:nvSpPr>
          <p:spPr>
            <a:xfrm>
              <a:off x="9537975" y="1533277"/>
              <a:ext cx="649268"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348" name="Google Shape;290;p7">
              <a:extLst>
                <a:ext uri="{FF2B5EF4-FFF2-40B4-BE49-F238E27FC236}">
                  <a16:creationId xmlns:a16="http://schemas.microsoft.com/office/drawing/2014/main" id="{8CF3FD33-7177-406C-AC2E-682D45226B50}"/>
                </a:ext>
              </a:extLst>
            </p:cNvPr>
            <p:cNvSpPr txBox="1"/>
            <p:nvPr/>
          </p:nvSpPr>
          <p:spPr>
            <a:xfrm>
              <a:off x="9501163" y="1457803"/>
              <a:ext cx="649268"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en</a:t>
              </a:r>
            </a:p>
          </p:txBody>
        </p:sp>
      </p:grpSp>
      <p:grpSp>
        <p:nvGrpSpPr>
          <p:cNvPr id="349" name="Group 348">
            <a:extLst>
              <a:ext uri="{FF2B5EF4-FFF2-40B4-BE49-F238E27FC236}">
                <a16:creationId xmlns:a16="http://schemas.microsoft.com/office/drawing/2014/main" id="{E4F21913-28B3-4D04-956F-2AAD57F189B4}"/>
              </a:ext>
            </a:extLst>
          </p:cNvPr>
          <p:cNvGrpSpPr/>
          <p:nvPr/>
        </p:nvGrpSpPr>
        <p:grpSpPr>
          <a:xfrm>
            <a:off x="7203279" y="1715043"/>
            <a:ext cx="1237146" cy="450043"/>
            <a:chOff x="8481918" y="1499995"/>
            <a:chExt cx="1994412" cy="450043"/>
          </a:xfrm>
        </p:grpSpPr>
        <p:sp>
          <p:nvSpPr>
            <p:cNvPr id="350" name="Google Shape;283;p7">
              <a:extLst>
                <a:ext uri="{FF2B5EF4-FFF2-40B4-BE49-F238E27FC236}">
                  <a16:creationId xmlns:a16="http://schemas.microsoft.com/office/drawing/2014/main" id="{3F9F9673-6136-4116-9D1F-A700D35D3516}"/>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800">
                <a:solidFill>
                  <a:schemeClr val="lt1"/>
                </a:solidFill>
                <a:latin typeface="Calibri"/>
                <a:ea typeface="Calibri"/>
                <a:cs typeface="Calibri"/>
                <a:sym typeface="Calibri"/>
              </a:endParaRPr>
            </a:p>
          </p:txBody>
        </p:sp>
        <p:sp>
          <p:nvSpPr>
            <p:cNvPr id="351" name="Google Shape;284;p7">
              <a:extLst>
                <a:ext uri="{FF2B5EF4-FFF2-40B4-BE49-F238E27FC236}">
                  <a16:creationId xmlns:a16="http://schemas.microsoft.com/office/drawing/2014/main" id="{66F1AAFB-2C92-4885-AD49-48ABE588E973}"/>
                </a:ext>
              </a:extLst>
            </p:cNvPr>
            <p:cNvSpPr txBox="1"/>
            <p:nvPr/>
          </p:nvSpPr>
          <p:spPr>
            <a:xfrm>
              <a:off x="8481918" y="1499995"/>
              <a:ext cx="1994412"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lápices</a:t>
              </a:r>
            </a:p>
          </p:txBody>
        </p:sp>
      </p:grpSp>
      <p:grpSp>
        <p:nvGrpSpPr>
          <p:cNvPr id="356" name="Group 355">
            <a:extLst>
              <a:ext uri="{FF2B5EF4-FFF2-40B4-BE49-F238E27FC236}">
                <a16:creationId xmlns:a16="http://schemas.microsoft.com/office/drawing/2014/main" id="{0079A365-040A-4B10-9071-36FB2348389B}"/>
              </a:ext>
            </a:extLst>
          </p:cNvPr>
          <p:cNvGrpSpPr/>
          <p:nvPr/>
        </p:nvGrpSpPr>
        <p:grpSpPr>
          <a:xfrm>
            <a:off x="9672410" y="1734099"/>
            <a:ext cx="565553" cy="430847"/>
            <a:chOff x="10815457" y="1472844"/>
            <a:chExt cx="1157638" cy="430847"/>
          </a:xfrm>
        </p:grpSpPr>
        <p:sp>
          <p:nvSpPr>
            <p:cNvPr id="357" name="Google Shape;291;p7">
              <a:extLst>
                <a:ext uri="{FF2B5EF4-FFF2-40B4-BE49-F238E27FC236}">
                  <a16:creationId xmlns:a16="http://schemas.microsoft.com/office/drawing/2014/main" id="{6C5D6EBC-65F7-4A99-9BD1-970C08F0C220}"/>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360" name="Google Shape;292;p7">
              <a:extLst>
                <a:ext uri="{FF2B5EF4-FFF2-40B4-BE49-F238E27FC236}">
                  <a16:creationId xmlns:a16="http://schemas.microsoft.com/office/drawing/2014/main" id="{0FBDC76C-34CE-463B-9561-B6B6088A31CB}"/>
                </a:ext>
              </a:extLst>
            </p:cNvPr>
            <p:cNvSpPr txBox="1"/>
            <p:nvPr/>
          </p:nvSpPr>
          <p:spPr>
            <a:xfrm>
              <a:off x="10815457" y="1472844"/>
              <a:ext cx="1030993"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la</a:t>
              </a:r>
            </a:p>
          </p:txBody>
        </p:sp>
      </p:grpSp>
      <p:pic>
        <p:nvPicPr>
          <p:cNvPr id="432" name="Google Shape;127;p2">
            <a:hlinkClick r:id="" action="ppaction://noaction">
              <a:snd r:embed="rId9" name="3_2.wav"/>
            </a:hlinkClick>
            <a:extLst>
              <a:ext uri="{FF2B5EF4-FFF2-40B4-BE49-F238E27FC236}">
                <a16:creationId xmlns:a16="http://schemas.microsoft.com/office/drawing/2014/main" id="{7D50A701-E4CD-4580-95F6-BC87ED55C219}"/>
              </a:ext>
            </a:extLst>
          </p:cNvPr>
          <p:cNvPicPr preferRelativeResize="0"/>
          <p:nvPr/>
        </p:nvPicPr>
        <p:blipFill rotWithShape="1">
          <a:blip r:embed="rId10">
            <a:alphaModFix/>
          </a:blip>
          <a:srcRect/>
          <a:stretch/>
        </p:blipFill>
        <p:spPr>
          <a:xfrm>
            <a:off x="682166" y="2046715"/>
            <a:ext cx="818152" cy="721662"/>
          </a:xfrm>
          <a:prstGeom prst="rect">
            <a:avLst/>
          </a:prstGeom>
          <a:noFill/>
          <a:ln>
            <a:noFill/>
          </a:ln>
          <a:effectLst>
            <a:outerShdw blurRad="50800" dist="38100" dir="5400000" algn="t" rotWithShape="0">
              <a:prstClr val="black">
                <a:alpha val="40000"/>
              </a:prstClr>
            </a:outerShdw>
          </a:effectLst>
        </p:spPr>
      </p:pic>
      <p:sp>
        <p:nvSpPr>
          <p:cNvPr id="434" name="Google Shape;129;p2">
            <a:extLst>
              <a:ext uri="{FF2B5EF4-FFF2-40B4-BE49-F238E27FC236}">
                <a16:creationId xmlns:a16="http://schemas.microsoft.com/office/drawing/2014/main" id="{1649D413-BA16-4D12-8407-AA6D8F9B2D2F}"/>
              </a:ext>
            </a:extLst>
          </p:cNvPr>
          <p:cNvSpPr txBox="1"/>
          <p:nvPr/>
        </p:nvSpPr>
        <p:spPr>
          <a:xfrm>
            <a:off x="267070" y="189096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37" name="Google Shape;157;p2">
            <a:extLst>
              <a:ext uri="{FF2B5EF4-FFF2-40B4-BE49-F238E27FC236}">
                <a16:creationId xmlns:a16="http://schemas.microsoft.com/office/drawing/2014/main" id="{4D630779-041A-4BA3-95D8-55A960B3BC73}"/>
              </a:ext>
            </a:extLst>
          </p:cNvPr>
          <p:cNvSpPr txBox="1"/>
          <p:nvPr/>
        </p:nvSpPr>
        <p:spPr>
          <a:xfrm>
            <a:off x="187322" y="781685"/>
            <a:ext cx="18863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002060"/>
                </a:solidFill>
                <a:latin typeface="Century Gothic"/>
                <a:ea typeface="Century Gothic"/>
                <a:cs typeface="Century Gothic"/>
                <a:sym typeface="Century Gothic"/>
              </a:rPr>
              <a:t>A</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38" name="Google Shape;158;p2">
            <a:extLst>
              <a:ext uri="{FF2B5EF4-FFF2-40B4-BE49-F238E27FC236}">
                <a16:creationId xmlns:a16="http://schemas.microsoft.com/office/drawing/2014/main" id="{CE0D08FD-B01B-4589-978B-286BC1F32668}"/>
              </a:ext>
            </a:extLst>
          </p:cNvPr>
          <p:cNvSpPr txBox="1"/>
          <p:nvPr/>
        </p:nvSpPr>
        <p:spPr>
          <a:xfrm>
            <a:off x="171796" y="1320900"/>
            <a:ext cx="642160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there</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is / are</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is number ________.</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440" name="Google Shape;127;p2">
            <a:hlinkClick r:id="" action="ppaction://noaction">
              <a:snd r:embed="rId11" name="3_3.wav"/>
            </a:hlinkClick>
            <a:extLst>
              <a:ext uri="{FF2B5EF4-FFF2-40B4-BE49-F238E27FC236}">
                <a16:creationId xmlns:a16="http://schemas.microsoft.com/office/drawing/2014/main" id="{117D52BF-188D-4BD6-935B-1BC97C43B838}"/>
              </a:ext>
            </a:extLst>
          </p:cNvPr>
          <p:cNvPicPr preferRelativeResize="0"/>
          <p:nvPr/>
        </p:nvPicPr>
        <p:blipFill rotWithShape="1">
          <a:blip r:embed="rId10">
            <a:alphaModFix/>
          </a:blip>
          <a:srcRect/>
          <a:stretch/>
        </p:blipFill>
        <p:spPr>
          <a:xfrm>
            <a:off x="2073702" y="2065765"/>
            <a:ext cx="818152" cy="721662"/>
          </a:xfrm>
          <a:prstGeom prst="rect">
            <a:avLst/>
          </a:prstGeom>
          <a:noFill/>
          <a:ln>
            <a:noFill/>
          </a:ln>
          <a:effectLst>
            <a:outerShdw blurRad="50800" dist="38100" dir="5400000" algn="t" rotWithShape="0">
              <a:prstClr val="black">
                <a:alpha val="40000"/>
              </a:prstClr>
            </a:outerShdw>
          </a:effectLst>
        </p:spPr>
      </p:pic>
      <p:sp>
        <p:nvSpPr>
          <p:cNvPr id="441" name="Google Shape;129;p2">
            <a:extLst>
              <a:ext uri="{FF2B5EF4-FFF2-40B4-BE49-F238E27FC236}">
                <a16:creationId xmlns:a16="http://schemas.microsoft.com/office/drawing/2014/main" id="{14AF7477-902E-4166-A3DD-58D625DF0829}"/>
              </a:ext>
            </a:extLst>
          </p:cNvPr>
          <p:cNvSpPr txBox="1"/>
          <p:nvPr/>
        </p:nvSpPr>
        <p:spPr>
          <a:xfrm>
            <a:off x="1658606" y="191001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a:ea typeface="Calibri"/>
                <a:cs typeface="Calibri"/>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42" name="Google Shape;127;p2">
            <a:hlinkClick r:id="" action="ppaction://noaction">
              <a:snd r:embed="rId12" name="3_4.wav"/>
            </a:hlinkClick>
            <a:extLst>
              <a:ext uri="{FF2B5EF4-FFF2-40B4-BE49-F238E27FC236}">
                <a16:creationId xmlns:a16="http://schemas.microsoft.com/office/drawing/2014/main" id="{6B53F351-0703-4015-9B39-98BE68171956}"/>
              </a:ext>
            </a:extLst>
          </p:cNvPr>
          <p:cNvPicPr preferRelativeResize="0"/>
          <p:nvPr/>
        </p:nvPicPr>
        <p:blipFill rotWithShape="1">
          <a:blip r:embed="rId10">
            <a:alphaModFix/>
          </a:blip>
          <a:srcRect/>
          <a:stretch/>
        </p:blipFill>
        <p:spPr>
          <a:xfrm>
            <a:off x="3342572" y="2042779"/>
            <a:ext cx="818152" cy="721662"/>
          </a:xfrm>
          <a:prstGeom prst="rect">
            <a:avLst/>
          </a:prstGeom>
          <a:noFill/>
          <a:ln>
            <a:noFill/>
          </a:ln>
          <a:effectLst>
            <a:outerShdw blurRad="50800" dist="38100" dir="5400000" algn="t" rotWithShape="0">
              <a:prstClr val="black">
                <a:alpha val="40000"/>
              </a:prstClr>
            </a:outerShdw>
          </a:effectLst>
        </p:spPr>
      </p:pic>
      <p:sp>
        <p:nvSpPr>
          <p:cNvPr id="443" name="Google Shape;129;p2">
            <a:extLst>
              <a:ext uri="{FF2B5EF4-FFF2-40B4-BE49-F238E27FC236}">
                <a16:creationId xmlns:a16="http://schemas.microsoft.com/office/drawing/2014/main" id="{6D07A670-4B0A-4C95-BAB7-43A2B08ADF17}"/>
              </a:ext>
            </a:extLst>
          </p:cNvPr>
          <p:cNvSpPr txBox="1"/>
          <p:nvPr/>
        </p:nvSpPr>
        <p:spPr>
          <a:xfrm>
            <a:off x="2927476" y="1887028"/>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44" name="Google Shape;127;p2">
            <a:hlinkClick r:id="" action="ppaction://noaction">
              <a:snd r:embed="rId13" name="3_5.wav"/>
            </a:hlinkClick>
            <a:extLst>
              <a:ext uri="{FF2B5EF4-FFF2-40B4-BE49-F238E27FC236}">
                <a16:creationId xmlns:a16="http://schemas.microsoft.com/office/drawing/2014/main" id="{C762592B-155F-47A8-9C02-1C2F13BACF70}"/>
              </a:ext>
            </a:extLst>
          </p:cNvPr>
          <p:cNvPicPr preferRelativeResize="0"/>
          <p:nvPr/>
        </p:nvPicPr>
        <p:blipFill rotWithShape="1">
          <a:blip r:embed="rId10">
            <a:alphaModFix/>
          </a:blip>
          <a:srcRect/>
          <a:stretch/>
        </p:blipFill>
        <p:spPr>
          <a:xfrm>
            <a:off x="682166" y="3621934"/>
            <a:ext cx="818152" cy="721662"/>
          </a:xfrm>
          <a:prstGeom prst="rect">
            <a:avLst/>
          </a:prstGeom>
          <a:noFill/>
          <a:ln>
            <a:noFill/>
          </a:ln>
          <a:effectLst>
            <a:outerShdw blurRad="50800" dist="38100" dir="5400000" algn="t" rotWithShape="0">
              <a:prstClr val="black">
                <a:alpha val="40000"/>
              </a:prstClr>
            </a:outerShdw>
          </a:effectLst>
        </p:spPr>
      </p:pic>
      <p:sp>
        <p:nvSpPr>
          <p:cNvPr id="445" name="Google Shape;129;p2">
            <a:extLst>
              <a:ext uri="{FF2B5EF4-FFF2-40B4-BE49-F238E27FC236}">
                <a16:creationId xmlns:a16="http://schemas.microsoft.com/office/drawing/2014/main" id="{90A985AC-E159-4996-977B-1AEB4186B5B9}"/>
              </a:ext>
            </a:extLst>
          </p:cNvPr>
          <p:cNvSpPr txBox="1"/>
          <p:nvPr/>
        </p:nvSpPr>
        <p:spPr>
          <a:xfrm>
            <a:off x="267070" y="346618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46" name="Google Shape;158;p2">
            <a:extLst>
              <a:ext uri="{FF2B5EF4-FFF2-40B4-BE49-F238E27FC236}">
                <a16:creationId xmlns:a16="http://schemas.microsoft.com/office/drawing/2014/main" id="{E0DB417D-9F9E-4440-B690-831A047994A3}"/>
              </a:ext>
            </a:extLst>
          </p:cNvPr>
          <p:cNvSpPr txBox="1"/>
          <p:nvPr/>
        </p:nvSpPr>
        <p:spPr>
          <a:xfrm>
            <a:off x="171796" y="2907569"/>
            <a:ext cx="53288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2400" b="1" kern="0" dirty="0">
                <a:solidFill>
                  <a:srgbClr val="002060"/>
                </a:solidFill>
                <a:latin typeface="Century Gothic"/>
                <a:ea typeface="Century Gothic"/>
                <a:cs typeface="Century Gothic"/>
                <a:sym typeface="Century Gothic"/>
              </a:rPr>
              <a:t>they are</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is number ________.</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447" name="Google Shape;127;p2">
            <a:hlinkClick r:id="" action="ppaction://noaction">
              <a:snd r:embed="rId14" name="3_6.wav"/>
            </a:hlinkClick>
            <a:extLst>
              <a:ext uri="{FF2B5EF4-FFF2-40B4-BE49-F238E27FC236}">
                <a16:creationId xmlns:a16="http://schemas.microsoft.com/office/drawing/2014/main" id="{A3847CD1-51B0-4C9A-8584-B6EFBD802DCD}"/>
              </a:ext>
            </a:extLst>
          </p:cNvPr>
          <p:cNvPicPr preferRelativeResize="0"/>
          <p:nvPr/>
        </p:nvPicPr>
        <p:blipFill rotWithShape="1">
          <a:blip r:embed="rId10">
            <a:alphaModFix/>
          </a:blip>
          <a:srcRect/>
          <a:stretch/>
        </p:blipFill>
        <p:spPr>
          <a:xfrm>
            <a:off x="2073702" y="3640984"/>
            <a:ext cx="818152" cy="721662"/>
          </a:xfrm>
          <a:prstGeom prst="rect">
            <a:avLst/>
          </a:prstGeom>
          <a:noFill/>
          <a:ln>
            <a:noFill/>
          </a:ln>
          <a:effectLst>
            <a:outerShdw blurRad="50800" dist="38100" dir="5400000" algn="t" rotWithShape="0">
              <a:prstClr val="black">
                <a:alpha val="40000"/>
              </a:prstClr>
            </a:outerShdw>
          </a:effectLst>
        </p:spPr>
      </p:pic>
      <p:sp>
        <p:nvSpPr>
          <p:cNvPr id="448" name="Google Shape;129;p2">
            <a:extLst>
              <a:ext uri="{FF2B5EF4-FFF2-40B4-BE49-F238E27FC236}">
                <a16:creationId xmlns:a16="http://schemas.microsoft.com/office/drawing/2014/main" id="{0F97613B-D1E0-4E3B-A536-51503228176C}"/>
              </a:ext>
            </a:extLst>
          </p:cNvPr>
          <p:cNvSpPr txBox="1"/>
          <p:nvPr/>
        </p:nvSpPr>
        <p:spPr>
          <a:xfrm>
            <a:off x="1658606" y="348523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a:ea typeface="Calibri"/>
                <a:cs typeface="Calibri"/>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49" name="Google Shape;127;p2">
            <a:hlinkClick r:id="" action="ppaction://noaction">
              <a:snd r:embed="rId15" name="3_7.wav"/>
            </a:hlinkClick>
            <a:extLst>
              <a:ext uri="{FF2B5EF4-FFF2-40B4-BE49-F238E27FC236}">
                <a16:creationId xmlns:a16="http://schemas.microsoft.com/office/drawing/2014/main" id="{0D9BB2F3-868C-44D5-9948-6522FA09A4AD}"/>
              </a:ext>
            </a:extLst>
          </p:cNvPr>
          <p:cNvPicPr preferRelativeResize="0"/>
          <p:nvPr/>
        </p:nvPicPr>
        <p:blipFill rotWithShape="1">
          <a:blip r:embed="rId10">
            <a:alphaModFix/>
          </a:blip>
          <a:srcRect/>
          <a:stretch/>
        </p:blipFill>
        <p:spPr>
          <a:xfrm>
            <a:off x="3342572" y="3617998"/>
            <a:ext cx="818152" cy="721662"/>
          </a:xfrm>
          <a:prstGeom prst="rect">
            <a:avLst/>
          </a:prstGeom>
          <a:noFill/>
          <a:ln>
            <a:noFill/>
          </a:ln>
          <a:effectLst>
            <a:outerShdw blurRad="50800" dist="38100" dir="5400000" algn="t" rotWithShape="0">
              <a:prstClr val="black">
                <a:alpha val="40000"/>
              </a:prstClr>
            </a:outerShdw>
          </a:effectLst>
        </p:spPr>
      </p:pic>
      <p:sp>
        <p:nvSpPr>
          <p:cNvPr id="450" name="Google Shape;129;p2">
            <a:extLst>
              <a:ext uri="{FF2B5EF4-FFF2-40B4-BE49-F238E27FC236}">
                <a16:creationId xmlns:a16="http://schemas.microsoft.com/office/drawing/2014/main" id="{AA80D0B4-FC87-4AB3-BE88-3C5A530D61EF}"/>
              </a:ext>
            </a:extLst>
          </p:cNvPr>
          <p:cNvSpPr txBox="1"/>
          <p:nvPr/>
        </p:nvSpPr>
        <p:spPr>
          <a:xfrm>
            <a:off x="2927476" y="3462247"/>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451" name="Group 450">
            <a:extLst>
              <a:ext uri="{FF2B5EF4-FFF2-40B4-BE49-F238E27FC236}">
                <a16:creationId xmlns:a16="http://schemas.microsoft.com/office/drawing/2014/main" id="{022109E9-512A-44CD-9B2E-ABCE4F1AA1D5}"/>
              </a:ext>
            </a:extLst>
          </p:cNvPr>
          <p:cNvGrpSpPr/>
          <p:nvPr/>
        </p:nvGrpSpPr>
        <p:grpSpPr>
          <a:xfrm>
            <a:off x="10196069" y="1738706"/>
            <a:ext cx="1316179" cy="435529"/>
            <a:chOff x="8409400" y="1514509"/>
            <a:chExt cx="2192016" cy="435529"/>
          </a:xfrm>
        </p:grpSpPr>
        <p:sp>
          <p:nvSpPr>
            <p:cNvPr id="452" name="Google Shape;283;p7">
              <a:extLst>
                <a:ext uri="{FF2B5EF4-FFF2-40B4-BE49-F238E27FC236}">
                  <a16:creationId xmlns:a16="http://schemas.microsoft.com/office/drawing/2014/main" id="{6D6C9BC8-DA1D-442A-87E8-3806F7E630AF}"/>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800">
                <a:solidFill>
                  <a:schemeClr val="lt1"/>
                </a:solidFill>
                <a:latin typeface="Calibri"/>
                <a:ea typeface="Calibri"/>
                <a:cs typeface="Calibri"/>
                <a:sym typeface="Calibri"/>
              </a:endParaRPr>
            </a:p>
          </p:txBody>
        </p:sp>
        <p:sp>
          <p:nvSpPr>
            <p:cNvPr id="453" name="Google Shape;284;p7">
              <a:extLst>
                <a:ext uri="{FF2B5EF4-FFF2-40B4-BE49-F238E27FC236}">
                  <a16:creationId xmlns:a16="http://schemas.microsoft.com/office/drawing/2014/main" id="{6986F7A0-7557-4614-ABB7-2E880A404CA1}"/>
                </a:ext>
              </a:extLst>
            </p:cNvPr>
            <p:cNvSpPr txBox="1"/>
            <p:nvPr/>
          </p:nvSpPr>
          <p:spPr>
            <a:xfrm>
              <a:off x="8409400" y="1514509"/>
              <a:ext cx="2192016"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mesa</a:t>
              </a:r>
            </a:p>
          </p:txBody>
        </p:sp>
      </p:grpSp>
      <p:grpSp>
        <p:nvGrpSpPr>
          <p:cNvPr id="454" name="Group 453">
            <a:extLst>
              <a:ext uri="{FF2B5EF4-FFF2-40B4-BE49-F238E27FC236}">
                <a16:creationId xmlns:a16="http://schemas.microsoft.com/office/drawing/2014/main" id="{5FFB20CE-320D-4E78-8D4D-0ACB826A49A5}"/>
              </a:ext>
            </a:extLst>
          </p:cNvPr>
          <p:cNvGrpSpPr/>
          <p:nvPr/>
        </p:nvGrpSpPr>
        <p:grpSpPr>
          <a:xfrm>
            <a:off x="11418713" y="1745726"/>
            <a:ext cx="694465" cy="430848"/>
            <a:chOff x="9528689" y="1472317"/>
            <a:chExt cx="658554" cy="399935"/>
          </a:xfrm>
        </p:grpSpPr>
        <p:sp>
          <p:nvSpPr>
            <p:cNvPr id="455" name="Google Shape;291;p7">
              <a:extLst>
                <a:ext uri="{FF2B5EF4-FFF2-40B4-BE49-F238E27FC236}">
                  <a16:creationId xmlns:a16="http://schemas.microsoft.com/office/drawing/2014/main" id="{A208EC95-4FBD-49F0-ACC0-E6E1E359AAD5}"/>
                </a:ext>
              </a:extLst>
            </p:cNvPr>
            <p:cNvSpPr/>
            <p:nvPr/>
          </p:nvSpPr>
          <p:spPr>
            <a:xfrm>
              <a:off x="9537975" y="1533277"/>
              <a:ext cx="649268"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456" name="Google Shape;290;p7">
              <a:extLst>
                <a:ext uri="{FF2B5EF4-FFF2-40B4-BE49-F238E27FC236}">
                  <a16:creationId xmlns:a16="http://schemas.microsoft.com/office/drawing/2014/main" id="{603FCB94-DEA0-45A8-B784-3318D3B4A0F0}"/>
                </a:ext>
              </a:extLst>
            </p:cNvPr>
            <p:cNvSpPr txBox="1"/>
            <p:nvPr/>
          </p:nvSpPr>
          <p:spPr>
            <a:xfrm>
              <a:off x="9528689" y="1472317"/>
              <a:ext cx="627574" cy="3999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son</a:t>
              </a:r>
            </a:p>
          </p:txBody>
        </p:sp>
      </p:grpSp>
      <p:sp>
        <p:nvSpPr>
          <p:cNvPr id="457" name="Google Shape;325;p7">
            <a:extLst>
              <a:ext uri="{FF2B5EF4-FFF2-40B4-BE49-F238E27FC236}">
                <a16:creationId xmlns:a16="http://schemas.microsoft.com/office/drawing/2014/main" id="{C609EE91-2ED8-47AF-A1B5-C2BCE46E257F}"/>
              </a:ext>
            </a:extLst>
          </p:cNvPr>
          <p:cNvSpPr txBox="1"/>
          <p:nvPr/>
        </p:nvSpPr>
        <p:spPr>
          <a:xfrm>
            <a:off x="3720921" y="1306304"/>
            <a:ext cx="879606"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Century Gothic"/>
                <a:ea typeface="Century Gothic"/>
                <a:cs typeface="Century Gothic"/>
                <a:sym typeface="Century Gothic"/>
              </a:rPr>
              <a:t>tres</a:t>
            </a:r>
          </a:p>
        </p:txBody>
      </p:sp>
      <p:sp>
        <p:nvSpPr>
          <p:cNvPr id="458" name="Google Shape;325;p7">
            <a:extLst>
              <a:ext uri="{FF2B5EF4-FFF2-40B4-BE49-F238E27FC236}">
                <a16:creationId xmlns:a16="http://schemas.microsoft.com/office/drawing/2014/main" id="{02E28EFC-C3D5-4530-ABC1-0D568B5437D2}"/>
              </a:ext>
            </a:extLst>
          </p:cNvPr>
          <p:cNvSpPr txBox="1"/>
          <p:nvPr/>
        </p:nvSpPr>
        <p:spPr>
          <a:xfrm>
            <a:off x="3104949" y="2875383"/>
            <a:ext cx="879606"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Century Gothic"/>
                <a:ea typeface="Century Gothic"/>
                <a:cs typeface="Century Gothic"/>
                <a:sym typeface="Century Gothic"/>
              </a:rPr>
              <a:t>dos</a:t>
            </a:r>
          </a:p>
        </p:txBody>
      </p:sp>
      <p:grpSp>
        <p:nvGrpSpPr>
          <p:cNvPr id="459" name="Group 458">
            <a:extLst>
              <a:ext uri="{FF2B5EF4-FFF2-40B4-BE49-F238E27FC236}">
                <a16:creationId xmlns:a16="http://schemas.microsoft.com/office/drawing/2014/main" id="{BBF4CC54-B36E-4641-8A9A-5B60593F3C5E}"/>
              </a:ext>
            </a:extLst>
          </p:cNvPr>
          <p:cNvGrpSpPr/>
          <p:nvPr/>
        </p:nvGrpSpPr>
        <p:grpSpPr>
          <a:xfrm>
            <a:off x="6587829" y="2707096"/>
            <a:ext cx="745162" cy="456609"/>
            <a:chOff x="6796314" y="2147084"/>
            <a:chExt cx="1045203" cy="376737"/>
          </a:xfrm>
        </p:grpSpPr>
        <p:sp>
          <p:nvSpPr>
            <p:cNvPr id="460" name="Google Shape;299;p7">
              <a:extLst>
                <a:ext uri="{FF2B5EF4-FFF2-40B4-BE49-F238E27FC236}">
                  <a16:creationId xmlns:a16="http://schemas.microsoft.com/office/drawing/2014/main" id="{E1C99BC9-F06D-4F3F-B2B4-C2FCAA3AAE54}"/>
                </a:ext>
              </a:extLst>
            </p:cNvPr>
            <p:cNvSpPr/>
            <p:nvPr/>
          </p:nvSpPr>
          <p:spPr>
            <a:xfrm>
              <a:off x="6910035" y="2168949"/>
              <a:ext cx="762430" cy="35487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461" name="Google Shape;300;p7">
              <a:extLst>
                <a:ext uri="{FF2B5EF4-FFF2-40B4-BE49-F238E27FC236}">
                  <a16:creationId xmlns:a16="http://schemas.microsoft.com/office/drawing/2014/main" id="{323743A1-13D6-40F7-A7FA-0ECF655BFC6A}"/>
                </a:ext>
              </a:extLst>
            </p:cNvPr>
            <p:cNvSpPr txBox="1"/>
            <p:nvPr/>
          </p:nvSpPr>
          <p:spPr>
            <a:xfrm>
              <a:off x="6796314" y="2147084"/>
              <a:ext cx="1045203" cy="3554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los</a:t>
              </a:r>
            </a:p>
          </p:txBody>
        </p:sp>
      </p:grpSp>
      <p:grpSp>
        <p:nvGrpSpPr>
          <p:cNvPr id="462" name="Group 461">
            <a:extLst>
              <a:ext uri="{FF2B5EF4-FFF2-40B4-BE49-F238E27FC236}">
                <a16:creationId xmlns:a16="http://schemas.microsoft.com/office/drawing/2014/main" id="{86F4AE2D-212C-4ED2-990B-AFA36D5DD749}"/>
              </a:ext>
            </a:extLst>
          </p:cNvPr>
          <p:cNvGrpSpPr/>
          <p:nvPr/>
        </p:nvGrpSpPr>
        <p:grpSpPr>
          <a:xfrm>
            <a:off x="9598810" y="2741792"/>
            <a:ext cx="712340" cy="430847"/>
            <a:chOff x="10727893" y="1487358"/>
            <a:chExt cx="1331141" cy="430847"/>
          </a:xfrm>
        </p:grpSpPr>
        <p:sp>
          <p:nvSpPr>
            <p:cNvPr id="463" name="Google Shape;291;p7">
              <a:extLst>
                <a:ext uri="{FF2B5EF4-FFF2-40B4-BE49-F238E27FC236}">
                  <a16:creationId xmlns:a16="http://schemas.microsoft.com/office/drawing/2014/main" id="{3389D027-0FAD-40CA-9F1C-C62AC7FDA174}"/>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464" name="Google Shape;292;p7">
              <a:extLst>
                <a:ext uri="{FF2B5EF4-FFF2-40B4-BE49-F238E27FC236}">
                  <a16:creationId xmlns:a16="http://schemas.microsoft.com/office/drawing/2014/main" id="{94DA7357-69EF-4ABE-BED5-864F79C48033}"/>
                </a:ext>
              </a:extLst>
            </p:cNvPr>
            <p:cNvSpPr txBox="1"/>
            <p:nvPr/>
          </p:nvSpPr>
          <p:spPr>
            <a:xfrm>
              <a:off x="10727893" y="1487358"/>
              <a:ext cx="1331141"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hay</a:t>
              </a:r>
            </a:p>
          </p:txBody>
        </p:sp>
      </p:grpSp>
      <p:grpSp>
        <p:nvGrpSpPr>
          <p:cNvPr id="465" name="Group 464">
            <a:extLst>
              <a:ext uri="{FF2B5EF4-FFF2-40B4-BE49-F238E27FC236}">
                <a16:creationId xmlns:a16="http://schemas.microsoft.com/office/drawing/2014/main" id="{01F52E38-4FBC-43DC-85BC-419E8942A0D6}"/>
              </a:ext>
            </a:extLst>
          </p:cNvPr>
          <p:cNvGrpSpPr/>
          <p:nvPr/>
        </p:nvGrpSpPr>
        <p:grpSpPr>
          <a:xfrm>
            <a:off x="8542620" y="2735846"/>
            <a:ext cx="582893" cy="413391"/>
            <a:chOff x="3603604" y="-729405"/>
            <a:chExt cx="640346" cy="361639"/>
          </a:xfrm>
        </p:grpSpPr>
        <p:sp>
          <p:nvSpPr>
            <p:cNvPr id="466" name="Google Shape;291;p7">
              <a:extLst>
                <a:ext uri="{FF2B5EF4-FFF2-40B4-BE49-F238E27FC236}">
                  <a16:creationId xmlns:a16="http://schemas.microsoft.com/office/drawing/2014/main" id="{F5118748-DE45-4DC4-8FA4-2F8F312DA0BC}"/>
                </a:ext>
              </a:extLst>
            </p:cNvPr>
            <p:cNvSpPr/>
            <p:nvPr/>
          </p:nvSpPr>
          <p:spPr>
            <a:xfrm>
              <a:off x="3698353" y="-698972"/>
              <a:ext cx="484268"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467" name="Google Shape;290;p7">
              <a:extLst>
                <a:ext uri="{FF2B5EF4-FFF2-40B4-BE49-F238E27FC236}">
                  <a16:creationId xmlns:a16="http://schemas.microsoft.com/office/drawing/2014/main" id="{58B0E751-8ABC-47D9-9F6B-A12B0AE655FC}"/>
                </a:ext>
              </a:extLst>
            </p:cNvPr>
            <p:cNvSpPr txBox="1"/>
            <p:nvPr/>
          </p:nvSpPr>
          <p:spPr>
            <a:xfrm>
              <a:off x="3603604" y="-729405"/>
              <a:ext cx="640346" cy="3499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000" dirty="0">
                  <a:solidFill>
                    <a:srgbClr val="002060"/>
                  </a:solidFill>
                  <a:latin typeface="Century Gothic"/>
                  <a:ea typeface="Century Gothic"/>
                  <a:cs typeface="Century Gothic"/>
                  <a:sym typeface="Century Gothic"/>
                </a:rPr>
                <a:t>en</a:t>
              </a:r>
              <a:endParaRPr lang="es-AR" sz="2200" dirty="0">
                <a:solidFill>
                  <a:srgbClr val="002060"/>
                </a:solidFill>
                <a:latin typeface="Century Gothic"/>
                <a:ea typeface="Century Gothic"/>
                <a:cs typeface="Century Gothic"/>
                <a:sym typeface="Century Gothic"/>
              </a:endParaRPr>
            </a:p>
          </p:txBody>
        </p:sp>
      </p:grpSp>
      <p:grpSp>
        <p:nvGrpSpPr>
          <p:cNvPr id="468" name="Group 467">
            <a:extLst>
              <a:ext uri="{FF2B5EF4-FFF2-40B4-BE49-F238E27FC236}">
                <a16:creationId xmlns:a16="http://schemas.microsoft.com/office/drawing/2014/main" id="{5A592362-6781-4E0E-B669-91CB9FFC424A}"/>
              </a:ext>
            </a:extLst>
          </p:cNvPr>
          <p:cNvGrpSpPr/>
          <p:nvPr/>
        </p:nvGrpSpPr>
        <p:grpSpPr>
          <a:xfrm>
            <a:off x="10367887" y="2753762"/>
            <a:ext cx="1023514" cy="438790"/>
            <a:chOff x="8521432" y="1563413"/>
            <a:chExt cx="1690348" cy="402166"/>
          </a:xfrm>
        </p:grpSpPr>
        <p:sp>
          <p:nvSpPr>
            <p:cNvPr id="469" name="Google Shape;283;p7">
              <a:extLst>
                <a:ext uri="{FF2B5EF4-FFF2-40B4-BE49-F238E27FC236}">
                  <a16:creationId xmlns:a16="http://schemas.microsoft.com/office/drawing/2014/main" id="{DA1848F5-4787-4998-8A97-08898DBC1543}"/>
                </a:ext>
              </a:extLst>
            </p:cNvPr>
            <p:cNvSpPr/>
            <p:nvPr/>
          </p:nvSpPr>
          <p:spPr>
            <a:xfrm>
              <a:off x="8532063" y="1563413"/>
              <a:ext cx="1616806"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800">
                <a:solidFill>
                  <a:schemeClr val="lt1"/>
                </a:solidFill>
                <a:latin typeface="Calibri"/>
                <a:ea typeface="Calibri"/>
                <a:cs typeface="Calibri"/>
                <a:sym typeface="Calibri"/>
              </a:endParaRPr>
            </a:p>
          </p:txBody>
        </p:sp>
        <p:sp>
          <p:nvSpPr>
            <p:cNvPr id="470" name="Google Shape;284;p7">
              <a:extLst>
                <a:ext uri="{FF2B5EF4-FFF2-40B4-BE49-F238E27FC236}">
                  <a16:creationId xmlns:a16="http://schemas.microsoft.com/office/drawing/2014/main" id="{9F0A78F2-64D6-4830-827C-40C78E998753}"/>
                </a:ext>
              </a:extLst>
            </p:cNvPr>
            <p:cNvSpPr txBox="1"/>
            <p:nvPr/>
          </p:nvSpPr>
          <p:spPr>
            <a:xfrm>
              <a:off x="8521432" y="1598903"/>
              <a:ext cx="1690348" cy="36667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sz="2000" dirty="0">
                  <a:solidFill>
                    <a:srgbClr val="002060"/>
                  </a:solidFill>
                  <a:latin typeface="Century Gothic"/>
                  <a:ea typeface="Century Gothic"/>
                  <a:cs typeface="Century Gothic"/>
                  <a:sym typeface="Century Gothic"/>
                </a:rPr>
                <a:t>fuertes</a:t>
              </a:r>
            </a:p>
          </p:txBody>
        </p:sp>
      </p:grpSp>
      <p:grpSp>
        <p:nvGrpSpPr>
          <p:cNvPr id="477" name="Group 476">
            <a:extLst>
              <a:ext uri="{FF2B5EF4-FFF2-40B4-BE49-F238E27FC236}">
                <a16:creationId xmlns:a16="http://schemas.microsoft.com/office/drawing/2014/main" id="{1984960E-E837-463A-BAF9-0C2BE9F583AC}"/>
              </a:ext>
            </a:extLst>
          </p:cNvPr>
          <p:cNvGrpSpPr/>
          <p:nvPr/>
        </p:nvGrpSpPr>
        <p:grpSpPr>
          <a:xfrm>
            <a:off x="11307865" y="2779981"/>
            <a:ext cx="712339" cy="400068"/>
            <a:chOff x="9538257" y="1519473"/>
            <a:chExt cx="785438" cy="371364"/>
          </a:xfrm>
        </p:grpSpPr>
        <p:sp>
          <p:nvSpPr>
            <p:cNvPr id="478" name="Google Shape;291;p7">
              <a:extLst>
                <a:ext uri="{FF2B5EF4-FFF2-40B4-BE49-F238E27FC236}">
                  <a16:creationId xmlns:a16="http://schemas.microsoft.com/office/drawing/2014/main" id="{921C1E45-DABD-45A9-A3AC-E6EF2949E992}"/>
                </a:ext>
              </a:extLst>
            </p:cNvPr>
            <p:cNvSpPr/>
            <p:nvPr/>
          </p:nvSpPr>
          <p:spPr>
            <a:xfrm>
              <a:off x="9640108" y="1533277"/>
              <a:ext cx="547134"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dirty="0">
                <a:solidFill>
                  <a:schemeClr val="lt1"/>
                </a:solidFill>
                <a:latin typeface="Calibri"/>
                <a:ea typeface="Calibri"/>
                <a:cs typeface="Calibri"/>
                <a:sym typeface="Calibri"/>
              </a:endParaRPr>
            </a:p>
          </p:txBody>
        </p:sp>
        <p:sp>
          <p:nvSpPr>
            <p:cNvPr id="479" name="Google Shape;290;p7">
              <a:extLst>
                <a:ext uri="{FF2B5EF4-FFF2-40B4-BE49-F238E27FC236}">
                  <a16:creationId xmlns:a16="http://schemas.microsoft.com/office/drawing/2014/main" id="{CA5C4CEE-26C9-4E65-8F7B-EDCDDD15DB7A}"/>
                </a:ext>
              </a:extLst>
            </p:cNvPr>
            <p:cNvSpPr txBox="1"/>
            <p:nvPr/>
          </p:nvSpPr>
          <p:spPr>
            <a:xfrm>
              <a:off x="9538257" y="1519473"/>
              <a:ext cx="785438" cy="3713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000" dirty="0">
                  <a:solidFill>
                    <a:srgbClr val="002060"/>
                  </a:solidFill>
                  <a:latin typeface="Century Gothic"/>
                  <a:ea typeface="Century Gothic"/>
                  <a:cs typeface="Century Gothic"/>
                  <a:sym typeface="Century Gothic"/>
                </a:rPr>
                <a:t>son</a:t>
              </a:r>
            </a:p>
          </p:txBody>
        </p:sp>
      </p:grpSp>
      <p:sp>
        <p:nvSpPr>
          <p:cNvPr id="480" name="Google Shape;325;p7">
            <a:extLst>
              <a:ext uri="{FF2B5EF4-FFF2-40B4-BE49-F238E27FC236}">
                <a16:creationId xmlns:a16="http://schemas.microsoft.com/office/drawing/2014/main" id="{D8420508-5092-4C23-A8FE-59F53C172E17}"/>
              </a:ext>
            </a:extLst>
          </p:cNvPr>
          <p:cNvSpPr txBox="1"/>
          <p:nvPr/>
        </p:nvSpPr>
        <p:spPr>
          <a:xfrm>
            <a:off x="6661527" y="3267480"/>
            <a:ext cx="5130563"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Century Gothic"/>
                <a:ea typeface="Century Gothic"/>
                <a:cs typeface="Century Gothic"/>
                <a:sym typeface="Century Gothic"/>
              </a:rPr>
              <a:t>Las niñas son fuertes.</a:t>
            </a:r>
          </a:p>
        </p:txBody>
      </p:sp>
      <p:sp>
        <p:nvSpPr>
          <p:cNvPr id="481" name="Google Shape;369;p8">
            <a:extLst>
              <a:ext uri="{FF2B5EF4-FFF2-40B4-BE49-F238E27FC236}">
                <a16:creationId xmlns:a16="http://schemas.microsoft.com/office/drawing/2014/main" id="{5EFDBFF8-8D2D-408C-BA3B-814A2DDEE647}"/>
              </a:ext>
            </a:extLst>
          </p:cNvPr>
          <p:cNvSpPr txBox="1"/>
          <p:nvPr/>
        </p:nvSpPr>
        <p:spPr>
          <a:xfrm>
            <a:off x="5999936" y="3852082"/>
            <a:ext cx="6421600" cy="830956"/>
          </a:xfrm>
          <a:prstGeom prst="rect">
            <a:avLst/>
          </a:prstGeom>
          <a:noFill/>
          <a:ln>
            <a:noFill/>
          </a:ln>
        </p:spPr>
        <p:txBody>
          <a:bodyPr spcFirstLastPara="1" wrap="square" lIns="91425" tIns="45700" rIns="91425" bIns="45700" anchor="t" anchorCtr="0">
            <a:spAutoFit/>
          </a:bodyPr>
          <a:lstStyle/>
          <a:p>
            <a:pPr lvl="0"/>
            <a:r>
              <a:rPr lang="en-GB" sz="2400" b="1" kern="0" dirty="0">
                <a:solidFill>
                  <a:srgbClr val="002060"/>
                </a:solidFill>
                <a:latin typeface="Century Gothic"/>
                <a:ea typeface="Century Gothic"/>
                <a:cs typeface="Century Gothic"/>
                <a:sym typeface="Century Gothic"/>
              </a:rPr>
              <a:t>D</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400" dirty="0">
                <a:solidFill>
                  <a:srgbClr val="002060"/>
                </a:solidFill>
                <a:latin typeface="Century Gothic"/>
                <a:ea typeface="Century Gothic"/>
                <a:cs typeface="Century Gothic"/>
                <a:sym typeface="Century Gothic"/>
              </a:rPr>
              <a:t>Use the words to translate what you hear.</a:t>
            </a:r>
          </a:p>
        </p:txBody>
      </p:sp>
      <p:grpSp>
        <p:nvGrpSpPr>
          <p:cNvPr id="485" name="Group 484">
            <a:extLst>
              <a:ext uri="{FF2B5EF4-FFF2-40B4-BE49-F238E27FC236}">
                <a16:creationId xmlns:a16="http://schemas.microsoft.com/office/drawing/2014/main" id="{9EBBF179-2846-43E2-A7E2-A72EBF4DE212}"/>
              </a:ext>
            </a:extLst>
          </p:cNvPr>
          <p:cNvGrpSpPr/>
          <p:nvPr/>
        </p:nvGrpSpPr>
        <p:grpSpPr>
          <a:xfrm>
            <a:off x="9365859" y="4850816"/>
            <a:ext cx="1108973" cy="767971"/>
            <a:chOff x="10758381" y="1529650"/>
            <a:chExt cx="1331141" cy="646782"/>
          </a:xfrm>
        </p:grpSpPr>
        <p:sp>
          <p:nvSpPr>
            <p:cNvPr id="486" name="Google Shape;291;p7">
              <a:extLst>
                <a:ext uri="{FF2B5EF4-FFF2-40B4-BE49-F238E27FC236}">
                  <a16:creationId xmlns:a16="http://schemas.microsoft.com/office/drawing/2014/main" id="{67B08BDD-148A-43B3-A247-740839D63600}"/>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000">
                <a:solidFill>
                  <a:schemeClr val="lt1"/>
                </a:solidFill>
                <a:latin typeface="Calibri"/>
                <a:ea typeface="Calibri"/>
                <a:cs typeface="Calibri"/>
                <a:sym typeface="Calibri"/>
              </a:endParaRPr>
            </a:p>
          </p:txBody>
        </p:sp>
        <p:sp>
          <p:nvSpPr>
            <p:cNvPr id="487" name="Google Shape;292;p7">
              <a:extLst>
                <a:ext uri="{FF2B5EF4-FFF2-40B4-BE49-F238E27FC236}">
                  <a16:creationId xmlns:a16="http://schemas.microsoft.com/office/drawing/2014/main" id="{88DFF03B-A61A-443E-BB51-7D89C6F1F293}"/>
                </a:ext>
              </a:extLst>
            </p:cNvPr>
            <p:cNvSpPr txBox="1"/>
            <p:nvPr/>
          </p:nvSpPr>
          <p:spPr>
            <a:xfrm>
              <a:off x="10758381" y="1530142"/>
              <a:ext cx="1331141"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dirty="0" err="1">
                  <a:solidFill>
                    <a:srgbClr val="002060"/>
                  </a:solidFill>
                  <a:latin typeface="Century Gothic"/>
                  <a:ea typeface="Century Gothic"/>
                  <a:cs typeface="Century Gothic"/>
                  <a:sym typeface="Century Gothic"/>
                </a:rPr>
                <a:t>they</a:t>
              </a:r>
              <a:r>
                <a:rPr lang="es-AR" dirty="0">
                  <a:solidFill>
                    <a:srgbClr val="002060"/>
                  </a:solidFill>
                  <a:latin typeface="Century Gothic"/>
                  <a:ea typeface="Century Gothic"/>
                  <a:cs typeface="Century Gothic"/>
                  <a:sym typeface="Century Gothic"/>
                </a:rPr>
                <a:t> are</a:t>
              </a:r>
            </a:p>
          </p:txBody>
        </p:sp>
      </p:grpSp>
      <p:grpSp>
        <p:nvGrpSpPr>
          <p:cNvPr id="488" name="Group 487">
            <a:extLst>
              <a:ext uri="{FF2B5EF4-FFF2-40B4-BE49-F238E27FC236}">
                <a16:creationId xmlns:a16="http://schemas.microsoft.com/office/drawing/2014/main" id="{9F0DA2D9-96FB-4C65-A3F6-A35912BC55BE}"/>
              </a:ext>
            </a:extLst>
          </p:cNvPr>
          <p:cNvGrpSpPr/>
          <p:nvPr/>
        </p:nvGrpSpPr>
        <p:grpSpPr>
          <a:xfrm>
            <a:off x="7725907" y="4861225"/>
            <a:ext cx="506181" cy="505339"/>
            <a:chOff x="9515982" y="1524431"/>
            <a:chExt cx="700385" cy="413065"/>
          </a:xfrm>
        </p:grpSpPr>
        <p:sp>
          <p:nvSpPr>
            <p:cNvPr id="489" name="Google Shape;291;p7">
              <a:extLst>
                <a:ext uri="{FF2B5EF4-FFF2-40B4-BE49-F238E27FC236}">
                  <a16:creationId xmlns:a16="http://schemas.microsoft.com/office/drawing/2014/main" id="{B40CE4B2-3CCE-40DB-97B7-5D435089D30C}"/>
                </a:ext>
              </a:extLst>
            </p:cNvPr>
            <p:cNvSpPr/>
            <p:nvPr/>
          </p:nvSpPr>
          <p:spPr>
            <a:xfrm>
              <a:off x="9537975" y="1533277"/>
              <a:ext cx="649268"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000">
                <a:solidFill>
                  <a:schemeClr val="lt1"/>
                </a:solidFill>
                <a:latin typeface="Calibri"/>
                <a:ea typeface="Calibri"/>
                <a:cs typeface="Calibri"/>
                <a:sym typeface="Calibri"/>
              </a:endParaRPr>
            </a:p>
          </p:txBody>
        </p:sp>
        <p:sp>
          <p:nvSpPr>
            <p:cNvPr id="490" name="Google Shape;290;p7">
              <a:extLst>
                <a:ext uri="{FF2B5EF4-FFF2-40B4-BE49-F238E27FC236}">
                  <a16:creationId xmlns:a16="http://schemas.microsoft.com/office/drawing/2014/main" id="{08BC81B1-79A0-44B6-BB26-2623F8519AA2}"/>
                </a:ext>
              </a:extLst>
            </p:cNvPr>
            <p:cNvSpPr txBox="1"/>
            <p:nvPr/>
          </p:nvSpPr>
          <p:spPr>
            <a:xfrm>
              <a:off x="9515982" y="1524431"/>
              <a:ext cx="700385" cy="4130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000" dirty="0">
                  <a:solidFill>
                    <a:srgbClr val="002060"/>
                  </a:solidFill>
                  <a:latin typeface="Century Gothic"/>
                  <a:ea typeface="Century Gothic"/>
                  <a:cs typeface="Century Gothic"/>
                  <a:sym typeface="Century Gothic"/>
                </a:rPr>
                <a:t>in</a:t>
              </a:r>
            </a:p>
          </p:txBody>
        </p:sp>
      </p:grpSp>
      <p:grpSp>
        <p:nvGrpSpPr>
          <p:cNvPr id="491" name="Group 490">
            <a:extLst>
              <a:ext uri="{FF2B5EF4-FFF2-40B4-BE49-F238E27FC236}">
                <a16:creationId xmlns:a16="http://schemas.microsoft.com/office/drawing/2014/main" id="{4DB1A63D-5621-453E-BCAA-02FD19229C14}"/>
              </a:ext>
            </a:extLst>
          </p:cNvPr>
          <p:cNvGrpSpPr/>
          <p:nvPr/>
        </p:nvGrpSpPr>
        <p:grpSpPr>
          <a:xfrm>
            <a:off x="6587829" y="4875056"/>
            <a:ext cx="1030187" cy="406566"/>
            <a:chOff x="8405306" y="1543472"/>
            <a:chExt cx="2021946" cy="406566"/>
          </a:xfrm>
        </p:grpSpPr>
        <p:sp>
          <p:nvSpPr>
            <p:cNvPr id="492" name="Google Shape;283;p7">
              <a:extLst>
                <a:ext uri="{FF2B5EF4-FFF2-40B4-BE49-F238E27FC236}">
                  <a16:creationId xmlns:a16="http://schemas.microsoft.com/office/drawing/2014/main" id="{6061595D-C514-426C-B320-56C8C4BBFBCB}"/>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600">
                <a:solidFill>
                  <a:schemeClr val="lt1"/>
                </a:solidFill>
                <a:latin typeface="Calibri"/>
                <a:ea typeface="Calibri"/>
                <a:cs typeface="Calibri"/>
                <a:sym typeface="Calibri"/>
              </a:endParaRPr>
            </a:p>
          </p:txBody>
        </p:sp>
        <p:sp>
          <p:nvSpPr>
            <p:cNvPr id="493" name="Google Shape;284;p7">
              <a:extLst>
                <a:ext uri="{FF2B5EF4-FFF2-40B4-BE49-F238E27FC236}">
                  <a16:creationId xmlns:a16="http://schemas.microsoft.com/office/drawing/2014/main" id="{84B75469-979D-43FC-B60B-FD3194AB911C}"/>
                </a:ext>
              </a:extLst>
            </p:cNvPr>
            <p:cNvSpPr txBox="1"/>
            <p:nvPr/>
          </p:nvSpPr>
          <p:spPr>
            <a:xfrm>
              <a:off x="8405306" y="1543472"/>
              <a:ext cx="2021946" cy="36929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dirty="0">
                  <a:solidFill>
                    <a:srgbClr val="002060"/>
                  </a:solidFill>
                  <a:latin typeface="Century Gothic"/>
                  <a:ea typeface="Century Gothic"/>
                  <a:cs typeface="Century Gothic"/>
                  <a:sym typeface="Century Gothic"/>
                </a:rPr>
                <a:t>t-</a:t>
              </a:r>
              <a:r>
                <a:rPr lang="es-AR" dirty="0" err="1">
                  <a:solidFill>
                    <a:srgbClr val="002060"/>
                  </a:solidFill>
                  <a:latin typeface="Century Gothic"/>
                  <a:ea typeface="Century Gothic"/>
                  <a:cs typeface="Century Gothic"/>
                  <a:sym typeface="Century Gothic"/>
                </a:rPr>
                <a:t>shirts</a:t>
              </a:r>
              <a:endParaRPr lang="es-AR" dirty="0">
                <a:solidFill>
                  <a:srgbClr val="002060"/>
                </a:solidFill>
                <a:latin typeface="Century Gothic"/>
                <a:ea typeface="Century Gothic"/>
                <a:cs typeface="Century Gothic"/>
                <a:sym typeface="Century Gothic"/>
              </a:endParaRPr>
            </a:p>
          </p:txBody>
        </p:sp>
      </p:grpSp>
      <p:grpSp>
        <p:nvGrpSpPr>
          <p:cNvPr id="497" name="Group 496">
            <a:extLst>
              <a:ext uri="{FF2B5EF4-FFF2-40B4-BE49-F238E27FC236}">
                <a16:creationId xmlns:a16="http://schemas.microsoft.com/office/drawing/2014/main" id="{418E34A3-A620-4973-8552-3D41EEC25F68}"/>
              </a:ext>
            </a:extLst>
          </p:cNvPr>
          <p:cNvGrpSpPr/>
          <p:nvPr/>
        </p:nvGrpSpPr>
        <p:grpSpPr>
          <a:xfrm>
            <a:off x="10372382" y="4811660"/>
            <a:ext cx="828013" cy="483242"/>
            <a:chOff x="8169134" y="1529898"/>
            <a:chExt cx="2527546" cy="420140"/>
          </a:xfrm>
        </p:grpSpPr>
        <p:sp>
          <p:nvSpPr>
            <p:cNvPr id="498" name="Google Shape;283;p7">
              <a:extLst>
                <a:ext uri="{FF2B5EF4-FFF2-40B4-BE49-F238E27FC236}">
                  <a16:creationId xmlns:a16="http://schemas.microsoft.com/office/drawing/2014/main" id="{8A6EEAC5-A181-4B79-9B2F-683D13E6DC80}"/>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600">
                <a:solidFill>
                  <a:schemeClr val="lt1"/>
                </a:solidFill>
                <a:latin typeface="Calibri"/>
                <a:ea typeface="Calibri"/>
                <a:cs typeface="Calibri"/>
                <a:sym typeface="Calibri"/>
              </a:endParaRPr>
            </a:p>
          </p:txBody>
        </p:sp>
        <p:sp>
          <p:nvSpPr>
            <p:cNvPr id="499" name="Google Shape;284;p7">
              <a:extLst>
                <a:ext uri="{FF2B5EF4-FFF2-40B4-BE49-F238E27FC236}">
                  <a16:creationId xmlns:a16="http://schemas.microsoft.com/office/drawing/2014/main" id="{D547339D-EE0F-4F7E-8A01-F9E899C308AA}"/>
                </a:ext>
              </a:extLst>
            </p:cNvPr>
            <p:cNvSpPr txBox="1"/>
            <p:nvPr/>
          </p:nvSpPr>
          <p:spPr>
            <a:xfrm>
              <a:off x="8169134" y="1529898"/>
              <a:ext cx="2527546" cy="40006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sz="2000" dirty="0">
                  <a:solidFill>
                    <a:srgbClr val="002060"/>
                  </a:solidFill>
                  <a:latin typeface="Century Gothic"/>
                  <a:ea typeface="Century Gothic"/>
                  <a:cs typeface="Century Gothic"/>
                  <a:sym typeface="Century Gothic"/>
                </a:rPr>
                <a:t>bag</a:t>
              </a:r>
            </a:p>
          </p:txBody>
        </p:sp>
      </p:grpSp>
      <p:grpSp>
        <p:nvGrpSpPr>
          <p:cNvPr id="500" name="Group 499">
            <a:extLst>
              <a:ext uri="{FF2B5EF4-FFF2-40B4-BE49-F238E27FC236}">
                <a16:creationId xmlns:a16="http://schemas.microsoft.com/office/drawing/2014/main" id="{4521ED84-6878-45B9-9D86-5A55A700C1EB}"/>
              </a:ext>
            </a:extLst>
          </p:cNvPr>
          <p:cNvGrpSpPr/>
          <p:nvPr/>
        </p:nvGrpSpPr>
        <p:grpSpPr>
          <a:xfrm>
            <a:off x="8720762" y="5385849"/>
            <a:ext cx="1532348" cy="486126"/>
            <a:chOff x="8922620" y="1533276"/>
            <a:chExt cx="1470396" cy="396734"/>
          </a:xfrm>
        </p:grpSpPr>
        <p:sp>
          <p:nvSpPr>
            <p:cNvPr id="501" name="Google Shape;291;p7">
              <a:extLst>
                <a:ext uri="{FF2B5EF4-FFF2-40B4-BE49-F238E27FC236}">
                  <a16:creationId xmlns:a16="http://schemas.microsoft.com/office/drawing/2014/main" id="{21EE7111-566C-41A2-A9FF-481699236B65}"/>
                </a:ext>
              </a:extLst>
            </p:cNvPr>
            <p:cNvSpPr/>
            <p:nvPr/>
          </p:nvSpPr>
          <p:spPr>
            <a:xfrm>
              <a:off x="9092284" y="1533276"/>
              <a:ext cx="1094960" cy="39673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000">
                <a:solidFill>
                  <a:schemeClr val="lt1"/>
                </a:solidFill>
                <a:latin typeface="Calibri"/>
                <a:ea typeface="Calibri"/>
                <a:cs typeface="Calibri"/>
                <a:sym typeface="Calibri"/>
              </a:endParaRPr>
            </a:p>
          </p:txBody>
        </p:sp>
        <p:sp>
          <p:nvSpPr>
            <p:cNvPr id="502" name="Google Shape;290;p7">
              <a:extLst>
                <a:ext uri="{FF2B5EF4-FFF2-40B4-BE49-F238E27FC236}">
                  <a16:creationId xmlns:a16="http://schemas.microsoft.com/office/drawing/2014/main" id="{DC3ED01A-2D6B-4680-AAFD-84F5BF67DCEA}"/>
                </a:ext>
              </a:extLst>
            </p:cNvPr>
            <p:cNvSpPr txBox="1"/>
            <p:nvPr/>
          </p:nvSpPr>
          <p:spPr>
            <a:xfrm>
              <a:off x="8922620" y="1548442"/>
              <a:ext cx="1470396" cy="3427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dirty="0" err="1">
                  <a:solidFill>
                    <a:srgbClr val="002060"/>
                  </a:solidFill>
                  <a:latin typeface="Century Gothic"/>
                  <a:ea typeface="Century Gothic"/>
                  <a:cs typeface="Century Gothic"/>
                  <a:sym typeface="Century Gothic"/>
                </a:rPr>
                <a:t>there</a:t>
              </a:r>
              <a:r>
                <a:rPr lang="es-AR" dirty="0">
                  <a:solidFill>
                    <a:srgbClr val="002060"/>
                  </a:solidFill>
                  <a:latin typeface="Century Gothic"/>
                  <a:ea typeface="Century Gothic"/>
                  <a:cs typeface="Century Gothic"/>
                  <a:sym typeface="Century Gothic"/>
                </a:rPr>
                <a:t> are</a:t>
              </a:r>
            </a:p>
          </p:txBody>
        </p:sp>
      </p:grpSp>
      <p:grpSp>
        <p:nvGrpSpPr>
          <p:cNvPr id="506" name="Group 505">
            <a:extLst>
              <a:ext uri="{FF2B5EF4-FFF2-40B4-BE49-F238E27FC236}">
                <a16:creationId xmlns:a16="http://schemas.microsoft.com/office/drawing/2014/main" id="{95A93939-65D4-4803-B185-0E558DD05D25}"/>
              </a:ext>
            </a:extLst>
          </p:cNvPr>
          <p:cNvGrpSpPr/>
          <p:nvPr/>
        </p:nvGrpSpPr>
        <p:grpSpPr>
          <a:xfrm>
            <a:off x="7580455" y="5406148"/>
            <a:ext cx="1420036" cy="430292"/>
            <a:chOff x="8039161" y="1561305"/>
            <a:chExt cx="2388091" cy="388733"/>
          </a:xfrm>
        </p:grpSpPr>
        <p:sp>
          <p:nvSpPr>
            <p:cNvPr id="507" name="Google Shape;283;p7">
              <a:extLst>
                <a:ext uri="{FF2B5EF4-FFF2-40B4-BE49-F238E27FC236}">
                  <a16:creationId xmlns:a16="http://schemas.microsoft.com/office/drawing/2014/main" id="{7F9A2515-FCEC-4A69-9626-F8B8A922005D}"/>
                </a:ext>
              </a:extLst>
            </p:cNvPr>
            <p:cNvSpPr/>
            <p:nvPr/>
          </p:nvSpPr>
          <p:spPr>
            <a:xfrm>
              <a:off x="8295755" y="1563413"/>
              <a:ext cx="1879479"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600">
                <a:solidFill>
                  <a:schemeClr val="lt1"/>
                </a:solidFill>
                <a:latin typeface="Calibri"/>
                <a:ea typeface="Calibri"/>
                <a:cs typeface="Calibri"/>
                <a:sym typeface="Calibri"/>
              </a:endParaRPr>
            </a:p>
          </p:txBody>
        </p:sp>
        <p:sp>
          <p:nvSpPr>
            <p:cNvPr id="508" name="Google Shape;284;p7">
              <a:extLst>
                <a:ext uri="{FF2B5EF4-FFF2-40B4-BE49-F238E27FC236}">
                  <a16:creationId xmlns:a16="http://schemas.microsoft.com/office/drawing/2014/main" id="{5C8D0E01-0552-4DC3-8DB1-81D89B74D675}"/>
                </a:ext>
              </a:extLst>
            </p:cNvPr>
            <p:cNvSpPr txBox="1"/>
            <p:nvPr/>
          </p:nvSpPr>
          <p:spPr>
            <a:xfrm>
              <a:off x="8039161" y="1561305"/>
              <a:ext cx="2388091" cy="33362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dirty="0" err="1">
                  <a:solidFill>
                    <a:srgbClr val="002060"/>
                  </a:solidFill>
                  <a:latin typeface="Century Gothic"/>
                  <a:ea typeface="Century Gothic"/>
                  <a:cs typeface="Century Gothic"/>
                  <a:sym typeface="Century Gothic"/>
                </a:rPr>
                <a:t>essential</a:t>
              </a:r>
              <a:endParaRPr lang="es-AR" dirty="0">
                <a:solidFill>
                  <a:srgbClr val="002060"/>
                </a:solidFill>
                <a:latin typeface="Century Gothic"/>
                <a:ea typeface="Century Gothic"/>
                <a:cs typeface="Century Gothic"/>
                <a:sym typeface="Century Gothic"/>
              </a:endParaRPr>
            </a:p>
          </p:txBody>
        </p:sp>
      </p:grpSp>
      <p:grpSp>
        <p:nvGrpSpPr>
          <p:cNvPr id="509" name="Group 508">
            <a:extLst>
              <a:ext uri="{FF2B5EF4-FFF2-40B4-BE49-F238E27FC236}">
                <a16:creationId xmlns:a16="http://schemas.microsoft.com/office/drawing/2014/main" id="{E4920590-EEA1-4A47-B325-80A0CB323598}"/>
              </a:ext>
            </a:extLst>
          </p:cNvPr>
          <p:cNvGrpSpPr/>
          <p:nvPr/>
        </p:nvGrpSpPr>
        <p:grpSpPr>
          <a:xfrm>
            <a:off x="7976624" y="4847365"/>
            <a:ext cx="1620427" cy="444825"/>
            <a:chOff x="8790460" y="1527116"/>
            <a:chExt cx="1725268" cy="337367"/>
          </a:xfrm>
        </p:grpSpPr>
        <p:sp>
          <p:nvSpPr>
            <p:cNvPr id="510" name="Google Shape;291;p7">
              <a:extLst>
                <a:ext uri="{FF2B5EF4-FFF2-40B4-BE49-F238E27FC236}">
                  <a16:creationId xmlns:a16="http://schemas.microsoft.com/office/drawing/2014/main" id="{D68E0342-946D-433D-9EBE-FF143D712910}"/>
                </a:ext>
              </a:extLst>
            </p:cNvPr>
            <p:cNvSpPr/>
            <p:nvPr/>
          </p:nvSpPr>
          <p:spPr>
            <a:xfrm>
              <a:off x="9124758" y="1533277"/>
              <a:ext cx="1062485"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000">
                <a:solidFill>
                  <a:schemeClr val="lt1"/>
                </a:solidFill>
                <a:latin typeface="Calibri"/>
                <a:ea typeface="Calibri"/>
                <a:cs typeface="Calibri"/>
                <a:sym typeface="Calibri"/>
              </a:endParaRPr>
            </a:p>
          </p:txBody>
        </p:sp>
        <p:sp>
          <p:nvSpPr>
            <p:cNvPr id="511" name="Google Shape;290;p7">
              <a:extLst>
                <a:ext uri="{FF2B5EF4-FFF2-40B4-BE49-F238E27FC236}">
                  <a16:creationId xmlns:a16="http://schemas.microsoft.com/office/drawing/2014/main" id="{EE895B6F-742D-4901-B54D-612EF707705D}"/>
                </a:ext>
              </a:extLst>
            </p:cNvPr>
            <p:cNvSpPr txBox="1"/>
            <p:nvPr/>
          </p:nvSpPr>
          <p:spPr>
            <a:xfrm>
              <a:off x="8790460" y="1527116"/>
              <a:ext cx="1725268" cy="3034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000" dirty="0" err="1">
                  <a:solidFill>
                    <a:srgbClr val="002060"/>
                  </a:solidFill>
                  <a:latin typeface="Century Gothic"/>
                  <a:ea typeface="Century Gothic"/>
                  <a:cs typeface="Century Gothic"/>
                  <a:sym typeface="Century Gothic"/>
                </a:rPr>
                <a:t>things</a:t>
              </a:r>
              <a:endParaRPr lang="es-AR" sz="2000" dirty="0">
                <a:solidFill>
                  <a:srgbClr val="002060"/>
                </a:solidFill>
                <a:latin typeface="Century Gothic"/>
                <a:ea typeface="Century Gothic"/>
                <a:cs typeface="Century Gothic"/>
                <a:sym typeface="Century Gothic"/>
              </a:endParaRPr>
            </a:p>
          </p:txBody>
        </p:sp>
      </p:grpSp>
      <p:grpSp>
        <p:nvGrpSpPr>
          <p:cNvPr id="512" name="Group 511">
            <a:extLst>
              <a:ext uri="{FF2B5EF4-FFF2-40B4-BE49-F238E27FC236}">
                <a16:creationId xmlns:a16="http://schemas.microsoft.com/office/drawing/2014/main" id="{A3CECD28-D141-4853-A632-B29DEFEAF2F5}"/>
              </a:ext>
            </a:extLst>
          </p:cNvPr>
          <p:cNvGrpSpPr/>
          <p:nvPr/>
        </p:nvGrpSpPr>
        <p:grpSpPr>
          <a:xfrm>
            <a:off x="6826043" y="5405068"/>
            <a:ext cx="857711" cy="450032"/>
            <a:chOff x="8405306" y="1563413"/>
            <a:chExt cx="2021946" cy="386625"/>
          </a:xfrm>
        </p:grpSpPr>
        <p:sp>
          <p:nvSpPr>
            <p:cNvPr id="513" name="Google Shape;283;p7">
              <a:extLst>
                <a:ext uri="{FF2B5EF4-FFF2-40B4-BE49-F238E27FC236}">
                  <a16:creationId xmlns:a16="http://schemas.microsoft.com/office/drawing/2014/main" id="{43BC85A5-532B-4870-8B06-937F85628632}"/>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600">
                <a:solidFill>
                  <a:schemeClr val="lt1"/>
                </a:solidFill>
                <a:latin typeface="Calibri"/>
                <a:ea typeface="Calibri"/>
                <a:cs typeface="Calibri"/>
                <a:sym typeface="Calibri"/>
              </a:endParaRPr>
            </a:p>
          </p:txBody>
        </p:sp>
        <p:sp>
          <p:nvSpPr>
            <p:cNvPr id="514" name="Google Shape;284;p7">
              <a:extLst>
                <a:ext uri="{FF2B5EF4-FFF2-40B4-BE49-F238E27FC236}">
                  <a16:creationId xmlns:a16="http://schemas.microsoft.com/office/drawing/2014/main" id="{0635A17D-BC71-41B1-96D6-A140A9BEDD4D}"/>
                </a:ext>
              </a:extLst>
            </p:cNvPr>
            <p:cNvSpPr txBox="1"/>
            <p:nvPr/>
          </p:nvSpPr>
          <p:spPr>
            <a:xfrm>
              <a:off x="8405306" y="1569487"/>
              <a:ext cx="2021946" cy="31726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dirty="0" err="1">
                  <a:solidFill>
                    <a:srgbClr val="002060"/>
                  </a:solidFill>
                  <a:latin typeface="Century Gothic"/>
                  <a:ea typeface="Century Gothic"/>
                  <a:cs typeface="Century Gothic"/>
                  <a:sym typeface="Century Gothic"/>
                </a:rPr>
                <a:t>big</a:t>
              </a:r>
              <a:endParaRPr lang="es-AR" dirty="0">
                <a:solidFill>
                  <a:srgbClr val="002060"/>
                </a:solidFill>
                <a:latin typeface="Century Gothic"/>
                <a:ea typeface="Century Gothic"/>
                <a:cs typeface="Century Gothic"/>
                <a:sym typeface="Century Gothic"/>
              </a:endParaRPr>
            </a:p>
          </p:txBody>
        </p:sp>
      </p:grpSp>
      <p:grpSp>
        <p:nvGrpSpPr>
          <p:cNvPr id="515" name="Group 514">
            <a:extLst>
              <a:ext uri="{FF2B5EF4-FFF2-40B4-BE49-F238E27FC236}">
                <a16:creationId xmlns:a16="http://schemas.microsoft.com/office/drawing/2014/main" id="{17744150-163B-4832-B9CF-7A709B21B0E0}"/>
              </a:ext>
            </a:extLst>
          </p:cNvPr>
          <p:cNvGrpSpPr/>
          <p:nvPr/>
        </p:nvGrpSpPr>
        <p:grpSpPr>
          <a:xfrm>
            <a:off x="11083099" y="4826715"/>
            <a:ext cx="1141094" cy="486126"/>
            <a:chOff x="8922620" y="1533276"/>
            <a:chExt cx="1094960" cy="396734"/>
          </a:xfrm>
        </p:grpSpPr>
        <p:sp>
          <p:nvSpPr>
            <p:cNvPr id="516" name="Google Shape;291;p7">
              <a:extLst>
                <a:ext uri="{FF2B5EF4-FFF2-40B4-BE49-F238E27FC236}">
                  <a16:creationId xmlns:a16="http://schemas.microsoft.com/office/drawing/2014/main" id="{C259B179-A360-46EB-8005-3D01EE7FB5D0}"/>
                </a:ext>
              </a:extLst>
            </p:cNvPr>
            <p:cNvSpPr/>
            <p:nvPr/>
          </p:nvSpPr>
          <p:spPr>
            <a:xfrm>
              <a:off x="9092284" y="1533276"/>
              <a:ext cx="676103" cy="39673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000">
                <a:solidFill>
                  <a:schemeClr val="lt1"/>
                </a:solidFill>
                <a:latin typeface="Calibri"/>
                <a:ea typeface="Calibri"/>
                <a:cs typeface="Calibri"/>
                <a:sym typeface="Calibri"/>
              </a:endParaRPr>
            </a:p>
          </p:txBody>
        </p:sp>
        <p:sp>
          <p:nvSpPr>
            <p:cNvPr id="517" name="Google Shape;290;p7">
              <a:extLst>
                <a:ext uri="{FF2B5EF4-FFF2-40B4-BE49-F238E27FC236}">
                  <a16:creationId xmlns:a16="http://schemas.microsoft.com/office/drawing/2014/main" id="{7EAF8791-A9A0-4CDF-8752-13371F37F312}"/>
                </a:ext>
              </a:extLst>
            </p:cNvPr>
            <p:cNvSpPr txBox="1"/>
            <p:nvPr/>
          </p:nvSpPr>
          <p:spPr>
            <a:xfrm>
              <a:off x="8922620" y="1548442"/>
              <a:ext cx="1094960" cy="3013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dirty="0" err="1">
                  <a:solidFill>
                    <a:srgbClr val="002060"/>
                  </a:solidFill>
                  <a:latin typeface="Century Gothic"/>
                  <a:ea typeface="Century Gothic"/>
                  <a:cs typeface="Century Gothic"/>
                  <a:sym typeface="Century Gothic"/>
                </a:rPr>
                <a:t>pens</a:t>
              </a:r>
              <a:endParaRPr lang="es-AR" dirty="0">
                <a:solidFill>
                  <a:srgbClr val="002060"/>
                </a:solidFill>
                <a:latin typeface="Century Gothic"/>
                <a:ea typeface="Century Gothic"/>
                <a:cs typeface="Century Gothic"/>
                <a:sym typeface="Century Gothic"/>
              </a:endParaRPr>
            </a:p>
          </p:txBody>
        </p:sp>
      </p:grpSp>
      <p:grpSp>
        <p:nvGrpSpPr>
          <p:cNvPr id="518" name="Group 517">
            <a:extLst>
              <a:ext uri="{FF2B5EF4-FFF2-40B4-BE49-F238E27FC236}">
                <a16:creationId xmlns:a16="http://schemas.microsoft.com/office/drawing/2014/main" id="{2753A651-6D13-4DF3-87EA-4C377230DB58}"/>
              </a:ext>
            </a:extLst>
          </p:cNvPr>
          <p:cNvGrpSpPr/>
          <p:nvPr/>
        </p:nvGrpSpPr>
        <p:grpSpPr>
          <a:xfrm>
            <a:off x="9937531" y="5373874"/>
            <a:ext cx="1141094" cy="486126"/>
            <a:chOff x="8886059" y="1533276"/>
            <a:chExt cx="1094960" cy="396734"/>
          </a:xfrm>
        </p:grpSpPr>
        <p:sp>
          <p:nvSpPr>
            <p:cNvPr id="519" name="Google Shape;291;p7">
              <a:extLst>
                <a:ext uri="{FF2B5EF4-FFF2-40B4-BE49-F238E27FC236}">
                  <a16:creationId xmlns:a16="http://schemas.microsoft.com/office/drawing/2014/main" id="{4246ABE2-0E89-4B50-A941-30A60C9C3CFB}"/>
                </a:ext>
              </a:extLst>
            </p:cNvPr>
            <p:cNvSpPr/>
            <p:nvPr/>
          </p:nvSpPr>
          <p:spPr>
            <a:xfrm>
              <a:off x="9092284" y="1533276"/>
              <a:ext cx="676103" cy="39673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000">
                <a:solidFill>
                  <a:schemeClr val="lt1"/>
                </a:solidFill>
                <a:latin typeface="Calibri"/>
                <a:ea typeface="Calibri"/>
                <a:cs typeface="Calibri"/>
                <a:sym typeface="Calibri"/>
              </a:endParaRPr>
            </a:p>
          </p:txBody>
        </p:sp>
        <p:sp>
          <p:nvSpPr>
            <p:cNvPr id="520" name="Google Shape;290;p7">
              <a:extLst>
                <a:ext uri="{FF2B5EF4-FFF2-40B4-BE49-F238E27FC236}">
                  <a16:creationId xmlns:a16="http://schemas.microsoft.com/office/drawing/2014/main" id="{DBA971BD-FDED-42AB-AF3E-2A38048E0998}"/>
                </a:ext>
              </a:extLst>
            </p:cNvPr>
            <p:cNvSpPr txBox="1"/>
            <p:nvPr/>
          </p:nvSpPr>
          <p:spPr>
            <a:xfrm>
              <a:off x="8886059" y="1548442"/>
              <a:ext cx="1094960" cy="3013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dirty="0" err="1">
                  <a:solidFill>
                    <a:srgbClr val="002060"/>
                  </a:solidFill>
                  <a:latin typeface="Century Gothic"/>
                  <a:ea typeface="Century Gothic"/>
                  <a:cs typeface="Century Gothic"/>
                  <a:sym typeface="Century Gothic"/>
                </a:rPr>
                <a:t>the</a:t>
              </a:r>
              <a:endParaRPr lang="es-AR" dirty="0">
                <a:solidFill>
                  <a:srgbClr val="002060"/>
                </a:solidFill>
                <a:latin typeface="Century Gothic"/>
                <a:ea typeface="Century Gothic"/>
                <a:cs typeface="Century Gothic"/>
                <a:sym typeface="Century Gothic"/>
              </a:endParaRPr>
            </a:p>
          </p:txBody>
        </p:sp>
      </p:grpSp>
      <p:grpSp>
        <p:nvGrpSpPr>
          <p:cNvPr id="521" name="Group 520">
            <a:extLst>
              <a:ext uri="{FF2B5EF4-FFF2-40B4-BE49-F238E27FC236}">
                <a16:creationId xmlns:a16="http://schemas.microsoft.com/office/drawing/2014/main" id="{9BD5E2B3-A212-4FF2-9573-38AE8A5CDE54}"/>
              </a:ext>
            </a:extLst>
          </p:cNvPr>
          <p:cNvGrpSpPr/>
          <p:nvPr/>
        </p:nvGrpSpPr>
        <p:grpSpPr>
          <a:xfrm>
            <a:off x="10811155" y="5385849"/>
            <a:ext cx="1141094" cy="486126"/>
            <a:chOff x="8922620" y="1533276"/>
            <a:chExt cx="1094960" cy="396734"/>
          </a:xfrm>
        </p:grpSpPr>
        <p:sp>
          <p:nvSpPr>
            <p:cNvPr id="522" name="Google Shape;291;p7">
              <a:extLst>
                <a:ext uri="{FF2B5EF4-FFF2-40B4-BE49-F238E27FC236}">
                  <a16:creationId xmlns:a16="http://schemas.microsoft.com/office/drawing/2014/main" id="{53F3E7AF-1692-4823-B4A6-268F483BD62C}"/>
                </a:ext>
              </a:extLst>
            </p:cNvPr>
            <p:cNvSpPr/>
            <p:nvPr/>
          </p:nvSpPr>
          <p:spPr>
            <a:xfrm>
              <a:off x="9092284" y="1533276"/>
              <a:ext cx="676103" cy="39673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000">
                <a:solidFill>
                  <a:schemeClr val="lt1"/>
                </a:solidFill>
                <a:latin typeface="Calibri"/>
                <a:ea typeface="Calibri"/>
                <a:cs typeface="Calibri"/>
                <a:sym typeface="Calibri"/>
              </a:endParaRPr>
            </a:p>
          </p:txBody>
        </p:sp>
        <p:sp>
          <p:nvSpPr>
            <p:cNvPr id="523" name="Google Shape;290;p7">
              <a:extLst>
                <a:ext uri="{FF2B5EF4-FFF2-40B4-BE49-F238E27FC236}">
                  <a16:creationId xmlns:a16="http://schemas.microsoft.com/office/drawing/2014/main" id="{8588E792-4BDB-4DC4-91E0-A2FE9D7FD3BD}"/>
                </a:ext>
              </a:extLst>
            </p:cNvPr>
            <p:cNvSpPr txBox="1"/>
            <p:nvPr/>
          </p:nvSpPr>
          <p:spPr>
            <a:xfrm>
              <a:off x="8922620" y="1548442"/>
              <a:ext cx="1094960" cy="3013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dirty="0">
                  <a:solidFill>
                    <a:srgbClr val="002060"/>
                  </a:solidFill>
                  <a:latin typeface="Century Gothic"/>
                  <a:ea typeface="Century Gothic"/>
                  <a:cs typeface="Century Gothic"/>
                  <a:sym typeface="Century Gothic"/>
                </a:rPr>
                <a:t>and</a:t>
              </a:r>
            </a:p>
          </p:txBody>
        </p:sp>
      </p:grpSp>
      <p:sp>
        <p:nvSpPr>
          <p:cNvPr id="525" name="Google Shape;325;p7">
            <a:extLst>
              <a:ext uri="{FF2B5EF4-FFF2-40B4-BE49-F238E27FC236}">
                <a16:creationId xmlns:a16="http://schemas.microsoft.com/office/drawing/2014/main" id="{8D95D7E0-CCDF-4777-A1D0-C598507AEFF3}"/>
              </a:ext>
            </a:extLst>
          </p:cNvPr>
          <p:cNvSpPr txBox="1"/>
          <p:nvPr/>
        </p:nvSpPr>
        <p:spPr>
          <a:xfrm>
            <a:off x="6651725" y="5897348"/>
            <a:ext cx="5312775" cy="830956"/>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Century Gothic"/>
                <a:ea typeface="Century Gothic"/>
                <a:cs typeface="Century Gothic"/>
                <a:sym typeface="Century Gothic"/>
              </a:rPr>
              <a:t>In </a:t>
            </a:r>
            <a:r>
              <a:rPr lang="es-AR" sz="2400" b="1" dirty="0" err="1">
                <a:solidFill>
                  <a:srgbClr val="92D050"/>
                </a:solidFill>
                <a:latin typeface="Century Gothic"/>
                <a:ea typeface="Century Gothic"/>
                <a:cs typeface="Century Gothic"/>
                <a:sym typeface="Century Gothic"/>
              </a:rPr>
              <a:t>the</a:t>
            </a:r>
            <a:r>
              <a:rPr lang="es-AR" sz="2400" b="1" dirty="0">
                <a:solidFill>
                  <a:srgbClr val="92D050"/>
                </a:solidFill>
                <a:latin typeface="Century Gothic"/>
                <a:ea typeface="Century Gothic"/>
                <a:cs typeface="Century Gothic"/>
                <a:sym typeface="Century Gothic"/>
              </a:rPr>
              <a:t> bag </a:t>
            </a:r>
            <a:r>
              <a:rPr lang="es-AR" sz="2400" b="1" dirty="0" err="1">
                <a:solidFill>
                  <a:srgbClr val="92D050"/>
                </a:solidFill>
                <a:latin typeface="Century Gothic"/>
                <a:ea typeface="Century Gothic"/>
                <a:cs typeface="Century Gothic"/>
                <a:sym typeface="Century Gothic"/>
              </a:rPr>
              <a:t>there</a:t>
            </a:r>
            <a:r>
              <a:rPr lang="es-AR" sz="2400" b="1" dirty="0">
                <a:solidFill>
                  <a:srgbClr val="92D050"/>
                </a:solidFill>
                <a:latin typeface="Century Gothic"/>
                <a:ea typeface="Century Gothic"/>
                <a:cs typeface="Century Gothic"/>
                <a:sym typeface="Century Gothic"/>
              </a:rPr>
              <a:t> are </a:t>
            </a:r>
            <a:r>
              <a:rPr lang="es-AR" sz="2400" b="1" dirty="0" err="1">
                <a:solidFill>
                  <a:srgbClr val="92D050"/>
                </a:solidFill>
                <a:latin typeface="Century Gothic"/>
                <a:ea typeface="Century Gothic"/>
                <a:cs typeface="Century Gothic"/>
                <a:sym typeface="Century Gothic"/>
              </a:rPr>
              <a:t>things</a:t>
            </a:r>
            <a:r>
              <a:rPr lang="es-AR" sz="2400" b="1" dirty="0">
                <a:solidFill>
                  <a:srgbClr val="92D050"/>
                </a:solidFill>
                <a:latin typeface="Century Gothic"/>
                <a:ea typeface="Century Gothic"/>
                <a:cs typeface="Century Gothic"/>
                <a:sym typeface="Century Gothic"/>
              </a:rPr>
              <a:t> and </a:t>
            </a:r>
            <a:r>
              <a:rPr lang="es-AR" sz="2400" b="1" dirty="0" err="1">
                <a:solidFill>
                  <a:srgbClr val="92D050"/>
                </a:solidFill>
                <a:latin typeface="Century Gothic"/>
                <a:ea typeface="Century Gothic"/>
                <a:cs typeface="Century Gothic"/>
                <a:sym typeface="Century Gothic"/>
              </a:rPr>
              <a:t>they</a:t>
            </a:r>
            <a:r>
              <a:rPr lang="es-AR" sz="2400" b="1" dirty="0">
                <a:solidFill>
                  <a:srgbClr val="92D050"/>
                </a:solidFill>
                <a:latin typeface="Century Gothic"/>
                <a:ea typeface="Century Gothic"/>
                <a:cs typeface="Century Gothic"/>
                <a:sym typeface="Century Gothic"/>
              </a:rPr>
              <a:t> are </a:t>
            </a:r>
            <a:r>
              <a:rPr lang="es-AR" sz="2400" b="1" dirty="0" err="1">
                <a:solidFill>
                  <a:srgbClr val="92D050"/>
                </a:solidFill>
                <a:latin typeface="Century Gothic"/>
                <a:ea typeface="Century Gothic"/>
                <a:cs typeface="Century Gothic"/>
                <a:sym typeface="Century Gothic"/>
              </a:rPr>
              <a:t>essential</a:t>
            </a:r>
            <a:r>
              <a:rPr lang="es-AR" sz="2400" b="1" dirty="0">
                <a:solidFill>
                  <a:srgbClr val="92D050"/>
                </a:solidFill>
                <a:latin typeface="Century Gothic"/>
                <a:ea typeface="Century Gothic"/>
                <a:cs typeface="Century Gothic"/>
                <a:sym typeface="Century Gothic"/>
              </a:rPr>
              <a:t>.</a:t>
            </a:r>
          </a:p>
        </p:txBody>
      </p:sp>
      <p:sp>
        <p:nvSpPr>
          <p:cNvPr id="526" name="TextBox 525">
            <a:extLst>
              <a:ext uri="{FF2B5EF4-FFF2-40B4-BE49-F238E27FC236}">
                <a16:creationId xmlns:a16="http://schemas.microsoft.com/office/drawing/2014/main" id="{DBD210F3-4C2D-4BDE-BF13-B9DA575A3093}"/>
              </a:ext>
            </a:extLst>
          </p:cNvPr>
          <p:cNvSpPr txBox="1"/>
          <p:nvPr/>
        </p:nvSpPr>
        <p:spPr>
          <a:xfrm>
            <a:off x="140411" y="4930751"/>
            <a:ext cx="6425114" cy="830997"/>
          </a:xfrm>
          <a:prstGeom prst="rect">
            <a:avLst/>
          </a:prstGeom>
          <a:noFill/>
        </p:spPr>
        <p:txBody>
          <a:bodyPr wrap="square">
            <a:spAutoFit/>
          </a:bodyPr>
          <a:lstStyle/>
          <a:p>
            <a:r>
              <a:rPr lang="en-GB" sz="2400" b="1" dirty="0">
                <a:solidFill>
                  <a:srgbClr val="002060"/>
                </a:solidFill>
                <a:latin typeface="Century Gothic" panose="020B0502020202020204" pitchFamily="34" charset="0"/>
                <a:ea typeface="Montserrat"/>
                <a:cs typeface="Montserrat"/>
                <a:sym typeface="Montserrat"/>
              </a:rPr>
              <a:t>B </a:t>
            </a:r>
            <a:r>
              <a:rPr lang="en-GB" sz="2400" dirty="0">
                <a:solidFill>
                  <a:srgbClr val="002060"/>
                </a:solidFill>
                <a:latin typeface="Century Gothic" panose="020B0502020202020204" pitchFamily="34" charset="0"/>
                <a:ea typeface="Montserrat"/>
                <a:cs typeface="Montserrat"/>
                <a:sym typeface="Montserrat"/>
              </a:rPr>
              <a:t>When we use </a:t>
            </a:r>
            <a:r>
              <a:rPr lang="en-GB" sz="2400" b="1" dirty="0">
                <a:solidFill>
                  <a:schemeClr val="accent5"/>
                </a:solidFill>
                <a:latin typeface="Century Gothic" panose="020B0502020202020204" pitchFamily="34" charset="0"/>
                <a:ea typeface="Montserrat"/>
                <a:cs typeface="Montserrat"/>
                <a:sym typeface="Montserrat"/>
              </a:rPr>
              <a:t>‘hay’</a:t>
            </a:r>
            <a:r>
              <a:rPr lang="en-GB" sz="2400" dirty="0">
                <a:solidFill>
                  <a:srgbClr val="002060"/>
                </a:solidFill>
                <a:latin typeface="Century Gothic" panose="020B0502020202020204" pitchFamily="34" charset="0"/>
                <a:ea typeface="Montserrat"/>
                <a:cs typeface="Montserrat"/>
                <a:sym typeface="Montserrat"/>
              </a:rPr>
              <a:t>,</a:t>
            </a:r>
            <a:r>
              <a:rPr lang="en-GB" sz="2400" dirty="0">
                <a:solidFill>
                  <a:schemeClr val="accent5"/>
                </a:solidFill>
                <a:latin typeface="Century Gothic" panose="020B0502020202020204" pitchFamily="34" charset="0"/>
                <a:ea typeface="Montserrat"/>
                <a:cs typeface="Montserrat"/>
                <a:sym typeface="Montserrat"/>
              </a:rPr>
              <a:t> </a:t>
            </a:r>
            <a:r>
              <a:rPr lang="en-GB" sz="2400" dirty="0">
                <a:solidFill>
                  <a:srgbClr val="002060"/>
                </a:solidFill>
                <a:latin typeface="Century Gothic" panose="020B0502020202020204" pitchFamily="34" charset="0"/>
                <a:ea typeface="Montserrat"/>
                <a:cs typeface="Montserrat"/>
                <a:sym typeface="Montserrat"/>
              </a:rPr>
              <a:t>we need the preposition “en” before the place.</a:t>
            </a:r>
          </a:p>
        </p:txBody>
      </p:sp>
      <p:sp>
        <p:nvSpPr>
          <p:cNvPr id="527" name="TextBox 526">
            <a:extLst>
              <a:ext uri="{FF2B5EF4-FFF2-40B4-BE49-F238E27FC236}">
                <a16:creationId xmlns:a16="http://schemas.microsoft.com/office/drawing/2014/main" id="{EABC3A65-9C3B-4CBA-AB62-BAF00C91A22C}"/>
              </a:ext>
            </a:extLst>
          </p:cNvPr>
          <p:cNvSpPr txBox="1"/>
          <p:nvPr/>
        </p:nvSpPr>
        <p:spPr>
          <a:xfrm>
            <a:off x="116213" y="5977512"/>
            <a:ext cx="6425114" cy="461665"/>
          </a:xfrm>
          <a:prstGeom prst="rect">
            <a:avLst/>
          </a:prstGeom>
          <a:noFill/>
        </p:spPr>
        <p:txBody>
          <a:bodyPr wrap="square">
            <a:spAutoFit/>
          </a:bodyPr>
          <a:lstStyle/>
          <a:p>
            <a:r>
              <a:rPr lang="en-GB" sz="2400" b="1" dirty="0">
                <a:solidFill>
                  <a:schemeClr val="accent5"/>
                </a:solidFill>
                <a:latin typeface="Century Gothic" panose="020B0502020202020204" pitchFamily="34" charset="0"/>
                <a:ea typeface="Montserrat"/>
                <a:cs typeface="Montserrat"/>
                <a:sym typeface="Montserrat"/>
              </a:rPr>
              <a:t>‘son’</a:t>
            </a:r>
            <a:r>
              <a:rPr lang="en-GB" sz="2400" dirty="0">
                <a:solidFill>
                  <a:srgbClr val="002060"/>
                </a:solidFill>
                <a:latin typeface="Century Gothic" panose="020B0502020202020204" pitchFamily="34" charset="0"/>
                <a:ea typeface="Montserrat"/>
                <a:cs typeface="Montserrat"/>
                <a:sym typeface="Montserrat"/>
              </a:rPr>
              <a:t> is often followed by an adjective.</a:t>
            </a:r>
          </a:p>
        </p:txBody>
      </p:sp>
      <p:sp>
        <p:nvSpPr>
          <p:cNvPr id="113" name="Google Shape;283;p7">
            <a:extLst>
              <a:ext uri="{FF2B5EF4-FFF2-40B4-BE49-F238E27FC236}">
                <a16:creationId xmlns:a16="http://schemas.microsoft.com/office/drawing/2014/main" id="{053BC05F-091F-B3FD-AA08-89648CC0ABA3}"/>
              </a:ext>
            </a:extLst>
          </p:cNvPr>
          <p:cNvSpPr/>
          <p:nvPr/>
        </p:nvSpPr>
        <p:spPr>
          <a:xfrm>
            <a:off x="7394839" y="2753908"/>
            <a:ext cx="1029274" cy="3932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800">
              <a:solidFill>
                <a:schemeClr val="lt1"/>
              </a:solidFill>
              <a:latin typeface="Calibri"/>
              <a:ea typeface="Calibri"/>
              <a:cs typeface="Calibri"/>
              <a:sym typeface="Calibri"/>
            </a:endParaRPr>
          </a:p>
        </p:txBody>
      </p:sp>
      <p:sp>
        <p:nvSpPr>
          <p:cNvPr id="114" name="Google Shape;284;p7">
            <a:extLst>
              <a:ext uri="{FF2B5EF4-FFF2-40B4-BE49-F238E27FC236}">
                <a16:creationId xmlns:a16="http://schemas.microsoft.com/office/drawing/2014/main" id="{707E0286-DBD0-F524-DC88-19E0812CB38C}"/>
              </a:ext>
            </a:extLst>
          </p:cNvPr>
          <p:cNvSpPr txBox="1"/>
          <p:nvPr/>
        </p:nvSpPr>
        <p:spPr>
          <a:xfrm>
            <a:off x="7222298" y="2754890"/>
            <a:ext cx="1227815"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niñas</a:t>
            </a:r>
          </a:p>
        </p:txBody>
      </p:sp>
      <p:grpSp>
        <p:nvGrpSpPr>
          <p:cNvPr id="116" name="Group 115">
            <a:extLst>
              <a:ext uri="{FF2B5EF4-FFF2-40B4-BE49-F238E27FC236}">
                <a16:creationId xmlns:a16="http://schemas.microsoft.com/office/drawing/2014/main" id="{3FF687E1-2FEA-18D1-CB1D-0E7B966086D2}"/>
              </a:ext>
            </a:extLst>
          </p:cNvPr>
          <p:cNvGrpSpPr/>
          <p:nvPr/>
        </p:nvGrpSpPr>
        <p:grpSpPr>
          <a:xfrm>
            <a:off x="9044738" y="2770630"/>
            <a:ext cx="582893" cy="385303"/>
            <a:chOff x="3575312" y="-698972"/>
            <a:chExt cx="649268" cy="337066"/>
          </a:xfrm>
        </p:grpSpPr>
        <p:sp>
          <p:nvSpPr>
            <p:cNvPr id="117" name="Google Shape;291;p7">
              <a:extLst>
                <a:ext uri="{FF2B5EF4-FFF2-40B4-BE49-F238E27FC236}">
                  <a16:creationId xmlns:a16="http://schemas.microsoft.com/office/drawing/2014/main" id="{26FE9C5A-10B9-4362-30DB-888F00C5A927}"/>
                </a:ext>
              </a:extLst>
            </p:cNvPr>
            <p:cNvSpPr/>
            <p:nvPr/>
          </p:nvSpPr>
          <p:spPr>
            <a:xfrm>
              <a:off x="3698353" y="-698972"/>
              <a:ext cx="414534"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118" name="Google Shape;290;p7">
              <a:extLst>
                <a:ext uri="{FF2B5EF4-FFF2-40B4-BE49-F238E27FC236}">
                  <a16:creationId xmlns:a16="http://schemas.microsoft.com/office/drawing/2014/main" id="{73E3CA40-E518-E5EF-AAEC-1C524D28C314}"/>
                </a:ext>
              </a:extLst>
            </p:cNvPr>
            <p:cNvSpPr txBox="1"/>
            <p:nvPr/>
          </p:nvSpPr>
          <p:spPr>
            <a:xfrm>
              <a:off x="3575312" y="-684965"/>
              <a:ext cx="649268" cy="3230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dirty="0">
                  <a:solidFill>
                    <a:srgbClr val="002060"/>
                  </a:solidFill>
                  <a:latin typeface="Century Gothic"/>
                  <a:ea typeface="Century Gothic"/>
                  <a:cs typeface="Century Gothic"/>
                  <a:sym typeface="Century Gothic"/>
                </a:rPr>
                <a:t>las</a:t>
              </a:r>
              <a:endParaRPr lang="es-AR" sz="2000" dirty="0">
                <a:solidFill>
                  <a:srgbClr val="002060"/>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7"/>
                                        </p:tgtEl>
                                        <p:attrNameLst>
                                          <p:attrName>style.visibility</p:attrName>
                                        </p:attrNameLst>
                                      </p:cBhvr>
                                      <p:to>
                                        <p:strVal val="visible"/>
                                      </p:to>
                                    </p:set>
                                    <p:anim calcmode="lin" valueType="num">
                                      <p:cBhvr additive="base">
                                        <p:cTn id="7" dur="500" fill="hold"/>
                                        <p:tgtEl>
                                          <p:spTgt spid="437"/>
                                        </p:tgtEl>
                                        <p:attrNameLst>
                                          <p:attrName>ppt_x</p:attrName>
                                        </p:attrNameLst>
                                      </p:cBhvr>
                                      <p:tavLst>
                                        <p:tav tm="0">
                                          <p:val>
                                            <p:strVal val="#ppt_x"/>
                                          </p:val>
                                        </p:tav>
                                        <p:tav tm="100000">
                                          <p:val>
                                            <p:strVal val="#ppt_x"/>
                                          </p:val>
                                        </p:tav>
                                      </p:tavLst>
                                    </p:anim>
                                    <p:anim calcmode="lin" valueType="num">
                                      <p:cBhvr additive="base">
                                        <p:cTn id="8" dur="500" fill="hold"/>
                                        <p:tgtEl>
                                          <p:spTgt spid="4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438"/>
                                        </p:tgtEl>
                                        <p:attrNameLst>
                                          <p:attrName>style.visibility</p:attrName>
                                        </p:attrNameLst>
                                      </p:cBhvr>
                                      <p:to>
                                        <p:strVal val="visible"/>
                                      </p:to>
                                    </p:set>
                                    <p:anim calcmode="lin" valueType="num">
                                      <p:cBhvr additive="base">
                                        <p:cTn id="11" dur="500" fill="hold"/>
                                        <p:tgtEl>
                                          <p:spTgt spid="438"/>
                                        </p:tgtEl>
                                        <p:attrNameLst>
                                          <p:attrName>ppt_x</p:attrName>
                                        </p:attrNameLst>
                                      </p:cBhvr>
                                      <p:tavLst>
                                        <p:tav tm="0">
                                          <p:val>
                                            <p:strVal val="#ppt_x"/>
                                          </p:val>
                                        </p:tav>
                                        <p:tav tm="100000">
                                          <p:val>
                                            <p:strVal val="#ppt_x"/>
                                          </p:val>
                                        </p:tav>
                                      </p:tavLst>
                                    </p:anim>
                                    <p:anim calcmode="lin" valueType="num">
                                      <p:cBhvr additive="base">
                                        <p:cTn id="12" dur="500" fill="hold"/>
                                        <p:tgtEl>
                                          <p:spTgt spid="4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6"/>
                                        </p:tgtEl>
                                        <p:attrNameLst>
                                          <p:attrName>style.visibility</p:attrName>
                                        </p:attrNameLst>
                                      </p:cBhvr>
                                      <p:to>
                                        <p:strVal val="visible"/>
                                      </p:to>
                                    </p:set>
                                    <p:anim calcmode="lin" valueType="num">
                                      <p:cBhvr additive="base">
                                        <p:cTn id="15" dur="500" fill="hold"/>
                                        <p:tgtEl>
                                          <p:spTgt spid="446"/>
                                        </p:tgtEl>
                                        <p:attrNameLst>
                                          <p:attrName>ppt_x</p:attrName>
                                        </p:attrNameLst>
                                      </p:cBhvr>
                                      <p:tavLst>
                                        <p:tav tm="0">
                                          <p:val>
                                            <p:strVal val="#ppt_x"/>
                                          </p:val>
                                        </p:tav>
                                        <p:tav tm="100000">
                                          <p:val>
                                            <p:strVal val="#ppt_x"/>
                                          </p:val>
                                        </p:tav>
                                      </p:tavLst>
                                    </p:anim>
                                    <p:anim calcmode="lin" valueType="num">
                                      <p:cBhvr additive="base">
                                        <p:cTn id="16" dur="500" fill="hold"/>
                                        <p:tgtEl>
                                          <p:spTgt spid="4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32"/>
                                        </p:tgtEl>
                                        <p:attrNameLst>
                                          <p:attrName>style.visibility</p:attrName>
                                        </p:attrNameLst>
                                      </p:cBhvr>
                                      <p:to>
                                        <p:strVal val="visible"/>
                                      </p:to>
                                    </p:set>
                                    <p:anim calcmode="lin" valueType="num">
                                      <p:cBhvr additive="base">
                                        <p:cTn id="19" dur="500" fill="hold"/>
                                        <p:tgtEl>
                                          <p:spTgt spid="432"/>
                                        </p:tgtEl>
                                        <p:attrNameLst>
                                          <p:attrName>ppt_x</p:attrName>
                                        </p:attrNameLst>
                                      </p:cBhvr>
                                      <p:tavLst>
                                        <p:tav tm="0">
                                          <p:val>
                                            <p:strVal val="#ppt_x"/>
                                          </p:val>
                                        </p:tav>
                                        <p:tav tm="100000">
                                          <p:val>
                                            <p:strVal val="#ppt_x"/>
                                          </p:val>
                                        </p:tav>
                                      </p:tavLst>
                                    </p:anim>
                                    <p:anim calcmode="lin" valueType="num">
                                      <p:cBhvr additive="base">
                                        <p:cTn id="20" dur="500" fill="hold"/>
                                        <p:tgtEl>
                                          <p:spTgt spid="4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34"/>
                                        </p:tgtEl>
                                        <p:attrNameLst>
                                          <p:attrName>style.visibility</p:attrName>
                                        </p:attrNameLst>
                                      </p:cBhvr>
                                      <p:to>
                                        <p:strVal val="visible"/>
                                      </p:to>
                                    </p:set>
                                    <p:anim calcmode="lin" valueType="num">
                                      <p:cBhvr additive="base">
                                        <p:cTn id="23" dur="500" fill="hold"/>
                                        <p:tgtEl>
                                          <p:spTgt spid="434"/>
                                        </p:tgtEl>
                                        <p:attrNameLst>
                                          <p:attrName>ppt_x</p:attrName>
                                        </p:attrNameLst>
                                      </p:cBhvr>
                                      <p:tavLst>
                                        <p:tav tm="0">
                                          <p:val>
                                            <p:strVal val="#ppt_x"/>
                                          </p:val>
                                        </p:tav>
                                        <p:tav tm="100000">
                                          <p:val>
                                            <p:strVal val="#ppt_x"/>
                                          </p:val>
                                        </p:tav>
                                      </p:tavLst>
                                    </p:anim>
                                    <p:anim calcmode="lin" valueType="num">
                                      <p:cBhvr additive="base">
                                        <p:cTn id="24" dur="500" fill="hold"/>
                                        <p:tgtEl>
                                          <p:spTgt spid="43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1"/>
                                        </p:tgtEl>
                                        <p:attrNameLst>
                                          <p:attrName>style.visibility</p:attrName>
                                        </p:attrNameLst>
                                      </p:cBhvr>
                                      <p:to>
                                        <p:strVal val="visible"/>
                                      </p:to>
                                    </p:set>
                                    <p:anim calcmode="lin" valueType="num">
                                      <p:cBhvr additive="base">
                                        <p:cTn id="27" dur="500" fill="hold"/>
                                        <p:tgtEl>
                                          <p:spTgt spid="441"/>
                                        </p:tgtEl>
                                        <p:attrNameLst>
                                          <p:attrName>ppt_x</p:attrName>
                                        </p:attrNameLst>
                                      </p:cBhvr>
                                      <p:tavLst>
                                        <p:tav tm="0">
                                          <p:val>
                                            <p:strVal val="#ppt_x"/>
                                          </p:val>
                                        </p:tav>
                                        <p:tav tm="100000">
                                          <p:val>
                                            <p:strVal val="#ppt_x"/>
                                          </p:val>
                                        </p:tav>
                                      </p:tavLst>
                                    </p:anim>
                                    <p:anim calcmode="lin" valueType="num">
                                      <p:cBhvr additive="base">
                                        <p:cTn id="28" dur="500" fill="hold"/>
                                        <p:tgtEl>
                                          <p:spTgt spid="44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40"/>
                                        </p:tgtEl>
                                        <p:attrNameLst>
                                          <p:attrName>style.visibility</p:attrName>
                                        </p:attrNameLst>
                                      </p:cBhvr>
                                      <p:to>
                                        <p:strVal val="visible"/>
                                      </p:to>
                                    </p:set>
                                    <p:anim calcmode="lin" valueType="num">
                                      <p:cBhvr additive="base">
                                        <p:cTn id="31" dur="500" fill="hold"/>
                                        <p:tgtEl>
                                          <p:spTgt spid="440"/>
                                        </p:tgtEl>
                                        <p:attrNameLst>
                                          <p:attrName>ppt_x</p:attrName>
                                        </p:attrNameLst>
                                      </p:cBhvr>
                                      <p:tavLst>
                                        <p:tav tm="0">
                                          <p:val>
                                            <p:strVal val="#ppt_x"/>
                                          </p:val>
                                        </p:tav>
                                        <p:tav tm="100000">
                                          <p:val>
                                            <p:strVal val="#ppt_x"/>
                                          </p:val>
                                        </p:tav>
                                      </p:tavLst>
                                    </p:anim>
                                    <p:anim calcmode="lin" valueType="num">
                                      <p:cBhvr additive="base">
                                        <p:cTn id="32" dur="500" fill="hold"/>
                                        <p:tgtEl>
                                          <p:spTgt spid="44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43"/>
                                        </p:tgtEl>
                                        <p:attrNameLst>
                                          <p:attrName>style.visibility</p:attrName>
                                        </p:attrNameLst>
                                      </p:cBhvr>
                                      <p:to>
                                        <p:strVal val="visible"/>
                                      </p:to>
                                    </p:set>
                                    <p:anim calcmode="lin" valueType="num">
                                      <p:cBhvr additive="base">
                                        <p:cTn id="35" dur="500" fill="hold"/>
                                        <p:tgtEl>
                                          <p:spTgt spid="443"/>
                                        </p:tgtEl>
                                        <p:attrNameLst>
                                          <p:attrName>ppt_x</p:attrName>
                                        </p:attrNameLst>
                                      </p:cBhvr>
                                      <p:tavLst>
                                        <p:tav tm="0">
                                          <p:val>
                                            <p:strVal val="#ppt_x"/>
                                          </p:val>
                                        </p:tav>
                                        <p:tav tm="100000">
                                          <p:val>
                                            <p:strVal val="#ppt_x"/>
                                          </p:val>
                                        </p:tav>
                                      </p:tavLst>
                                    </p:anim>
                                    <p:anim calcmode="lin" valueType="num">
                                      <p:cBhvr additive="base">
                                        <p:cTn id="36" dur="500" fill="hold"/>
                                        <p:tgtEl>
                                          <p:spTgt spid="44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42"/>
                                        </p:tgtEl>
                                        <p:attrNameLst>
                                          <p:attrName>style.visibility</p:attrName>
                                        </p:attrNameLst>
                                      </p:cBhvr>
                                      <p:to>
                                        <p:strVal val="visible"/>
                                      </p:to>
                                    </p:set>
                                    <p:anim calcmode="lin" valueType="num">
                                      <p:cBhvr additive="base">
                                        <p:cTn id="39" dur="500" fill="hold"/>
                                        <p:tgtEl>
                                          <p:spTgt spid="442"/>
                                        </p:tgtEl>
                                        <p:attrNameLst>
                                          <p:attrName>ppt_x</p:attrName>
                                        </p:attrNameLst>
                                      </p:cBhvr>
                                      <p:tavLst>
                                        <p:tav tm="0">
                                          <p:val>
                                            <p:strVal val="#ppt_x"/>
                                          </p:val>
                                        </p:tav>
                                        <p:tav tm="100000">
                                          <p:val>
                                            <p:strVal val="#ppt_x"/>
                                          </p:val>
                                        </p:tav>
                                      </p:tavLst>
                                    </p:anim>
                                    <p:anim calcmode="lin" valueType="num">
                                      <p:cBhvr additive="base">
                                        <p:cTn id="40" dur="500" fill="hold"/>
                                        <p:tgtEl>
                                          <p:spTgt spid="44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49"/>
                                        </p:tgtEl>
                                        <p:attrNameLst>
                                          <p:attrName>style.visibility</p:attrName>
                                        </p:attrNameLst>
                                      </p:cBhvr>
                                      <p:to>
                                        <p:strVal val="visible"/>
                                      </p:to>
                                    </p:set>
                                    <p:anim calcmode="lin" valueType="num">
                                      <p:cBhvr additive="base">
                                        <p:cTn id="43" dur="500" fill="hold"/>
                                        <p:tgtEl>
                                          <p:spTgt spid="449"/>
                                        </p:tgtEl>
                                        <p:attrNameLst>
                                          <p:attrName>ppt_x</p:attrName>
                                        </p:attrNameLst>
                                      </p:cBhvr>
                                      <p:tavLst>
                                        <p:tav tm="0">
                                          <p:val>
                                            <p:strVal val="#ppt_x"/>
                                          </p:val>
                                        </p:tav>
                                        <p:tav tm="100000">
                                          <p:val>
                                            <p:strVal val="#ppt_x"/>
                                          </p:val>
                                        </p:tav>
                                      </p:tavLst>
                                    </p:anim>
                                    <p:anim calcmode="lin" valueType="num">
                                      <p:cBhvr additive="base">
                                        <p:cTn id="44" dur="500" fill="hold"/>
                                        <p:tgtEl>
                                          <p:spTgt spid="44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50"/>
                                        </p:tgtEl>
                                        <p:attrNameLst>
                                          <p:attrName>style.visibility</p:attrName>
                                        </p:attrNameLst>
                                      </p:cBhvr>
                                      <p:to>
                                        <p:strVal val="visible"/>
                                      </p:to>
                                    </p:set>
                                    <p:anim calcmode="lin" valueType="num">
                                      <p:cBhvr additive="base">
                                        <p:cTn id="47" dur="500" fill="hold"/>
                                        <p:tgtEl>
                                          <p:spTgt spid="450"/>
                                        </p:tgtEl>
                                        <p:attrNameLst>
                                          <p:attrName>ppt_x</p:attrName>
                                        </p:attrNameLst>
                                      </p:cBhvr>
                                      <p:tavLst>
                                        <p:tav tm="0">
                                          <p:val>
                                            <p:strVal val="#ppt_x"/>
                                          </p:val>
                                        </p:tav>
                                        <p:tav tm="100000">
                                          <p:val>
                                            <p:strVal val="#ppt_x"/>
                                          </p:val>
                                        </p:tav>
                                      </p:tavLst>
                                    </p:anim>
                                    <p:anim calcmode="lin" valueType="num">
                                      <p:cBhvr additive="base">
                                        <p:cTn id="48" dur="500" fill="hold"/>
                                        <p:tgtEl>
                                          <p:spTgt spid="45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47"/>
                                        </p:tgtEl>
                                        <p:attrNameLst>
                                          <p:attrName>style.visibility</p:attrName>
                                        </p:attrNameLst>
                                      </p:cBhvr>
                                      <p:to>
                                        <p:strVal val="visible"/>
                                      </p:to>
                                    </p:set>
                                    <p:anim calcmode="lin" valueType="num">
                                      <p:cBhvr additive="base">
                                        <p:cTn id="51" dur="500" fill="hold"/>
                                        <p:tgtEl>
                                          <p:spTgt spid="447"/>
                                        </p:tgtEl>
                                        <p:attrNameLst>
                                          <p:attrName>ppt_x</p:attrName>
                                        </p:attrNameLst>
                                      </p:cBhvr>
                                      <p:tavLst>
                                        <p:tav tm="0">
                                          <p:val>
                                            <p:strVal val="#ppt_x"/>
                                          </p:val>
                                        </p:tav>
                                        <p:tav tm="100000">
                                          <p:val>
                                            <p:strVal val="#ppt_x"/>
                                          </p:val>
                                        </p:tav>
                                      </p:tavLst>
                                    </p:anim>
                                    <p:anim calcmode="lin" valueType="num">
                                      <p:cBhvr additive="base">
                                        <p:cTn id="52" dur="500" fill="hold"/>
                                        <p:tgtEl>
                                          <p:spTgt spid="44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44"/>
                                        </p:tgtEl>
                                        <p:attrNameLst>
                                          <p:attrName>style.visibility</p:attrName>
                                        </p:attrNameLst>
                                      </p:cBhvr>
                                      <p:to>
                                        <p:strVal val="visible"/>
                                      </p:to>
                                    </p:set>
                                    <p:anim calcmode="lin" valueType="num">
                                      <p:cBhvr additive="base">
                                        <p:cTn id="55" dur="500" fill="hold"/>
                                        <p:tgtEl>
                                          <p:spTgt spid="444"/>
                                        </p:tgtEl>
                                        <p:attrNameLst>
                                          <p:attrName>ppt_x</p:attrName>
                                        </p:attrNameLst>
                                      </p:cBhvr>
                                      <p:tavLst>
                                        <p:tav tm="0">
                                          <p:val>
                                            <p:strVal val="#ppt_x"/>
                                          </p:val>
                                        </p:tav>
                                        <p:tav tm="100000">
                                          <p:val>
                                            <p:strVal val="#ppt_x"/>
                                          </p:val>
                                        </p:tav>
                                      </p:tavLst>
                                    </p:anim>
                                    <p:anim calcmode="lin" valueType="num">
                                      <p:cBhvr additive="base">
                                        <p:cTn id="56" dur="500" fill="hold"/>
                                        <p:tgtEl>
                                          <p:spTgt spid="44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48"/>
                                        </p:tgtEl>
                                        <p:attrNameLst>
                                          <p:attrName>style.visibility</p:attrName>
                                        </p:attrNameLst>
                                      </p:cBhvr>
                                      <p:to>
                                        <p:strVal val="visible"/>
                                      </p:to>
                                    </p:set>
                                    <p:anim calcmode="lin" valueType="num">
                                      <p:cBhvr additive="base">
                                        <p:cTn id="59" dur="500" fill="hold"/>
                                        <p:tgtEl>
                                          <p:spTgt spid="448"/>
                                        </p:tgtEl>
                                        <p:attrNameLst>
                                          <p:attrName>ppt_x</p:attrName>
                                        </p:attrNameLst>
                                      </p:cBhvr>
                                      <p:tavLst>
                                        <p:tav tm="0">
                                          <p:val>
                                            <p:strVal val="#ppt_x"/>
                                          </p:val>
                                        </p:tav>
                                        <p:tav tm="100000">
                                          <p:val>
                                            <p:strVal val="#ppt_x"/>
                                          </p:val>
                                        </p:tav>
                                      </p:tavLst>
                                    </p:anim>
                                    <p:anim calcmode="lin" valueType="num">
                                      <p:cBhvr additive="base">
                                        <p:cTn id="60" dur="500" fill="hold"/>
                                        <p:tgtEl>
                                          <p:spTgt spid="44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45"/>
                                        </p:tgtEl>
                                        <p:attrNameLst>
                                          <p:attrName>style.visibility</p:attrName>
                                        </p:attrNameLst>
                                      </p:cBhvr>
                                      <p:to>
                                        <p:strVal val="visible"/>
                                      </p:to>
                                    </p:set>
                                    <p:anim calcmode="lin" valueType="num">
                                      <p:cBhvr additive="base">
                                        <p:cTn id="63" dur="500" fill="hold"/>
                                        <p:tgtEl>
                                          <p:spTgt spid="445"/>
                                        </p:tgtEl>
                                        <p:attrNameLst>
                                          <p:attrName>ppt_x</p:attrName>
                                        </p:attrNameLst>
                                      </p:cBhvr>
                                      <p:tavLst>
                                        <p:tav tm="0">
                                          <p:val>
                                            <p:strVal val="#ppt_x"/>
                                          </p:val>
                                        </p:tav>
                                        <p:tav tm="100000">
                                          <p:val>
                                            <p:strVal val="#ppt_x"/>
                                          </p:val>
                                        </p:tav>
                                      </p:tavLst>
                                    </p:anim>
                                    <p:anim calcmode="lin" valueType="num">
                                      <p:cBhvr additive="base">
                                        <p:cTn id="64" dur="500" fill="hold"/>
                                        <p:tgtEl>
                                          <p:spTgt spid="44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57"/>
                                        </p:tgtEl>
                                        <p:attrNameLst>
                                          <p:attrName>style.visibility</p:attrName>
                                        </p:attrNameLst>
                                      </p:cBhvr>
                                      <p:to>
                                        <p:strVal val="visible"/>
                                      </p:to>
                                    </p:set>
                                    <p:anim calcmode="lin" valueType="num">
                                      <p:cBhvr additive="base">
                                        <p:cTn id="69" dur="500" fill="hold"/>
                                        <p:tgtEl>
                                          <p:spTgt spid="457"/>
                                        </p:tgtEl>
                                        <p:attrNameLst>
                                          <p:attrName>ppt_x</p:attrName>
                                        </p:attrNameLst>
                                      </p:cBhvr>
                                      <p:tavLst>
                                        <p:tav tm="0">
                                          <p:val>
                                            <p:strVal val="#ppt_x"/>
                                          </p:val>
                                        </p:tav>
                                        <p:tav tm="100000">
                                          <p:val>
                                            <p:strVal val="#ppt_x"/>
                                          </p:val>
                                        </p:tav>
                                      </p:tavLst>
                                    </p:anim>
                                    <p:anim calcmode="lin" valueType="num">
                                      <p:cBhvr additive="base">
                                        <p:cTn id="70" dur="500" fill="hold"/>
                                        <p:tgtEl>
                                          <p:spTgt spid="45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58"/>
                                        </p:tgtEl>
                                        <p:attrNameLst>
                                          <p:attrName>style.visibility</p:attrName>
                                        </p:attrNameLst>
                                      </p:cBhvr>
                                      <p:to>
                                        <p:strVal val="visible"/>
                                      </p:to>
                                    </p:set>
                                    <p:anim calcmode="lin" valueType="num">
                                      <p:cBhvr additive="base">
                                        <p:cTn id="75" dur="500" fill="hold"/>
                                        <p:tgtEl>
                                          <p:spTgt spid="458"/>
                                        </p:tgtEl>
                                        <p:attrNameLst>
                                          <p:attrName>ppt_x</p:attrName>
                                        </p:attrNameLst>
                                      </p:cBhvr>
                                      <p:tavLst>
                                        <p:tav tm="0">
                                          <p:val>
                                            <p:strVal val="#ppt_x"/>
                                          </p:val>
                                        </p:tav>
                                        <p:tav tm="100000">
                                          <p:val>
                                            <p:strVal val="#ppt_x"/>
                                          </p:val>
                                        </p:tav>
                                      </p:tavLst>
                                    </p:anim>
                                    <p:anim calcmode="lin" valueType="num">
                                      <p:cBhvr additive="base">
                                        <p:cTn id="76" dur="500" fill="hold"/>
                                        <p:tgtEl>
                                          <p:spTgt spid="45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26"/>
                                        </p:tgtEl>
                                        <p:attrNameLst>
                                          <p:attrName>style.visibility</p:attrName>
                                        </p:attrNameLst>
                                      </p:cBhvr>
                                      <p:to>
                                        <p:strVal val="visible"/>
                                      </p:to>
                                    </p:set>
                                    <p:anim calcmode="lin" valueType="num">
                                      <p:cBhvr additive="base">
                                        <p:cTn id="81" dur="500" fill="hold"/>
                                        <p:tgtEl>
                                          <p:spTgt spid="526"/>
                                        </p:tgtEl>
                                        <p:attrNameLst>
                                          <p:attrName>ppt_x</p:attrName>
                                        </p:attrNameLst>
                                      </p:cBhvr>
                                      <p:tavLst>
                                        <p:tav tm="0">
                                          <p:val>
                                            <p:strVal val="#ppt_x"/>
                                          </p:val>
                                        </p:tav>
                                        <p:tav tm="100000">
                                          <p:val>
                                            <p:strVal val="#ppt_x"/>
                                          </p:val>
                                        </p:tav>
                                      </p:tavLst>
                                    </p:anim>
                                    <p:anim calcmode="lin" valueType="num">
                                      <p:cBhvr additive="base">
                                        <p:cTn id="82" dur="500" fill="hold"/>
                                        <p:tgtEl>
                                          <p:spTgt spid="5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27"/>
                                        </p:tgtEl>
                                        <p:attrNameLst>
                                          <p:attrName>style.visibility</p:attrName>
                                        </p:attrNameLst>
                                      </p:cBhvr>
                                      <p:to>
                                        <p:strVal val="visible"/>
                                      </p:to>
                                    </p:set>
                                    <p:anim calcmode="lin" valueType="num">
                                      <p:cBhvr additive="base">
                                        <p:cTn id="87" dur="500" fill="hold"/>
                                        <p:tgtEl>
                                          <p:spTgt spid="527"/>
                                        </p:tgtEl>
                                        <p:attrNameLst>
                                          <p:attrName>ppt_x</p:attrName>
                                        </p:attrNameLst>
                                      </p:cBhvr>
                                      <p:tavLst>
                                        <p:tav tm="0">
                                          <p:val>
                                            <p:strVal val="#ppt_x"/>
                                          </p:val>
                                        </p:tav>
                                        <p:tav tm="100000">
                                          <p:val>
                                            <p:strVal val="#ppt_x"/>
                                          </p:val>
                                        </p:tav>
                                      </p:tavLst>
                                    </p:anim>
                                    <p:anim calcmode="lin" valueType="num">
                                      <p:cBhvr additive="base">
                                        <p:cTn id="88" dur="500" fill="hold"/>
                                        <p:tgtEl>
                                          <p:spTgt spid="52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22"/>
                                        </p:tgtEl>
                                        <p:attrNameLst>
                                          <p:attrName>style.visibility</p:attrName>
                                        </p:attrNameLst>
                                      </p:cBhvr>
                                      <p:to>
                                        <p:strVal val="visible"/>
                                      </p:to>
                                    </p:set>
                                    <p:anim calcmode="lin" valueType="num">
                                      <p:cBhvr additive="base">
                                        <p:cTn id="93" dur="500" fill="hold"/>
                                        <p:tgtEl>
                                          <p:spTgt spid="322"/>
                                        </p:tgtEl>
                                        <p:attrNameLst>
                                          <p:attrName>ppt_x</p:attrName>
                                        </p:attrNameLst>
                                      </p:cBhvr>
                                      <p:tavLst>
                                        <p:tav tm="0">
                                          <p:val>
                                            <p:strVal val="#ppt_x"/>
                                          </p:val>
                                        </p:tav>
                                        <p:tav tm="100000">
                                          <p:val>
                                            <p:strVal val="#ppt_x"/>
                                          </p:val>
                                        </p:tav>
                                      </p:tavLst>
                                    </p:anim>
                                    <p:anim calcmode="lin" valueType="num">
                                      <p:cBhvr additive="base">
                                        <p:cTn id="94" dur="500" fill="hold"/>
                                        <p:tgtEl>
                                          <p:spTgt spid="32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26"/>
                                        </p:tgtEl>
                                        <p:attrNameLst>
                                          <p:attrName>style.visibility</p:attrName>
                                        </p:attrNameLst>
                                      </p:cBhvr>
                                      <p:to>
                                        <p:strVal val="visible"/>
                                      </p:to>
                                    </p:set>
                                    <p:anim calcmode="lin" valueType="num">
                                      <p:cBhvr additive="base">
                                        <p:cTn id="97" dur="500" fill="hold"/>
                                        <p:tgtEl>
                                          <p:spTgt spid="326"/>
                                        </p:tgtEl>
                                        <p:attrNameLst>
                                          <p:attrName>ppt_x</p:attrName>
                                        </p:attrNameLst>
                                      </p:cBhvr>
                                      <p:tavLst>
                                        <p:tav tm="0">
                                          <p:val>
                                            <p:strVal val="#ppt_x"/>
                                          </p:val>
                                        </p:tav>
                                        <p:tav tm="100000">
                                          <p:val>
                                            <p:strVal val="#ppt_x"/>
                                          </p:val>
                                        </p:tav>
                                      </p:tavLst>
                                    </p:anim>
                                    <p:anim calcmode="lin" valueType="num">
                                      <p:cBhvr additive="base">
                                        <p:cTn id="98" dur="500" fill="hold"/>
                                        <p:tgtEl>
                                          <p:spTgt spid="32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27"/>
                                        </p:tgtEl>
                                        <p:attrNameLst>
                                          <p:attrName>style.visibility</p:attrName>
                                        </p:attrNameLst>
                                      </p:cBhvr>
                                      <p:to>
                                        <p:strVal val="visible"/>
                                      </p:to>
                                    </p:set>
                                    <p:anim calcmode="lin" valueType="num">
                                      <p:cBhvr additive="base">
                                        <p:cTn id="101" dur="500" fill="hold"/>
                                        <p:tgtEl>
                                          <p:spTgt spid="327"/>
                                        </p:tgtEl>
                                        <p:attrNameLst>
                                          <p:attrName>ppt_x</p:attrName>
                                        </p:attrNameLst>
                                      </p:cBhvr>
                                      <p:tavLst>
                                        <p:tav tm="0">
                                          <p:val>
                                            <p:strVal val="#ppt_x"/>
                                          </p:val>
                                        </p:tav>
                                        <p:tav tm="100000">
                                          <p:val>
                                            <p:strVal val="#ppt_x"/>
                                          </p:val>
                                        </p:tav>
                                      </p:tavLst>
                                    </p:anim>
                                    <p:anim calcmode="lin" valueType="num">
                                      <p:cBhvr additive="base">
                                        <p:cTn id="102" dur="500" fill="hold"/>
                                        <p:tgtEl>
                                          <p:spTgt spid="327"/>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31"/>
                                        </p:tgtEl>
                                        <p:attrNameLst>
                                          <p:attrName>style.visibility</p:attrName>
                                        </p:attrNameLst>
                                      </p:cBhvr>
                                      <p:to>
                                        <p:strVal val="visible"/>
                                      </p:to>
                                    </p:set>
                                    <p:anim calcmode="lin" valueType="num">
                                      <p:cBhvr additive="base">
                                        <p:cTn id="105" dur="500" fill="hold"/>
                                        <p:tgtEl>
                                          <p:spTgt spid="331"/>
                                        </p:tgtEl>
                                        <p:attrNameLst>
                                          <p:attrName>ppt_x</p:attrName>
                                        </p:attrNameLst>
                                      </p:cBhvr>
                                      <p:tavLst>
                                        <p:tav tm="0">
                                          <p:val>
                                            <p:strVal val="#ppt_x"/>
                                          </p:val>
                                        </p:tav>
                                        <p:tav tm="100000">
                                          <p:val>
                                            <p:strVal val="#ppt_x"/>
                                          </p:val>
                                        </p:tav>
                                      </p:tavLst>
                                    </p:anim>
                                    <p:anim calcmode="lin" valueType="num">
                                      <p:cBhvr additive="base">
                                        <p:cTn id="106" dur="500" fill="hold"/>
                                        <p:tgtEl>
                                          <p:spTgt spid="331"/>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334"/>
                                        </p:tgtEl>
                                        <p:attrNameLst>
                                          <p:attrName>style.visibility</p:attrName>
                                        </p:attrNameLst>
                                      </p:cBhvr>
                                      <p:to>
                                        <p:strVal val="visible"/>
                                      </p:to>
                                    </p:set>
                                    <p:anim calcmode="lin" valueType="num">
                                      <p:cBhvr additive="base">
                                        <p:cTn id="109" dur="500" fill="hold"/>
                                        <p:tgtEl>
                                          <p:spTgt spid="334"/>
                                        </p:tgtEl>
                                        <p:attrNameLst>
                                          <p:attrName>ppt_x</p:attrName>
                                        </p:attrNameLst>
                                      </p:cBhvr>
                                      <p:tavLst>
                                        <p:tav tm="0">
                                          <p:val>
                                            <p:strVal val="#ppt_x"/>
                                          </p:val>
                                        </p:tav>
                                        <p:tav tm="100000">
                                          <p:val>
                                            <p:strVal val="#ppt_x"/>
                                          </p:val>
                                        </p:tav>
                                      </p:tavLst>
                                    </p:anim>
                                    <p:anim calcmode="lin" valueType="num">
                                      <p:cBhvr additive="base">
                                        <p:cTn id="110" dur="500" fill="hold"/>
                                        <p:tgtEl>
                                          <p:spTgt spid="334"/>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38"/>
                                        </p:tgtEl>
                                        <p:attrNameLst>
                                          <p:attrName>style.visibility</p:attrName>
                                        </p:attrNameLst>
                                      </p:cBhvr>
                                      <p:to>
                                        <p:strVal val="visible"/>
                                      </p:to>
                                    </p:set>
                                    <p:anim calcmode="lin" valueType="num">
                                      <p:cBhvr additive="base">
                                        <p:cTn id="113" dur="500" fill="hold"/>
                                        <p:tgtEl>
                                          <p:spTgt spid="338"/>
                                        </p:tgtEl>
                                        <p:attrNameLst>
                                          <p:attrName>ppt_x</p:attrName>
                                        </p:attrNameLst>
                                      </p:cBhvr>
                                      <p:tavLst>
                                        <p:tav tm="0">
                                          <p:val>
                                            <p:strVal val="#ppt_x"/>
                                          </p:val>
                                        </p:tav>
                                        <p:tav tm="100000">
                                          <p:val>
                                            <p:strVal val="#ppt_x"/>
                                          </p:val>
                                        </p:tav>
                                      </p:tavLst>
                                    </p:anim>
                                    <p:anim calcmode="lin" valueType="num">
                                      <p:cBhvr additive="base">
                                        <p:cTn id="114" dur="500" fill="hold"/>
                                        <p:tgtEl>
                                          <p:spTgt spid="338"/>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349"/>
                                        </p:tgtEl>
                                        <p:attrNameLst>
                                          <p:attrName>style.visibility</p:attrName>
                                        </p:attrNameLst>
                                      </p:cBhvr>
                                      <p:to>
                                        <p:strVal val="visible"/>
                                      </p:to>
                                    </p:set>
                                    <p:anim calcmode="lin" valueType="num">
                                      <p:cBhvr additive="base">
                                        <p:cTn id="117" dur="500" fill="hold"/>
                                        <p:tgtEl>
                                          <p:spTgt spid="349"/>
                                        </p:tgtEl>
                                        <p:attrNameLst>
                                          <p:attrName>ppt_x</p:attrName>
                                        </p:attrNameLst>
                                      </p:cBhvr>
                                      <p:tavLst>
                                        <p:tav tm="0">
                                          <p:val>
                                            <p:strVal val="#ppt_x"/>
                                          </p:val>
                                        </p:tav>
                                        <p:tav tm="100000">
                                          <p:val>
                                            <p:strVal val="#ppt_x"/>
                                          </p:val>
                                        </p:tav>
                                      </p:tavLst>
                                    </p:anim>
                                    <p:anim calcmode="lin" valueType="num">
                                      <p:cBhvr additive="base">
                                        <p:cTn id="118" dur="500" fill="hold"/>
                                        <p:tgtEl>
                                          <p:spTgt spid="349"/>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356"/>
                                        </p:tgtEl>
                                        <p:attrNameLst>
                                          <p:attrName>style.visibility</p:attrName>
                                        </p:attrNameLst>
                                      </p:cBhvr>
                                      <p:to>
                                        <p:strVal val="visible"/>
                                      </p:to>
                                    </p:set>
                                    <p:anim calcmode="lin" valueType="num">
                                      <p:cBhvr additive="base">
                                        <p:cTn id="121" dur="500" fill="hold"/>
                                        <p:tgtEl>
                                          <p:spTgt spid="356"/>
                                        </p:tgtEl>
                                        <p:attrNameLst>
                                          <p:attrName>ppt_x</p:attrName>
                                        </p:attrNameLst>
                                      </p:cBhvr>
                                      <p:tavLst>
                                        <p:tav tm="0">
                                          <p:val>
                                            <p:strVal val="#ppt_x"/>
                                          </p:val>
                                        </p:tav>
                                        <p:tav tm="100000">
                                          <p:val>
                                            <p:strVal val="#ppt_x"/>
                                          </p:val>
                                        </p:tav>
                                      </p:tavLst>
                                    </p:anim>
                                    <p:anim calcmode="lin" valueType="num">
                                      <p:cBhvr additive="base">
                                        <p:cTn id="122" dur="500" fill="hold"/>
                                        <p:tgtEl>
                                          <p:spTgt spid="356"/>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451"/>
                                        </p:tgtEl>
                                        <p:attrNameLst>
                                          <p:attrName>style.visibility</p:attrName>
                                        </p:attrNameLst>
                                      </p:cBhvr>
                                      <p:to>
                                        <p:strVal val="visible"/>
                                      </p:to>
                                    </p:set>
                                    <p:anim calcmode="lin" valueType="num">
                                      <p:cBhvr additive="base">
                                        <p:cTn id="125" dur="500" fill="hold"/>
                                        <p:tgtEl>
                                          <p:spTgt spid="451"/>
                                        </p:tgtEl>
                                        <p:attrNameLst>
                                          <p:attrName>ppt_x</p:attrName>
                                        </p:attrNameLst>
                                      </p:cBhvr>
                                      <p:tavLst>
                                        <p:tav tm="0">
                                          <p:val>
                                            <p:strVal val="#ppt_x"/>
                                          </p:val>
                                        </p:tav>
                                        <p:tav tm="100000">
                                          <p:val>
                                            <p:strVal val="#ppt_x"/>
                                          </p:val>
                                        </p:tav>
                                      </p:tavLst>
                                    </p:anim>
                                    <p:anim calcmode="lin" valueType="num">
                                      <p:cBhvr additive="base">
                                        <p:cTn id="126" dur="500" fill="hold"/>
                                        <p:tgtEl>
                                          <p:spTgt spid="451"/>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454"/>
                                        </p:tgtEl>
                                        <p:attrNameLst>
                                          <p:attrName>style.visibility</p:attrName>
                                        </p:attrNameLst>
                                      </p:cBhvr>
                                      <p:to>
                                        <p:strVal val="visible"/>
                                      </p:to>
                                    </p:set>
                                    <p:anim calcmode="lin" valueType="num">
                                      <p:cBhvr additive="base">
                                        <p:cTn id="129" dur="500" fill="hold"/>
                                        <p:tgtEl>
                                          <p:spTgt spid="454"/>
                                        </p:tgtEl>
                                        <p:attrNameLst>
                                          <p:attrName>ppt_x</p:attrName>
                                        </p:attrNameLst>
                                      </p:cBhvr>
                                      <p:tavLst>
                                        <p:tav tm="0">
                                          <p:val>
                                            <p:strVal val="#ppt_x"/>
                                          </p:val>
                                        </p:tav>
                                        <p:tav tm="100000">
                                          <p:val>
                                            <p:strVal val="#ppt_x"/>
                                          </p:val>
                                        </p:tav>
                                      </p:tavLst>
                                    </p:anim>
                                    <p:anim calcmode="lin" valueType="num">
                                      <p:cBhvr additive="base">
                                        <p:cTn id="130" dur="500" fill="hold"/>
                                        <p:tgtEl>
                                          <p:spTgt spid="454"/>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459"/>
                                        </p:tgtEl>
                                        <p:attrNameLst>
                                          <p:attrName>style.visibility</p:attrName>
                                        </p:attrNameLst>
                                      </p:cBhvr>
                                      <p:to>
                                        <p:strVal val="visible"/>
                                      </p:to>
                                    </p:set>
                                    <p:anim calcmode="lin" valueType="num">
                                      <p:cBhvr additive="base">
                                        <p:cTn id="133" dur="500" fill="hold"/>
                                        <p:tgtEl>
                                          <p:spTgt spid="459"/>
                                        </p:tgtEl>
                                        <p:attrNameLst>
                                          <p:attrName>ppt_x</p:attrName>
                                        </p:attrNameLst>
                                      </p:cBhvr>
                                      <p:tavLst>
                                        <p:tav tm="0">
                                          <p:val>
                                            <p:strVal val="#ppt_x"/>
                                          </p:val>
                                        </p:tav>
                                        <p:tav tm="100000">
                                          <p:val>
                                            <p:strVal val="#ppt_x"/>
                                          </p:val>
                                        </p:tav>
                                      </p:tavLst>
                                    </p:anim>
                                    <p:anim calcmode="lin" valueType="num">
                                      <p:cBhvr additive="base">
                                        <p:cTn id="134" dur="500" fill="hold"/>
                                        <p:tgtEl>
                                          <p:spTgt spid="459"/>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462"/>
                                        </p:tgtEl>
                                        <p:attrNameLst>
                                          <p:attrName>style.visibility</p:attrName>
                                        </p:attrNameLst>
                                      </p:cBhvr>
                                      <p:to>
                                        <p:strVal val="visible"/>
                                      </p:to>
                                    </p:set>
                                    <p:anim calcmode="lin" valueType="num">
                                      <p:cBhvr additive="base">
                                        <p:cTn id="137" dur="500" fill="hold"/>
                                        <p:tgtEl>
                                          <p:spTgt spid="462"/>
                                        </p:tgtEl>
                                        <p:attrNameLst>
                                          <p:attrName>ppt_x</p:attrName>
                                        </p:attrNameLst>
                                      </p:cBhvr>
                                      <p:tavLst>
                                        <p:tav tm="0">
                                          <p:val>
                                            <p:strVal val="#ppt_x"/>
                                          </p:val>
                                        </p:tav>
                                        <p:tav tm="100000">
                                          <p:val>
                                            <p:strVal val="#ppt_x"/>
                                          </p:val>
                                        </p:tav>
                                      </p:tavLst>
                                    </p:anim>
                                    <p:anim calcmode="lin" valueType="num">
                                      <p:cBhvr additive="base">
                                        <p:cTn id="138" dur="500" fill="hold"/>
                                        <p:tgtEl>
                                          <p:spTgt spid="462"/>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5"/>
                                        </p:tgtEl>
                                        <p:attrNameLst>
                                          <p:attrName>style.visibility</p:attrName>
                                        </p:attrNameLst>
                                      </p:cBhvr>
                                      <p:to>
                                        <p:strVal val="visible"/>
                                      </p:to>
                                    </p:set>
                                    <p:anim calcmode="lin" valueType="num">
                                      <p:cBhvr additive="base">
                                        <p:cTn id="141" dur="500" fill="hold"/>
                                        <p:tgtEl>
                                          <p:spTgt spid="465"/>
                                        </p:tgtEl>
                                        <p:attrNameLst>
                                          <p:attrName>ppt_x</p:attrName>
                                        </p:attrNameLst>
                                      </p:cBhvr>
                                      <p:tavLst>
                                        <p:tav tm="0">
                                          <p:val>
                                            <p:strVal val="#ppt_x"/>
                                          </p:val>
                                        </p:tav>
                                        <p:tav tm="100000">
                                          <p:val>
                                            <p:strVal val="#ppt_x"/>
                                          </p:val>
                                        </p:tav>
                                      </p:tavLst>
                                    </p:anim>
                                    <p:anim calcmode="lin" valueType="num">
                                      <p:cBhvr additive="base">
                                        <p:cTn id="142" dur="500" fill="hold"/>
                                        <p:tgtEl>
                                          <p:spTgt spid="465"/>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468"/>
                                        </p:tgtEl>
                                        <p:attrNameLst>
                                          <p:attrName>style.visibility</p:attrName>
                                        </p:attrNameLst>
                                      </p:cBhvr>
                                      <p:to>
                                        <p:strVal val="visible"/>
                                      </p:to>
                                    </p:set>
                                    <p:anim calcmode="lin" valueType="num">
                                      <p:cBhvr additive="base">
                                        <p:cTn id="145" dur="500" fill="hold"/>
                                        <p:tgtEl>
                                          <p:spTgt spid="468"/>
                                        </p:tgtEl>
                                        <p:attrNameLst>
                                          <p:attrName>ppt_x</p:attrName>
                                        </p:attrNameLst>
                                      </p:cBhvr>
                                      <p:tavLst>
                                        <p:tav tm="0">
                                          <p:val>
                                            <p:strVal val="#ppt_x"/>
                                          </p:val>
                                        </p:tav>
                                        <p:tav tm="100000">
                                          <p:val>
                                            <p:strVal val="#ppt_x"/>
                                          </p:val>
                                        </p:tav>
                                      </p:tavLst>
                                    </p:anim>
                                    <p:anim calcmode="lin" valueType="num">
                                      <p:cBhvr additive="base">
                                        <p:cTn id="146" dur="500" fill="hold"/>
                                        <p:tgtEl>
                                          <p:spTgt spid="468"/>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477"/>
                                        </p:tgtEl>
                                        <p:attrNameLst>
                                          <p:attrName>style.visibility</p:attrName>
                                        </p:attrNameLst>
                                      </p:cBhvr>
                                      <p:to>
                                        <p:strVal val="visible"/>
                                      </p:to>
                                    </p:set>
                                    <p:anim calcmode="lin" valueType="num">
                                      <p:cBhvr additive="base">
                                        <p:cTn id="149" dur="500" fill="hold"/>
                                        <p:tgtEl>
                                          <p:spTgt spid="477"/>
                                        </p:tgtEl>
                                        <p:attrNameLst>
                                          <p:attrName>ppt_x</p:attrName>
                                        </p:attrNameLst>
                                      </p:cBhvr>
                                      <p:tavLst>
                                        <p:tav tm="0">
                                          <p:val>
                                            <p:strVal val="#ppt_x"/>
                                          </p:val>
                                        </p:tav>
                                        <p:tav tm="100000">
                                          <p:val>
                                            <p:strVal val="#ppt_x"/>
                                          </p:val>
                                        </p:tav>
                                      </p:tavLst>
                                    </p:anim>
                                    <p:anim calcmode="lin" valueType="num">
                                      <p:cBhvr additive="base">
                                        <p:cTn id="150" dur="500" fill="hold"/>
                                        <p:tgtEl>
                                          <p:spTgt spid="477"/>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21"/>
                                        </p:tgtEl>
                                        <p:attrNameLst>
                                          <p:attrName>style.visibility</p:attrName>
                                        </p:attrNameLst>
                                      </p:cBhvr>
                                      <p:to>
                                        <p:strVal val="visible"/>
                                      </p:to>
                                    </p:set>
                                    <p:anim calcmode="lin" valueType="num">
                                      <p:cBhvr additive="base">
                                        <p:cTn id="153" dur="500" fill="hold"/>
                                        <p:tgtEl>
                                          <p:spTgt spid="321"/>
                                        </p:tgtEl>
                                        <p:attrNameLst>
                                          <p:attrName>ppt_x</p:attrName>
                                        </p:attrNameLst>
                                      </p:cBhvr>
                                      <p:tavLst>
                                        <p:tav tm="0">
                                          <p:val>
                                            <p:strVal val="#ppt_x"/>
                                          </p:val>
                                        </p:tav>
                                        <p:tav tm="100000">
                                          <p:val>
                                            <p:strVal val="#ppt_x"/>
                                          </p:val>
                                        </p:tav>
                                      </p:tavLst>
                                    </p:anim>
                                    <p:anim calcmode="lin" valueType="num">
                                      <p:cBhvr additive="base">
                                        <p:cTn id="154" dur="500" fill="hold"/>
                                        <p:tgtEl>
                                          <p:spTgt spid="3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1"/>
                                            </p:cond>
                                          </p:stCondLst>
                                          <p:endCondLst>
                                            <p:cond evt="onStopAudio" delay="0">
                                              <p:tgtEl>
                                                <p:sldTgt/>
                                              </p:tgtEl>
                                            </p:cond>
                                          </p:endCondLst>
                                        </p:cTn>
                                        <p:tgtEl>
                                          <p:sndTgt r:embed="rId4" name="3_8.wav"/>
                                        </p:tgtEl>
                                      </p:cMediaNode>
                                    </p:audio>
                                  </p:subTnLst>
                                </p:cTn>
                              </p:par>
                              <p:par>
                                <p:cTn id="155" presetID="2" presetClass="entr" presetSubtype="4" fill="hold" grpId="0" nodeType="withEffect">
                                  <p:stCondLst>
                                    <p:cond delay="0"/>
                                  </p:stCondLst>
                                  <p:childTnLst>
                                    <p:set>
                                      <p:cBhvr>
                                        <p:cTn id="156" dur="1" fill="hold">
                                          <p:stCondLst>
                                            <p:cond delay="0"/>
                                          </p:stCondLst>
                                        </p:cTn>
                                        <p:tgtEl>
                                          <p:spTgt spid="113"/>
                                        </p:tgtEl>
                                        <p:attrNameLst>
                                          <p:attrName>style.visibility</p:attrName>
                                        </p:attrNameLst>
                                      </p:cBhvr>
                                      <p:to>
                                        <p:strVal val="visible"/>
                                      </p:to>
                                    </p:set>
                                    <p:anim calcmode="lin" valueType="num">
                                      <p:cBhvr additive="base">
                                        <p:cTn id="157" dur="500" fill="hold"/>
                                        <p:tgtEl>
                                          <p:spTgt spid="113"/>
                                        </p:tgtEl>
                                        <p:attrNameLst>
                                          <p:attrName>ppt_x</p:attrName>
                                        </p:attrNameLst>
                                      </p:cBhvr>
                                      <p:tavLst>
                                        <p:tav tm="0">
                                          <p:val>
                                            <p:strVal val="#ppt_x"/>
                                          </p:val>
                                        </p:tav>
                                        <p:tav tm="100000">
                                          <p:val>
                                            <p:strVal val="#ppt_x"/>
                                          </p:val>
                                        </p:tav>
                                      </p:tavLst>
                                    </p:anim>
                                    <p:anim calcmode="lin" valueType="num">
                                      <p:cBhvr additive="base">
                                        <p:cTn id="158" dur="500" fill="hold"/>
                                        <p:tgtEl>
                                          <p:spTgt spid="113"/>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114"/>
                                        </p:tgtEl>
                                        <p:attrNameLst>
                                          <p:attrName>style.visibility</p:attrName>
                                        </p:attrNameLst>
                                      </p:cBhvr>
                                      <p:to>
                                        <p:strVal val="visible"/>
                                      </p:to>
                                    </p:set>
                                    <p:anim calcmode="lin" valueType="num">
                                      <p:cBhvr additive="base">
                                        <p:cTn id="161" dur="500" fill="hold"/>
                                        <p:tgtEl>
                                          <p:spTgt spid="114"/>
                                        </p:tgtEl>
                                        <p:attrNameLst>
                                          <p:attrName>ppt_x</p:attrName>
                                        </p:attrNameLst>
                                      </p:cBhvr>
                                      <p:tavLst>
                                        <p:tav tm="0">
                                          <p:val>
                                            <p:strVal val="#ppt_x"/>
                                          </p:val>
                                        </p:tav>
                                        <p:tav tm="100000">
                                          <p:val>
                                            <p:strVal val="#ppt_x"/>
                                          </p:val>
                                        </p:tav>
                                      </p:tavLst>
                                    </p:anim>
                                    <p:anim calcmode="lin" valueType="num">
                                      <p:cBhvr additive="base">
                                        <p:cTn id="162" dur="500" fill="hold"/>
                                        <p:tgtEl>
                                          <p:spTgt spid="114"/>
                                        </p:tgtEl>
                                        <p:attrNameLst>
                                          <p:attrName>ppt_y</p:attrName>
                                        </p:attrNameLst>
                                      </p:cBhvr>
                                      <p:tavLst>
                                        <p:tav tm="0">
                                          <p:val>
                                            <p:strVal val="1+#ppt_h/2"/>
                                          </p:val>
                                        </p:tav>
                                        <p:tav tm="100000">
                                          <p:val>
                                            <p:strVal val="#ppt_y"/>
                                          </p:val>
                                        </p:tav>
                                      </p:tavLst>
                                    </p:anim>
                                  </p:childTnLst>
                                </p:cTn>
                              </p:par>
                              <p:par>
                                <p:cTn id="163" presetID="2" presetClass="entr" presetSubtype="4" fill="hold" nodeType="withEffect">
                                  <p:stCondLst>
                                    <p:cond delay="0"/>
                                  </p:stCondLst>
                                  <p:childTnLst>
                                    <p:set>
                                      <p:cBhvr>
                                        <p:cTn id="164" dur="1" fill="hold">
                                          <p:stCondLst>
                                            <p:cond delay="0"/>
                                          </p:stCondLst>
                                        </p:cTn>
                                        <p:tgtEl>
                                          <p:spTgt spid="116"/>
                                        </p:tgtEl>
                                        <p:attrNameLst>
                                          <p:attrName>style.visibility</p:attrName>
                                        </p:attrNameLst>
                                      </p:cBhvr>
                                      <p:to>
                                        <p:strVal val="visible"/>
                                      </p:to>
                                    </p:set>
                                    <p:anim calcmode="lin" valueType="num">
                                      <p:cBhvr additive="base">
                                        <p:cTn id="165" dur="500" fill="hold"/>
                                        <p:tgtEl>
                                          <p:spTgt spid="116"/>
                                        </p:tgtEl>
                                        <p:attrNameLst>
                                          <p:attrName>ppt_x</p:attrName>
                                        </p:attrNameLst>
                                      </p:cBhvr>
                                      <p:tavLst>
                                        <p:tav tm="0">
                                          <p:val>
                                            <p:strVal val="#ppt_x"/>
                                          </p:val>
                                        </p:tav>
                                        <p:tav tm="100000">
                                          <p:val>
                                            <p:strVal val="#ppt_x"/>
                                          </p:val>
                                        </p:tav>
                                      </p:tavLst>
                                    </p:anim>
                                    <p:anim calcmode="lin" valueType="num">
                                      <p:cBhvr additive="base">
                                        <p:cTn id="16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323"/>
                                        </p:tgtEl>
                                        <p:attrNameLst>
                                          <p:attrName>style.visibility</p:attrName>
                                        </p:attrNameLst>
                                      </p:cBhvr>
                                      <p:to>
                                        <p:strVal val="visible"/>
                                      </p:to>
                                    </p:set>
                                    <p:anim calcmode="lin" valueType="num">
                                      <p:cBhvr additive="base">
                                        <p:cTn id="171" dur="500" fill="hold"/>
                                        <p:tgtEl>
                                          <p:spTgt spid="323"/>
                                        </p:tgtEl>
                                        <p:attrNameLst>
                                          <p:attrName>ppt_x</p:attrName>
                                        </p:attrNameLst>
                                      </p:cBhvr>
                                      <p:tavLst>
                                        <p:tav tm="0">
                                          <p:val>
                                            <p:strVal val="#ppt_x"/>
                                          </p:val>
                                        </p:tav>
                                        <p:tav tm="100000">
                                          <p:val>
                                            <p:strVal val="#ppt_x"/>
                                          </p:val>
                                        </p:tav>
                                      </p:tavLst>
                                    </p:anim>
                                    <p:anim calcmode="lin" valueType="num">
                                      <p:cBhvr additive="base">
                                        <p:cTn id="172" dur="500" fill="hold"/>
                                        <p:tgtEl>
                                          <p:spTgt spid="323"/>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480"/>
                                        </p:tgtEl>
                                        <p:attrNameLst>
                                          <p:attrName>style.visibility</p:attrName>
                                        </p:attrNameLst>
                                      </p:cBhvr>
                                      <p:to>
                                        <p:strVal val="visible"/>
                                      </p:to>
                                    </p:set>
                                    <p:anim calcmode="lin" valueType="num">
                                      <p:cBhvr additive="base">
                                        <p:cTn id="177" dur="500" fill="hold"/>
                                        <p:tgtEl>
                                          <p:spTgt spid="480"/>
                                        </p:tgtEl>
                                        <p:attrNameLst>
                                          <p:attrName>ppt_x</p:attrName>
                                        </p:attrNameLst>
                                      </p:cBhvr>
                                      <p:tavLst>
                                        <p:tav tm="0">
                                          <p:val>
                                            <p:strVal val="#ppt_x"/>
                                          </p:val>
                                        </p:tav>
                                        <p:tav tm="100000">
                                          <p:val>
                                            <p:strVal val="#ppt_x"/>
                                          </p:val>
                                        </p:tav>
                                      </p:tavLst>
                                    </p:anim>
                                    <p:anim calcmode="lin" valueType="num">
                                      <p:cBhvr additive="base">
                                        <p:cTn id="178" dur="500" fill="hold"/>
                                        <p:tgtEl>
                                          <p:spTgt spid="480"/>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481"/>
                                        </p:tgtEl>
                                        <p:attrNameLst>
                                          <p:attrName>style.visibility</p:attrName>
                                        </p:attrNameLst>
                                      </p:cBhvr>
                                      <p:to>
                                        <p:strVal val="visible"/>
                                      </p:to>
                                    </p:set>
                                    <p:anim calcmode="lin" valueType="num">
                                      <p:cBhvr additive="base">
                                        <p:cTn id="183" dur="500" fill="hold"/>
                                        <p:tgtEl>
                                          <p:spTgt spid="481"/>
                                        </p:tgtEl>
                                        <p:attrNameLst>
                                          <p:attrName>ppt_x</p:attrName>
                                        </p:attrNameLst>
                                      </p:cBhvr>
                                      <p:tavLst>
                                        <p:tav tm="0">
                                          <p:val>
                                            <p:strVal val="#ppt_x"/>
                                          </p:val>
                                        </p:tav>
                                        <p:tav tm="100000">
                                          <p:val>
                                            <p:strVal val="#ppt_x"/>
                                          </p:val>
                                        </p:tav>
                                      </p:tavLst>
                                    </p:anim>
                                    <p:anim calcmode="lin" valueType="num">
                                      <p:cBhvr additive="base">
                                        <p:cTn id="184" dur="500" fill="hold"/>
                                        <p:tgtEl>
                                          <p:spTgt spid="481"/>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329"/>
                                        </p:tgtEl>
                                        <p:attrNameLst>
                                          <p:attrName>style.visibility</p:attrName>
                                        </p:attrNameLst>
                                      </p:cBhvr>
                                      <p:to>
                                        <p:strVal val="visible"/>
                                      </p:to>
                                    </p:set>
                                    <p:anim calcmode="lin" valueType="num">
                                      <p:cBhvr additive="base">
                                        <p:cTn id="187" dur="500" fill="hold"/>
                                        <p:tgtEl>
                                          <p:spTgt spid="329"/>
                                        </p:tgtEl>
                                        <p:attrNameLst>
                                          <p:attrName>ppt_x</p:attrName>
                                        </p:attrNameLst>
                                      </p:cBhvr>
                                      <p:tavLst>
                                        <p:tav tm="0">
                                          <p:val>
                                            <p:strVal val="#ppt_x"/>
                                          </p:val>
                                        </p:tav>
                                        <p:tav tm="100000">
                                          <p:val>
                                            <p:strVal val="#ppt_x"/>
                                          </p:val>
                                        </p:tav>
                                      </p:tavLst>
                                    </p:anim>
                                    <p:anim calcmode="lin" valueType="num">
                                      <p:cBhvr additive="base">
                                        <p:cTn id="188" dur="500" fill="hold"/>
                                        <p:tgtEl>
                                          <p:spTgt spid="329"/>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485"/>
                                        </p:tgtEl>
                                        <p:attrNameLst>
                                          <p:attrName>style.visibility</p:attrName>
                                        </p:attrNameLst>
                                      </p:cBhvr>
                                      <p:to>
                                        <p:strVal val="visible"/>
                                      </p:to>
                                    </p:set>
                                    <p:anim calcmode="lin" valueType="num">
                                      <p:cBhvr additive="base">
                                        <p:cTn id="191" dur="500" fill="hold"/>
                                        <p:tgtEl>
                                          <p:spTgt spid="485"/>
                                        </p:tgtEl>
                                        <p:attrNameLst>
                                          <p:attrName>ppt_x</p:attrName>
                                        </p:attrNameLst>
                                      </p:cBhvr>
                                      <p:tavLst>
                                        <p:tav tm="0">
                                          <p:val>
                                            <p:strVal val="#ppt_x"/>
                                          </p:val>
                                        </p:tav>
                                        <p:tav tm="100000">
                                          <p:val>
                                            <p:strVal val="#ppt_x"/>
                                          </p:val>
                                        </p:tav>
                                      </p:tavLst>
                                    </p:anim>
                                    <p:anim calcmode="lin" valueType="num">
                                      <p:cBhvr additive="base">
                                        <p:cTn id="192" dur="500" fill="hold"/>
                                        <p:tgtEl>
                                          <p:spTgt spid="485"/>
                                        </p:tgtEl>
                                        <p:attrNameLst>
                                          <p:attrName>ppt_y</p:attrName>
                                        </p:attrNameLst>
                                      </p:cBhvr>
                                      <p:tavLst>
                                        <p:tav tm="0">
                                          <p:val>
                                            <p:strVal val="1+#ppt_h/2"/>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488"/>
                                        </p:tgtEl>
                                        <p:attrNameLst>
                                          <p:attrName>style.visibility</p:attrName>
                                        </p:attrNameLst>
                                      </p:cBhvr>
                                      <p:to>
                                        <p:strVal val="visible"/>
                                      </p:to>
                                    </p:set>
                                    <p:anim calcmode="lin" valueType="num">
                                      <p:cBhvr additive="base">
                                        <p:cTn id="195" dur="500" fill="hold"/>
                                        <p:tgtEl>
                                          <p:spTgt spid="488"/>
                                        </p:tgtEl>
                                        <p:attrNameLst>
                                          <p:attrName>ppt_x</p:attrName>
                                        </p:attrNameLst>
                                      </p:cBhvr>
                                      <p:tavLst>
                                        <p:tav tm="0">
                                          <p:val>
                                            <p:strVal val="#ppt_x"/>
                                          </p:val>
                                        </p:tav>
                                        <p:tav tm="100000">
                                          <p:val>
                                            <p:strVal val="#ppt_x"/>
                                          </p:val>
                                        </p:tav>
                                      </p:tavLst>
                                    </p:anim>
                                    <p:anim calcmode="lin" valueType="num">
                                      <p:cBhvr additive="base">
                                        <p:cTn id="196" dur="500" fill="hold"/>
                                        <p:tgtEl>
                                          <p:spTgt spid="488"/>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491"/>
                                        </p:tgtEl>
                                        <p:attrNameLst>
                                          <p:attrName>style.visibility</p:attrName>
                                        </p:attrNameLst>
                                      </p:cBhvr>
                                      <p:to>
                                        <p:strVal val="visible"/>
                                      </p:to>
                                    </p:set>
                                    <p:anim calcmode="lin" valueType="num">
                                      <p:cBhvr additive="base">
                                        <p:cTn id="199" dur="500" fill="hold"/>
                                        <p:tgtEl>
                                          <p:spTgt spid="491"/>
                                        </p:tgtEl>
                                        <p:attrNameLst>
                                          <p:attrName>ppt_x</p:attrName>
                                        </p:attrNameLst>
                                      </p:cBhvr>
                                      <p:tavLst>
                                        <p:tav tm="0">
                                          <p:val>
                                            <p:strVal val="#ppt_x"/>
                                          </p:val>
                                        </p:tav>
                                        <p:tav tm="100000">
                                          <p:val>
                                            <p:strVal val="#ppt_x"/>
                                          </p:val>
                                        </p:tav>
                                      </p:tavLst>
                                    </p:anim>
                                    <p:anim calcmode="lin" valueType="num">
                                      <p:cBhvr additive="base">
                                        <p:cTn id="200" dur="500" fill="hold"/>
                                        <p:tgtEl>
                                          <p:spTgt spid="491"/>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497"/>
                                        </p:tgtEl>
                                        <p:attrNameLst>
                                          <p:attrName>style.visibility</p:attrName>
                                        </p:attrNameLst>
                                      </p:cBhvr>
                                      <p:to>
                                        <p:strVal val="visible"/>
                                      </p:to>
                                    </p:set>
                                    <p:anim calcmode="lin" valueType="num">
                                      <p:cBhvr additive="base">
                                        <p:cTn id="203" dur="500" fill="hold"/>
                                        <p:tgtEl>
                                          <p:spTgt spid="497"/>
                                        </p:tgtEl>
                                        <p:attrNameLst>
                                          <p:attrName>ppt_x</p:attrName>
                                        </p:attrNameLst>
                                      </p:cBhvr>
                                      <p:tavLst>
                                        <p:tav tm="0">
                                          <p:val>
                                            <p:strVal val="#ppt_x"/>
                                          </p:val>
                                        </p:tav>
                                        <p:tav tm="100000">
                                          <p:val>
                                            <p:strVal val="#ppt_x"/>
                                          </p:val>
                                        </p:tav>
                                      </p:tavLst>
                                    </p:anim>
                                    <p:anim calcmode="lin" valueType="num">
                                      <p:cBhvr additive="base">
                                        <p:cTn id="204" dur="500" fill="hold"/>
                                        <p:tgtEl>
                                          <p:spTgt spid="497"/>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500"/>
                                        </p:tgtEl>
                                        <p:attrNameLst>
                                          <p:attrName>style.visibility</p:attrName>
                                        </p:attrNameLst>
                                      </p:cBhvr>
                                      <p:to>
                                        <p:strVal val="visible"/>
                                      </p:to>
                                    </p:set>
                                    <p:anim calcmode="lin" valueType="num">
                                      <p:cBhvr additive="base">
                                        <p:cTn id="207" dur="500" fill="hold"/>
                                        <p:tgtEl>
                                          <p:spTgt spid="500"/>
                                        </p:tgtEl>
                                        <p:attrNameLst>
                                          <p:attrName>ppt_x</p:attrName>
                                        </p:attrNameLst>
                                      </p:cBhvr>
                                      <p:tavLst>
                                        <p:tav tm="0">
                                          <p:val>
                                            <p:strVal val="#ppt_x"/>
                                          </p:val>
                                        </p:tav>
                                        <p:tav tm="100000">
                                          <p:val>
                                            <p:strVal val="#ppt_x"/>
                                          </p:val>
                                        </p:tav>
                                      </p:tavLst>
                                    </p:anim>
                                    <p:anim calcmode="lin" valueType="num">
                                      <p:cBhvr additive="base">
                                        <p:cTn id="208" dur="500" fill="hold"/>
                                        <p:tgtEl>
                                          <p:spTgt spid="500"/>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0"/>
                                  </p:stCondLst>
                                  <p:childTnLst>
                                    <p:set>
                                      <p:cBhvr>
                                        <p:cTn id="210" dur="1" fill="hold">
                                          <p:stCondLst>
                                            <p:cond delay="0"/>
                                          </p:stCondLst>
                                        </p:cTn>
                                        <p:tgtEl>
                                          <p:spTgt spid="506"/>
                                        </p:tgtEl>
                                        <p:attrNameLst>
                                          <p:attrName>style.visibility</p:attrName>
                                        </p:attrNameLst>
                                      </p:cBhvr>
                                      <p:to>
                                        <p:strVal val="visible"/>
                                      </p:to>
                                    </p:set>
                                    <p:anim calcmode="lin" valueType="num">
                                      <p:cBhvr additive="base">
                                        <p:cTn id="211" dur="500" fill="hold"/>
                                        <p:tgtEl>
                                          <p:spTgt spid="506"/>
                                        </p:tgtEl>
                                        <p:attrNameLst>
                                          <p:attrName>ppt_x</p:attrName>
                                        </p:attrNameLst>
                                      </p:cBhvr>
                                      <p:tavLst>
                                        <p:tav tm="0">
                                          <p:val>
                                            <p:strVal val="#ppt_x"/>
                                          </p:val>
                                        </p:tav>
                                        <p:tav tm="100000">
                                          <p:val>
                                            <p:strVal val="#ppt_x"/>
                                          </p:val>
                                        </p:tav>
                                      </p:tavLst>
                                    </p:anim>
                                    <p:anim calcmode="lin" valueType="num">
                                      <p:cBhvr additive="base">
                                        <p:cTn id="212" dur="500" fill="hold"/>
                                        <p:tgtEl>
                                          <p:spTgt spid="506"/>
                                        </p:tgtEl>
                                        <p:attrNameLst>
                                          <p:attrName>ppt_y</p:attrName>
                                        </p:attrNameLst>
                                      </p:cBhvr>
                                      <p:tavLst>
                                        <p:tav tm="0">
                                          <p:val>
                                            <p:strVal val="1+#ppt_h/2"/>
                                          </p:val>
                                        </p:tav>
                                        <p:tav tm="100000">
                                          <p:val>
                                            <p:strVal val="#ppt_y"/>
                                          </p:val>
                                        </p:tav>
                                      </p:tavLst>
                                    </p:anim>
                                  </p:childTnLst>
                                </p:cTn>
                              </p:par>
                              <p:par>
                                <p:cTn id="213" presetID="2" presetClass="entr" presetSubtype="4" fill="hold" nodeType="withEffect">
                                  <p:stCondLst>
                                    <p:cond delay="0"/>
                                  </p:stCondLst>
                                  <p:childTnLst>
                                    <p:set>
                                      <p:cBhvr>
                                        <p:cTn id="214" dur="1" fill="hold">
                                          <p:stCondLst>
                                            <p:cond delay="0"/>
                                          </p:stCondLst>
                                        </p:cTn>
                                        <p:tgtEl>
                                          <p:spTgt spid="509"/>
                                        </p:tgtEl>
                                        <p:attrNameLst>
                                          <p:attrName>style.visibility</p:attrName>
                                        </p:attrNameLst>
                                      </p:cBhvr>
                                      <p:to>
                                        <p:strVal val="visible"/>
                                      </p:to>
                                    </p:set>
                                    <p:anim calcmode="lin" valueType="num">
                                      <p:cBhvr additive="base">
                                        <p:cTn id="215" dur="500" fill="hold"/>
                                        <p:tgtEl>
                                          <p:spTgt spid="509"/>
                                        </p:tgtEl>
                                        <p:attrNameLst>
                                          <p:attrName>ppt_x</p:attrName>
                                        </p:attrNameLst>
                                      </p:cBhvr>
                                      <p:tavLst>
                                        <p:tav tm="0">
                                          <p:val>
                                            <p:strVal val="#ppt_x"/>
                                          </p:val>
                                        </p:tav>
                                        <p:tav tm="100000">
                                          <p:val>
                                            <p:strVal val="#ppt_x"/>
                                          </p:val>
                                        </p:tav>
                                      </p:tavLst>
                                    </p:anim>
                                    <p:anim calcmode="lin" valueType="num">
                                      <p:cBhvr additive="base">
                                        <p:cTn id="216" dur="500" fill="hold"/>
                                        <p:tgtEl>
                                          <p:spTgt spid="509"/>
                                        </p:tgtEl>
                                        <p:attrNameLst>
                                          <p:attrName>ppt_y</p:attrName>
                                        </p:attrNameLst>
                                      </p:cBhvr>
                                      <p:tavLst>
                                        <p:tav tm="0">
                                          <p:val>
                                            <p:strVal val="1+#ppt_h/2"/>
                                          </p:val>
                                        </p:tav>
                                        <p:tav tm="100000">
                                          <p:val>
                                            <p:strVal val="#ppt_y"/>
                                          </p:val>
                                        </p:tav>
                                      </p:tavLst>
                                    </p:anim>
                                  </p:childTnLst>
                                </p:cTn>
                              </p:par>
                              <p:par>
                                <p:cTn id="217" presetID="2" presetClass="entr" presetSubtype="4" fill="hold" nodeType="withEffect">
                                  <p:stCondLst>
                                    <p:cond delay="0"/>
                                  </p:stCondLst>
                                  <p:childTnLst>
                                    <p:set>
                                      <p:cBhvr>
                                        <p:cTn id="218" dur="1" fill="hold">
                                          <p:stCondLst>
                                            <p:cond delay="0"/>
                                          </p:stCondLst>
                                        </p:cTn>
                                        <p:tgtEl>
                                          <p:spTgt spid="512"/>
                                        </p:tgtEl>
                                        <p:attrNameLst>
                                          <p:attrName>style.visibility</p:attrName>
                                        </p:attrNameLst>
                                      </p:cBhvr>
                                      <p:to>
                                        <p:strVal val="visible"/>
                                      </p:to>
                                    </p:set>
                                    <p:anim calcmode="lin" valueType="num">
                                      <p:cBhvr additive="base">
                                        <p:cTn id="219" dur="500" fill="hold"/>
                                        <p:tgtEl>
                                          <p:spTgt spid="512"/>
                                        </p:tgtEl>
                                        <p:attrNameLst>
                                          <p:attrName>ppt_x</p:attrName>
                                        </p:attrNameLst>
                                      </p:cBhvr>
                                      <p:tavLst>
                                        <p:tav tm="0">
                                          <p:val>
                                            <p:strVal val="#ppt_x"/>
                                          </p:val>
                                        </p:tav>
                                        <p:tav tm="100000">
                                          <p:val>
                                            <p:strVal val="#ppt_x"/>
                                          </p:val>
                                        </p:tav>
                                      </p:tavLst>
                                    </p:anim>
                                    <p:anim calcmode="lin" valueType="num">
                                      <p:cBhvr additive="base">
                                        <p:cTn id="220" dur="500" fill="hold"/>
                                        <p:tgtEl>
                                          <p:spTgt spid="512"/>
                                        </p:tgtEl>
                                        <p:attrNameLst>
                                          <p:attrName>ppt_y</p:attrName>
                                        </p:attrNameLst>
                                      </p:cBhvr>
                                      <p:tavLst>
                                        <p:tav tm="0">
                                          <p:val>
                                            <p:strVal val="1+#ppt_h/2"/>
                                          </p:val>
                                        </p:tav>
                                        <p:tav tm="100000">
                                          <p:val>
                                            <p:strVal val="#ppt_y"/>
                                          </p:val>
                                        </p:tav>
                                      </p:tavLst>
                                    </p:anim>
                                  </p:childTnLst>
                                </p:cTn>
                              </p:par>
                              <p:par>
                                <p:cTn id="221" presetID="2" presetClass="entr" presetSubtype="4" fill="hold" nodeType="withEffect">
                                  <p:stCondLst>
                                    <p:cond delay="0"/>
                                  </p:stCondLst>
                                  <p:childTnLst>
                                    <p:set>
                                      <p:cBhvr>
                                        <p:cTn id="222" dur="1" fill="hold">
                                          <p:stCondLst>
                                            <p:cond delay="0"/>
                                          </p:stCondLst>
                                        </p:cTn>
                                        <p:tgtEl>
                                          <p:spTgt spid="515"/>
                                        </p:tgtEl>
                                        <p:attrNameLst>
                                          <p:attrName>style.visibility</p:attrName>
                                        </p:attrNameLst>
                                      </p:cBhvr>
                                      <p:to>
                                        <p:strVal val="visible"/>
                                      </p:to>
                                    </p:set>
                                    <p:anim calcmode="lin" valueType="num">
                                      <p:cBhvr additive="base">
                                        <p:cTn id="223" dur="500" fill="hold"/>
                                        <p:tgtEl>
                                          <p:spTgt spid="515"/>
                                        </p:tgtEl>
                                        <p:attrNameLst>
                                          <p:attrName>ppt_x</p:attrName>
                                        </p:attrNameLst>
                                      </p:cBhvr>
                                      <p:tavLst>
                                        <p:tav tm="0">
                                          <p:val>
                                            <p:strVal val="#ppt_x"/>
                                          </p:val>
                                        </p:tav>
                                        <p:tav tm="100000">
                                          <p:val>
                                            <p:strVal val="#ppt_x"/>
                                          </p:val>
                                        </p:tav>
                                      </p:tavLst>
                                    </p:anim>
                                    <p:anim calcmode="lin" valueType="num">
                                      <p:cBhvr additive="base">
                                        <p:cTn id="224" dur="500" fill="hold"/>
                                        <p:tgtEl>
                                          <p:spTgt spid="515"/>
                                        </p:tgtEl>
                                        <p:attrNameLst>
                                          <p:attrName>ppt_y</p:attrName>
                                        </p:attrNameLst>
                                      </p:cBhvr>
                                      <p:tavLst>
                                        <p:tav tm="0">
                                          <p:val>
                                            <p:strVal val="1+#ppt_h/2"/>
                                          </p:val>
                                        </p:tav>
                                        <p:tav tm="100000">
                                          <p:val>
                                            <p:strVal val="#ppt_y"/>
                                          </p:val>
                                        </p:tav>
                                      </p:tavLst>
                                    </p:anim>
                                  </p:childTnLst>
                                </p:cTn>
                              </p:par>
                              <p:par>
                                <p:cTn id="225" presetID="2" presetClass="entr" presetSubtype="4" fill="hold" nodeType="withEffect">
                                  <p:stCondLst>
                                    <p:cond delay="0"/>
                                  </p:stCondLst>
                                  <p:childTnLst>
                                    <p:set>
                                      <p:cBhvr>
                                        <p:cTn id="226" dur="1" fill="hold">
                                          <p:stCondLst>
                                            <p:cond delay="0"/>
                                          </p:stCondLst>
                                        </p:cTn>
                                        <p:tgtEl>
                                          <p:spTgt spid="518"/>
                                        </p:tgtEl>
                                        <p:attrNameLst>
                                          <p:attrName>style.visibility</p:attrName>
                                        </p:attrNameLst>
                                      </p:cBhvr>
                                      <p:to>
                                        <p:strVal val="visible"/>
                                      </p:to>
                                    </p:set>
                                    <p:anim calcmode="lin" valueType="num">
                                      <p:cBhvr additive="base">
                                        <p:cTn id="227" dur="500" fill="hold"/>
                                        <p:tgtEl>
                                          <p:spTgt spid="518"/>
                                        </p:tgtEl>
                                        <p:attrNameLst>
                                          <p:attrName>ppt_x</p:attrName>
                                        </p:attrNameLst>
                                      </p:cBhvr>
                                      <p:tavLst>
                                        <p:tav tm="0">
                                          <p:val>
                                            <p:strVal val="#ppt_x"/>
                                          </p:val>
                                        </p:tav>
                                        <p:tav tm="100000">
                                          <p:val>
                                            <p:strVal val="#ppt_x"/>
                                          </p:val>
                                        </p:tav>
                                      </p:tavLst>
                                    </p:anim>
                                    <p:anim calcmode="lin" valueType="num">
                                      <p:cBhvr additive="base">
                                        <p:cTn id="228" dur="500" fill="hold"/>
                                        <p:tgtEl>
                                          <p:spTgt spid="518"/>
                                        </p:tgtEl>
                                        <p:attrNameLst>
                                          <p:attrName>ppt_y</p:attrName>
                                        </p:attrNameLst>
                                      </p:cBhvr>
                                      <p:tavLst>
                                        <p:tav tm="0">
                                          <p:val>
                                            <p:strVal val="1+#ppt_h/2"/>
                                          </p:val>
                                        </p:tav>
                                        <p:tav tm="100000">
                                          <p:val>
                                            <p:strVal val="#ppt_y"/>
                                          </p:val>
                                        </p:tav>
                                      </p:tavLst>
                                    </p:anim>
                                  </p:childTnLst>
                                </p:cTn>
                              </p:par>
                              <p:par>
                                <p:cTn id="229" presetID="2" presetClass="entr" presetSubtype="4" fill="hold" nodeType="withEffect">
                                  <p:stCondLst>
                                    <p:cond delay="0"/>
                                  </p:stCondLst>
                                  <p:childTnLst>
                                    <p:set>
                                      <p:cBhvr>
                                        <p:cTn id="230" dur="1" fill="hold">
                                          <p:stCondLst>
                                            <p:cond delay="0"/>
                                          </p:stCondLst>
                                        </p:cTn>
                                        <p:tgtEl>
                                          <p:spTgt spid="521"/>
                                        </p:tgtEl>
                                        <p:attrNameLst>
                                          <p:attrName>style.visibility</p:attrName>
                                        </p:attrNameLst>
                                      </p:cBhvr>
                                      <p:to>
                                        <p:strVal val="visible"/>
                                      </p:to>
                                    </p:set>
                                    <p:anim calcmode="lin" valueType="num">
                                      <p:cBhvr additive="base">
                                        <p:cTn id="231" dur="500" fill="hold"/>
                                        <p:tgtEl>
                                          <p:spTgt spid="521"/>
                                        </p:tgtEl>
                                        <p:attrNameLst>
                                          <p:attrName>ppt_x</p:attrName>
                                        </p:attrNameLst>
                                      </p:cBhvr>
                                      <p:tavLst>
                                        <p:tav tm="0">
                                          <p:val>
                                            <p:strVal val="#ppt_x"/>
                                          </p:val>
                                        </p:tav>
                                        <p:tav tm="100000">
                                          <p:val>
                                            <p:strVal val="#ppt_x"/>
                                          </p:val>
                                        </p:tav>
                                      </p:tavLst>
                                    </p:anim>
                                    <p:anim calcmode="lin" valueType="num">
                                      <p:cBhvr additive="base">
                                        <p:cTn id="232" dur="500" fill="hold"/>
                                        <p:tgtEl>
                                          <p:spTgt spid="521"/>
                                        </p:tgtEl>
                                        <p:attrNameLst>
                                          <p:attrName>ppt_y</p:attrName>
                                        </p:attrNameLst>
                                      </p:cBhvr>
                                      <p:tavLst>
                                        <p:tav tm="0">
                                          <p:val>
                                            <p:strVal val="1+#ppt_h/2"/>
                                          </p:val>
                                        </p:tav>
                                        <p:tav tm="100000">
                                          <p:val>
                                            <p:strVal val="#ppt_y"/>
                                          </p:val>
                                        </p:tav>
                                      </p:tavLst>
                                    </p:anim>
                                  </p:childTnLst>
                                </p:cTn>
                              </p:par>
                              <p:par>
                                <p:cTn id="233" presetID="2" presetClass="entr" presetSubtype="4" fill="hold" nodeType="withEffect">
                                  <p:stCondLst>
                                    <p:cond delay="0"/>
                                  </p:stCondLst>
                                  <p:childTnLst>
                                    <p:set>
                                      <p:cBhvr>
                                        <p:cTn id="234" dur="1" fill="hold">
                                          <p:stCondLst>
                                            <p:cond delay="0"/>
                                          </p:stCondLst>
                                        </p:cTn>
                                        <p:tgtEl>
                                          <p:spTgt spid="5"/>
                                        </p:tgtEl>
                                        <p:attrNameLst>
                                          <p:attrName>style.visibility</p:attrName>
                                        </p:attrNameLst>
                                      </p:cBhvr>
                                      <p:to>
                                        <p:strVal val="visible"/>
                                      </p:to>
                                    </p:set>
                                    <p:anim calcmode="lin" valueType="num">
                                      <p:cBhvr additive="base">
                                        <p:cTn id="235" dur="500" fill="hold"/>
                                        <p:tgtEl>
                                          <p:spTgt spid="5"/>
                                        </p:tgtEl>
                                        <p:attrNameLst>
                                          <p:attrName>ppt_x</p:attrName>
                                        </p:attrNameLst>
                                      </p:cBhvr>
                                      <p:tavLst>
                                        <p:tav tm="0">
                                          <p:val>
                                            <p:strVal val="#ppt_x"/>
                                          </p:val>
                                        </p:tav>
                                        <p:tav tm="100000">
                                          <p:val>
                                            <p:strVal val="#ppt_x"/>
                                          </p:val>
                                        </p:tav>
                                      </p:tavLst>
                                    </p:anim>
                                    <p:anim calcmode="lin" valueType="num">
                                      <p:cBhvr additive="base">
                                        <p:cTn id="2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2" presetClass="entr" presetSubtype="4" fill="hold" grpId="0" nodeType="clickEffect">
                                  <p:stCondLst>
                                    <p:cond delay="0"/>
                                  </p:stCondLst>
                                  <p:childTnLst>
                                    <p:set>
                                      <p:cBhvr>
                                        <p:cTn id="240" dur="1" fill="hold">
                                          <p:stCondLst>
                                            <p:cond delay="0"/>
                                          </p:stCondLst>
                                        </p:cTn>
                                        <p:tgtEl>
                                          <p:spTgt spid="525"/>
                                        </p:tgtEl>
                                        <p:attrNameLst>
                                          <p:attrName>style.visibility</p:attrName>
                                        </p:attrNameLst>
                                      </p:cBhvr>
                                      <p:to>
                                        <p:strVal val="visible"/>
                                      </p:to>
                                    </p:set>
                                    <p:anim calcmode="lin" valueType="num">
                                      <p:cBhvr additive="base">
                                        <p:cTn id="241" dur="500" fill="hold"/>
                                        <p:tgtEl>
                                          <p:spTgt spid="525"/>
                                        </p:tgtEl>
                                        <p:attrNameLst>
                                          <p:attrName>ppt_x</p:attrName>
                                        </p:attrNameLst>
                                      </p:cBhvr>
                                      <p:tavLst>
                                        <p:tav tm="0">
                                          <p:val>
                                            <p:strVal val="#ppt_x"/>
                                          </p:val>
                                        </p:tav>
                                        <p:tav tm="100000">
                                          <p:val>
                                            <p:strVal val="#ppt_x"/>
                                          </p:val>
                                        </p:tav>
                                      </p:tavLst>
                                    </p:anim>
                                    <p:anim calcmode="lin" valueType="num">
                                      <p:cBhvr additive="base">
                                        <p:cTn id="242" dur="500" fill="hold"/>
                                        <p:tgtEl>
                                          <p:spTgt spid="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P spid="323" grpId="0"/>
      <p:bldP spid="326" grpId="0" animBg="1"/>
      <p:bldP spid="327" grpId="0" animBg="1"/>
      <p:bldP spid="329" grpId="0" animBg="1"/>
      <p:bldP spid="434" grpId="0"/>
      <p:bldP spid="437" grpId="0"/>
      <p:bldP spid="438" grpId="0"/>
      <p:bldP spid="441" grpId="0"/>
      <p:bldP spid="443" grpId="0"/>
      <p:bldP spid="445" grpId="0"/>
      <p:bldP spid="446" grpId="0"/>
      <p:bldP spid="448" grpId="0"/>
      <p:bldP spid="450" grpId="0"/>
      <p:bldP spid="457" grpId="0"/>
      <p:bldP spid="458" grpId="0"/>
      <p:bldP spid="480" grpId="0"/>
      <p:bldP spid="481" grpId="0"/>
      <p:bldP spid="525" grpId="0"/>
      <p:bldP spid="526" grpId="0"/>
      <p:bldP spid="527" grpId="0"/>
      <p:bldP spid="113" grpId="0" animBg="1"/>
      <p:bldP spid="1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3" name="Table 3">
            <a:extLst>
              <a:ext uri="{FF2B5EF4-FFF2-40B4-BE49-F238E27FC236}">
                <a16:creationId xmlns:a16="http://schemas.microsoft.com/office/drawing/2014/main" id="{2F16523A-716B-444F-8065-45D3B277EA59}"/>
              </a:ext>
            </a:extLst>
          </p:cNvPr>
          <p:cNvGraphicFramePr>
            <a:graphicFrameLocks noGrp="1"/>
          </p:cNvGraphicFramePr>
          <p:nvPr>
            <p:extLst>
              <p:ext uri="{D42A27DB-BD31-4B8C-83A1-F6EECF244321}">
                <p14:modId xmlns:p14="http://schemas.microsoft.com/office/powerpoint/2010/main" val="2225662903"/>
              </p:ext>
            </p:extLst>
          </p:nvPr>
        </p:nvGraphicFramePr>
        <p:xfrm>
          <a:off x="495516" y="2456542"/>
          <a:ext cx="6163248" cy="4272958"/>
        </p:xfrm>
        <a:graphic>
          <a:graphicData uri="http://schemas.openxmlformats.org/drawingml/2006/table">
            <a:tbl>
              <a:tblPr firstRow="1" bandRow="1">
                <a:tableStyleId>{5940675A-B579-460E-94D1-54222C63F5DA}</a:tableStyleId>
              </a:tblPr>
              <a:tblGrid>
                <a:gridCol w="3081624">
                  <a:extLst>
                    <a:ext uri="{9D8B030D-6E8A-4147-A177-3AD203B41FA5}">
                      <a16:colId xmlns:a16="http://schemas.microsoft.com/office/drawing/2014/main" val="1429391249"/>
                    </a:ext>
                  </a:extLst>
                </a:gridCol>
                <a:gridCol w="3081624">
                  <a:extLst>
                    <a:ext uri="{9D8B030D-6E8A-4147-A177-3AD203B41FA5}">
                      <a16:colId xmlns:a16="http://schemas.microsoft.com/office/drawing/2014/main" val="79588303"/>
                    </a:ext>
                  </a:extLst>
                </a:gridCol>
              </a:tblGrid>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58919502"/>
                  </a:ext>
                </a:extLst>
              </a:tr>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9414806"/>
                  </a:ext>
                </a:extLst>
              </a:tr>
            </a:tbl>
          </a:graphicData>
        </a:graphic>
      </p:graphicFrame>
      <p:sp>
        <p:nvSpPr>
          <p:cNvPr id="4" name="Rectangle 3">
            <a:extLst>
              <a:ext uri="{FF2B5EF4-FFF2-40B4-BE49-F238E27FC236}">
                <a16:creationId xmlns:a16="http://schemas.microsoft.com/office/drawing/2014/main" id="{A2AA6615-51E9-4063-B5C6-93275C761A5D}"/>
              </a:ext>
            </a:extLst>
          </p:cNvPr>
          <p:cNvSpPr/>
          <p:nvPr/>
        </p:nvSpPr>
        <p:spPr>
          <a:xfrm>
            <a:off x="477420" y="2450108"/>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-o</a:t>
            </a:r>
          </a:p>
        </p:txBody>
      </p:sp>
      <p:sp>
        <p:nvSpPr>
          <p:cNvPr id="7" name="Rectangle 6">
            <a:extLst>
              <a:ext uri="{FF2B5EF4-FFF2-40B4-BE49-F238E27FC236}">
                <a16:creationId xmlns:a16="http://schemas.microsoft.com/office/drawing/2014/main" id="{EB6C9EDB-EE5B-4001-B822-1E4A56209874}"/>
              </a:ext>
            </a:extLst>
          </p:cNvPr>
          <p:cNvSpPr/>
          <p:nvPr/>
        </p:nvSpPr>
        <p:spPr>
          <a:xfrm>
            <a:off x="495516" y="579681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t>
            </a:r>
            <a:r>
              <a:rPr lang="en-GB" sz="4000" dirty="0" err="1">
                <a:solidFill>
                  <a:srgbClr val="002060"/>
                </a:solidFill>
                <a:latin typeface="Century Gothic" panose="020B0502020202020204" pitchFamily="34" charset="0"/>
              </a:rPr>
              <a:t>os</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C7C68F48-BE21-4548-893D-73780471B8F8}"/>
              </a:ext>
            </a:extLst>
          </p:cNvPr>
          <p:cNvSpPr/>
          <p:nvPr/>
        </p:nvSpPr>
        <p:spPr>
          <a:xfrm>
            <a:off x="5424113" y="245654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a:t>
            </a:r>
            <a:endParaRPr lang="en-GB" sz="3200" dirty="0">
              <a:solidFill>
                <a:srgbClr val="002060"/>
              </a:solidFill>
              <a:latin typeface="Century Gothic" panose="020B0502020202020204" pitchFamily="34" charset="0"/>
            </a:endParaRPr>
          </a:p>
        </p:txBody>
      </p:sp>
      <p:sp>
        <p:nvSpPr>
          <p:cNvPr id="9" name="Rectangle 8">
            <a:extLst>
              <a:ext uri="{FF2B5EF4-FFF2-40B4-BE49-F238E27FC236}">
                <a16:creationId xmlns:a16="http://schemas.microsoft.com/office/drawing/2014/main" id="{F742C0FF-3381-473A-9ED6-D15784DAA2BC}"/>
              </a:ext>
            </a:extLst>
          </p:cNvPr>
          <p:cNvSpPr/>
          <p:nvPr/>
        </p:nvSpPr>
        <p:spPr>
          <a:xfrm>
            <a:off x="5442209" y="5803246"/>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-as</a:t>
            </a:r>
          </a:p>
        </p:txBody>
      </p:sp>
      <p:sp>
        <p:nvSpPr>
          <p:cNvPr id="5" name="TextBox 4">
            <a:extLst>
              <a:ext uri="{FF2B5EF4-FFF2-40B4-BE49-F238E27FC236}">
                <a16:creationId xmlns:a16="http://schemas.microsoft.com/office/drawing/2014/main" id="{3F43D6C6-A3EE-4F38-94D0-003689DB4B24}"/>
              </a:ext>
            </a:extLst>
          </p:cNvPr>
          <p:cNvSpPr txBox="1"/>
          <p:nvPr/>
        </p:nvSpPr>
        <p:spPr>
          <a:xfrm>
            <a:off x="69730" y="1121918"/>
            <a:ext cx="1877787"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divertido</a:t>
            </a:r>
            <a:endParaRPr lang="en-GB" sz="2800" dirty="0">
              <a:solidFill>
                <a:srgbClr val="002060"/>
              </a:solidFill>
              <a:latin typeface="Century Gothic" panose="020B0502020202020204" pitchFamily="34" charset="0"/>
            </a:endParaRPr>
          </a:p>
        </p:txBody>
      </p:sp>
      <p:sp>
        <p:nvSpPr>
          <p:cNvPr id="6" name="Oval 5">
            <a:extLst>
              <a:ext uri="{FF2B5EF4-FFF2-40B4-BE49-F238E27FC236}">
                <a16:creationId xmlns:a16="http://schemas.microsoft.com/office/drawing/2014/main" id="{A653F0E6-FB4A-4D98-AA41-36BC8BC48038}"/>
              </a:ext>
            </a:extLst>
          </p:cNvPr>
          <p:cNvSpPr/>
          <p:nvPr/>
        </p:nvSpPr>
        <p:spPr>
          <a:xfrm>
            <a:off x="7497753" y="2333740"/>
            <a:ext cx="1601462" cy="1465025"/>
          </a:xfrm>
          <a:prstGeom prst="ellipse">
            <a:avLst/>
          </a:prstGeom>
          <a:solidFill>
            <a:schemeClr val="accent6">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002060"/>
                </a:solidFill>
                <a:latin typeface="Century Gothic" panose="020B0502020202020204" pitchFamily="34" charset="0"/>
              </a:rPr>
              <a:t> - es </a:t>
            </a:r>
          </a:p>
        </p:txBody>
      </p:sp>
      <p:sp>
        <p:nvSpPr>
          <p:cNvPr id="15" name="TextBox 14">
            <a:extLst>
              <a:ext uri="{FF2B5EF4-FFF2-40B4-BE49-F238E27FC236}">
                <a16:creationId xmlns:a16="http://schemas.microsoft.com/office/drawing/2014/main" id="{90EF6CFB-8D0B-454B-9A3E-3D5AD9BCF7D2}"/>
              </a:ext>
            </a:extLst>
          </p:cNvPr>
          <p:cNvSpPr txBox="1"/>
          <p:nvPr/>
        </p:nvSpPr>
        <p:spPr>
          <a:xfrm>
            <a:off x="4357996" y="1090709"/>
            <a:ext cx="2236559"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feliz</a:t>
            </a:r>
            <a:endParaRPr lang="en-GB" sz="28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C40C1334-F9B6-429E-A3E9-DCD7336C2937}"/>
              </a:ext>
            </a:extLst>
          </p:cNvPr>
          <p:cNvSpPr txBox="1"/>
          <p:nvPr/>
        </p:nvSpPr>
        <p:spPr>
          <a:xfrm>
            <a:off x="5767379" y="1057598"/>
            <a:ext cx="1967021"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tranquilo</a:t>
            </a:r>
            <a:endParaRPr lang="en-GB" sz="28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58D362B6-06C4-4704-94B9-BA579AFDF54E}"/>
              </a:ext>
            </a:extLst>
          </p:cNvPr>
          <p:cNvSpPr txBox="1"/>
          <p:nvPr/>
        </p:nvSpPr>
        <p:spPr>
          <a:xfrm>
            <a:off x="7674435" y="1030667"/>
            <a:ext cx="184655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elegante</a:t>
            </a:r>
            <a:endParaRPr lang="en-GB" sz="2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A1BD1602-6741-4C9E-83A0-38D3EBE21532}"/>
              </a:ext>
            </a:extLst>
          </p:cNvPr>
          <p:cNvSpPr txBox="1"/>
          <p:nvPr/>
        </p:nvSpPr>
        <p:spPr>
          <a:xfrm>
            <a:off x="0" y="1628833"/>
            <a:ext cx="2066214"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negativo</a:t>
            </a:r>
            <a:endParaRPr lang="en-GB" sz="2800" dirty="0"/>
          </a:p>
        </p:txBody>
      </p:sp>
      <p:sp>
        <p:nvSpPr>
          <p:cNvPr id="25" name="TextBox 24">
            <a:extLst>
              <a:ext uri="{FF2B5EF4-FFF2-40B4-BE49-F238E27FC236}">
                <a16:creationId xmlns:a16="http://schemas.microsoft.com/office/drawing/2014/main" id="{604537F9-F831-4271-A817-B409CDCB0D7E}"/>
              </a:ext>
            </a:extLst>
          </p:cNvPr>
          <p:cNvSpPr txBox="1"/>
          <p:nvPr/>
        </p:nvSpPr>
        <p:spPr>
          <a:xfrm>
            <a:off x="1960856" y="1600795"/>
            <a:ext cx="1802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increíble</a:t>
            </a:r>
            <a:endParaRPr lang="en-GB" sz="2800" dirty="0"/>
          </a:p>
        </p:txBody>
      </p:sp>
      <p:sp>
        <p:nvSpPr>
          <p:cNvPr id="27" name="TextBox 26">
            <a:extLst>
              <a:ext uri="{FF2B5EF4-FFF2-40B4-BE49-F238E27FC236}">
                <a16:creationId xmlns:a16="http://schemas.microsoft.com/office/drawing/2014/main" id="{084362FF-BEAA-4963-88C6-AFA88D9E6CF6}"/>
              </a:ext>
            </a:extLst>
          </p:cNvPr>
          <p:cNvSpPr txBox="1"/>
          <p:nvPr/>
        </p:nvSpPr>
        <p:spPr>
          <a:xfrm>
            <a:off x="7354879" y="1577828"/>
            <a:ext cx="1933987"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capaz</a:t>
            </a:r>
            <a:endParaRPr lang="en-GB" sz="28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21E651FE-1C6F-48F2-B5EF-9376E1F239DE}"/>
              </a:ext>
            </a:extLst>
          </p:cNvPr>
          <p:cNvSpPr txBox="1"/>
          <p:nvPr/>
        </p:nvSpPr>
        <p:spPr>
          <a:xfrm>
            <a:off x="3984192" y="1586257"/>
            <a:ext cx="1586496"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curioso</a:t>
            </a:r>
          </a:p>
        </p:txBody>
      </p:sp>
      <p:sp>
        <p:nvSpPr>
          <p:cNvPr id="33" name="TextBox 32">
            <a:extLst>
              <a:ext uri="{FF2B5EF4-FFF2-40B4-BE49-F238E27FC236}">
                <a16:creationId xmlns:a16="http://schemas.microsoft.com/office/drawing/2014/main" id="{946B2E9A-3D78-48B0-8E43-30F8272A4295}"/>
              </a:ext>
            </a:extLst>
          </p:cNvPr>
          <p:cNvSpPr txBox="1"/>
          <p:nvPr/>
        </p:nvSpPr>
        <p:spPr>
          <a:xfrm>
            <a:off x="2072267" y="1108891"/>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imposible</a:t>
            </a:r>
            <a:endParaRPr lang="en-GB" sz="28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77CEE85B-3FDD-43A1-B787-90BCBDBC24ED}"/>
              </a:ext>
            </a:extLst>
          </p:cNvPr>
          <p:cNvSpPr txBox="1"/>
          <p:nvPr/>
        </p:nvSpPr>
        <p:spPr>
          <a:xfrm>
            <a:off x="5525984" y="1566982"/>
            <a:ext cx="1632204"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pesado</a:t>
            </a:r>
            <a:endParaRPr lang="en-GB" sz="28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FF4C5A23-8B75-4DFC-B68E-329864EB0260}"/>
              </a:ext>
            </a:extLst>
          </p:cNvPr>
          <p:cNvSpPr txBox="1"/>
          <p:nvPr/>
        </p:nvSpPr>
        <p:spPr>
          <a:xfrm>
            <a:off x="2610678" y="2995551"/>
            <a:ext cx="2152066"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divertido</a:t>
            </a:r>
            <a:endParaRPr lang="en-GB" sz="2800" b="1" dirty="0">
              <a:solidFill>
                <a:srgbClr val="92D050"/>
              </a:solidFill>
              <a:latin typeface="Century Gothic" panose="020B0502020202020204" pitchFamily="34" charset="0"/>
            </a:endParaRPr>
          </a:p>
        </p:txBody>
      </p:sp>
      <p:sp>
        <p:nvSpPr>
          <p:cNvPr id="40" name="TextBox 39">
            <a:extLst>
              <a:ext uri="{FF2B5EF4-FFF2-40B4-BE49-F238E27FC236}">
                <a16:creationId xmlns:a16="http://schemas.microsoft.com/office/drawing/2014/main" id="{65A1BC23-6645-46A8-92A3-8AE5FF964107}"/>
              </a:ext>
            </a:extLst>
          </p:cNvPr>
          <p:cNvSpPr txBox="1"/>
          <p:nvPr/>
        </p:nvSpPr>
        <p:spPr>
          <a:xfrm>
            <a:off x="9496696" y="226565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feliz</a:t>
            </a:r>
            <a:endParaRPr lang="en-GB" sz="2800" b="1" dirty="0">
              <a:solidFill>
                <a:srgbClr val="92D050"/>
              </a:solidFill>
              <a:latin typeface="Century Gothic" panose="020B0502020202020204" pitchFamily="34" charset="0"/>
            </a:endParaRPr>
          </a:p>
        </p:txBody>
      </p:sp>
      <p:sp>
        <p:nvSpPr>
          <p:cNvPr id="41" name="TextBox 40">
            <a:extLst>
              <a:ext uri="{FF2B5EF4-FFF2-40B4-BE49-F238E27FC236}">
                <a16:creationId xmlns:a16="http://schemas.microsoft.com/office/drawing/2014/main" id="{89E5BAA4-5FF3-4D9F-BE0E-B05BC822C468}"/>
              </a:ext>
            </a:extLst>
          </p:cNvPr>
          <p:cNvSpPr txBox="1"/>
          <p:nvPr/>
        </p:nvSpPr>
        <p:spPr>
          <a:xfrm>
            <a:off x="2595064" y="3928074"/>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negativo</a:t>
            </a:r>
            <a:endParaRPr lang="en-GB" sz="2800" b="1" dirty="0">
              <a:solidFill>
                <a:srgbClr val="92D050"/>
              </a:solidFill>
              <a:latin typeface="Century Gothic" panose="020B0502020202020204" pitchFamily="34" charset="0"/>
            </a:endParaRPr>
          </a:p>
        </p:txBody>
      </p:sp>
      <p:sp>
        <p:nvSpPr>
          <p:cNvPr id="42" name="TextBox 41">
            <a:extLst>
              <a:ext uri="{FF2B5EF4-FFF2-40B4-BE49-F238E27FC236}">
                <a16:creationId xmlns:a16="http://schemas.microsoft.com/office/drawing/2014/main" id="{73C3891E-F54E-45E1-B118-D1FD9699A592}"/>
              </a:ext>
            </a:extLst>
          </p:cNvPr>
          <p:cNvSpPr txBox="1"/>
          <p:nvPr/>
        </p:nvSpPr>
        <p:spPr>
          <a:xfrm>
            <a:off x="2586473" y="3504916"/>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tranquilo</a:t>
            </a:r>
            <a:endParaRPr lang="en-GB" sz="2800" b="1" dirty="0">
              <a:solidFill>
                <a:srgbClr val="92D050"/>
              </a:solidFill>
              <a:latin typeface="Century Gothic" panose="020B0502020202020204" pitchFamily="34" charset="0"/>
            </a:endParaRPr>
          </a:p>
        </p:txBody>
      </p:sp>
      <p:sp>
        <p:nvSpPr>
          <p:cNvPr id="43" name="TextBox 42">
            <a:extLst>
              <a:ext uri="{FF2B5EF4-FFF2-40B4-BE49-F238E27FC236}">
                <a16:creationId xmlns:a16="http://schemas.microsoft.com/office/drawing/2014/main" id="{6BAAE9B7-F2D2-4004-A05B-06208F70C44B}"/>
              </a:ext>
            </a:extLst>
          </p:cNvPr>
          <p:cNvSpPr txBox="1"/>
          <p:nvPr/>
        </p:nvSpPr>
        <p:spPr>
          <a:xfrm>
            <a:off x="9327918" y="4674270"/>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elegante</a:t>
            </a:r>
            <a:endParaRPr lang="en-GB" sz="2800" b="1"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A6DE92C0-3A25-4572-A6F3-969C3360BA6D}"/>
              </a:ext>
            </a:extLst>
          </p:cNvPr>
          <p:cNvSpPr txBox="1"/>
          <p:nvPr/>
        </p:nvSpPr>
        <p:spPr>
          <a:xfrm>
            <a:off x="9346014" y="5185744"/>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increíble</a:t>
            </a:r>
            <a:endParaRPr lang="en-GB" sz="2800" b="1"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0C8D4F14-DAA3-4117-8BA3-4EB6AAEE215E}"/>
              </a:ext>
            </a:extLst>
          </p:cNvPr>
          <p:cNvSpPr txBox="1"/>
          <p:nvPr/>
        </p:nvSpPr>
        <p:spPr>
          <a:xfrm>
            <a:off x="2595064" y="4351232"/>
            <a:ext cx="2231136"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curioso</a:t>
            </a:r>
          </a:p>
        </p:txBody>
      </p:sp>
      <p:sp>
        <p:nvSpPr>
          <p:cNvPr id="48" name="TextBox 47">
            <a:extLst>
              <a:ext uri="{FF2B5EF4-FFF2-40B4-BE49-F238E27FC236}">
                <a16:creationId xmlns:a16="http://schemas.microsoft.com/office/drawing/2014/main" id="{81721672-A56B-453B-86AC-16737B7FC368}"/>
              </a:ext>
            </a:extLst>
          </p:cNvPr>
          <p:cNvSpPr txBox="1"/>
          <p:nvPr/>
        </p:nvSpPr>
        <p:spPr>
          <a:xfrm>
            <a:off x="9402898" y="2712170"/>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difícil</a:t>
            </a:r>
            <a:endParaRPr lang="en-GB" sz="2800" b="1"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2792BBCC-FEC8-4642-AB08-367C34B40B01}"/>
              </a:ext>
            </a:extLst>
          </p:cNvPr>
          <p:cNvSpPr txBox="1"/>
          <p:nvPr/>
        </p:nvSpPr>
        <p:spPr>
          <a:xfrm>
            <a:off x="2613160" y="4723743"/>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pesado</a:t>
            </a:r>
            <a:endParaRPr lang="en-GB" sz="2800" b="1" dirty="0">
              <a:solidFill>
                <a:srgbClr val="92D050"/>
              </a:solidFill>
              <a:latin typeface="Century Gothic" panose="020B0502020202020204" pitchFamily="34" charset="0"/>
            </a:endParaRPr>
          </a:p>
        </p:txBody>
      </p:sp>
      <p:sp>
        <p:nvSpPr>
          <p:cNvPr id="50" name="TextBox 49">
            <a:extLst>
              <a:ext uri="{FF2B5EF4-FFF2-40B4-BE49-F238E27FC236}">
                <a16:creationId xmlns:a16="http://schemas.microsoft.com/office/drawing/2014/main" id="{6D027340-D55B-4C98-A7BB-55B75642936C}"/>
              </a:ext>
            </a:extLst>
          </p:cNvPr>
          <p:cNvSpPr txBox="1"/>
          <p:nvPr/>
        </p:nvSpPr>
        <p:spPr>
          <a:xfrm>
            <a:off x="9364110" y="4215056"/>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imposible</a:t>
            </a:r>
            <a:endParaRPr lang="en-GB" sz="2800" b="1" dirty="0">
              <a:solidFill>
                <a:srgbClr val="92D050"/>
              </a:solidFill>
              <a:latin typeface="Century Gothic" panose="020B0502020202020204" pitchFamily="34" charset="0"/>
            </a:endParaRPr>
          </a:p>
        </p:txBody>
      </p:sp>
      <p:sp>
        <p:nvSpPr>
          <p:cNvPr id="51" name="Title 1">
            <a:extLst>
              <a:ext uri="{FF2B5EF4-FFF2-40B4-BE49-F238E27FC236}">
                <a16:creationId xmlns:a16="http://schemas.microsoft.com/office/drawing/2014/main" id="{DE8B510D-FFDD-422F-AE39-4025FCBE10DD}"/>
              </a:ext>
            </a:extLst>
          </p:cNvPr>
          <p:cNvSpPr txBox="1">
            <a:spLocks/>
          </p:cNvSpPr>
          <p:nvPr/>
        </p:nvSpPr>
        <p:spPr>
          <a:xfrm>
            <a:off x="11318746" y="92984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52" name="Google Shape;282;p13" descr="Reading, Book, Symbol, Icon, Reader, Man">
            <a:extLst>
              <a:ext uri="{FF2B5EF4-FFF2-40B4-BE49-F238E27FC236}">
                <a16:creationId xmlns:a16="http://schemas.microsoft.com/office/drawing/2014/main" id="{17AB18D3-34A3-4F58-B273-8C5FA963B5E5}"/>
              </a:ext>
            </a:extLst>
          </p:cNvPr>
          <p:cNvPicPr preferRelativeResize="0"/>
          <p:nvPr/>
        </p:nvPicPr>
        <p:blipFill rotWithShape="1">
          <a:blip r:embed="rId16">
            <a:alphaModFix/>
            <a:duotone>
              <a:schemeClr val="accent6">
                <a:shade val="45000"/>
                <a:satMod val="135000"/>
              </a:schemeClr>
              <a:prstClr val="white"/>
            </a:duotone>
            <a:extLst>
              <a:ext uri="{BEBA8EAE-BF5A-486C-A8C5-ECC9F3942E4B}">
                <a14:imgProps xmlns:a14="http://schemas.microsoft.com/office/drawing/2010/main">
                  <a14:imgLayer r:embed="rId17">
                    <a14:imgEffect>
                      <a14:artisticPaintStrokes/>
                    </a14:imgEffect>
                  </a14:imgLayer>
                </a14:imgProps>
              </a:ext>
            </a:extLst>
          </a:blip>
          <a:srcRect/>
          <a:stretch/>
        </p:blipFill>
        <p:spPr>
          <a:xfrm>
            <a:off x="11248066" y="111850"/>
            <a:ext cx="782801" cy="782801"/>
          </a:xfrm>
          <a:prstGeom prst="roundRect">
            <a:avLst/>
          </a:prstGeom>
          <a:solidFill>
            <a:srgbClr val="00B050"/>
          </a:solidFill>
          <a:ln>
            <a:noFill/>
          </a:ln>
        </p:spPr>
      </p:pic>
      <p:sp>
        <p:nvSpPr>
          <p:cNvPr id="36" name="TextBox 35">
            <a:extLst>
              <a:ext uri="{FF2B5EF4-FFF2-40B4-BE49-F238E27FC236}">
                <a16:creationId xmlns:a16="http://schemas.microsoft.com/office/drawing/2014/main" id="{0145DBA4-6F4B-43EE-80A4-D5F0A56A6689}"/>
              </a:ext>
            </a:extLst>
          </p:cNvPr>
          <p:cNvSpPr txBox="1"/>
          <p:nvPr/>
        </p:nvSpPr>
        <p:spPr>
          <a:xfrm>
            <a:off x="9672454" y="1074783"/>
            <a:ext cx="1885113"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difícil</a:t>
            </a:r>
            <a:endParaRPr lang="en-GB" sz="2800" dirty="0"/>
          </a:p>
        </p:txBody>
      </p:sp>
      <p:sp>
        <p:nvSpPr>
          <p:cNvPr id="39" name="Oval 38">
            <a:extLst>
              <a:ext uri="{FF2B5EF4-FFF2-40B4-BE49-F238E27FC236}">
                <a16:creationId xmlns:a16="http://schemas.microsoft.com/office/drawing/2014/main" id="{1BF8F45D-C022-45DC-B5C7-1A09AEC7DF35}"/>
              </a:ext>
            </a:extLst>
          </p:cNvPr>
          <p:cNvSpPr/>
          <p:nvPr/>
        </p:nvSpPr>
        <p:spPr>
          <a:xfrm>
            <a:off x="7530922" y="4219997"/>
            <a:ext cx="1615364" cy="1495090"/>
          </a:xfrm>
          <a:prstGeom prst="ellipse">
            <a:avLst/>
          </a:prstGeom>
          <a:solidFill>
            <a:schemeClr val="accent6">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solidFill>
                  <a:srgbClr val="002060"/>
                </a:solidFill>
                <a:latin typeface="Century Gothic" panose="020B0502020202020204" pitchFamily="34" charset="0"/>
              </a:rPr>
              <a:t> - s </a:t>
            </a:r>
          </a:p>
        </p:txBody>
      </p:sp>
      <p:sp>
        <p:nvSpPr>
          <p:cNvPr id="53" name="TextBox 52">
            <a:extLst>
              <a:ext uri="{FF2B5EF4-FFF2-40B4-BE49-F238E27FC236}">
                <a16:creationId xmlns:a16="http://schemas.microsoft.com/office/drawing/2014/main" id="{A389F837-8603-42E5-B62E-E0BBDC1092F7}"/>
              </a:ext>
            </a:extLst>
          </p:cNvPr>
          <p:cNvSpPr txBox="1"/>
          <p:nvPr/>
        </p:nvSpPr>
        <p:spPr>
          <a:xfrm>
            <a:off x="9416150" y="3157987"/>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capaz</a:t>
            </a:r>
            <a:endParaRPr lang="en-GB" sz="2800" b="1" dirty="0">
              <a:solidFill>
                <a:srgbClr val="92D050"/>
              </a:solidFill>
              <a:latin typeface="Century Gothic" panose="020B0502020202020204" pitchFamily="34" charset="0"/>
            </a:endParaRPr>
          </a:p>
        </p:txBody>
      </p:sp>
      <p:sp>
        <p:nvSpPr>
          <p:cNvPr id="54" name="TextBox 53">
            <a:extLst>
              <a:ext uri="{FF2B5EF4-FFF2-40B4-BE49-F238E27FC236}">
                <a16:creationId xmlns:a16="http://schemas.microsoft.com/office/drawing/2014/main" id="{F5E6639C-960A-440D-A449-15A59790A6D3}"/>
              </a:ext>
            </a:extLst>
          </p:cNvPr>
          <p:cNvSpPr txBox="1"/>
          <p:nvPr/>
        </p:nvSpPr>
        <p:spPr>
          <a:xfrm>
            <a:off x="7504418" y="5741968"/>
            <a:ext cx="4687582"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Write down the plural form of </a:t>
            </a:r>
          </a:p>
          <a:p>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feli</a:t>
            </a:r>
            <a:r>
              <a:rPr lang="en-GB" sz="2000" b="1" dirty="0" err="1">
                <a:solidFill>
                  <a:srgbClr val="FF0000"/>
                </a:solidFill>
                <a:latin typeface="Century Gothic" panose="020B0502020202020204" pitchFamily="34" charset="0"/>
              </a:rPr>
              <a:t>z</a:t>
            </a:r>
            <a:r>
              <a:rPr lang="en-GB" sz="2000" b="1" dirty="0">
                <a:solidFill>
                  <a:srgbClr val="002060"/>
                </a:solidFill>
                <a:latin typeface="Century Gothic" panose="020B0502020202020204" pitchFamily="34" charset="0"/>
              </a:rPr>
              <a:t>’ &amp; ‘</a:t>
            </a:r>
            <a:r>
              <a:rPr lang="en-GB" sz="2000" b="1" dirty="0" err="1">
                <a:solidFill>
                  <a:srgbClr val="002060"/>
                </a:solidFill>
                <a:latin typeface="Century Gothic" panose="020B0502020202020204" pitchFamily="34" charset="0"/>
              </a:rPr>
              <a:t>capa</a:t>
            </a:r>
            <a:r>
              <a:rPr lang="en-GB" sz="2000" b="1" dirty="0" err="1">
                <a:solidFill>
                  <a:srgbClr val="FF0000"/>
                </a:solidFill>
                <a:latin typeface="Century Gothic" panose="020B0502020202020204" pitchFamily="34" charset="0"/>
              </a:rPr>
              <a:t>z</a:t>
            </a:r>
            <a:r>
              <a:rPr lang="en-GB" sz="2000" b="1" dirty="0">
                <a:solidFill>
                  <a:srgbClr val="002060"/>
                </a:solidFill>
                <a:latin typeface="Century Gothic" panose="020B0502020202020204" pitchFamily="34" charset="0"/>
              </a:rPr>
              <a:t>’.</a:t>
            </a:r>
            <a:endParaRPr lang="en-GB" dirty="0">
              <a:solidFill>
                <a:srgbClr val="002060"/>
              </a:solidFill>
              <a:latin typeface="Century Gothic" panose="020B0502020202020204" pitchFamily="34" charset="0"/>
            </a:endParaRPr>
          </a:p>
        </p:txBody>
      </p:sp>
      <p:pic>
        <p:nvPicPr>
          <p:cNvPr id="55" name="Picture 2" descr="Cup, Icons, Medal, Win, Game, The Competition, Award">
            <a:extLst>
              <a:ext uri="{FF2B5EF4-FFF2-40B4-BE49-F238E27FC236}">
                <a16:creationId xmlns:a16="http://schemas.microsoft.com/office/drawing/2014/main" id="{3FF4F89F-3646-489A-A6B9-D5986730677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05480" y="5636603"/>
            <a:ext cx="527765" cy="527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E129882D-C84D-4C32-B014-8A45DC32E9FE}"/>
              </a:ext>
            </a:extLst>
          </p:cNvPr>
          <p:cNvSpPr txBox="1"/>
          <p:nvPr/>
        </p:nvSpPr>
        <p:spPr>
          <a:xfrm>
            <a:off x="7595570" y="6375901"/>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feli</a:t>
            </a:r>
            <a:r>
              <a:rPr lang="en-GB" sz="2800" b="1" dirty="0" err="1">
                <a:solidFill>
                  <a:srgbClr val="FF0000"/>
                </a:solidFill>
                <a:latin typeface="Century Gothic" panose="020B0502020202020204" pitchFamily="34" charset="0"/>
              </a:rPr>
              <a:t>c</a:t>
            </a:r>
            <a:r>
              <a:rPr lang="en-GB" sz="2800" dirty="0" err="1">
                <a:solidFill>
                  <a:srgbClr val="002060"/>
                </a:solidFill>
                <a:latin typeface="Century Gothic" panose="020B0502020202020204" pitchFamily="34" charset="0"/>
              </a:rPr>
              <a:t>es</a:t>
            </a:r>
            <a:endParaRPr lang="en-GB" sz="2800" b="1" dirty="0">
              <a:solidFill>
                <a:srgbClr val="FF0000"/>
              </a:solidFill>
              <a:latin typeface="Century Gothic" panose="020B0502020202020204" pitchFamily="34" charset="0"/>
            </a:endParaRPr>
          </a:p>
        </p:txBody>
      </p:sp>
      <p:sp>
        <p:nvSpPr>
          <p:cNvPr id="57" name="TextBox 56">
            <a:extLst>
              <a:ext uri="{FF2B5EF4-FFF2-40B4-BE49-F238E27FC236}">
                <a16:creationId xmlns:a16="http://schemas.microsoft.com/office/drawing/2014/main" id="{02DEDD35-C0B6-48C3-8849-B1CFCA63E657}"/>
              </a:ext>
            </a:extLst>
          </p:cNvPr>
          <p:cNvSpPr txBox="1"/>
          <p:nvPr/>
        </p:nvSpPr>
        <p:spPr>
          <a:xfrm>
            <a:off x="9074632" y="6387350"/>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capa</a:t>
            </a:r>
            <a:r>
              <a:rPr lang="en-GB" sz="2800" b="1" dirty="0" err="1">
                <a:solidFill>
                  <a:srgbClr val="FF0000"/>
                </a:solidFill>
                <a:latin typeface="Century Gothic" panose="020B0502020202020204" pitchFamily="34" charset="0"/>
              </a:rPr>
              <a:t>c</a:t>
            </a:r>
            <a:r>
              <a:rPr lang="en-GB" sz="2800" dirty="0" err="1">
                <a:solidFill>
                  <a:srgbClr val="002060"/>
                </a:solidFill>
                <a:latin typeface="Century Gothic" panose="020B0502020202020204" pitchFamily="34" charset="0"/>
              </a:rPr>
              <a:t>es</a:t>
            </a:r>
            <a:endParaRPr lang="en-GB" sz="2800" b="1" dirty="0">
              <a:solidFill>
                <a:srgbClr val="FF0000"/>
              </a:solidFill>
              <a:latin typeface="Century Gothic" panose="020B0502020202020204" pitchFamily="34" charset="0"/>
            </a:endParaRPr>
          </a:p>
        </p:txBody>
      </p:sp>
      <p:pic>
        <p:nvPicPr>
          <p:cNvPr id="46" name="Graphic 45" descr="Teacher">
            <a:extLst>
              <a:ext uri="{FF2B5EF4-FFF2-40B4-BE49-F238E27FC236}">
                <a16:creationId xmlns:a16="http://schemas.microsoft.com/office/drawing/2014/main" id="{A088463D-50D7-7F42-78D6-BEED0FC219F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443595" y="-51375"/>
            <a:ext cx="914400" cy="914400"/>
          </a:xfrm>
          <a:prstGeom prst="rect">
            <a:avLst/>
          </a:prstGeom>
        </p:spPr>
      </p:pic>
      <p:sp>
        <p:nvSpPr>
          <p:cNvPr id="58" name="Speech Bubble: Rectangle with Corners Rounded 57">
            <a:hlinkClick r:id="" action="ppaction://noaction">
              <a:snd r:embed="rId21" name="4_1.wav"/>
            </a:hlinkClick>
            <a:extLst>
              <a:ext uri="{FF2B5EF4-FFF2-40B4-BE49-F238E27FC236}">
                <a16:creationId xmlns:a16="http://schemas.microsoft.com/office/drawing/2014/main" id="{3708FC76-8295-277D-ABD9-2BBEA066FB96}"/>
              </a:ext>
            </a:extLst>
          </p:cNvPr>
          <p:cNvSpPr/>
          <p:nvPr/>
        </p:nvSpPr>
        <p:spPr>
          <a:xfrm>
            <a:off x="4357996" y="233167"/>
            <a:ext cx="4120206"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noProof="0" dirty="0" err="1">
                <a:solidFill>
                  <a:schemeClr val="bg1"/>
                </a:solidFill>
                <a:latin typeface="Century Gothic" panose="020B0502020202020204" pitchFamily="34" charset="0"/>
                <a:sym typeface="Century Gothic"/>
              </a:rPr>
              <a:t>Clasifica</a:t>
            </a:r>
            <a:r>
              <a:rPr lang="en-GB" sz="2800" b="1" noProof="0" dirty="0">
                <a:solidFill>
                  <a:schemeClr val="bg1"/>
                </a:solidFill>
                <a:latin typeface="Century Gothic" panose="020B0502020202020204" pitchFamily="34" charset="0"/>
                <a:sym typeface="Century Gothic"/>
              </a:rPr>
              <a:t> las palabras.</a:t>
            </a:r>
            <a:endPar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580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33"/>
                                        </p:tgtEl>
                                        <p:attrNameLst>
                                          <p:attrName>ppt_x</p:attrName>
                                        </p:attrNameLst>
                                      </p:cBhvr>
                                      <p:tavLst>
                                        <p:tav tm="0">
                                          <p:val>
                                            <p:strVal val="ppt_x"/>
                                          </p:val>
                                        </p:tav>
                                        <p:tav tm="100000">
                                          <p:val>
                                            <p:strVal val="ppt_x"/>
                                          </p:val>
                                        </p:tav>
                                      </p:tavLst>
                                    </p:anim>
                                    <p:anim calcmode="lin" valueType="num">
                                      <p:cBhvr additive="base">
                                        <p:cTn id="17" dur="500"/>
                                        <p:tgtEl>
                                          <p:spTgt spid="33"/>
                                        </p:tgtEl>
                                        <p:attrNameLst>
                                          <p:attrName>ppt_y</p:attrName>
                                        </p:attrNameLst>
                                      </p:cBhvr>
                                      <p:tavLst>
                                        <p:tav tm="0">
                                          <p:val>
                                            <p:strVal val="ppt_y"/>
                                          </p:val>
                                        </p:tav>
                                        <p:tav tm="100000">
                                          <p:val>
                                            <p:strVal val="1+ppt_h/2"/>
                                          </p:val>
                                        </p:tav>
                                      </p:tavLst>
                                    </p:anim>
                                    <p:set>
                                      <p:cBhvr>
                                        <p:cTn id="18"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4_3.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ppt_x"/>
                                          </p:val>
                                        </p:tav>
                                        <p:tav tm="100000">
                                          <p:val>
                                            <p:strVal val="#ppt_x"/>
                                          </p:val>
                                        </p:tav>
                                      </p:tavLst>
                                    </p:anim>
                                    <p:anim calcmode="lin" valueType="num">
                                      <p:cBhvr additive="base">
                                        <p:cTn id="2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ppt_x"/>
                                          </p:val>
                                        </p:tav>
                                      </p:tavLst>
                                    </p:anim>
                                    <p:anim calcmode="lin" valueType="num">
                                      <p:cBhvr additive="base">
                                        <p:cTn id="27" dur="500"/>
                                        <p:tgtEl>
                                          <p:spTgt spid="15"/>
                                        </p:tgtEl>
                                        <p:attrNameLst>
                                          <p:attrName>ppt_y</p:attrName>
                                        </p:attrNameLst>
                                      </p:cBhvr>
                                      <p:tavLst>
                                        <p:tav tm="0">
                                          <p:val>
                                            <p:strVal val="ppt_y"/>
                                          </p:val>
                                        </p:tav>
                                        <p:tav tm="100000">
                                          <p:val>
                                            <p:strVal val="1+ppt_h/2"/>
                                          </p:val>
                                        </p:tav>
                                      </p:tavLst>
                                    </p:anim>
                                    <p:set>
                                      <p:cBhvr>
                                        <p:cTn id="2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4_4.wav"/>
                                        </p:tgtEl>
                                      </p:cMediaNode>
                                    </p:audio>
                                  </p:sub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9"/>
                                        </p:tgtEl>
                                        <p:attrNameLst>
                                          <p:attrName>ppt_x</p:attrName>
                                        </p:attrNameLst>
                                      </p:cBhvr>
                                      <p:tavLst>
                                        <p:tav tm="0">
                                          <p:val>
                                            <p:strVal val="ppt_x"/>
                                          </p:val>
                                        </p:tav>
                                        <p:tav tm="100000">
                                          <p:val>
                                            <p:strVal val="ppt_x"/>
                                          </p:val>
                                        </p:tav>
                                      </p:tavLst>
                                    </p:anim>
                                    <p:anim calcmode="lin" valueType="num">
                                      <p:cBhvr additive="base">
                                        <p:cTn id="37" dur="500"/>
                                        <p:tgtEl>
                                          <p:spTgt spid="19"/>
                                        </p:tgtEl>
                                        <p:attrNameLst>
                                          <p:attrName>ppt_y</p:attrName>
                                        </p:attrNameLst>
                                      </p:cBhvr>
                                      <p:tavLst>
                                        <p:tav tm="0">
                                          <p:val>
                                            <p:strVal val="ppt_y"/>
                                          </p:val>
                                        </p:tav>
                                        <p:tav tm="100000">
                                          <p:val>
                                            <p:strVal val="1+ppt_h/2"/>
                                          </p:val>
                                        </p:tav>
                                      </p:tavLst>
                                    </p:anim>
                                    <p:set>
                                      <p:cBhvr>
                                        <p:cTn id="3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6" name="4_5.wav"/>
                                        </p:tgtEl>
                                      </p:cMediaNode>
                                    </p:audio>
                                  </p:subTnLst>
                                </p:cTn>
                              </p:par>
                              <p:par>
                                <p:cTn id="39" presetID="2" presetClass="entr" presetSubtype="4"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21"/>
                                        </p:tgtEl>
                                        <p:attrNameLst>
                                          <p:attrName>ppt_x</p:attrName>
                                        </p:attrNameLst>
                                      </p:cBhvr>
                                      <p:tavLst>
                                        <p:tav tm="0">
                                          <p:val>
                                            <p:strVal val="ppt_x"/>
                                          </p:val>
                                        </p:tav>
                                        <p:tav tm="100000">
                                          <p:val>
                                            <p:strVal val="ppt_x"/>
                                          </p:val>
                                        </p:tav>
                                      </p:tavLst>
                                    </p:anim>
                                    <p:anim calcmode="lin" valueType="num">
                                      <p:cBhvr additive="base">
                                        <p:cTn id="47" dur="500"/>
                                        <p:tgtEl>
                                          <p:spTgt spid="21"/>
                                        </p:tgtEl>
                                        <p:attrNameLst>
                                          <p:attrName>ppt_y</p:attrName>
                                        </p:attrNameLst>
                                      </p:cBhvr>
                                      <p:tavLst>
                                        <p:tav tm="0">
                                          <p:val>
                                            <p:strVal val="ppt_y"/>
                                          </p:val>
                                        </p:tav>
                                        <p:tav tm="100000">
                                          <p:val>
                                            <p:strVal val="1+ppt_h/2"/>
                                          </p:val>
                                        </p:tav>
                                      </p:tavLst>
                                    </p:anim>
                                    <p:set>
                                      <p:cBhvr>
                                        <p:cTn id="48"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7" name="4_6.wav"/>
                                        </p:tgtEl>
                                      </p:cMediaNode>
                                    </p:audio>
                                  </p:subTnLst>
                                </p:cTn>
                              </p:par>
                              <p:par>
                                <p:cTn id="49" presetID="2" presetClass="entr" presetSubtype="4"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0" nodeType="clickEffect">
                                  <p:stCondLst>
                                    <p:cond delay="0"/>
                                  </p:stCondLst>
                                  <p:childTnLst>
                                    <p:anim calcmode="lin" valueType="num">
                                      <p:cBhvr additive="base">
                                        <p:cTn id="56" dur="500"/>
                                        <p:tgtEl>
                                          <p:spTgt spid="36"/>
                                        </p:tgtEl>
                                        <p:attrNameLst>
                                          <p:attrName>ppt_x</p:attrName>
                                        </p:attrNameLst>
                                      </p:cBhvr>
                                      <p:tavLst>
                                        <p:tav tm="0">
                                          <p:val>
                                            <p:strVal val="ppt_x"/>
                                          </p:val>
                                        </p:tav>
                                        <p:tav tm="100000">
                                          <p:val>
                                            <p:strVal val="ppt_x"/>
                                          </p:val>
                                        </p:tav>
                                      </p:tavLst>
                                    </p:anim>
                                    <p:anim calcmode="lin" valueType="num">
                                      <p:cBhvr additive="base">
                                        <p:cTn id="57" dur="500"/>
                                        <p:tgtEl>
                                          <p:spTgt spid="36"/>
                                        </p:tgtEl>
                                        <p:attrNameLst>
                                          <p:attrName>ppt_y</p:attrName>
                                        </p:attrNameLst>
                                      </p:cBhvr>
                                      <p:tavLst>
                                        <p:tav tm="0">
                                          <p:val>
                                            <p:strVal val="ppt_y"/>
                                          </p:val>
                                        </p:tav>
                                        <p:tav tm="100000">
                                          <p:val>
                                            <p:strVal val="1+ppt_h/2"/>
                                          </p:val>
                                        </p:tav>
                                      </p:tavLst>
                                    </p:anim>
                                    <p:set>
                                      <p:cBhvr>
                                        <p:cTn id="58"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4_7.wav"/>
                                        </p:tgtEl>
                                      </p:cMediaNode>
                                    </p:audio>
                                  </p:subTnLst>
                                </p:cTn>
                              </p:par>
                              <p:par>
                                <p:cTn id="59" presetID="2" presetClass="entr" presetSubtype="4"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additive="base">
                                        <p:cTn id="61" dur="500" fill="hold"/>
                                        <p:tgtEl>
                                          <p:spTgt spid="48"/>
                                        </p:tgtEl>
                                        <p:attrNameLst>
                                          <p:attrName>ppt_x</p:attrName>
                                        </p:attrNameLst>
                                      </p:cBhvr>
                                      <p:tavLst>
                                        <p:tav tm="0">
                                          <p:val>
                                            <p:strVal val="#ppt_x"/>
                                          </p:val>
                                        </p:tav>
                                        <p:tav tm="100000">
                                          <p:val>
                                            <p:strVal val="#ppt_x"/>
                                          </p:val>
                                        </p:tav>
                                      </p:tavLst>
                                    </p:anim>
                                    <p:anim calcmode="lin" valueType="num">
                                      <p:cBhvr additive="base">
                                        <p:cTn id="6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23"/>
                                        </p:tgtEl>
                                        <p:attrNameLst>
                                          <p:attrName>ppt_x</p:attrName>
                                        </p:attrNameLst>
                                      </p:cBhvr>
                                      <p:tavLst>
                                        <p:tav tm="0">
                                          <p:val>
                                            <p:strVal val="ppt_x"/>
                                          </p:val>
                                        </p:tav>
                                        <p:tav tm="100000">
                                          <p:val>
                                            <p:strVal val="ppt_x"/>
                                          </p:val>
                                        </p:tav>
                                      </p:tavLst>
                                    </p:anim>
                                    <p:anim calcmode="lin" valueType="num">
                                      <p:cBhvr additive="base">
                                        <p:cTn id="67" dur="500"/>
                                        <p:tgtEl>
                                          <p:spTgt spid="23"/>
                                        </p:tgtEl>
                                        <p:attrNameLst>
                                          <p:attrName>ppt_y</p:attrName>
                                        </p:attrNameLst>
                                      </p:cBhvr>
                                      <p:tavLst>
                                        <p:tav tm="0">
                                          <p:val>
                                            <p:strVal val="ppt_y"/>
                                          </p:val>
                                        </p:tav>
                                        <p:tav tm="100000">
                                          <p:val>
                                            <p:strVal val="1+ppt_h/2"/>
                                          </p:val>
                                        </p:tav>
                                      </p:tavLst>
                                    </p:anim>
                                    <p:set>
                                      <p:cBhvr>
                                        <p:cTn id="68"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9" name="4_8.wav"/>
                                        </p:tgtEl>
                                      </p:cMediaNode>
                                    </p:audio>
                                  </p:subTnLst>
                                </p:cTn>
                              </p:par>
                              <p:par>
                                <p:cTn id="69" presetID="2" presetClass="entr" presetSubtype="4"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grpId="0" nodeType="clickEffect">
                                  <p:stCondLst>
                                    <p:cond delay="0"/>
                                  </p:stCondLst>
                                  <p:childTnLst>
                                    <p:anim calcmode="lin" valueType="num">
                                      <p:cBhvr additive="base">
                                        <p:cTn id="76" dur="500"/>
                                        <p:tgtEl>
                                          <p:spTgt spid="25"/>
                                        </p:tgtEl>
                                        <p:attrNameLst>
                                          <p:attrName>ppt_x</p:attrName>
                                        </p:attrNameLst>
                                      </p:cBhvr>
                                      <p:tavLst>
                                        <p:tav tm="0">
                                          <p:val>
                                            <p:strVal val="ppt_x"/>
                                          </p:val>
                                        </p:tav>
                                        <p:tav tm="100000">
                                          <p:val>
                                            <p:strVal val="ppt_x"/>
                                          </p:val>
                                        </p:tav>
                                      </p:tavLst>
                                    </p:anim>
                                    <p:anim calcmode="lin" valueType="num">
                                      <p:cBhvr additive="base">
                                        <p:cTn id="77" dur="500"/>
                                        <p:tgtEl>
                                          <p:spTgt spid="25"/>
                                        </p:tgtEl>
                                        <p:attrNameLst>
                                          <p:attrName>ppt_y</p:attrName>
                                        </p:attrNameLst>
                                      </p:cBhvr>
                                      <p:tavLst>
                                        <p:tav tm="0">
                                          <p:val>
                                            <p:strVal val="ppt_y"/>
                                          </p:val>
                                        </p:tav>
                                        <p:tav tm="100000">
                                          <p:val>
                                            <p:strVal val="1+ppt_h/2"/>
                                          </p:val>
                                        </p:tav>
                                      </p:tavLst>
                                    </p:anim>
                                    <p:set>
                                      <p:cBhvr>
                                        <p:cTn id="7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10" name="4_9.wav"/>
                                        </p:tgtEl>
                                      </p:cMediaNode>
                                    </p:audio>
                                  </p:subTnLst>
                                </p:cTn>
                              </p:par>
                              <p:par>
                                <p:cTn id="79" presetID="2" presetClass="entr" presetSubtype="4"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fill="hold"/>
                                        <p:tgtEl>
                                          <p:spTgt spid="45"/>
                                        </p:tgtEl>
                                        <p:attrNameLst>
                                          <p:attrName>ppt_x</p:attrName>
                                        </p:attrNameLst>
                                      </p:cBhvr>
                                      <p:tavLst>
                                        <p:tav tm="0">
                                          <p:val>
                                            <p:strVal val="#ppt_x"/>
                                          </p:val>
                                        </p:tav>
                                        <p:tav tm="100000">
                                          <p:val>
                                            <p:strVal val="#ppt_x"/>
                                          </p:val>
                                        </p:tav>
                                      </p:tavLst>
                                    </p:anim>
                                    <p:anim calcmode="lin" valueType="num">
                                      <p:cBhvr additive="base">
                                        <p:cTn id="8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grpId="0" nodeType="clickEffect">
                                  <p:stCondLst>
                                    <p:cond delay="0"/>
                                  </p:stCondLst>
                                  <p:childTnLst>
                                    <p:anim calcmode="lin" valueType="num">
                                      <p:cBhvr additive="base">
                                        <p:cTn id="86" dur="500"/>
                                        <p:tgtEl>
                                          <p:spTgt spid="29"/>
                                        </p:tgtEl>
                                        <p:attrNameLst>
                                          <p:attrName>ppt_x</p:attrName>
                                        </p:attrNameLst>
                                      </p:cBhvr>
                                      <p:tavLst>
                                        <p:tav tm="0">
                                          <p:val>
                                            <p:strVal val="ppt_x"/>
                                          </p:val>
                                        </p:tav>
                                        <p:tav tm="100000">
                                          <p:val>
                                            <p:strVal val="ppt_x"/>
                                          </p:val>
                                        </p:tav>
                                      </p:tavLst>
                                    </p:anim>
                                    <p:anim calcmode="lin" valueType="num">
                                      <p:cBhvr additive="base">
                                        <p:cTn id="87" dur="500"/>
                                        <p:tgtEl>
                                          <p:spTgt spid="29"/>
                                        </p:tgtEl>
                                        <p:attrNameLst>
                                          <p:attrName>ppt_y</p:attrName>
                                        </p:attrNameLst>
                                      </p:cBhvr>
                                      <p:tavLst>
                                        <p:tav tm="0">
                                          <p:val>
                                            <p:strVal val="ppt_y"/>
                                          </p:val>
                                        </p:tav>
                                        <p:tav tm="100000">
                                          <p:val>
                                            <p:strVal val="1+ppt_h/2"/>
                                          </p:val>
                                        </p:tav>
                                      </p:tavLst>
                                    </p:anim>
                                    <p:set>
                                      <p:cBhvr>
                                        <p:cTn id="8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11" name="4_10.wav"/>
                                        </p:tgtEl>
                                      </p:cMediaNode>
                                    </p:audio>
                                  </p:subTnLst>
                                </p:cTn>
                              </p:par>
                              <p:par>
                                <p:cTn id="89" presetID="2" presetClass="entr" presetSubtype="4"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grpId="0" nodeType="clickEffect">
                                  <p:stCondLst>
                                    <p:cond delay="0"/>
                                  </p:stCondLst>
                                  <p:childTnLst>
                                    <p:anim calcmode="lin" valueType="num">
                                      <p:cBhvr additive="base">
                                        <p:cTn id="96" dur="500"/>
                                        <p:tgtEl>
                                          <p:spTgt spid="35"/>
                                        </p:tgtEl>
                                        <p:attrNameLst>
                                          <p:attrName>ppt_x</p:attrName>
                                        </p:attrNameLst>
                                      </p:cBhvr>
                                      <p:tavLst>
                                        <p:tav tm="0">
                                          <p:val>
                                            <p:strVal val="ppt_x"/>
                                          </p:val>
                                        </p:tav>
                                        <p:tav tm="100000">
                                          <p:val>
                                            <p:strVal val="ppt_x"/>
                                          </p:val>
                                        </p:tav>
                                      </p:tavLst>
                                    </p:anim>
                                    <p:anim calcmode="lin" valueType="num">
                                      <p:cBhvr additive="base">
                                        <p:cTn id="97" dur="500"/>
                                        <p:tgtEl>
                                          <p:spTgt spid="35"/>
                                        </p:tgtEl>
                                        <p:attrNameLst>
                                          <p:attrName>ppt_y</p:attrName>
                                        </p:attrNameLst>
                                      </p:cBhvr>
                                      <p:tavLst>
                                        <p:tav tm="0">
                                          <p:val>
                                            <p:strVal val="ppt_y"/>
                                          </p:val>
                                        </p:tav>
                                        <p:tav tm="100000">
                                          <p:val>
                                            <p:strVal val="1+ppt_h/2"/>
                                          </p:val>
                                        </p:tav>
                                      </p:tavLst>
                                    </p:anim>
                                    <p:set>
                                      <p:cBhvr>
                                        <p:cTn id="9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12" name="4_11.wav"/>
                                        </p:tgtEl>
                                      </p:cMediaNode>
                                    </p:audio>
                                  </p:subTnLst>
                                </p:cTn>
                              </p:par>
                              <p:par>
                                <p:cTn id="99" presetID="2" presetClass="entr" presetSubtype="4" fill="hold" grpId="0" nodeType="withEffect">
                                  <p:stCondLst>
                                    <p:cond delay="0"/>
                                  </p:stCondLst>
                                  <p:childTnLst>
                                    <p:set>
                                      <p:cBhvr>
                                        <p:cTn id="100" dur="1" fill="hold">
                                          <p:stCondLst>
                                            <p:cond delay="0"/>
                                          </p:stCondLst>
                                        </p:cTn>
                                        <p:tgtEl>
                                          <p:spTgt spid="49"/>
                                        </p:tgtEl>
                                        <p:attrNameLst>
                                          <p:attrName>style.visibility</p:attrName>
                                        </p:attrNameLst>
                                      </p:cBhvr>
                                      <p:to>
                                        <p:strVal val="visible"/>
                                      </p:to>
                                    </p:set>
                                    <p:anim calcmode="lin" valueType="num">
                                      <p:cBhvr additive="base">
                                        <p:cTn id="101" dur="500" fill="hold"/>
                                        <p:tgtEl>
                                          <p:spTgt spid="49"/>
                                        </p:tgtEl>
                                        <p:attrNameLst>
                                          <p:attrName>ppt_x</p:attrName>
                                        </p:attrNameLst>
                                      </p:cBhvr>
                                      <p:tavLst>
                                        <p:tav tm="0">
                                          <p:val>
                                            <p:strVal val="#ppt_x"/>
                                          </p:val>
                                        </p:tav>
                                        <p:tav tm="100000">
                                          <p:val>
                                            <p:strVal val="#ppt_x"/>
                                          </p:val>
                                        </p:tav>
                                      </p:tavLst>
                                    </p:anim>
                                    <p:anim calcmode="lin" valueType="num">
                                      <p:cBhvr additive="base">
                                        <p:cTn id="10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xit" presetSubtype="4" fill="hold" grpId="0" nodeType="clickEffect">
                                  <p:stCondLst>
                                    <p:cond delay="0"/>
                                  </p:stCondLst>
                                  <p:childTnLst>
                                    <p:anim calcmode="lin" valueType="num">
                                      <p:cBhvr additive="base">
                                        <p:cTn id="106" dur="500"/>
                                        <p:tgtEl>
                                          <p:spTgt spid="27"/>
                                        </p:tgtEl>
                                        <p:attrNameLst>
                                          <p:attrName>ppt_x</p:attrName>
                                        </p:attrNameLst>
                                      </p:cBhvr>
                                      <p:tavLst>
                                        <p:tav tm="0">
                                          <p:val>
                                            <p:strVal val="ppt_x"/>
                                          </p:val>
                                        </p:tav>
                                        <p:tav tm="100000">
                                          <p:val>
                                            <p:strVal val="ppt_x"/>
                                          </p:val>
                                        </p:tav>
                                      </p:tavLst>
                                    </p:anim>
                                    <p:anim calcmode="lin" valueType="num">
                                      <p:cBhvr additive="base">
                                        <p:cTn id="107" dur="500"/>
                                        <p:tgtEl>
                                          <p:spTgt spid="27"/>
                                        </p:tgtEl>
                                        <p:attrNameLst>
                                          <p:attrName>ppt_y</p:attrName>
                                        </p:attrNameLst>
                                      </p:cBhvr>
                                      <p:tavLst>
                                        <p:tav tm="0">
                                          <p:val>
                                            <p:strVal val="ppt_y"/>
                                          </p:val>
                                        </p:tav>
                                        <p:tav tm="100000">
                                          <p:val>
                                            <p:strVal val="1+ppt_h/2"/>
                                          </p:val>
                                        </p:tav>
                                      </p:tavLst>
                                    </p:anim>
                                    <p:set>
                                      <p:cBhvr>
                                        <p:cTn id="10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3" name="4_12.wav"/>
                                        </p:tgtEl>
                                      </p:cMediaNode>
                                    </p:audio>
                                  </p:subTnLst>
                                </p:cTn>
                              </p:par>
                              <p:par>
                                <p:cTn id="109" presetID="2" presetClass="entr" presetSubtype="4"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anim calcmode="lin" valueType="num">
                                      <p:cBhvr additive="base">
                                        <p:cTn id="111" dur="500" fill="hold"/>
                                        <p:tgtEl>
                                          <p:spTgt spid="53"/>
                                        </p:tgtEl>
                                        <p:attrNameLst>
                                          <p:attrName>ppt_x</p:attrName>
                                        </p:attrNameLst>
                                      </p:cBhvr>
                                      <p:tavLst>
                                        <p:tav tm="0">
                                          <p:val>
                                            <p:strVal val="#ppt_x"/>
                                          </p:val>
                                        </p:tav>
                                        <p:tav tm="100000">
                                          <p:val>
                                            <p:strVal val="#ppt_x"/>
                                          </p:val>
                                        </p:tav>
                                      </p:tavLst>
                                    </p:anim>
                                    <p:anim calcmode="lin" valueType="num">
                                      <p:cBhvr additive="base">
                                        <p:cTn id="1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54"/>
                                        </p:tgtEl>
                                        <p:attrNameLst>
                                          <p:attrName>style.visibility</p:attrName>
                                        </p:attrNameLst>
                                      </p:cBhvr>
                                      <p:to>
                                        <p:strVal val="visible"/>
                                      </p:to>
                                    </p:set>
                                    <p:anim calcmode="lin" valueType="num">
                                      <p:cBhvr additive="base">
                                        <p:cTn id="117" dur="500" fill="hold"/>
                                        <p:tgtEl>
                                          <p:spTgt spid="54"/>
                                        </p:tgtEl>
                                        <p:attrNameLst>
                                          <p:attrName>ppt_x</p:attrName>
                                        </p:attrNameLst>
                                      </p:cBhvr>
                                      <p:tavLst>
                                        <p:tav tm="0">
                                          <p:val>
                                            <p:strVal val="#ppt_x"/>
                                          </p:val>
                                        </p:tav>
                                        <p:tav tm="100000">
                                          <p:val>
                                            <p:strVal val="#ppt_x"/>
                                          </p:val>
                                        </p:tav>
                                      </p:tavLst>
                                    </p:anim>
                                    <p:anim calcmode="lin" valueType="num">
                                      <p:cBhvr additive="base">
                                        <p:cTn id="118" dur="500" fill="hold"/>
                                        <p:tgtEl>
                                          <p:spTgt spid="54"/>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55"/>
                                        </p:tgtEl>
                                        <p:attrNameLst>
                                          <p:attrName>style.visibility</p:attrName>
                                        </p:attrNameLst>
                                      </p:cBhvr>
                                      <p:to>
                                        <p:strVal val="visible"/>
                                      </p:to>
                                    </p:set>
                                    <p:anim calcmode="lin" valueType="num">
                                      <p:cBhvr additive="base">
                                        <p:cTn id="121" dur="500" fill="hold"/>
                                        <p:tgtEl>
                                          <p:spTgt spid="55"/>
                                        </p:tgtEl>
                                        <p:attrNameLst>
                                          <p:attrName>ppt_x</p:attrName>
                                        </p:attrNameLst>
                                      </p:cBhvr>
                                      <p:tavLst>
                                        <p:tav tm="0">
                                          <p:val>
                                            <p:strVal val="#ppt_x"/>
                                          </p:val>
                                        </p:tav>
                                        <p:tav tm="100000">
                                          <p:val>
                                            <p:strVal val="#ppt_x"/>
                                          </p:val>
                                        </p:tav>
                                      </p:tavLst>
                                    </p:anim>
                                    <p:anim calcmode="lin" valueType="num">
                                      <p:cBhvr additive="base">
                                        <p:cTn id="12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56"/>
                                        </p:tgtEl>
                                        <p:attrNameLst>
                                          <p:attrName>style.visibility</p:attrName>
                                        </p:attrNameLst>
                                      </p:cBhvr>
                                      <p:to>
                                        <p:strVal val="visible"/>
                                      </p:to>
                                    </p:set>
                                    <p:anim calcmode="lin" valueType="num">
                                      <p:cBhvr additive="base">
                                        <p:cTn id="127" dur="500" fill="hold"/>
                                        <p:tgtEl>
                                          <p:spTgt spid="56"/>
                                        </p:tgtEl>
                                        <p:attrNameLst>
                                          <p:attrName>ppt_x</p:attrName>
                                        </p:attrNameLst>
                                      </p:cBhvr>
                                      <p:tavLst>
                                        <p:tav tm="0">
                                          <p:val>
                                            <p:strVal val="#ppt_x"/>
                                          </p:val>
                                        </p:tav>
                                        <p:tav tm="100000">
                                          <p:val>
                                            <p:strVal val="#ppt_x"/>
                                          </p:val>
                                        </p:tav>
                                      </p:tavLst>
                                    </p:anim>
                                    <p:anim calcmode="lin" valueType="num">
                                      <p:cBhvr additive="base">
                                        <p:cTn id="128" dur="50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14" name="4_13.wav"/>
                                        </p:tgtEl>
                                      </p:cMediaNode>
                                    </p:audio>
                                  </p:sub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57"/>
                                        </p:tgtEl>
                                        <p:attrNameLst>
                                          <p:attrName>style.visibility</p:attrName>
                                        </p:attrNameLst>
                                      </p:cBhvr>
                                      <p:to>
                                        <p:strVal val="visible"/>
                                      </p:to>
                                    </p:set>
                                    <p:anim calcmode="lin" valueType="num">
                                      <p:cBhvr additive="base">
                                        <p:cTn id="133" dur="500" fill="hold"/>
                                        <p:tgtEl>
                                          <p:spTgt spid="57"/>
                                        </p:tgtEl>
                                        <p:attrNameLst>
                                          <p:attrName>ppt_x</p:attrName>
                                        </p:attrNameLst>
                                      </p:cBhvr>
                                      <p:tavLst>
                                        <p:tav tm="0">
                                          <p:val>
                                            <p:strVal val="#ppt_x"/>
                                          </p:val>
                                        </p:tav>
                                        <p:tav tm="100000">
                                          <p:val>
                                            <p:strVal val="#ppt_x"/>
                                          </p:val>
                                        </p:tav>
                                      </p:tavLst>
                                    </p:anim>
                                    <p:anim calcmode="lin" valueType="num">
                                      <p:cBhvr additive="base">
                                        <p:cTn id="134"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1"/>
                                            </p:cond>
                                          </p:stCondLst>
                                          <p:endCondLst>
                                            <p:cond evt="onStopAudio" delay="0">
                                              <p:tgtEl>
                                                <p:sldTgt/>
                                              </p:tgtEl>
                                            </p:cond>
                                          </p:endCondLst>
                                        </p:cTn>
                                        <p:tgtEl>
                                          <p:sndTgt r:embed="rId15" name="4_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9" grpId="0"/>
      <p:bldP spid="21" grpId="0"/>
      <p:bldP spid="23" grpId="0"/>
      <p:bldP spid="25" grpId="0"/>
      <p:bldP spid="27" grpId="0"/>
      <p:bldP spid="29" grpId="0"/>
      <p:bldP spid="33" grpId="0"/>
      <p:bldP spid="35" grpId="0"/>
      <p:bldP spid="38" grpId="0"/>
      <p:bldP spid="40" grpId="0"/>
      <p:bldP spid="41" grpId="0"/>
      <p:bldP spid="42" grpId="0"/>
      <p:bldP spid="43" grpId="0"/>
      <p:bldP spid="45" grpId="0"/>
      <p:bldP spid="47" grpId="0"/>
      <p:bldP spid="48" grpId="0"/>
      <p:bldP spid="49" grpId="0"/>
      <p:bldP spid="50" grpId="0"/>
      <p:bldP spid="36" grpId="0"/>
      <p:bldP spid="53" grpId="0"/>
      <p:bldP spid="54" grpId="0"/>
      <p:bldP spid="56"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0" name="Google Shape;221;p10">
            <a:extLst>
              <a:ext uri="{FF2B5EF4-FFF2-40B4-BE49-F238E27FC236}">
                <a16:creationId xmlns:a16="http://schemas.microsoft.com/office/drawing/2014/main" id="{248C2C18-1219-40E1-88E4-FC86806ED985}"/>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89" name="Google Shape;222;p10">
            <a:extLst>
              <a:ext uri="{FF2B5EF4-FFF2-40B4-BE49-F238E27FC236}">
                <a16:creationId xmlns:a16="http://schemas.microsoft.com/office/drawing/2014/main" id="{093F637D-90B5-4836-B896-0AFF5B8EF748}"/>
              </a:ext>
            </a:extLst>
          </p:cNvPr>
          <p:cNvSpPr txBox="1"/>
          <p:nvPr/>
        </p:nvSpPr>
        <p:spPr>
          <a:xfrm>
            <a:off x="10757433" y="770312"/>
            <a:ext cx="1346844" cy="400110"/>
          </a:xfrm>
          <a:prstGeom prst="rect">
            <a:avLst/>
          </a:prstGeom>
          <a:solidFill>
            <a:srgbClr val="8FEAD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escuchar</a:t>
            </a:r>
          </a:p>
        </p:txBody>
      </p:sp>
      <p:pic>
        <p:nvPicPr>
          <p:cNvPr id="91" name="Picture 2" descr="Country, Green, Sun, Tree, Flower, Field">
            <a:extLst>
              <a:ext uri="{FF2B5EF4-FFF2-40B4-BE49-F238E27FC236}">
                <a16:creationId xmlns:a16="http://schemas.microsoft.com/office/drawing/2014/main" id="{8B91812F-2FE8-4A49-9BDF-4E70291AD7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813" y="1001903"/>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84FE976A-1F82-4876-A6D2-5BB637649BC7}"/>
              </a:ext>
            </a:extLst>
          </p:cNvPr>
          <p:cNvPicPr>
            <a:picLocks noChangeAspect="1"/>
          </p:cNvPicPr>
          <p:nvPr/>
        </p:nvPicPr>
        <p:blipFill>
          <a:blip r:embed="rId7"/>
          <a:stretch>
            <a:fillRect/>
          </a:stretch>
        </p:blipFill>
        <p:spPr>
          <a:xfrm>
            <a:off x="1370817" y="3225782"/>
            <a:ext cx="391442" cy="341114"/>
          </a:xfrm>
          <a:prstGeom prst="rect">
            <a:avLst/>
          </a:prstGeom>
        </p:spPr>
      </p:pic>
      <p:pic>
        <p:nvPicPr>
          <p:cNvPr id="93" name="Picture 6" descr="Baseball, Ball, Softball, Leather, White">
            <a:extLst>
              <a:ext uri="{FF2B5EF4-FFF2-40B4-BE49-F238E27FC236}">
                <a16:creationId xmlns:a16="http://schemas.microsoft.com/office/drawing/2014/main" id="{CE0D957F-0ECA-48FF-B1F6-F00CCAB87C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976" y="3478242"/>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descr="Tennis, Ball, Yellow, Sport, Game">
            <a:extLst>
              <a:ext uri="{FF2B5EF4-FFF2-40B4-BE49-F238E27FC236}">
                <a16:creationId xmlns:a16="http://schemas.microsoft.com/office/drawing/2014/main" id="{5A0965E1-2081-4D72-9A85-C23C938F2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147" y="3266942"/>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Baseball, Ball, Softball, Leather, White">
            <a:extLst>
              <a:ext uri="{FF2B5EF4-FFF2-40B4-BE49-F238E27FC236}">
                <a16:creationId xmlns:a16="http://schemas.microsoft.com/office/drawing/2014/main" id="{00485A6B-9123-4BBA-B40E-B33671C928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212" y="3478242"/>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Bottledwater, Water, Bottle, Mineral, Drink, Plastic">
            <a:extLst>
              <a:ext uri="{FF2B5EF4-FFF2-40B4-BE49-F238E27FC236}">
                <a16:creationId xmlns:a16="http://schemas.microsoft.com/office/drawing/2014/main" id="{3F5B709A-5455-430F-AF70-0B216E7F79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7787" y="2981048"/>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Bottledwater, Water, Bottle, Mineral, Drink, Plastic">
            <a:extLst>
              <a:ext uri="{FF2B5EF4-FFF2-40B4-BE49-F238E27FC236}">
                <a16:creationId xmlns:a16="http://schemas.microsoft.com/office/drawing/2014/main" id="{4271B70B-0058-4348-9E3E-07F07D0E02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5711" y="2977178"/>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Bottledwater, Water, Bottle, Mineral, Drink, Plastic">
            <a:extLst>
              <a:ext uri="{FF2B5EF4-FFF2-40B4-BE49-F238E27FC236}">
                <a16:creationId xmlns:a16="http://schemas.microsoft.com/office/drawing/2014/main" id="{3DD2B70F-9A4E-4971-9093-CCE0F06654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2275" y="2976425"/>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T-Shirt, Clothing, Yellow, Shirt, Tshirt">
            <a:extLst>
              <a:ext uri="{FF2B5EF4-FFF2-40B4-BE49-F238E27FC236}">
                <a16:creationId xmlns:a16="http://schemas.microsoft.com/office/drawing/2014/main" id="{D1962F3F-D995-4E39-BF55-DFC2645CC9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52700">
            <a:off x="782662" y="3078193"/>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T-Shirt, Clothing, Yellow, Shirt, Tshirt">
            <a:extLst>
              <a:ext uri="{FF2B5EF4-FFF2-40B4-BE49-F238E27FC236}">
                <a16:creationId xmlns:a16="http://schemas.microsoft.com/office/drawing/2014/main" id="{08C04481-6AD7-48E2-A9BB-D326024F1C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5057" y="2996898"/>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 descr="American Football, Ball, Sport, Game">
            <a:extLst>
              <a:ext uri="{FF2B5EF4-FFF2-40B4-BE49-F238E27FC236}">
                <a16:creationId xmlns:a16="http://schemas.microsoft.com/office/drawing/2014/main" id="{96A834C8-1D96-4CDB-9DFC-A454BDED1E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955" y="3437803"/>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8" descr="Basketball, Ball, Sport, Orange Ball">
            <a:extLst>
              <a:ext uri="{FF2B5EF4-FFF2-40B4-BE49-F238E27FC236}">
                <a16:creationId xmlns:a16="http://schemas.microsoft.com/office/drawing/2014/main" id="{B45BBDF7-DB94-45D0-B09C-265C4796B2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639" y="3161220"/>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105" name="Action Button: Blank 104">
            <a:hlinkClick r:id="" action="ppaction://noaction" highlightClick="1"/>
            <a:extLst>
              <a:ext uri="{FF2B5EF4-FFF2-40B4-BE49-F238E27FC236}">
                <a16:creationId xmlns:a16="http://schemas.microsoft.com/office/drawing/2014/main" id="{49D52EF0-2443-4462-A6F3-3D4210729C38}"/>
              </a:ext>
            </a:extLst>
          </p:cNvPr>
          <p:cNvSpPr/>
          <p:nvPr/>
        </p:nvSpPr>
        <p:spPr>
          <a:xfrm>
            <a:off x="94390" y="914284"/>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A</a:t>
            </a:r>
          </a:p>
        </p:txBody>
      </p:sp>
      <p:pic>
        <p:nvPicPr>
          <p:cNvPr id="106" name="Picture 2" descr="Country, Green, Sun, Tree, Flower, Field">
            <a:extLst>
              <a:ext uri="{FF2B5EF4-FFF2-40B4-BE49-F238E27FC236}">
                <a16:creationId xmlns:a16="http://schemas.microsoft.com/office/drawing/2014/main" id="{85302FCB-ABBD-4CC6-BBDE-E5B9EC900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507" y="1228098"/>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descr="Baseball, Ball, Softball, Leather, White">
            <a:extLst>
              <a:ext uri="{FF2B5EF4-FFF2-40B4-BE49-F238E27FC236}">
                <a16:creationId xmlns:a16="http://schemas.microsoft.com/office/drawing/2014/main" id="{B7906661-FDC1-4411-8560-89D2674375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3670" y="3704437"/>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Tennis, Ball, Yellow, Sport, Game">
            <a:extLst>
              <a:ext uri="{FF2B5EF4-FFF2-40B4-BE49-F238E27FC236}">
                <a16:creationId xmlns:a16="http://schemas.microsoft.com/office/drawing/2014/main" id="{F1B1FB6F-70E3-45B4-8E99-2008634A56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16841" y="3493137"/>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 descr="Baseball, Ball, Softball, Leather, White">
            <a:extLst>
              <a:ext uri="{FF2B5EF4-FFF2-40B4-BE49-F238E27FC236}">
                <a16:creationId xmlns:a16="http://schemas.microsoft.com/office/drawing/2014/main" id="{7981F731-0C24-4F3B-B976-326F739B42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1906" y="3704437"/>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descr="Bottledwater, Water, Bottle, Mineral, Drink, Plastic">
            <a:extLst>
              <a:ext uri="{FF2B5EF4-FFF2-40B4-BE49-F238E27FC236}">
                <a16:creationId xmlns:a16="http://schemas.microsoft.com/office/drawing/2014/main" id="{0DCA1111-C1F4-49E2-A75D-0CED7224E6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5405" y="3203373"/>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6" descr="Bottledwater, Water, Bottle, Mineral, Drink, Plastic">
            <a:extLst>
              <a:ext uri="{FF2B5EF4-FFF2-40B4-BE49-F238E27FC236}">
                <a16:creationId xmlns:a16="http://schemas.microsoft.com/office/drawing/2014/main" id="{AA950B81-9066-4159-9E99-F56D369C1E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89885" y="3202620"/>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descr="T-Shirt, Clothing, Yellow, Shirt, Tshirt">
            <a:extLst>
              <a:ext uri="{FF2B5EF4-FFF2-40B4-BE49-F238E27FC236}">
                <a16:creationId xmlns:a16="http://schemas.microsoft.com/office/drawing/2014/main" id="{4F6A46E3-7E7D-44B9-B2EE-4DA4DE5DC7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52700">
            <a:off x="8972356" y="3304388"/>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descr="T-Shirt, Clothing, Yellow, Shirt, Tshirt">
            <a:extLst>
              <a:ext uri="{FF2B5EF4-FFF2-40B4-BE49-F238E27FC236}">
                <a16:creationId xmlns:a16="http://schemas.microsoft.com/office/drawing/2014/main" id="{CD871C58-4F61-41D5-94F1-565756E5CB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28452" y="322536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American Football, Ball, Sport, Game">
            <a:extLst>
              <a:ext uri="{FF2B5EF4-FFF2-40B4-BE49-F238E27FC236}">
                <a16:creationId xmlns:a16="http://schemas.microsoft.com/office/drawing/2014/main" id="{1D9AE8E0-B172-40D6-B666-B524612C36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99649" y="3663998"/>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8" descr="Basketball, Ball, Sport, Orange Ball">
            <a:extLst>
              <a:ext uri="{FF2B5EF4-FFF2-40B4-BE49-F238E27FC236}">
                <a16:creationId xmlns:a16="http://schemas.microsoft.com/office/drawing/2014/main" id="{44F9CD4F-8943-4969-9DD1-58242971AA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11207" y="3387415"/>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116" name="Action Button: Blank 115">
            <a:hlinkClick r:id="" action="ppaction://noaction" highlightClick="1"/>
            <a:extLst>
              <a:ext uri="{FF2B5EF4-FFF2-40B4-BE49-F238E27FC236}">
                <a16:creationId xmlns:a16="http://schemas.microsoft.com/office/drawing/2014/main" id="{83CF7116-B892-4581-B47B-FFF6B3091DC4}"/>
              </a:ext>
            </a:extLst>
          </p:cNvPr>
          <p:cNvSpPr/>
          <p:nvPr/>
        </p:nvSpPr>
        <p:spPr>
          <a:xfrm>
            <a:off x="8277899" y="119018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B</a:t>
            </a:r>
          </a:p>
        </p:txBody>
      </p:sp>
      <p:pic>
        <p:nvPicPr>
          <p:cNvPr id="117" name="Picture 6" descr="Blonde, Teacher, Woman, Female, Glasses, Teaching">
            <a:extLst>
              <a:ext uri="{FF2B5EF4-FFF2-40B4-BE49-F238E27FC236}">
                <a16:creationId xmlns:a16="http://schemas.microsoft.com/office/drawing/2014/main" id="{37CA97E3-6C5B-4433-BFF5-536B9FCFAC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02126" y="2064598"/>
            <a:ext cx="941243" cy="156151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Bottledwater, Water, Bottle, Mineral, Drink, Plastic">
            <a:extLst>
              <a:ext uri="{FF2B5EF4-FFF2-40B4-BE49-F238E27FC236}">
                <a16:creationId xmlns:a16="http://schemas.microsoft.com/office/drawing/2014/main" id="{F1BC6668-675F-4FC0-99B6-9A316718F5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92626" y="3209898"/>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Teacher, Man, Cartoon, Professor, School, Education">
            <a:extLst>
              <a:ext uri="{FF2B5EF4-FFF2-40B4-BE49-F238E27FC236}">
                <a16:creationId xmlns:a16="http://schemas.microsoft.com/office/drawing/2014/main" id="{948F0461-0292-4FDA-895B-6D9F5532C91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89339" y="2040682"/>
            <a:ext cx="781587" cy="1563174"/>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Bench, Wooden, Gym, Seat, Empty, Long, Brown">
            <a:extLst>
              <a:ext uri="{FF2B5EF4-FFF2-40B4-BE49-F238E27FC236}">
                <a16:creationId xmlns:a16="http://schemas.microsoft.com/office/drawing/2014/main" id="{A5A0A052-6998-4875-9F3A-8FC72816A6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26024" y="3270250"/>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descr="A picture containing text, toy, doll&#10;&#10;Description automatically generated">
            <a:extLst>
              <a:ext uri="{FF2B5EF4-FFF2-40B4-BE49-F238E27FC236}">
                <a16:creationId xmlns:a16="http://schemas.microsoft.com/office/drawing/2014/main" id="{B5A66358-E9F0-4BFE-A893-53431BBAC10E}"/>
              </a:ext>
            </a:extLst>
          </p:cNvPr>
          <p:cNvPicPr>
            <a:picLocks noChangeAspect="1"/>
          </p:cNvPicPr>
          <p:nvPr/>
        </p:nvPicPr>
        <p:blipFill>
          <a:blip r:embed="rId17"/>
          <a:stretch>
            <a:fillRect/>
          </a:stretch>
        </p:blipFill>
        <p:spPr>
          <a:xfrm>
            <a:off x="2366833" y="2603270"/>
            <a:ext cx="455531" cy="740239"/>
          </a:xfrm>
          <a:prstGeom prst="rect">
            <a:avLst/>
          </a:prstGeom>
        </p:spPr>
      </p:pic>
      <p:pic>
        <p:nvPicPr>
          <p:cNvPr id="122" name="Picture 121" descr="A picture containing toy, doll&#10;&#10;Description automatically generated">
            <a:extLst>
              <a:ext uri="{FF2B5EF4-FFF2-40B4-BE49-F238E27FC236}">
                <a16:creationId xmlns:a16="http://schemas.microsoft.com/office/drawing/2014/main" id="{23029D6F-A9DF-4C3F-B7C2-A4BAEF506A55}"/>
              </a:ext>
            </a:extLst>
          </p:cNvPr>
          <p:cNvPicPr>
            <a:picLocks noChangeAspect="1"/>
          </p:cNvPicPr>
          <p:nvPr/>
        </p:nvPicPr>
        <p:blipFill>
          <a:blip r:embed="rId18"/>
          <a:stretch>
            <a:fillRect/>
          </a:stretch>
        </p:blipFill>
        <p:spPr>
          <a:xfrm>
            <a:off x="2756219" y="2538377"/>
            <a:ext cx="365172" cy="825791"/>
          </a:xfrm>
          <a:prstGeom prst="rect">
            <a:avLst/>
          </a:prstGeom>
        </p:spPr>
      </p:pic>
      <p:pic>
        <p:nvPicPr>
          <p:cNvPr id="123" name="Picture 2" descr="Bench, Wooden, Gym, Seat, Empty, Long, Brown">
            <a:extLst>
              <a:ext uri="{FF2B5EF4-FFF2-40B4-BE49-F238E27FC236}">
                <a16:creationId xmlns:a16="http://schemas.microsoft.com/office/drawing/2014/main" id="{D3051347-C780-478D-86A9-7CB4F162803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5637" y="3090490"/>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descr="A picture containing text, toy, doll&#10;&#10;Description automatically generated">
            <a:extLst>
              <a:ext uri="{FF2B5EF4-FFF2-40B4-BE49-F238E27FC236}">
                <a16:creationId xmlns:a16="http://schemas.microsoft.com/office/drawing/2014/main" id="{FD58ECC1-DA83-4B1B-8971-868C85D17D28}"/>
              </a:ext>
            </a:extLst>
          </p:cNvPr>
          <p:cNvPicPr>
            <a:picLocks noChangeAspect="1"/>
          </p:cNvPicPr>
          <p:nvPr/>
        </p:nvPicPr>
        <p:blipFill>
          <a:blip r:embed="rId17"/>
          <a:stretch>
            <a:fillRect/>
          </a:stretch>
        </p:blipFill>
        <p:spPr>
          <a:xfrm>
            <a:off x="9348835" y="3048235"/>
            <a:ext cx="455531" cy="740239"/>
          </a:xfrm>
          <a:prstGeom prst="rect">
            <a:avLst/>
          </a:prstGeom>
        </p:spPr>
      </p:pic>
      <p:pic>
        <p:nvPicPr>
          <p:cNvPr id="125" name="Picture 124" descr="A picture containing toy, doll&#10;&#10;Description automatically generated">
            <a:extLst>
              <a:ext uri="{FF2B5EF4-FFF2-40B4-BE49-F238E27FC236}">
                <a16:creationId xmlns:a16="http://schemas.microsoft.com/office/drawing/2014/main" id="{CAC32739-3038-4C62-B912-E54E6D422F41}"/>
              </a:ext>
            </a:extLst>
          </p:cNvPr>
          <p:cNvPicPr>
            <a:picLocks noChangeAspect="1"/>
          </p:cNvPicPr>
          <p:nvPr/>
        </p:nvPicPr>
        <p:blipFill>
          <a:blip r:embed="rId18"/>
          <a:stretch>
            <a:fillRect/>
          </a:stretch>
        </p:blipFill>
        <p:spPr>
          <a:xfrm>
            <a:off x="9738221" y="2983342"/>
            <a:ext cx="365172" cy="825791"/>
          </a:xfrm>
          <a:prstGeom prst="rect">
            <a:avLst/>
          </a:prstGeom>
        </p:spPr>
      </p:pic>
      <p:pic>
        <p:nvPicPr>
          <p:cNvPr id="126" name="Picture 125">
            <a:extLst>
              <a:ext uri="{FF2B5EF4-FFF2-40B4-BE49-F238E27FC236}">
                <a16:creationId xmlns:a16="http://schemas.microsoft.com/office/drawing/2014/main" id="{A4F9C90D-A3C7-4D67-AD52-29B3B3139CEA}"/>
              </a:ext>
            </a:extLst>
          </p:cNvPr>
          <p:cNvPicPr>
            <a:picLocks noChangeAspect="1"/>
          </p:cNvPicPr>
          <p:nvPr/>
        </p:nvPicPr>
        <p:blipFill>
          <a:blip r:embed="rId7"/>
          <a:stretch>
            <a:fillRect/>
          </a:stretch>
        </p:blipFill>
        <p:spPr>
          <a:xfrm>
            <a:off x="10632710" y="3387414"/>
            <a:ext cx="197846" cy="172409"/>
          </a:xfrm>
          <a:prstGeom prst="rect">
            <a:avLst/>
          </a:prstGeom>
        </p:spPr>
      </p:pic>
      <p:pic>
        <p:nvPicPr>
          <p:cNvPr id="127" name="Picture 2" descr="Country, Green, Sun, Tree, Flower, Field">
            <a:extLst>
              <a:ext uri="{FF2B5EF4-FFF2-40B4-BE49-F238E27FC236}">
                <a16:creationId xmlns:a16="http://schemas.microsoft.com/office/drawing/2014/main" id="{4AB4BDC5-5E6D-46CE-B772-3AEA4AC74A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6288" y="4103831"/>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6" descr="Baseball, Ball, Softball, Leather, White">
            <a:extLst>
              <a:ext uri="{FF2B5EF4-FFF2-40B4-BE49-F238E27FC236}">
                <a16:creationId xmlns:a16="http://schemas.microsoft.com/office/drawing/2014/main" id="{D2A46F1E-B021-46CF-B5CC-5D97FCC03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7451" y="658017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Tennis, Ball, Yellow, Sport, Game">
            <a:extLst>
              <a:ext uri="{FF2B5EF4-FFF2-40B4-BE49-F238E27FC236}">
                <a16:creationId xmlns:a16="http://schemas.microsoft.com/office/drawing/2014/main" id="{71CA073D-12D0-4DB1-90FF-0B26194BFB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0622" y="6368870"/>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6" descr="Baseball, Ball, Softball, Leather, White">
            <a:extLst>
              <a:ext uri="{FF2B5EF4-FFF2-40B4-BE49-F238E27FC236}">
                <a16:creationId xmlns:a16="http://schemas.microsoft.com/office/drawing/2014/main" id="{7E9D607D-0D4C-4CA5-8976-22C9286F1B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687" y="658017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6" descr="Bottledwater, Water, Bottle, Mineral, Drink, Plastic">
            <a:extLst>
              <a:ext uri="{FF2B5EF4-FFF2-40B4-BE49-F238E27FC236}">
                <a16:creationId xmlns:a16="http://schemas.microsoft.com/office/drawing/2014/main" id="{2D1D1232-0775-44D8-898B-E8C30D2286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1262" y="608297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6" descr="Bottledwater, Water, Bottle, Mineral, Drink, Plastic">
            <a:extLst>
              <a:ext uri="{FF2B5EF4-FFF2-40B4-BE49-F238E27FC236}">
                <a16:creationId xmlns:a16="http://schemas.microsoft.com/office/drawing/2014/main" id="{FA241E6D-4C5F-48A9-8D0B-B76BF52395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9186" y="607910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descr="Bottledwater, Water, Bottle, Mineral, Drink, Plastic">
            <a:extLst>
              <a:ext uri="{FF2B5EF4-FFF2-40B4-BE49-F238E27FC236}">
                <a16:creationId xmlns:a16="http://schemas.microsoft.com/office/drawing/2014/main" id="{A003F2B7-3E6F-45AE-ADBD-21247F7210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5750" y="6078353"/>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4" descr="T-Shirt, Clothing, Yellow, Shirt, Tshirt">
            <a:extLst>
              <a:ext uri="{FF2B5EF4-FFF2-40B4-BE49-F238E27FC236}">
                <a16:creationId xmlns:a16="http://schemas.microsoft.com/office/drawing/2014/main" id="{7CDB46FE-73E1-411B-A3F9-480874801BE1}"/>
              </a:ext>
            </a:extLst>
          </p:cNvPr>
          <p:cNvPicPr>
            <a:picLocks noChangeAspect="1" noChangeArrowheads="1"/>
          </p:cNvPicPr>
          <p:nvPr/>
        </p:nvPicPr>
        <p:blipFill>
          <a:blip r:embed="rId11">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6306137" y="6180121"/>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American Football, Ball, Sport, Game">
            <a:extLst>
              <a:ext uri="{FF2B5EF4-FFF2-40B4-BE49-F238E27FC236}">
                <a16:creationId xmlns:a16="http://schemas.microsoft.com/office/drawing/2014/main" id="{DEFD79DE-BC90-4981-B550-B700F90EE8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3430" y="6539731"/>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8" descr="Basketball, Ball, Sport, Orange Ball">
            <a:extLst>
              <a:ext uri="{FF2B5EF4-FFF2-40B4-BE49-F238E27FC236}">
                <a16:creationId xmlns:a16="http://schemas.microsoft.com/office/drawing/2014/main" id="{D1B6D01E-E043-4EEE-A67E-0A1E7CD002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2904" y="6263148"/>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139" name="Action Button: Blank 138">
            <a:hlinkClick r:id="" action="ppaction://noaction" highlightClick="1"/>
            <a:extLst>
              <a:ext uri="{FF2B5EF4-FFF2-40B4-BE49-F238E27FC236}">
                <a16:creationId xmlns:a16="http://schemas.microsoft.com/office/drawing/2014/main" id="{7058EA71-3DAB-4CAF-9CA0-DEBA69FB815E}"/>
              </a:ext>
            </a:extLst>
          </p:cNvPr>
          <p:cNvSpPr/>
          <p:nvPr/>
        </p:nvSpPr>
        <p:spPr>
          <a:xfrm>
            <a:off x="5612120" y="401114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D</a:t>
            </a:r>
          </a:p>
        </p:txBody>
      </p:sp>
      <p:pic>
        <p:nvPicPr>
          <p:cNvPr id="140" name="Picture 139" descr="A picture containing text, toy, doll&#10;&#10;Description automatically generated">
            <a:extLst>
              <a:ext uri="{FF2B5EF4-FFF2-40B4-BE49-F238E27FC236}">
                <a16:creationId xmlns:a16="http://schemas.microsoft.com/office/drawing/2014/main" id="{ED0B5F76-60C4-451E-BC7E-9A37ED5CA811}"/>
              </a:ext>
            </a:extLst>
          </p:cNvPr>
          <p:cNvPicPr>
            <a:picLocks noChangeAspect="1"/>
          </p:cNvPicPr>
          <p:nvPr/>
        </p:nvPicPr>
        <p:blipFill>
          <a:blip r:embed="rId17"/>
          <a:stretch>
            <a:fillRect/>
          </a:stretch>
        </p:blipFill>
        <p:spPr>
          <a:xfrm>
            <a:off x="8066770" y="5705198"/>
            <a:ext cx="455531" cy="740239"/>
          </a:xfrm>
          <a:prstGeom prst="rect">
            <a:avLst/>
          </a:prstGeom>
        </p:spPr>
      </p:pic>
      <p:pic>
        <p:nvPicPr>
          <p:cNvPr id="141" name="Picture 140" descr="A picture containing toy, doll&#10;&#10;Description automatically generated">
            <a:extLst>
              <a:ext uri="{FF2B5EF4-FFF2-40B4-BE49-F238E27FC236}">
                <a16:creationId xmlns:a16="http://schemas.microsoft.com/office/drawing/2014/main" id="{0C009596-8CF7-4A86-AFFD-09C7136E22C6}"/>
              </a:ext>
            </a:extLst>
          </p:cNvPr>
          <p:cNvPicPr>
            <a:picLocks noChangeAspect="1"/>
          </p:cNvPicPr>
          <p:nvPr/>
        </p:nvPicPr>
        <p:blipFill>
          <a:blip r:embed="rId18"/>
          <a:stretch>
            <a:fillRect/>
          </a:stretch>
        </p:blipFill>
        <p:spPr>
          <a:xfrm>
            <a:off x="8456156" y="5640305"/>
            <a:ext cx="365172" cy="825791"/>
          </a:xfrm>
          <a:prstGeom prst="rect">
            <a:avLst/>
          </a:prstGeom>
        </p:spPr>
      </p:pic>
      <p:pic>
        <p:nvPicPr>
          <p:cNvPr id="142" name="Picture 2" descr="Bench, Wooden, Gym, Seat, Empty, Long, Brown">
            <a:extLst>
              <a:ext uri="{FF2B5EF4-FFF2-40B4-BE49-F238E27FC236}">
                <a16:creationId xmlns:a16="http://schemas.microsoft.com/office/drawing/2014/main" id="{29F16BE8-F40C-4F9A-8CAF-B393131BE4A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02563" y="6145605"/>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4" descr="T-Shirt, Clothing, Yellow, Shirt, Tshirt">
            <a:extLst>
              <a:ext uri="{FF2B5EF4-FFF2-40B4-BE49-F238E27FC236}">
                <a16:creationId xmlns:a16="http://schemas.microsoft.com/office/drawing/2014/main" id="{B9858BA7-93DA-4C7A-A7B3-28F888A11E01}"/>
              </a:ext>
            </a:extLst>
          </p:cNvPr>
          <p:cNvPicPr>
            <a:picLocks noChangeAspect="1" noChangeArrowheads="1"/>
          </p:cNvPicPr>
          <p:nvPr/>
        </p:nvPicPr>
        <p:blipFill>
          <a:blip r:embed="rId11">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6584631" y="626536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 descr="Bottledwater, Water, Bottle, Mineral, Drink, Plastic">
            <a:extLst>
              <a:ext uri="{FF2B5EF4-FFF2-40B4-BE49-F238E27FC236}">
                <a16:creationId xmlns:a16="http://schemas.microsoft.com/office/drawing/2014/main" id="{DC297923-5224-4AF1-AF14-447F5031E3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92108" y="6054291"/>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4" descr="Tennis, Ball, Yellow, Sport, Game">
            <a:extLst>
              <a:ext uri="{FF2B5EF4-FFF2-40B4-BE49-F238E27FC236}">
                <a16:creationId xmlns:a16="http://schemas.microsoft.com/office/drawing/2014/main" id="{A38AB796-79E1-4129-8E6A-92627B6787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0453" y="6522729"/>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Country, Green, Sun, Tree, Flower, Field">
            <a:extLst>
              <a:ext uri="{FF2B5EF4-FFF2-40B4-BE49-F238E27FC236}">
                <a16:creationId xmlns:a16="http://schemas.microsoft.com/office/drawing/2014/main" id="{1636A56D-2E9D-4A31-BA72-EC8C3C32B8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109" y="4015365"/>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6" descr="Baseball, Ball, Softball, Leather, White">
            <a:extLst>
              <a:ext uri="{FF2B5EF4-FFF2-40B4-BE49-F238E27FC236}">
                <a16:creationId xmlns:a16="http://schemas.microsoft.com/office/drawing/2014/main" id="{82281EAE-9A01-4509-8D4C-793B38CB58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7272" y="6491704"/>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descr="Tennis, Ball, Yellow, Sport, Game">
            <a:extLst>
              <a:ext uri="{FF2B5EF4-FFF2-40B4-BE49-F238E27FC236}">
                <a16:creationId xmlns:a16="http://schemas.microsoft.com/office/drawing/2014/main" id="{67AEF898-B987-4B0C-8A87-91002EC9E3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0443" y="6280404"/>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6" descr="Baseball, Ball, Softball, Leather, White">
            <a:extLst>
              <a:ext uri="{FF2B5EF4-FFF2-40B4-BE49-F238E27FC236}">
                <a16:creationId xmlns:a16="http://schemas.microsoft.com/office/drawing/2014/main" id="{29905B57-B0EC-4045-B456-F24435CA71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5508" y="6491704"/>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 descr="Bottledwater, Water, Bottle, Mineral, Drink, Plastic">
            <a:extLst>
              <a:ext uri="{FF2B5EF4-FFF2-40B4-BE49-F238E27FC236}">
                <a16:creationId xmlns:a16="http://schemas.microsoft.com/office/drawing/2014/main" id="{4856D308-36C0-4CEA-848B-9C4E76E401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1083" y="5994510"/>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6" descr="Bottledwater, Water, Bottle, Mineral, Drink, Plastic">
            <a:extLst>
              <a:ext uri="{FF2B5EF4-FFF2-40B4-BE49-F238E27FC236}">
                <a16:creationId xmlns:a16="http://schemas.microsoft.com/office/drawing/2014/main" id="{5301DDAE-C6C1-4F33-9552-FA5C36BBF7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9007" y="5990640"/>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6" descr="Bottledwater, Water, Bottle, Mineral, Drink, Plastic">
            <a:extLst>
              <a:ext uri="{FF2B5EF4-FFF2-40B4-BE49-F238E27FC236}">
                <a16:creationId xmlns:a16="http://schemas.microsoft.com/office/drawing/2014/main" id="{DB155DE5-A9AF-4E20-A8DA-6B6EFC0122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5571" y="5989887"/>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descr="T-Shirt, Clothing, Yellow, Shirt, Tshirt">
            <a:extLst>
              <a:ext uri="{FF2B5EF4-FFF2-40B4-BE49-F238E27FC236}">
                <a16:creationId xmlns:a16="http://schemas.microsoft.com/office/drawing/2014/main" id="{B3C8D262-492A-499D-9636-8D7CFC80A61F}"/>
              </a:ext>
            </a:extLst>
          </p:cNvPr>
          <p:cNvPicPr>
            <a:picLocks noChangeAspect="1" noChangeArrowheads="1"/>
          </p:cNvPicPr>
          <p:nvPr/>
        </p:nvPicPr>
        <p:blipFill>
          <a:blip r:embed="rId11">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1695958" y="6091655"/>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0" descr="American Football, Ball, Sport, Game">
            <a:extLst>
              <a:ext uri="{FF2B5EF4-FFF2-40B4-BE49-F238E27FC236}">
                <a16:creationId xmlns:a16="http://schemas.microsoft.com/office/drawing/2014/main" id="{4176D5C9-345D-4902-9C2C-126194F61C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23251" y="6451265"/>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8" descr="Basketball, Ball, Sport, Orange Ball">
            <a:extLst>
              <a:ext uri="{FF2B5EF4-FFF2-40B4-BE49-F238E27FC236}">
                <a16:creationId xmlns:a16="http://schemas.microsoft.com/office/drawing/2014/main" id="{0750F0AE-9DAF-4549-907B-F8F504314E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2725" y="6174682"/>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156" name="Action Button: Blank 155">
            <a:hlinkClick r:id="" action="ppaction://noaction" highlightClick="1"/>
            <a:extLst>
              <a:ext uri="{FF2B5EF4-FFF2-40B4-BE49-F238E27FC236}">
                <a16:creationId xmlns:a16="http://schemas.microsoft.com/office/drawing/2014/main" id="{54686411-0EC2-472F-ACCB-FE27D7D60665}"/>
              </a:ext>
            </a:extLst>
          </p:cNvPr>
          <p:cNvSpPr/>
          <p:nvPr/>
        </p:nvSpPr>
        <p:spPr>
          <a:xfrm>
            <a:off x="868640" y="390501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C</a:t>
            </a:r>
          </a:p>
        </p:txBody>
      </p:sp>
      <p:pic>
        <p:nvPicPr>
          <p:cNvPr id="157" name="Picture 2" descr="Bench, Wooden, Gym, Seat, Empty, Long, Brown">
            <a:extLst>
              <a:ext uri="{FF2B5EF4-FFF2-40B4-BE49-F238E27FC236}">
                <a16:creationId xmlns:a16="http://schemas.microsoft.com/office/drawing/2014/main" id="{4AD942CB-8C0D-4CC3-9E8B-BE8845A3CF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92384" y="6057139"/>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4" descr="T-Shirt, Clothing, Yellow, Shirt, Tshirt">
            <a:extLst>
              <a:ext uri="{FF2B5EF4-FFF2-40B4-BE49-F238E27FC236}">
                <a16:creationId xmlns:a16="http://schemas.microsoft.com/office/drawing/2014/main" id="{8EA06ACA-D1C6-4C5D-B52B-17874670016B}"/>
              </a:ext>
            </a:extLst>
          </p:cNvPr>
          <p:cNvPicPr>
            <a:picLocks noChangeAspect="1" noChangeArrowheads="1"/>
          </p:cNvPicPr>
          <p:nvPr/>
        </p:nvPicPr>
        <p:blipFill>
          <a:blip r:embed="rId11">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1974452" y="6176896"/>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6" descr="Bottledwater, Water, Bottle, Mineral, Drink, Plastic">
            <a:extLst>
              <a:ext uri="{FF2B5EF4-FFF2-40B4-BE49-F238E27FC236}">
                <a16:creationId xmlns:a16="http://schemas.microsoft.com/office/drawing/2014/main" id="{F3DE0410-5A42-4456-B511-AFA3E4FE62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1929" y="5965825"/>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4" descr="Tennis, Ball, Yellow, Sport, Game">
            <a:extLst>
              <a:ext uri="{FF2B5EF4-FFF2-40B4-BE49-F238E27FC236}">
                <a16:creationId xmlns:a16="http://schemas.microsoft.com/office/drawing/2014/main" id="{F8DE71A3-FBED-47EE-A40D-50C7CF3897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0274" y="6434263"/>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6" descr="Blonde, Teacher, Woman, Female, Glasses, Teaching">
            <a:extLst>
              <a:ext uri="{FF2B5EF4-FFF2-40B4-BE49-F238E27FC236}">
                <a16:creationId xmlns:a16="http://schemas.microsoft.com/office/drawing/2014/main" id="{16C65EB1-9DCB-4AF2-9336-DC4E8EC2C5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5702" y="4776233"/>
            <a:ext cx="941243" cy="1561510"/>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descr="Teacher, Man, Cartoon, Professor, School, Education">
            <a:extLst>
              <a:ext uri="{FF2B5EF4-FFF2-40B4-BE49-F238E27FC236}">
                <a16:creationId xmlns:a16="http://schemas.microsoft.com/office/drawing/2014/main" id="{4EDE5F8A-F8DE-4545-BAEF-3DD0EAE21D7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06234" y="4833040"/>
            <a:ext cx="781587" cy="15631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3" name="Table 11">
            <a:extLst>
              <a:ext uri="{FF2B5EF4-FFF2-40B4-BE49-F238E27FC236}">
                <a16:creationId xmlns:a16="http://schemas.microsoft.com/office/drawing/2014/main" id="{ED744A62-2115-4511-ABD0-DB33396FC0E5}"/>
              </a:ext>
            </a:extLst>
          </p:cNvPr>
          <p:cNvGraphicFramePr>
            <a:graphicFrameLocks noGrp="1"/>
          </p:cNvGraphicFramePr>
          <p:nvPr>
            <p:extLst>
              <p:ext uri="{D42A27DB-BD31-4B8C-83A1-F6EECF244321}">
                <p14:modId xmlns:p14="http://schemas.microsoft.com/office/powerpoint/2010/main" val="3771754821"/>
              </p:ext>
            </p:extLst>
          </p:nvPr>
        </p:nvGraphicFramePr>
        <p:xfrm>
          <a:off x="6687715" y="766812"/>
          <a:ext cx="1528865" cy="2959555"/>
        </p:xfrm>
        <a:graphic>
          <a:graphicData uri="http://schemas.openxmlformats.org/drawingml/2006/table">
            <a:tbl>
              <a:tblPr firstRow="1" bandRow="1">
                <a:tableStyleId>{5940675A-B579-460E-94D1-54222C63F5DA}</a:tableStyleId>
              </a:tblPr>
              <a:tblGrid>
                <a:gridCol w="1528865">
                  <a:extLst>
                    <a:ext uri="{9D8B030D-6E8A-4147-A177-3AD203B41FA5}">
                      <a16:colId xmlns:a16="http://schemas.microsoft.com/office/drawing/2014/main" val="2355850543"/>
                    </a:ext>
                  </a:extLst>
                </a:gridCol>
              </a:tblGrid>
              <a:tr h="591911">
                <a:tc>
                  <a:txBody>
                    <a:bodyPr/>
                    <a:lstStyle/>
                    <a:p>
                      <a:endParaRPr lang="en-GB" dirty="0"/>
                    </a:p>
                  </a:txBody>
                  <a:tcPr/>
                </a:tc>
                <a:extLst>
                  <a:ext uri="{0D108BD9-81ED-4DB2-BD59-A6C34878D82A}">
                    <a16:rowId xmlns:a16="http://schemas.microsoft.com/office/drawing/2014/main" val="1186851382"/>
                  </a:ext>
                </a:extLst>
              </a:tr>
              <a:tr h="591911">
                <a:tc>
                  <a:txBody>
                    <a:bodyPr/>
                    <a:lstStyle/>
                    <a:p>
                      <a:endParaRPr lang="en-GB" dirty="0"/>
                    </a:p>
                  </a:txBody>
                  <a:tcPr/>
                </a:tc>
                <a:extLst>
                  <a:ext uri="{0D108BD9-81ED-4DB2-BD59-A6C34878D82A}">
                    <a16:rowId xmlns:a16="http://schemas.microsoft.com/office/drawing/2014/main" val="3766057928"/>
                  </a:ext>
                </a:extLst>
              </a:tr>
              <a:tr h="591911">
                <a:tc>
                  <a:txBody>
                    <a:bodyPr/>
                    <a:lstStyle/>
                    <a:p>
                      <a:endParaRPr lang="en-GB" dirty="0"/>
                    </a:p>
                  </a:txBody>
                  <a:tcPr/>
                </a:tc>
                <a:extLst>
                  <a:ext uri="{0D108BD9-81ED-4DB2-BD59-A6C34878D82A}">
                    <a16:rowId xmlns:a16="http://schemas.microsoft.com/office/drawing/2014/main" val="3401383037"/>
                  </a:ext>
                </a:extLst>
              </a:tr>
              <a:tr h="591911">
                <a:tc>
                  <a:txBody>
                    <a:bodyPr/>
                    <a:lstStyle/>
                    <a:p>
                      <a:endParaRPr lang="en-GB"/>
                    </a:p>
                  </a:txBody>
                  <a:tcPr/>
                </a:tc>
                <a:extLst>
                  <a:ext uri="{0D108BD9-81ED-4DB2-BD59-A6C34878D82A}">
                    <a16:rowId xmlns:a16="http://schemas.microsoft.com/office/drawing/2014/main" val="761088610"/>
                  </a:ext>
                </a:extLst>
              </a:tr>
              <a:tr h="591911">
                <a:tc>
                  <a:txBody>
                    <a:bodyPr/>
                    <a:lstStyle/>
                    <a:p>
                      <a:endParaRPr lang="en-GB" dirty="0"/>
                    </a:p>
                  </a:txBody>
                  <a:tcPr/>
                </a:tc>
                <a:extLst>
                  <a:ext uri="{0D108BD9-81ED-4DB2-BD59-A6C34878D82A}">
                    <a16:rowId xmlns:a16="http://schemas.microsoft.com/office/drawing/2014/main" val="65648888"/>
                  </a:ext>
                </a:extLst>
              </a:tr>
            </a:tbl>
          </a:graphicData>
        </a:graphic>
      </p:graphicFrame>
      <p:graphicFrame>
        <p:nvGraphicFramePr>
          <p:cNvPr id="164" name="Table 11">
            <a:extLst>
              <a:ext uri="{FF2B5EF4-FFF2-40B4-BE49-F238E27FC236}">
                <a16:creationId xmlns:a16="http://schemas.microsoft.com/office/drawing/2014/main" id="{42279893-3A31-42BA-BF51-42107AA8DF32}"/>
              </a:ext>
            </a:extLst>
          </p:cNvPr>
          <p:cNvGraphicFramePr>
            <a:graphicFrameLocks noGrp="1"/>
          </p:cNvGraphicFramePr>
          <p:nvPr>
            <p:extLst>
              <p:ext uri="{D42A27DB-BD31-4B8C-83A1-F6EECF244321}">
                <p14:modId xmlns:p14="http://schemas.microsoft.com/office/powerpoint/2010/main" val="2091019938"/>
              </p:ext>
            </p:extLst>
          </p:nvPr>
        </p:nvGraphicFramePr>
        <p:xfrm>
          <a:off x="4810446" y="779442"/>
          <a:ext cx="1805240" cy="2959555"/>
        </p:xfrm>
        <a:graphic>
          <a:graphicData uri="http://schemas.openxmlformats.org/drawingml/2006/table">
            <a:tbl>
              <a:tblPr firstRow="1" bandRow="1">
                <a:tableStyleId>{5940675A-B579-460E-94D1-54222C63F5DA}</a:tableStyleId>
              </a:tblPr>
              <a:tblGrid>
                <a:gridCol w="1805240">
                  <a:extLst>
                    <a:ext uri="{9D8B030D-6E8A-4147-A177-3AD203B41FA5}">
                      <a16:colId xmlns:a16="http://schemas.microsoft.com/office/drawing/2014/main" val="2355850543"/>
                    </a:ext>
                  </a:extLst>
                </a:gridCol>
              </a:tblGrid>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86851382"/>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66057928"/>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01383037"/>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1088610"/>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65648888"/>
                  </a:ext>
                </a:extLst>
              </a:tr>
            </a:tbl>
          </a:graphicData>
        </a:graphic>
      </p:graphicFrame>
      <p:sp>
        <p:nvSpPr>
          <p:cNvPr id="165" name="Action Button: Blank 164">
            <a:hlinkClick r:id="" action="ppaction://noaction" highlightClick="1">
              <a:snd r:embed="rId19" name="5_4.wav"/>
            </a:hlinkClick>
            <a:extLst>
              <a:ext uri="{FF2B5EF4-FFF2-40B4-BE49-F238E27FC236}">
                <a16:creationId xmlns:a16="http://schemas.microsoft.com/office/drawing/2014/main" id="{157005F5-EF76-409A-9A5C-711B9CF03F20}"/>
              </a:ext>
            </a:extLst>
          </p:cNvPr>
          <p:cNvSpPr/>
          <p:nvPr/>
        </p:nvSpPr>
        <p:spPr>
          <a:xfrm>
            <a:off x="4262921" y="76793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1</a:t>
            </a:r>
          </a:p>
        </p:txBody>
      </p:sp>
      <p:sp>
        <p:nvSpPr>
          <p:cNvPr id="166" name="Action Button: Blank 165">
            <a:hlinkClick r:id="" action="ppaction://noaction" highlightClick="1">
              <a:snd r:embed="rId20" name="5_5.wav"/>
            </a:hlinkClick>
            <a:extLst>
              <a:ext uri="{FF2B5EF4-FFF2-40B4-BE49-F238E27FC236}">
                <a16:creationId xmlns:a16="http://schemas.microsoft.com/office/drawing/2014/main" id="{7E2DA0DE-5CC4-46D3-87EA-CAFF16645E1B}"/>
              </a:ext>
            </a:extLst>
          </p:cNvPr>
          <p:cNvSpPr/>
          <p:nvPr/>
        </p:nvSpPr>
        <p:spPr>
          <a:xfrm>
            <a:off x="4262921" y="140979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2</a:t>
            </a:r>
          </a:p>
        </p:txBody>
      </p:sp>
      <p:sp>
        <p:nvSpPr>
          <p:cNvPr id="167" name="Action Button: Blank 166">
            <a:hlinkClick r:id="" action="ppaction://noaction" highlightClick="1">
              <a:snd r:embed="rId21" name="5_6.wav"/>
            </a:hlinkClick>
            <a:extLst>
              <a:ext uri="{FF2B5EF4-FFF2-40B4-BE49-F238E27FC236}">
                <a16:creationId xmlns:a16="http://schemas.microsoft.com/office/drawing/2014/main" id="{EBEABDB1-49FE-4B42-B855-7220E536B3AB}"/>
              </a:ext>
            </a:extLst>
          </p:cNvPr>
          <p:cNvSpPr/>
          <p:nvPr/>
        </p:nvSpPr>
        <p:spPr>
          <a:xfrm>
            <a:off x="4262921" y="205764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3</a:t>
            </a:r>
          </a:p>
        </p:txBody>
      </p:sp>
      <p:sp>
        <p:nvSpPr>
          <p:cNvPr id="168" name="Action Button: Blank 167">
            <a:hlinkClick r:id="" action="ppaction://noaction" highlightClick="1">
              <a:snd r:embed="rId22" name="5_7.wav"/>
            </a:hlinkClick>
            <a:extLst>
              <a:ext uri="{FF2B5EF4-FFF2-40B4-BE49-F238E27FC236}">
                <a16:creationId xmlns:a16="http://schemas.microsoft.com/office/drawing/2014/main" id="{0A556CAE-4301-4849-8550-B59D5F29C7AE}"/>
              </a:ext>
            </a:extLst>
          </p:cNvPr>
          <p:cNvSpPr/>
          <p:nvPr/>
        </p:nvSpPr>
        <p:spPr>
          <a:xfrm>
            <a:off x="4262921" y="271034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4</a:t>
            </a:r>
          </a:p>
        </p:txBody>
      </p:sp>
      <p:sp>
        <p:nvSpPr>
          <p:cNvPr id="169" name="Action Button: Blank 168">
            <a:hlinkClick r:id="" action="ppaction://noaction" highlightClick="1">
              <a:snd r:embed="rId23" name="5_8.wav"/>
            </a:hlinkClick>
            <a:extLst>
              <a:ext uri="{FF2B5EF4-FFF2-40B4-BE49-F238E27FC236}">
                <a16:creationId xmlns:a16="http://schemas.microsoft.com/office/drawing/2014/main" id="{37F4E367-4C3E-44D3-B4B5-9AE8E72B14EF}"/>
              </a:ext>
            </a:extLst>
          </p:cNvPr>
          <p:cNvSpPr/>
          <p:nvPr/>
        </p:nvSpPr>
        <p:spPr>
          <a:xfrm>
            <a:off x="4267222" y="330404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5</a:t>
            </a:r>
          </a:p>
        </p:txBody>
      </p:sp>
      <p:sp>
        <p:nvSpPr>
          <p:cNvPr id="173" name="TextBox 172">
            <a:extLst>
              <a:ext uri="{FF2B5EF4-FFF2-40B4-BE49-F238E27FC236}">
                <a16:creationId xmlns:a16="http://schemas.microsoft.com/office/drawing/2014/main" id="{8A02E327-079A-4194-BF44-B09FAB7947A4}"/>
              </a:ext>
            </a:extLst>
          </p:cNvPr>
          <p:cNvSpPr txBox="1"/>
          <p:nvPr/>
        </p:nvSpPr>
        <p:spPr>
          <a:xfrm>
            <a:off x="6770243" y="788696"/>
            <a:ext cx="131157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yellow</a:t>
            </a:r>
          </a:p>
        </p:txBody>
      </p:sp>
      <p:sp>
        <p:nvSpPr>
          <p:cNvPr id="174" name="TextBox 173">
            <a:extLst>
              <a:ext uri="{FF2B5EF4-FFF2-40B4-BE49-F238E27FC236}">
                <a16:creationId xmlns:a16="http://schemas.microsoft.com/office/drawing/2014/main" id="{EF1BD824-CE6D-4560-814D-1604FD5B5E85}"/>
              </a:ext>
            </a:extLst>
          </p:cNvPr>
          <p:cNvSpPr txBox="1"/>
          <p:nvPr/>
        </p:nvSpPr>
        <p:spPr>
          <a:xfrm>
            <a:off x="6774611" y="1389002"/>
            <a:ext cx="97494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able</a:t>
            </a:r>
          </a:p>
        </p:txBody>
      </p:sp>
      <p:sp>
        <p:nvSpPr>
          <p:cNvPr id="175" name="TextBox 174">
            <a:extLst>
              <a:ext uri="{FF2B5EF4-FFF2-40B4-BE49-F238E27FC236}">
                <a16:creationId xmlns:a16="http://schemas.microsoft.com/office/drawing/2014/main" id="{89F7BE15-95C2-4C6A-8D8E-681D12B98ED5}"/>
              </a:ext>
            </a:extLst>
          </p:cNvPr>
          <p:cNvSpPr txBox="1"/>
          <p:nvPr/>
        </p:nvSpPr>
        <p:spPr>
          <a:xfrm>
            <a:off x="6717363" y="1936633"/>
            <a:ext cx="1476686"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essential</a:t>
            </a:r>
          </a:p>
        </p:txBody>
      </p:sp>
      <p:sp>
        <p:nvSpPr>
          <p:cNvPr id="176" name="TextBox 175">
            <a:extLst>
              <a:ext uri="{FF2B5EF4-FFF2-40B4-BE49-F238E27FC236}">
                <a16:creationId xmlns:a16="http://schemas.microsoft.com/office/drawing/2014/main" id="{4E7E3545-138B-4189-98E7-C402C920912D}"/>
              </a:ext>
            </a:extLst>
          </p:cNvPr>
          <p:cNvSpPr txBox="1"/>
          <p:nvPr/>
        </p:nvSpPr>
        <p:spPr>
          <a:xfrm>
            <a:off x="6635804" y="2603521"/>
            <a:ext cx="1619354"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important</a:t>
            </a:r>
          </a:p>
        </p:txBody>
      </p:sp>
      <p:sp>
        <p:nvSpPr>
          <p:cNvPr id="177" name="TextBox 176">
            <a:extLst>
              <a:ext uri="{FF2B5EF4-FFF2-40B4-BE49-F238E27FC236}">
                <a16:creationId xmlns:a16="http://schemas.microsoft.com/office/drawing/2014/main" id="{D2464CBD-28D2-4369-B242-E87355A0E378}"/>
              </a:ext>
            </a:extLst>
          </p:cNvPr>
          <p:cNvSpPr txBox="1"/>
          <p:nvPr/>
        </p:nvSpPr>
        <p:spPr>
          <a:xfrm>
            <a:off x="6723693" y="3158834"/>
            <a:ext cx="1091966"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small</a:t>
            </a:r>
          </a:p>
        </p:txBody>
      </p:sp>
      <p:pic>
        <p:nvPicPr>
          <p:cNvPr id="178" name="Picture 177">
            <a:extLst>
              <a:ext uri="{FF2B5EF4-FFF2-40B4-BE49-F238E27FC236}">
                <a16:creationId xmlns:a16="http://schemas.microsoft.com/office/drawing/2014/main" id="{812F1277-2A9A-4701-863A-70480FBCA5FF}"/>
              </a:ext>
            </a:extLst>
          </p:cNvPr>
          <p:cNvPicPr>
            <a:picLocks noChangeAspect="1"/>
          </p:cNvPicPr>
          <p:nvPr/>
        </p:nvPicPr>
        <p:blipFill>
          <a:blip r:embed="rId7"/>
          <a:stretch>
            <a:fillRect/>
          </a:stretch>
        </p:blipFill>
        <p:spPr>
          <a:xfrm>
            <a:off x="2487655" y="3082889"/>
            <a:ext cx="358823" cy="312689"/>
          </a:xfrm>
          <a:prstGeom prst="rect">
            <a:avLst/>
          </a:prstGeom>
        </p:spPr>
      </p:pic>
      <p:sp>
        <p:nvSpPr>
          <p:cNvPr id="184" name="TextBox 183">
            <a:extLst>
              <a:ext uri="{FF2B5EF4-FFF2-40B4-BE49-F238E27FC236}">
                <a16:creationId xmlns:a16="http://schemas.microsoft.com/office/drawing/2014/main" id="{668B90A2-ACAD-62C1-D0F3-E0DD4D149DED}"/>
              </a:ext>
            </a:extLst>
          </p:cNvPr>
          <p:cNvSpPr txBox="1"/>
          <p:nvPr/>
        </p:nvSpPr>
        <p:spPr>
          <a:xfrm>
            <a:off x="4653628" y="779606"/>
            <a:ext cx="6248400"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 2 </a:t>
            </a:r>
            <a:r>
              <a:rPr lang="en-GB" sz="2400" b="1" dirty="0" err="1">
                <a:solidFill>
                  <a:srgbClr val="002060"/>
                </a:solidFill>
                <a:latin typeface="Century Gothic" panose="020B0502020202020204" pitchFamily="34" charset="0"/>
              </a:rPr>
              <a:t>camisetas</a:t>
            </a:r>
            <a:endParaRPr lang="en-GB" sz="2400" b="1" dirty="0">
              <a:solidFill>
                <a:srgbClr val="002060"/>
              </a:solidFill>
              <a:latin typeface="Century Gothic" panose="020B0502020202020204" pitchFamily="34" charset="0"/>
            </a:endParaRPr>
          </a:p>
        </p:txBody>
      </p:sp>
      <p:sp>
        <p:nvSpPr>
          <p:cNvPr id="185" name="TextBox 184">
            <a:extLst>
              <a:ext uri="{FF2B5EF4-FFF2-40B4-BE49-F238E27FC236}">
                <a16:creationId xmlns:a16="http://schemas.microsoft.com/office/drawing/2014/main" id="{1084D7F4-AADA-BF67-5CFC-080E1151E3E3}"/>
              </a:ext>
            </a:extLst>
          </p:cNvPr>
          <p:cNvSpPr txBox="1"/>
          <p:nvPr/>
        </p:nvSpPr>
        <p:spPr>
          <a:xfrm>
            <a:off x="4728434" y="1478090"/>
            <a:ext cx="6248400"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 2 </a:t>
            </a:r>
            <a:r>
              <a:rPr lang="en-GB" sz="2400" b="1" dirty="0" err="1">
                <a:solidFill>
                  <a:srgbClr val="002060"/>
                </a:solidFill>
                <a:latin typeface="Century Gothic" panose="020B0502020202020204" pitchFamily="34" charset="0"/>
              </a:rPr>
              <a:t>niños</a:t>
            </a:r>
            <a:endParaRPr lang="en-GB" sz="2400" b="1" dirty="0">
              <a:solidFill>
                <a:srgbClr val="002060"/>
              </a:solidFill>
              <a:latin typeface="Century Gothic" panose="020B0502020202020204" pitchFamily="34" charset="0"/>
            </a:endParaRPr>
          </a:p>
        </p:txBody>
      </p:sp>
      <p:sp>
        <p:nvSpPr>
          <p:cNvPr id="186" name="TextBox 185">
            <a:extLst>
              <a:ext uri="{FF2B5EF4-FFF2-40B4-BE49-F238E27FC236}">
                <a16:creationId xmlns:a16="http://schemas.microsoft.com/office/drawing/2014/main" id="{9ACC3BE8-2A1D-E126-B9E8-BBBD8741FA19}"/>
              </a:ext>
            </a:extLst>
          </p:cNvPr>
          <p:cNvSpPr txBox="1"/>
          <p:nvPr/>
        </p:nvSpPr>
        <p:spPr>
          <a:xfrm>
            <a:off x="4767908" y="2036522"/>
            <a:ext cx="6248400"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3 </a:t>
            </a:r>
            <a:r>
              <a:rPr lang="en-GB" sz="2400" b="1" dirty="0" err="1">
                <a:solidFill>
                  <a:srgbClr val="002060"/>
                </a:solidFill>
                <a:latin typeface="Century Gothic" panose="020B0502020202020204" pitchFamily="34" charset="0"/>
              </a:rPr>
              <a:t>botellas</a:t>
            </a:r>
            <a:endParaRPr lang="en-GB" sz="2400" b="1" dirty="0">
              <a:solidFill>
                <a:srgbClr val="002060"/>
              </a:solidFill>
              <a:latin typeface="Century Gothic" panose="020B0502020202020204" pitchFamily="34" charset="0"/>
            </a:endParaRPr>
          </a:p>
        </p:txBody>
      </p:sp>
      <p:sp>
        <p:nvSpPr>
          <p:cNvPr id="187" name="TextBox 186">
            <a:extLst>
              <a:ext uri="{FF2B5EF4-FFF2-40B4-BE49-F238E27FC236}">
                <a16:creationId xmlns:a16="http://schemas.microsoft.com/office/drawing/2014/main" id="{796A236F-1A8F-EEE0-14B1-5B0DB0259D70}"/>
              </a:ext>
            </a:extLst>
          </p:cNvPr>
          <p:cNvSpPr txBox="1"/>
          <p:nvPr/>
        </p:nvSpPr>
        <p:spPr>
          <a:xfrm>
            <a:off x="4767908" y="2595269"/>
            <a:ext cx="1684991"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5 </a:t>
            </a:r>
            <a:r>
              <a:rPr lang="en-GB" sz="2400" b="1" dirty="0" err="1">
                <a:solidFill>
                  <a:srgbClr val="002060"/>
                </a:solidFill>
                <a:latin typeface="Century Gothic" panose="020B0502020202020204" pitchFamily="34" charset="0"/>
              </a:rPr>
              <a:t>pelotas</a:t>
            </a:r>
            <a:endParaRPr lang="en-GB" sz="2400" b="1" dirty="0">
              <a:solidFill>
                <a:srgbClr val="002060"/>
              </a:solidFill>
              <a:latin typeface="Century Gothic" panose="020B0502020202020204" pitchFamily="34" charset="0"/>
            </a:endParaRPr>
          </a:p>
        </p:txBody>
      </p:sp>
      <p:sp>
        <p:nvSpPr>
          <p:cNvPr id="188" name="TextBox 187">
            <a:extLst>
              <a:ext uri="{FF2B5EF4-FFF2-40B4-BE49-F238E27FC236}">
                <a16:creationId xmlns:a16="http://schemas.microsoft.com/office/drawing/2014/main" id="{FA9D5C2E-3244-A254-9148-BA8433295CC6}"/>
              </a:ext>
            </a:extLst>
          </p:cNvPr>
          <p:cNvSpPr txBox="1"/>
          <p:nvPr/>
        </p:nvSpPr>
        <p:spPr>
          <a:xfrm>
            <a:off x="4791021" y="3218217"/>
            <a:ext cx="6248400"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2 </a:t>
            </a:r>
            <a:r>
              <a:rPr lang="en-GB" sz="2000" b="1" dirty="0" err="1">
                <a:solidFill>
                  <a:srgbClr val="002060"/>
                </a:solidFill>
                <a:latin typeface="Century Gothic" panose="020B0502020202020204" pitchFamily="34" charset="0"/>
              </a:rPr>
              <a:t>cuadernos</a:t>
            </a:r>
            <a:endParaRPr lang="en-GB" sz="2400" b="1" dirty="0">
              <a:solidFill>
                <a:srgbClr val="002060"/>
              </a:solidFill>
              <a:latin typeface="Century Gothic" panose="020B0502020202020204" pitchFamily="34" charset="0"/>
            </a:endParaRPr>
          </a:p>
        </p:txBody>
      </p:sp>
      <p:pic>
        <p:nvPicPr>
          <p:cNvPr id="189" name="Graphic 188" descr="Teacher">
            <a:extLst>
              <a:ext uri="{FF2B5EF4-FFF2-40B4-BE49-F238E27FC236}">
                <a16:creationId xmlns:a16="http://schemas.microsoft.com/office/drawing/2014/main" id="{766591A2-E7DC-5CD4-EC22-D283E5549B1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443595" y="-51375"/>
            <a:ext cx="786118" cy="786118"/>
          </a:xfrm>
          <a:prstGeom prst="rect">
            <a:avLst/>
          </a:prstGeom>
        </p:spPr>
      </p:pic>
      <p:sp>
        <p:nvSpPr>
          <p:cNvPr id="190" name="Speech Bubble: Rectangle with Corners Rounded 189">
            <a:hlinkClick r:id="" action="ppaction://noaction">
              <a:snd r:embed="rId26" name="5_1.wav"/>
            </a:hlinkClick>
            <a:extLst>
              <a:ext uri="{FF2B5EF4-FFF2-40B4-BE49-F238E27FC236}">
                <a16:creationId xmlns:a16="http://schemas.microsoft.com/office/drawing/2014/main" id="{620B90E7-F6E6-17E6-812D-C5AB64CB7F2D}"/>
              </a:ext>
            </a:extLst>
          </p:cNvPr>
          <p:cNvSpPr/>
          <p:nvPr/>
        </p:nvSpPr>
        <p:spPr>
          <a:xfrm>
            <a:off x="4357996" y="128663"/>
            <a:ext cx="5253690"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noProof="0" dirty="0">
                <a:solidFill>
                  <a:schemeClr val="bg1"/>
                </a:solidFill>
                <a:latin typeface="Century Gothic" panose="020B0502020202020204" pitchFamily="34" charset="0"/>
                <a:sym typeface="Century Gothic"/>
              </a:rPr>
              <a:t>Escucha y escribe </a:t>
            </a:r>
            <a:r>
              <a:rPr lang="en-GB" sz="2800" b="1" noProof="0" dirty="0" err="1">
                <a:solidFill>
                  <a:schemeClr val="bg1"/>
                </a:solidFill>
                <a:latin typeface="Century Gothic" panose="020B0502020202020204" pitchFamily="34" charset="0"/>
                <a:sym typeface="Century Gothic"/>
              </a:rPr>
              <a:t>el</a:t>
            </a:r>
            <a:r>
              <a:rPr lang="en-GB" sz="2800" b="1" noProof="0" dirty="0">
                <a:solidFill>
                  <a:schemeClr val="bg1"/>
                </a:solidFill>
                <a:latin typeface="Century Gothic" panose="020B0502020202020204" pitchFamily="34" charset="0"/>
                <a:sym typeface="Century Gothic"/>
              </a:rPr>
              <a:t> </a:t>
            </a:r>
            <a:r>
              <a:rPr lang="en-GB" sz="2800" b="1" noProof="0" dirty="0" err="1">
                <a:solidFill>
                  <a:schemeClr val="bg1"/>
                </a:solidFill>
                <a:latin typeface="Century Gothic" panose="020B0502020202020204" pitchFamily="34" charset="0"/>
                <a:sym typeface="Century Gothic"/>
              </a:rPr>
              <a:t>objeto</a:t>
            </a:r>
            <a:r>
              <a:rPr lang="en-GB" sz="2800" b="1" noProof="0" dirty="0">
                <a:solidFill>
                  <a:schemeClr val="bg1"/>
                </a:solidFill>
                <a:latin typeface="Century Gothic" panose="020B0502020202020204" pitchFamily="34" charset="0"/>
                <a:sym typeface="Century Gothic"/>
              </a:rPr>
              <a:t>.</a:t>
            </a:r>
            <a:endPar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192" name="Speech Bubble: Rectangle with Corners Rounded 191">
            <a:extLst>
              <a:ext uri="{FF2B5EF4-FFF2-40B4-BE49-F238E27FC236}">
                <a16:creationId xmlns:a16="http://schemas.microsoft.com/office/drawing/2014/main" id="{6C1377F5-CCA6-E10E-B646-00950A7C0367}"/>
              </a:ext>
            </a:extLst>
          </p:cNvPr>
          <p:cNvSpPr/>
          <p:nvPr/>
        </p:nvSpPr>
        <p:spPr>
          <a:xfrm>
            <a:off x="4276891" y="112709"/>
            <a:ext cx="5672100" cy="510011"/>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adjetivo</a:t>
            </a:r>
            <a:r>
              <a:rPr lang="en-GB" sz="2800" b="1" dirty="0">
                <a:solidFill>
                  <a:schemeClr val="bg1"/>
                </a:solidFill>
                <a:latin typeface="Century Gothic" panose="020B0502020202020204" pitchFamily="34" charset="0"/>
              </a:rPr>
              <a:t> en inglés</a:t>
            </a:r>
          </a:p>
        </p:txBody>
      </p:sp>
      <p:pic>
        <p:nvPicPr>
          <p:cNvPr id="172" name="Picture 16" descr="United, Flag, Kingdom, British, Great, Britain">
            <a:extLst>
              <a:ext uri="{FF2B5EF4-FFF2-40B4-BE49-F238E27FC236}">
                <a16:creationId xmlns:a16="http://schemas.microsoft.com/office/drawing/2014/main" id="{72972B74-4C39-4810-A97D-C011538FEE4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326523" y="224819"/>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191" name="Speech Bubble: Rectangle with Corners Rounded 190">
            <a:extLst>
              <a:ext uri="{FF2B5EF4-FFF2-40B4-BE49-F238E27FC236}">
                <a16:creationId xmlns:a16="http://schemas.microsoft.com/office/drawing/2014/main" id="{92BD490D-553D-81DA-BBA7-8EE75CF30B3F}"/>
              </a:ext>
            </a:extLst>
          </p:cNvPr>
          <p:cNvSpPr/>
          <p:nvPr/>
        </p:nvSpPr>
        <p:spPr>
          <a:xfrm>
            <a:off x="4291806" y="84468"/>
            <a:ext cx="5598521"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noProof="0" dirty="0">
                <a:solidFill>
                  <a:schemeClr val="bg1"/>
                </a:solidFill>
                <a:latin typeface="Century Gothic" panose="020B0502020202020204" pitchFamily="34" charset="0"/>
                <a:sym typeface="Century Gothic"/>
              </a:rPr>
              <a:t>¿</a:t>
            </a:r>
            <a:r>
              <a:rPr lang="en-GB" sz="2800" b="1" noProof="0" dirty="0" err="1">
                <a:solidFill>
                  <a:schemeClr val="bg1"/>
                </a:solidFill>
                <a:latin typeface="Century Gothic" panose="020B0502020202020204" pitchFamily="34" charset="0"/>
                <a:sym typeface="Century Gothic"/>
              </a:rPr>
              <a:t>Qué</a:t>
            </a:r>
            <a:r>
              <a:rPr lang="en-GB" sz="2800" b="1" noProof="0" dirty="0">
                <a:solidFill>
                  <a:schemeClr val="bg1"/>
                </a:solidFill>
                <a:latin typeface="Century Gothic" panose="020B0502020202020204" pitchFamily="34" charset="0"/>
                <a:sym typeface="Century Gothic"/>
              </a:rPr>
              <a:t> imagen es?</a:t>
            </a:r>
            <a:endPar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pic>
        <p:nvPicPr>
          <p:cNvPr id="170" name="Picture 169">
            <a:extLst>
              <a:ext uri="{FF2B5EF4-FFF2-40B4-BE49-F238E27FC236}">
                <a16:creationId xmlns:a16="http://schemas.microsoft.com/office/drawing/2014/main" id="{35F3F3DA-435F-5E87-375F-9E2E06FC86FF}"/>
              </a:ext>
            </a:extLst>
          </p:cNvPr>
          <p:cNvPicPr>
            <a:picLocks noChangeAspect="1"/>
          </p:cNvPicPr>
          <p:nvPr/>
        </p:nvPicPr>
        <p:blipFill>
          <a:blip r:embed="rId7"/>
          <a:stretch>
            <a:fillRect/>
          </a:stretch>
        </p:blipFill>
        <p:spPr>
          <a:xfrm>
            <a:off x="6770040" y="6504799"/>
            <a:ext cx="273579" cy="238405"/>
          </a:xfrm>
          <a:prstGeom prst="rect">
            <a:avLst/>
          </a:prstGeom>
        </p:spPr>
      </p:pic>
      <p:pic>
        <p:nvPicPr>
          <p:cNvPr id="171" name="Picture 170" descr="Shape&#10;&#10;Description automatically generated">
            <a:extLst>
              <a:ext uri="{FF2B5EF4-FFF2-40B4-BE49-F238E27FC236}">
                <a16:creationId xmlns:a16="http://schemas.microsoft.com/office/drawing/2014/main" id="{4F922C4B-B00A-E1AE-C99C-AD58E2D05A4F}"/>
              </a:ext>
            </a:extLst>
          </p:cNvPr>
          <p:cNvPicPr>
            <a:picLocks noChangeAspect="1"/>
          </p:cNvPicPr>
          <p:nvPr/>
        </p:nvPicPr>
        <p:blipFill>
          <a:blip r:embed="rId28"/>
          <a:stretch>
            <a:fillRect/>
          </a:stretch>
        </p:blipFill>
        <p:spPr>
          <a:xfrm>
            <a:off x="2902599" y="2842316"/>
            <a:ext cx="500810" cy="507551"/>
          </a:xfrm>
          <a:prstGeom prst="rect">
            <a:avLst/>
          </a:prstGeom>
        </p:spPr>
      </p:pic>
      <p:pic>
        <p:nvPicPr>
          <p:cNvPr id="180" name="Picture 12" descr="Bolsa De Papel, Rojo, Compras, Mujer">
            <a:extLst>
              <a:ext uri="{FF2B5EF4-FFF2-40B4-BE49-F238E27FC236}">
                <a16:creationId xmlns:a16="http://schemas.microsoft.com/office/drawing/2014/main" id="{B22E96CE-A18E-60FF-9A77-8FF1A9FD4AF5}"/>
              </a:ext>
            </a:extLst>
          </p:cNvPr>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92796" y="6155361"/>
            <a:ext cx="413706" cy="413706"/>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4" descr="Bolsa De Papel, Bolsa, Brown, Compras">
            <a:extLst>
              <a:ext uri="{FF2B5EF4-FFF2-40B4-BE49-F238E27FC236}">
                <a16:creationId xmlns:a16="http://schemas.microsoft.com/office/drawing/2014/main" id="{26E57E8E-0E56-F7AC-5A06-31B8708AB16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79633" y="3017602"/>
            <a:ext cx="278663" cy="364406"/>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6" descr="Bolsa, Linda, Boutique Miscelánea">
            <a:extLst>
              <a:ext uri="{FF2B5EF4-FFF2-40B4-BE49-F238E27FC236}">
                <a16:creationId xmlns:a16="http://schemas.microsoft.com/office/drawing/2014/main" id="{14D10435-33D6-2042-EF8A-CDAC7F639BD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flipH="1">
            <a:off x="8965277" y="6277421"/>
            <a:ext cx="376236" cy="44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47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5"/>
                                        </p:tgtEl>
                                        <p:attrNameLst>
                                          <p:attrName>style.visibility</p:attrName>
                                        </p:attrNameLst>
                                      </p:cBhvr>
                                      <p:to>
                                        <p:strVal val="visible"/>
                                      </p:to>
                                    </p:set>
                                    <p:animEffect transition="in" filter="fade">
                                      <p:cBhvr>
                                        <p:cTn id="12" dur="500"/>
                                        <p:tgtEl>
                                          <p:spTgt spid="1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500"/>
                                        <p:tgtEl>
                                          <p:spTgt spid="1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fade">
                                      <p:cBhvr>
                                        <p:cTn id="22" dur="500"/>
                                        <p:tgtEl>
                                          <p:spTgt spid="1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8"/>
                                        </p:tgtEl>
                                        <p:attrNameLst>
                                          <p:attrName>style.visibility</p:attrName>
                                        </p:attrNameLst>
                                      </p:cBhvr>
                                      <p:to>
                                        <p:strVal val="visible"/>
                                      </p:to>
                                    </p:set>
                                    <p:animEffect transition="in" filter="fade">
                                      <p:cBhvr>
                                        <p:cTn id="27" dur="500"/>
                                        <p:tgtEl>
                                          <p:spTgt spid="1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2"/>
                                        </p:tgtEl>
                                        <p:attrNameLst>
                                          <p:attrName>style.visibility</p:attrName>
                                        </p:attrNameLst>
                                      </p:cBhvr>
                                      <p:to>
                                        <p:strVal val="visible"/>
                                      </p:to>
                                    </p:set>
                                    <p:animEffect transition="in" filter="fade">
                                      <p:cBhvr>
                                        <p:cTn id="32" dur="500"/>
                                        <p:tgtEl>
                                          <p:spTgt spid="192"/>
                                        </p:tgtEl>
                                      </p:cBhvr>
                                    </p:animEffect>
                                  </p:childTnLst>
                                  <p:subTnLst>
                                    <p:audio>
                                      <p:cMediaNode>
                                        <p:cTn display="0" masterRel="sameClick">
                                          <p:stCondLst>
                                            <p:cond evt="begin" delay="0">
                                              <p:tn val="30"/>
                                            </p:cond>
                                          </p:stCondLst>
                                          <p:endCondLst>
                                            <p:cond evt="onStopAudio" delay="0">
                                              <p:tgtEl>
                                                <p:sldTgt/>
                                              </p:tgtEl>
                                            </p:cond>
                                          </p:endCondLst>
                                        </p:cTn>
                                        <p:tgtEl>
                                          <p:sndTgt r:embed="rId3" name="5_2.wav"/>
                                        </p:tgtEl>
                                      </p:cMediaNode>
                                    </p:audio>
                                  </p:subTnLst>
                                </p:cTn>
                              </p:par>
                              <p:par>
                                <p:cTn id="33" presetID="10" presetClass="entr" presetSubtype="0" fill="hold" nodeType="withEffect">
                                  <p:stCondLst>
                                    <p:cond delay="0"/>
                                  </p:stCondLst>
                                  <p:childTnLst>
                                    <p:set>
                                      <p:cBhvr>
                                        <p:cTn id="34" dur="1" fill="hold">
                                          <p:stCondLst>
                                            <p:cond delay="0"/>
                                          </p:stCondLst>
                                        </p:cTn>
                                        <p:tgtEl>
                                          <p:spTgt spid="172"/>
                                        </p:tgtEl>
                                        <p:attrNameLst>
                                          <p:attrName>style.visibility</p:attrName>
                                        </p:attrNameLst>
                                      </p:cBhvr>
                                      <p:to>
                                        <p:strVal val="visible"/>
                                      </p:to>
                                    </p:set>
                                    <p:animEffect transition="in" filter="fade">
                                      <p:cBhvr>
                                        <p:cTn id="35" dur="500"/>
                                        <p:tgtEl>
                                          <p:spTgt spid="172"/>
                                        </p:tgtEl>
                                      </p:cBhvr>
                                    </p:animEffect>
                                  </p:childTnLst>
                                </p:cTn>
                              </p:par>
                              <p:par>
                                <p:cTn id="36" presetID="2" presetClass="entr" presetSubtype="4" fill="hold" nodeType="withEffect">
                                  <p:stCondLst>
                                    <p:cond delay="0"/>
                                  </p:stCondLst>
                                  <p:childTnLst>
                                    <p:set>
                                      <p:cBhvr>
                                        <p:cTn id="37" dur="1" fill="hold">
                                          <p:stCondLst>
                                            <p:cond delay="0"/>
                                          </p:stCondLst>
                                        </p:cTn>
                                        <p:tgtEl>
                                          <p:spTgt spid="163"/>
                                        </p:tgtEl>
                                        <p:attrNameLst>
                                          <p:attrName>style.visibility</p:attrName>
                                        </p:attrNameLst>
                                      </p:cBhvr>
                                      <p:to>
                                        <p:strVal val="visible"/>
                                      </p:to>
                                    </p:set>
                                    <p:anim calcmode="lin" valueType="num">
                                      <p:cBhvr additive="base">
                                        <p:cTn id="38" dur="500" fill="hold"/>
                                        <p:tgtEl>
                                          <p:spTgt spid="163"/>
                                        </p:tgtEl>
                                        <p:attrNameLst>
                                          <p:attrName>ppt_x</p:attrName>
                                        </p:attrNameLst>
                                      </p:cBhvr>
                                      <p:tavLst>
                                        <p:tav tm="0">
                                          <p:val>
                                            <p:strVal val="#ppt_x"/>
                                          </p:val>
                                        </p:tav>
                                        <p:tav tm="100000">
                                          <p:val>
                                            <p:strVal val="#ppt_x"/>
                                          </p:val>
                                        </p:tav>
                                      </p:tavLst>
                                    </p:anim>
                                    <p:anim calcmode="lin" valueType="num">
                                      <p:cBhvr additive="base">
                                        <p:cTn id="39"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3"/>
                                        </p:tgtEl>
                                        <p:attrNameLst>
                                          <p:attrName>style.visibility</p:attrName>
                                        </p:attrNameLst>
                                      </p:cBhvr>
                                      <p:to>
                                        <p:strVal val="visible"/>
                                      </p:to>
                                    </p:set>
                                    <p:animEffect transition="in" filter="fade">
                                      <p:cBhvr>
                                        <p:cTn id="44" dur="500"/>
                                        <p:tgtEl>
                                          <p:spTgt spid="17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4"/>
                                        </p:tgtEl>
                                        <p:attrNameLst>
                                          <p:attrName>style.visibility</p:attrName>
                                        </p:attrNameLst>
                                      </p:cBhvr>
                                      <p:to>
                                        <p:strVal val="visible"/>
                                      </p:to>
                                    </p:set>
                                    <p:animEffect transition="in" filter="fade">
                                      <p:cBhvr>
                                        <p:cTn id="49" dur="500"/>
                                        <p:tgtEl>
                                          <p:spTgt spid="17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5"/>
                                        </p:tgtEl>
                                        <p:attrNameLst>
                                          <p:attrName>style.visibility</p:attrName>
                                        </p:attrNameLst>
                                      </p:cBhvr>
                                      <p:to>
                                        <p:strVal val="visible"/>
                                      </p:to>
                                    </p:set>
                                    <p:animEffect transition="in" filter="fade">
                                      <p:cBhvr>
                                        <p:cTn id="54" dur="500"/>
                                        <p:tgtEl>
                                          <p:spTgt spid="17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6"/>
                                        </p:tgtEl>
                                        <p:attrNameLst>
                                          <p:attrName>style.visibility</p:attrName>
                                        </p:attrNameLst>
                                      </p:cBhvr>
                                      <p:to>
                                        <p:strVal val="visible"/>
                                      </p:to>
                                    </p:set>
                                    <p:animEffect transition="in" filter="fade">
                                      <p:cBhvr>
                                        <p:cTn id="59" dur="500"/>
                                        <p:tgtEl>
                                          <p:spTgt spid="17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7"/>
                                        </p:tgtEl>
                                        <p:attrNameLst>
                                          <p:attrName>style.visibility</p:attrName>
                                        </p:attrNameLst>
                                      </p:cBhvr>
                                      <p:to>
                                        <p:strVal val="visible"/>
                                      </p:to>
                                    </p:set>
                                    <p:animEffect transition="in" filter="fade">
                                      <p:cBhvr>
                                        <p:cTn id="64" dur="500"/>
                                        <p:tgtEl>
                                          <p:spTgt spid="17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91"/>
                                        </p:tgtEl>
                                        <p:attrNameLst>
                                          <p:attrName>style.visibility</p:attrName>
                                        </p:attrNameLst>
                                      </p:cBhvr>
                                      <p:to>
                                        <p:strVal val="visible"/>
                                      </p:to>
                                    </p:set>
                                    <p:animEffect transition="in" filter="fade">
                                      <p:cBhvr>
                                        <p:cTn id="69" dur="500"/>
                                        <p:tgtEl>
                                          <p:spTgt spid="191"/>
                                        </p:tgtEl>
                                      </p:cBhvr>
                                    </p:animEffect>
                                  </p:childTnLst>
                                  <p:subTnLst>
                                    <p:audio>
                                      <p:cMediaNode>
                                        <p:cTn display="0" masterRel="sameClick">
                                          <p:stCondLst>
                                            <p:cond evt="begin" delay="0">
                                              <p:tn val="67"/>
                                            </p:cond>
                                          </p:stCondLst>
                                          <p:endCondLst>
                                            <p:cond evt="onStopAudio" delay="0">
                                              <p:tgtEl>
                                                <p:sldTgt/>
                                              </p:tgtEl>
                                            </p:cond>
                                          </p:endCondLst>
                                        </p:cTn>
                                        <p:tgtEl>
                                          <p:sndTgt r:embed="rId4" name="5_3.wav"/>
                                        </p:tgtEl>
                                      </p:cMediaNode>
                                    </p:audio>
                                  </p:subTnLst>
                                </p:cTn>
                              </p:par>
                            </p:childTnLst>
                          </p:cTn>
                        </p:par>
                      </p:childTnLst>
                    </p:cTn>
                  </p:par>
                  <p:par>
                    <p:cTn id="70" fill="hold">
                      <p:stCondLst>
                        <p:cond delay="indefinite"/>
                      </p:stCondLst>
                      <p:childTnLst>
                        <p:par>
                          <p:cTn id="71" fill="hold">
                            <p:stCondLst>
                              <p:cond delay="0"/>
                            </p:stCondLst>
                            <p:childTnLst>
                              <p:par>
                                <p:cTn id="72" presetID="2" presetClass="exit" presetSubtype="4" fill="hold" nodeType="clickEffect">
                                  <p:stCondLst>
                                    <p:cond delay="0"/>
                                  </p:stCondLst>
                                  <p:childTnLst>
                                    <p:anim calcmode="lin" valueType="num">
                                      <p:cBhvr additive="base">
                                        <p:cTn id="73" dur="500"/>
                                        <p:tgtEl>
                                          <p:spTgt spid="91"/>
                                        </p:tgtEl>
                                        <p:attrNameLst>
                                          <p:attrName>ppt_x</p:attrName>
                                        </p:attrNameLst>
                                      </p:cBhvr>
                                      <p:tavLst>
                                        <p:tav tm="0">
                                          <p:val>
                                            <p:strVal val="ppt_x"/>
                                          </p:val>
                                        </p:tav>
                                        <p:tav tm="100000">
                                          <p:val>
                                            <p:strVal val="ppt_x"/>
                                          </p:val>
                                        </p:tav>
                                      </p:tavLst>
                                    </p:anim>
                                    <p:anim calcmode="lin" valueType="num">
                                      <p:cBhvr additive="base">
                                        <p:cTn id="74" dur="500"/>
                                        <p:tgtEl>
                                          <p:spTgt spid="91"/>
                                        </p:tgtEl>
                                        <p:attrNameLst>
                                          <p:attrName>ppt_y</p:attrName>
                                        </p:attrNameLst>
                                      </p:cBhvr>
                                      <p:tavLst>
                                        <p:tav tm="0">
                                          <p:val>
                                            <p:strVal val="ppt_y"/>
                                          </p:val>
                                        </p:tav>
                                        <p:tav tm="100000">
                                          <p:val>
                                            <p:strVal val="1+ppt_h/2"/>
                                          </p:val>
                                        </p:tav>
                                      </p:tavLst>
                                    </p:anim>
                                    <p:set>
                                      <p:cBhvr>
                                        <p:cTn id="75" dur="1" fill="hold">
                                          <p:stCondLst>
                                            <p:cond delay="499"/>
                                          </p:stCondLst>
                                        </p:cTn>
                                        <p:tgtEl>
                                          <p:spTgt spid="91"/>
                                        </p:tgtEl>
                                        <p:attrNameLst>
                                          <p:attrName>style.visibility</p:attrName>
                                        </p:attrNameLst>
                                      </p:cBhvr>
                                      <p:to>
                                        <p:strVal val="hidden"/>
                                      </p:to>
                                    </p:set>
                                  </p:childTnLst>
                                </p:cTn>
                              </p:par>
                              <p:par>
                                <p:cTn id="76" presetID="2" presetClass="exit" presetSubtype="4" fill="hold" nodeType="withEffect">
                                  <p:stCondLst>
                                    <p:cond delay="0"/>
                                  </p:stCondLst>
                                  <p:childTnLst>
                                    <p:anim calcmode="lin" valueType="num">
                                      <p:cBhvr additive="base">
                                        <p:cTn id="77" dur="500"/>
                                        <p:tgtEl>
                                          <p:spTgt spid="92"/>
                                        </p:tgtEl>
                                        <p:attrNameLst>
                                          <p:attrName>ppt_x</p:attrName>
                                        </p:attrNameLst>
                                      </p:cBhvr>
                                      <p:tavLst>
                                        <p:tav tm="0">
                                          <p:val>
                                            <p:strVal val="ppt_x"/>
                                          </p:val>
                                        </p:tav>
                                        <p:tav tm="100000">
                                          <p:val>
                                            <p:strVal val="ppt_x"/>
                                          </p:val>
                                        </p:tav>
                                      </p:tavLst>
                                    </p:anim>
                                    <p:anim calcmode="lin" valueType="num">
                                      <p:cBhvr additive="base">
                                        <p:cTn id="78" dur="500"/>
                                        <p:tgtEl>
                                          <p:spTgt spid="92"/>
                                        </p:tgtEl>
                                        <p:attrNameLst>
                                          <p:attrName>ppt_y</p:attrName>
                                        </p:attrNameLst>
                                      </p:cBhvr>
                                      <p:tavLst>
                                        <p:tav tm="0">
                                          <p:val>
                                            <p:strVal val="ppt_y"/>
                                          </p:val>
                                        </p:tav>
                                        <p:tav tm="100000">
                                          <p:val>
                                            <p:strVal val="1+ppt_h/2"/>
                                          </p:val>
                                        </p:tav>
                                      </p:tavLst>
                                    </p:anim>
                                    <p:set>
                                      <p:cBhvr>
                                        <p:cTn id="79" dur="1" fill="hold">
                                          <p:stCondLst>
                                            <p:cond delay="499"/>
                                          </p:stCondLst>
                                        </p:cTn>
                                        <p:tgtEl>
                                          <p:spTgt spid="92"/>
                                        </p:tgtEl>
                                        <p:attrNameLst>
                                          <p:attrName>style.visibility</p:attrName>
                                        </p:attrNameLst>
                                      </p:cBhvr>
                                      <p:to>
                                        <p:strVal val="hidden"/>
                                      </p:to>
                                    </p:set>
                                  </p:childTnLst>
                                </p:cTn>
                              </p:par>
                              <p:par>
                                <p:cTn id="80" presetID="2" presetClass="exit" presetSubtype="4" fill="hold" nodeType="withEffect">
                                  <p:stCondLst>
                                    <p:cond delay="0"/>
                                  </p:stCondLst>
                                  <p:childTnLst>
                                    <p:anim calcmode="lin" valueType="num">
                                      <p:cBhvr additive="base">
                                        <p:cTn id="81" dur="500"/>
                                        <p:tgtEl>
                                          <p:spTgt spid="93"/>
                                        </p:tgtEl>
                                        <p:attrNameLst>
                                          <p:attrName>ppt_x</p:attrName>
                                        </p:attrNameLst>
                                      </p:cBhvr>
                                      <p:tavLst>
                                        <p:tav tm="0">
                                          <p:val>
                                            <p:strVal val="ppt_x"/>
                                          </p:val>
                                        </p:tav>
                                        <p:tav tm="100000">
                                          <p:val>
                                            <p:strVal val="ppt_x"/>
                                          </p:val>
                                        </p:tav>
                                      </p:tavLst>
                                    </p:anim>
                                    <p:anim calcmode="lin" valueType="num">
                                      <p:cBhvr additive="base">
                                        <p:cTn id="82" dur="500"/>
                                        <p:tgtEl>
                                          <p:spTgt spid="93"/>
                                        </p:tgtEl>
                                        <p:attrNameLst>
                                          <p:attrName>ppt_y</p:attrName>
                                        </p:attrNameLst>
                                      </p:cBhvr>
                                      <p:tavLst>
                                        <p:tav tm="0">
                                          <p:val>
                                            <p:strVal val="ppt_y"/>
                                          </p:val>
                                        </p:tav>
                                        <p:tav tm="100000">
                                          <p:val>
                                            <p:strVal val="1+ppt_h/2"/>
                                          </p:val>
                                        </p:tav>
                                      </p:tavLst>
                                    </p:anim>
                                    <p:set>
                                      <p:cBhvr>
                                        <p:cTn id="83" dur="1" fill="hold">
                                          <p:stCondLst>
                                            <p:cond delay="499"/>
                                          </p:stCondLst>
                                        </p:cTn>
                                        <p:tgtEl>
                                          <p:spTgt spid="93"/>
                                        </p:tgtEl>
                                        <p:attrNameLst>
                                          <p:attrName>style.visibility</p:attrName>
                                        </p:attrNameLst>
                                      </p:cBhvr>
                                      <p:to>
                                        <p:strVal val="hidden"/>
                                      </p:to>
                                    </p:set>
                                  </p:childTnLst>
                                </p:cTn>
                              </p:par>
                              <p:par>
                                <p:cTn id="84" presetID="2" presetClass="exit" presetSubtype="4" fill="hold" nodeType="withEffect">
                                  <p:stCondLst>
                                    <p:cond delay="0"/>
                                  </p:stCondLst>
                                  <p:childTnLst>
                                    <p:anim calcmode="lin" valueType="num">
                                      <p:cBhvr additive="base">
                                        <p:cTn id="85" dur="500"/>
                                        <p:tgtEl>
                                          <p:spTgt spid="94"/>
                                        </p:tgtEl>
                                        <p:attrNameLst>
                                          <p:attrName>ppt_x</p:attrName>
                                        </p:attrNameLst>
                                      </p:cBhvr>
                                      <p:tavLst>
                                        <p:tav tm="0">
                                          <p:val>
                                            <p:strVal val="ppt_x"/>
                                          </p:val>
                                        </p:tav>
                                        <p:tav tm="100000">
                                          <p:val>
                                            <p:strVal val="ppt_x"/>
                                          </p:val>
                                        </p:tav>
                                      </p:tavLst>
                                    </p:anim>
                                    <p:anim calcmode="lin" valueType="num">
                                      <p:cBhvr additive="base">
                                        <p:cTn id="86" dur="500"/>
                                        <p:tgtEl>
                                          <p:spTgt spid="94"/>
                                        </p:tgtEl>
                                        <p:attrNameLst>
                                          <p:attrName>ppt_y</p:attrName>
                                        </p:attrNameLst>
                                      </p:cBhvr>
                                      <p:tavLst>
                                        <p:tav tm="0">
                                          <p:val>
                                            <p:strVal val="ppt_y"/>
                                          </p:val>
                                        </p:tav>
                                        <p:tav tm="100000">
                                          <p:val>
                                            <p:strVal val="1+ppt_h/2"/>
                                          </p:val>
                                        </p:tav>
                                      </p:tavLst>
                                    </p:anim>
                                    <p:set>
                                      <p:cBhvr>
                                        <p:cTn id="87" dur="1" fill="hold">
                                          <p:stCondLst>
                                            <p:cond delay="499"/>
                                          </p:stCondLst>
                                        </p:cTn>
                                        <p:tgtEl>
                                          <p:spTgt spid="94"/>
                                        </p:tgtEl>
                                        <p:attrNameLst>
                                          <p:attrName>style.visibility</p:attrName>
                                        </p:attrNameLst>
                                      </p:cBhvr>
                                      <p:to>
                                        <p:strVal val="hidden"/>
                                      </p:to>
                                    </p:set>
                                  </p:childTnLst>
                                </p:cTn>
                              </p:par>
                              <p:par>
                                <p:cTn id="88" presetID="2" presetClass="exit" presetSubtype="4" fill="hold" nodeType="withEffect">
                                  <p:stCondLst>
                                    <p:cond delay="0"/>
                                  </p:stCondLst>
                                  <p:childTnLst>
                                    <p:anim calcmode="lin" valueType="num">
                                      <p:cBhvr additive="base">
                                        <p:cTn id="89" dur="500"/>
                                        <p:tgtEl>
                                          <p:spTgt spid="95"/>
                                        </p:tgtEl>
                                        <p:attrNameLst>
                                          <p:attrName>ppt_x</p:attrName>
                                        </p:attrNameLst>
                                      </p:cBhvr>
                                      <p:tavLst>
                                        <p:tav tm="0">
                                          <p:val>
                                            <p:strVal val="ppt_x"/>
                                          </p:val>
                                        </p:tav>
                                        <p:tav tm="100000">
                                          <p:val>
                                            <p:strVal val="ppt_x"/>
                                          </p:val>
                                        </p:tav>
                                      </p:tavLst>
                                    </p:anim>
                                    <p:anim calcmode="lin" valueType="num">
                                      <p:cBhvr additive="base">
                                        <p:cTn id="90" dur="500"/>
                                        <p:tgtEl>
                                          <p:spTgt spid="95"/>
                                        </p:tgtEl>
                                        <p:attrNameLst>
                                          <p:attrName>ppt_y</p:attrName>
                                        </p:attrNameLst>
                                      </p:cBhvr>
                                      <p:tavLst>
                                        <p:tav tm="0">
                                          <p:val>
                                            <p:strVal val="ppt_y"/>
                                          </p:val>
                                        </p:tav>
                                        <p:tav tm="100000">
                                          <p:val>
                                            <p:strVal val="1+ppt_h/2"/>
                                          </p:val>
                                        </p:tav>
                                      </p:tavLst>
                                    </p:anim>
                                    <p:set>
                                      <p:cBhvr>
                                        <p:cTn id="91" dur="1" fill="hold">
                                          <p:stCondLst>
                                            <p:cond delay="499"/>
                                          </p:stCondLst>
                                        </p:cTn>
                                        <p:tgtEl>
                                          <p:spTgt spid="95"/>
                                        </p:tgtEl>
                                        <p:attrNameLst>
                                          <p:attrName>style.visibility</p:attrName>
                                        </p:attrNameLst>
                                      </p:cBhvr>
                                      <p:to>
                                        <p:strVal val="hidden"/>
                                      </p:to>
                                    </p:set>
                                  </p:childTnLst>
                                </p:cTn>
                              </p:par>
                              <p:par>
                                <p:cTn id="92" presetID="2" presetClass="exit" presetSubtype="4" fill="hold" nodeType="withEffect">
                                  <p:stCondLst>
                                    <p:cond delay="0"/>
                                  </p:stCondLst>
                                  <p:childTnLst>
                                    <p:anim calcmode="lin" valueType="num">
                                      <p:cBhvr additive="base">
                                        <p:cTn id="93" dur="500"/>
                                        <p:tgtEl>
                                          <p:spTgt spid="96"/>
                                        </p:tgtEl>
                                        <p:attrNameLst>
                                          <p:attrName>ppt_x</p:attrName>
                                        </p:attrNameLst>
                                      </p:cBhvr>
                                      <p:tavLst>
                                        <p:tav tm="0">
                                          <p:val>
                                            <p:strVal val="ppt_x"/>
                                          </p:val>
                                        </p:tav>
                                        <p:tav tm="100000">
                                          <p:val>
                                            <p:strVal val="ppt_x"/>
                                          </p:val>
                                        </p:tav>
                                      </p:tavLst>
                                    </p:anim>
                                    <p:anim calcmode="lin" valueType="num">
                                      <p:cBhvr additive="base">
                                        <p:cTn id="94" dur="500"/>
                                        <p:tgtEl>
                                          <p:spTgt spid="96"/>
                                        </p:tgtEl>
                                        <p:attrNameLst>
                                          <p:attrName>ppt_y</p:attrName>
                                        </p:attrNameLst>
                                      </p:cBhvr>
                                      <p:tavLst>
                                        <p:tav tm="0">
                                          <p:val>
                                            <p:strVal val="ppt_y"/>
                                          </p:val>
                                        </p:tav>
                                        <p:tav tm="100000">
                                          <p:val>
                                            <p:strVal val="1+ppt_h/2"/>
                                          </p:val>
                                        </p:tav>
                                      </p:tavLst>
                                    </p:anim>
                                    <p:set>
                                      <p:cBhvr>
                                        <p:cTn id="95" dur="1" fill="hold">
                                          <p:stCondLst>
                                            <p:cond delay="499"/>
                                          </p:stCondLst>
                                        </p:cTn>
                                        <p:tgtEl>
                                          <p:spTgt spid="96"/>
                                        </p:tgtEl>
                                        <p:attrNameLst>
                                          <p:attrName>style.visibility</p:attrName>
                                        </p:attrNameLst>
                                      </p:cBhvr>
                                      <p:to>
                                        <p:strVal val="hidden"/>
                                      </p:to>
                                    </p:set>
                                  </p:childTnLst>
                                </p:cTn>
                              </p:par>
                              <p:par>
                                <p:cTn id="96" presetID="2" presetClass="exit" presetSubtype="4" fill="hold" nodeType="withEffect">
                                  <p:stCondLst>
                                    <p:cond delay="0"/>
                                  </p:stCondLst>
                                  <p:childTnLst>
                                    <p:anim calcmode="lin" valueType="num">
                                      <p:cBhvr additive="base">
                                        <p:cTn id="97" dur="500"/>
                                        <p:tgtEl>
                                          <p:spTgt spid="97"/>
                                        </p:tgtEl>
                                        <p:attrNameLst>
                                          <p:attrName>ppt_x</p:attrName>
                                        </p:attrNameLst>
                                      </p:cBhvr>
                                      <p:tavLst>
                                        <p:tav tm="0">
                                          <p:val>
                                            <p:strVal val="ppt_x"/>
                                          </p:val>
                                        </p:tav>
                                        <p:tav tm="100000">
                                          <p:val>
                                            <p:strVal val="ppt_x"/>
                                          </p:val>
                                        </p:tav>
                                      </p:tavLst>
                                    </p:anim>
                                    <p:anim calcmode="lin" valueType="num">
                                      <p:cBhvr additive="base">
                                        <p:cTn id="98" dur="500"/>
                                        <p:tgtEl>
                                          <p:spTgt spid="97"/>
                                        </p:tgtEl>
                                        <p:attrNameLst>
                                          <p:attrName>ppt_y</p:attrName>
                                        </p:attrNameLst>
                                      </p:cBhvr>
                                      <p:tavLst>
                                        <p:tav tm="0">
                                          <p:val>
                                            <p:strVal val="ppt_y"/>
                                          </p:val>
                                        </p:tav>
                                        <p:tav tm="100000">
                                          <p:val>
                                            <p:strVal val="1+ppt_h/2"/>
                                          </p:val>
                                        </p:tav>
                                      </p:tavLst>
                                    </p:anim>
                                    <p:set>
                                      <p:cBhvr>
                                        <p:cTn id="99" dur="1" fill="hold">
                                          <p:stCondLst>
                                            <p:cond delay="499"/>
                                          </p:stCondLst>
                                        </p:cTn>
                                        <p:tgtEl>
                                          <p:spTgt spid="97"/>
                                        </p:tgtEl>
                                        <p:attrNameLst>
                                          <p:attrName>style.visibility</p:attrName>
                                        </p:attrNameLst>
                                      </p:cBhvr>
                                      <p:to>
                                        <p:strVal val="hidden"/>
                                      </p:to>
                                    </p:set>
                                  </p:childTnLst>
                                </p:cTn>
                              </p:par>
                              <p:par>
                                <p:cTn id="100" presetID="2" presetClass="exit" presetSubtype="4" fill="hold" nodeType="withEffect">
                                  <p:stCondLst>
                                    <p:cond delay="0"/>
                                  </p:stCondLst>
                                  <p:childTnLst>
                                    <p:anim calcmode="lin" valueType="num">
                                      <p:cBhvr additive="base">
                                        <p:cTn id="101" dur="500"/>
                                        <p:tgtEl>
                                          <p:spTgt spid="98"/>
                                        </p:tgtEl>
                                        <p:attrNameLst>
                                          <p:attrName>ppt_x</p:attrName>
                                        </p:attrNameLst>
                                      </p:cBhvr>
                                      <p:tavLst>
                                        <p:tav tm="0">
                                          <p:val>
                                            <p:strVal val="ppt_x"/>
                                          </p:val>
                                        </p:tav>
                                        <p:tav tm="100000">
                                          <p:val>
                                            <p:strVal val="ppt_x"/>
                                          </p:val>
                                        </p:tav>
                                      </p:tavLst>
                                    </p:anim>
                                    <p:anim calcmode="lin" valueType="num">
                                      <p:cBhvr additive="base">
                                        <p:cTn id="102" dur="500"/>
                                        <p:tgtEl>
                                          <p:spTgt spid="98"/>
                                        </p:tgtEl>
                                        <p:attrNameLst>
                                          <p:attrName>ppt_y</p:attrName>
                                        </p:attrNameLst>
                                      </p:cBhvr>
                                      <p:tavLst>
                                        <p:tav tm="0">
                                          <p:val>
                                            <p:strVal val="ppt_y"/>
                                          </p:val>
                                        </p:tav>
                                        <p:tav tm="100000">
                                          <p:val>
                                            <p:strVal val="1+ppt_h/2"/>
                                          </p:val>
                                        </p:tav>
                                      </p:tavLst>
                                    </p:anim>
                                    <p:set>
                                      <p:cBhvr>
                                        <p:cTn id="103" dur="1" fill="hold">
                                          <p:stCondLst>
                                            <p:cond delay="499"/>
                                          </p:stCondLst>
                                        </p:cTn>
                                        <p:tgtEl>
                                          <p:spTgt spid="98"/>
                                        </p:tgtEl>
                                        <p:attrNameLst>
                                          <p:attrName>style.visibility</p:attrName>
                                        </p:attrNameLst>
                                      </p:cBhvr>
                                      <p:to>
                                        <p:strVal val="hidden"/>
                                      </p:to>
                                    </p:set>
                                  </p:childTnLst>
                                </p:cTn>
                              </p:par>
                              <p:par>
                                <p:cTn id="104" presetID="2" presetClass="exit" presetSubtype="4" fill="hold" nodeType="withEffect">
                                  <p:stCondLst>
                                    <p:cond delay="0"/>
                                  </p:stCondLst>
                                  <p:childTnLst>
                                    <p:anim calcmode="lin" valueType="num">
                                      <p:cBhvr additive="base">
                                        <p:cTn id="105" dur="500"/>
                                        <p:tgtEl>
                                          <p:spTgt spid="100"/>
                                        </p:tgtEl>
                                        <p:attrNameLst>
                                          <p:attrName>ppt_x</p:attrName>
                                        </p:attrNameLst>
                                      </p:cBhvr>
                                      <p:tavLst>
                                        <p:tav tm="0">
                                          <p:val>
                                            <p:strVal val="ppt_x"/>
                                          </p:val>
                                        </p:tav>
                                        <p:tav tm="100000">
                                          <p:val>
                                            <p:strVal val="ppt_x"/>
                                          </p:val>
                                        </p:tav>
                                      </p:tavLst>
                                    </p:anim>
                                    <p:anim calcmode="lin" valueType="num">
                                      <p:cBhvr additive="base">
                                        <p:cTn id="106" dur="500"/>
                                        <p:tgtEl>
                                          <p:spTgt spid="100"/>
                                        </p:tgtEl>
                                        <p:attrNameLst>
                                          <p:attrName>ppt_y</p:attrName>
                                        </p:attrNameLst>
                                      </p:cBhvr>
                                      <p:tavLst>
                                        <p:tav tm="0">
                                          <p:val>
                                            <p:strVal val="ppt_y"/>
                                          </p:val>
                                        </p:tav>
                                        <p:tav tm="100000">
                                          <p:val>
                                            <p:strVal val="1+ppt_h/2"/>
                                          </p:val>
                                        </p:tav>
                                      </p:tavLst>
                                    </p:anim>
                                    <p:set>
                                      <p:cBhvr>
                                        <p:cTn id="107" dur="1" fill="hold">
                                          <p:stCondLst>
                                            <p:cond delay="499"/>
                                          </p:stCondLst>
                                        </p:cTn>
                                        <p:tgtEl>
                                          <p:spTgt spid="100"/>
                                        </p:tgtEl>
                                        <p:attrNameLst>
                                          <p:attrName>style.visibility</p:attrName>
                                        </p:attrNameLst>
                                      </p:cBhvr>
                                      <p:to>
                                        <p:strVal val="hidden"/>
                                      </p:to>
                                    </p:set>
                                  </p:childTnLst>
                                </p:cTn>
                              </p:par>
                              <p:par>
                                <p:cTn id="108" presetID="2" presetClass="exit" presetSubtype="4" fill="hold" nodeType="withEffect">
                                  <p:stCondLst>
                                    <p:cond delay="0"/>
                                  </p:stCondLst>
                                  <p:childTnLst>
                                    <p:anim calcmode="lin" valueType="num">
                                      <p:cBhvr additive="base">
                                        <p:cTn id="109" dur="500"/>
                                        <p:tgtEl>
                                          <p:spTgt spid="101"/>
                                        </p:tgtEl>
                                        <p:attrNameLst>
                                          <p:attrName>ppt_x</p:attrName>
                                        </p:attrNameLst>
                                      </p:cBhvr>
                                      <p:tavLst>
                                        <p:tav tm="0">
                                          <p:val>
                                            <p:strVal val="ppt_x"/>
                                          </p:val>
                                        </p:tav>
                                        <p:tav tm="100000">
                                          <p:val>
                                            <p:strVal val="ppt_x"/>
                                          </p:val>
                                        </p:tav>
                                      </p:tavLst>
                                    </p:anim>
                                    <p:anim calcmode="lin" valueType="num">
                                      <p:cBhvr additive="base">
                                        <p:cTn id="110" dur="500"/>
                                        <p:tgtEl>
                                          <p:spTgt spid="101"/>
                                        </p:tgtEl>
                                        <p:attrNameLst>
                                          <p:attrName>ppt_y</p:attrName>
                                        </p:attrNameLst>
                                      </p:cBhvr>
                                      <p:tavLst>
                                        <p:tav tm="0">
                                          <p:val>
                                            <p:strVal val="ppt_y"/>
                                          </p:val>
                                        </p:tav>
                                        <p:tav tm="100000">
                                          <p:val>
                                            <p:strVal val="1+ppt_h/2"/>
                                          </p:val>
                                        </p:tav>
                                      </p:tavLst>
                                    </p:anim>
                                    <p:set>
                                      <p:cBhvr>
                                        <p:cTn id="111" dur="1" fill="hold">
                                          <p:stCondLst>
                                            <p:cond delay="499"/>
                                          </p:stCondLst>
                                        </p:cTn>
                                        <p:tgtEl>
                                          <p:spTgt spid="101"/>
                                        </p:tgtEl>
                                        <p:attrNameLst>
                                          <p:attrName>style.visibility</p:attrName>
                                        </p:attrNameLst>
                                      </p:cBhvr>
                                      <p:to>
                                        <p:strVal val="hidden"/>
                                      </p:to>
                                    </p:set>
                                  </p:childTnLst>
                                </p:cTn>
                              </p:par>
                              <p:par>
                                <p:cTn id="112" presetID="2" presetClass="exit" presetSubtype="4" fill="hold" nodeType="withEffect">
                                  <p:stCondLst>
                                    <p:cond delay="0"/>
                                  </p:stCondLst>
                                  <p:childTnLst>
                                    <p:anim calcmode="lin" valueType="num">
                                      <p:cBhvr additive="base">
                                        <p:cTn id="113" dur="500"/>
                                        <p:tgtEl>
                                          <p:spTgt spid="103"/>
                                        </p:tgtEl>
                                        <p:attrNameLst>
                                          <p:attrName>ppt_x</p:attrName>
                                        </p:attrNameLst>
                                      </p:cBhvr>
                                      <p:tavLst>
                                        <p:tav tm="0">
                                          <p:val>
                                            <p:strVal val="ppt_x"/>
                                          </p:val>
                                        </p:tav>
                                        <p:tav tm="100000">
                                          <p:val>
                                            <p:strVal val="ppt_x"/>
                                          </p:val>
                                        </p:tav>
                                      </p:tavLst>
                                    </p:anim>
                                    <p:anim calcmode="lin" valueType="num">
                                      <p:cBhvr additive="base">
                                        <p:cTn id="114" dur="500"/>
                                        <p:tgtEl>
                                          <p:spTgt spid="103"/>
                                        </p:tgtEl>
                                        <p:attrNameLst>
                                          <p:attrName>ppt_y</p:attrName>
                                        </p:attrNameLst>
                                      </p:cBhvr>
                                      <p:tavLst>
                                        <p:tav tm="0">
                                          <p:val>
                                            <p:strVal val="ppt_y"/>
                                          </p:val>
                                        </p:tav>
                                        <p:tav tm="100000">
                                          <p:val>
                                            <p:strVal val="1+ppt_h/2"/>
                                          </p:val>
                                        </p:tav>
                                      </p:tavLst>
                                    </p:anim>
                                    <p:set>
                                      <p:cBhvr>
                                        <p:cTn id="115" dur="1" fill="hold">
                                          <p:stCondLst>
                                            <p:cond delay="499"/>
                                          </p:stCondLst>
                                        </p:cTn>
                                        <p:tgtEl>
                                          <p:spTgt spid="103"/>
                                        </p:tgtEl>
                                        <p:attrNameLst>
                                          <p:attrName>style.visibility</p:attrName>
                                        </p:attrNameLst>
                                      </p:cBhvr>
                                      <p:to>
                                        <p:strVal val="hidden"/>
                                      </p:to>
                                    </p:set>
                                  </p:childTnLst>
                                </p:cTn>
                              </p:par>
                              <p:par>
                                <p:cTn id="116" presetID="2" presetClass="exit" presetSubtype="4" fill="hold" nodeType="withEffect">
                                  <p:stCondLst>
                                    <p:cond delay="0"/>
                                  </p:stCondLst>
                                  <p:childTnLst>
                                    <p:anim calcmode="lin" valueType="num">
                                      <p:cBhvr additive="base">
                                        <p:cTn id="117" dur="500"/>
                                        <p:tgtEl>
                                          <p:spTgt spid="104"/>
                                        </p:tgtEl>
                                        <p:attrNameLst>
                                          <p:attrName>ppt_x</p:attrName>
                                        </p:attrNameLst>
                                      </p:cBhvr>
                                      <p:tavLst>
                                        <p:tav tm="0">
                                          <p:val>
                                            <p:strVal val="ppt_x"/>
                                          </p:val>
                                        </p:tav>
                                        <p:tav tm="100000">
                                          <p:val>
                                            <p:strVal val="ppt_x"/>
                                          </p:val>
                                        </p:tav>
                                      </p:tavLst>
                                    </p:anim>
                                    <p:anim calcmode="lin" valueType="num">
                                      <p:cBhvr additive="base">
                                        <p:cTn id="118" dur="500"/>
                                        <p:tgtEl>
                                          <p:spTgt spid="104"/>
                                        </p:tgtEl>
                                        <p:attrNameLst>
                                          <p:attrName>ppt_y</p:attrName>
                                        </p:attrNameLst>
                                      </p:cBhvr>
                                      <p:tavLst>
                                        <p:tav tm="0">
                                          <p:val>
                                            <p:strVal val="ppt_y"/>
                                          </p:val>
                                        </p:tav>
                                        <p:tav tm="100000">
                                          <p:val>
                                            <p:strVal val="1+ppt_h/2"/>
                                          </p:val>
                                        </p:tav>
                                      </p:tavLst>
                                    </p:anim>
                                    <p:set>
                                      <p:cBhvr>
                                        <p:cTn id="119" dur="1" fill="hold">
                                          <p:stCondLst>
                                            <p:cond delay="499"/>
                                          </p:stCondLst>
                                        </p:cTn>
                                        <p:tgtEl>
                                          <p:spTgt spid="104"/>
                                        </p:tgtEl>
                                        <p:attrNameLst>
                                          <p:attrName>style.visibility</p:attrName>
                                        </p:attrNameLst>
                                      </p:cBhvr>
                                      <p:to>
                                        <p:strVal val="hidden"/>
                                      </p:to>
                                    </p:set>
                                  </p:childTnLst>
                                </p:cTn>
                              </p:par>
                              <p:par>
                                <p:cTn id="120" presetID="2" presetClass="exit" presetSubtype="4" fill="hold" nodeType="withEffect">
                                  <p:stCondLst>
                                    <p:cond delay="0"/>
                                  </p:stCondLst>
                                  <p:childTnLst>
                                    <p:anim calcmode="lin" valueType="num">
                                      <p:cBhvr additive="base">
                                        <p:cTn id="121" dur="500"/>
                                        <p:tgtEl>
                                          <p:spTgt spid="121"/>
                                        </p:tgtEl>
                                        <p:attrNameLst>
                                          <p:attrName>ppt_x</p:attrName>
                                        </p:attrNameLst>
                                      </p:cBhvr>
                                      <p:tavLst>
                                        <p:tav tm="0">
                                          <p:val>
                                            <p:strVal val="ppt_x"/>
                                          </p:val>
                                        </p:tav>
                                        <p:tav tm="100000">
                                          <p:val>
                                            <p:strVal val="ppt_x"/>
                                          </p:val>
                                        </p:tav>
                                      </p:tavLst>
                                    </p:anim>
                                    <p:anim calcmode="lin" valueType="num">
                                      <p:cBhvr additive="base">
                                        <p:cTn id="122" dur="500"/>
                                        <p:tgtEl>
                                          <p:spTgt spid="121"/>
                                        </p:tgtEl>
                                        <p:attrNameLst>
                                          <p:attrName>ppt_y</p:attrName>
                                        </p:attrNameLst>
                                      </p:cBhvr>
                                      <p:tavLst>
                                        <p:tav tm="0">
                                          <p:val>
                                            <p:strVal val="ppt_y"/>
                                          </p:val>
                                        </p:tav>
                                        <p:tav tm="100000">
                                          <p:val>
                                            <p:strVal val="1+ppt_h/2"/>
                                          </p:val>
                                        </p:tav>
                                      </p:tavLst>
                                    </p:anim>
                                    <p:set>
                                      <p:cBhvr>
                                        <p:cTn id="123" dur="1" fill="hold">
                                          <p:stCondLst>
                                            <p:cond delay="499"/>
                                          </p:stCondLst>
                                        </p:cTn>
                                        <p:tgtEl>
                                          <p:spTgt spid="121"/>
                                        </p:tgtEl>
                                        <p:attrNameLst>
                                          <p:attrName>style.visibility</p:attrName>
                                        </p:attrNameLst>
                                      </p:cBhvr>
                                      <p:to>
                                        <p:strVal val="hidden"/>
                                      </p:to>
                                    </p:set>
                                  </p:childTnLst>
                                </p:cTn>
                              </p:par>
                              <p:par>
                                <p:cTn id="124" presetID="2" presetClass="exit" presetSubtype="4" fill="hold" nodeType="withEffect">
                                  <p:stCondLst>
                                    <p:cond delay="0"/>
                                  </p:stCondLst>
                                  <p:childTnLst>
                                    <p:anim calcmode="lin" valueType="num">
                                      <p:cBhvr additive="base">
                                        <p:cTn id="125" dur="500"/>
                                        <p:tgtEl>
                                          <p:spTgt spid="122"/>
                                        </p:tgtEl>
                                        <p:attrNameLst>
                                          <p:attrName>ppt_x</p:attrName>
                                        </p:attrNameLst>
                                      </p:cBhvr>
                                      <p:tavLst>
                                        <p:tav tm="0">
                                          <p:val>
                                            <p:strVal val="ppt_x"/>
                                          </p:val>
                                        </p:tav>
                                        <p:tav tm="100000">
                                          <p:val>
                                            <p:strVal val="ppt_x"/>
                                          </p:val>
                                        </p:tav>
                                      </p:tavLst>
                                    </p:anim>
                                    <p:anim calcmode="lin" valueType="num">
                                      <p:cBhvr additive="base">
                                        <p:cTn id="126" dur="500"/>
                                        <p:tgtEl>
                                          <p:spTgt spid="122"/>
                                        </p:tgtEl>
                                        <p:attrNameLst>
                                          <p:attrName>ppt_y</p:attrName>
                                        </p:attrNameLst>
                                      </p:cBhvr>
                                      <p:tavLst>
                                        <p:tav tm="0">
                                          <p:val>
                                            <p:strVal val="ppt_y"/>
                                          </p:val>
                                        </p:tav>
                                        <p:tav tm="100000">
                                          <p:val>
                                            <p:strVal val="1+ppt_h/2"/>
                                          </p:val>
                                        </p:tav>
                                      </p:tavLst>
                                    </p:anim>
                                    <p:set>
                                      <p:cBhvr>
                                        <p:cTn id="127" dur="1" fill="hold">
                                          <p:stCondLst>
                                            <p:cond delay="499"/>
                                          </p:stCondLst>
                                        </p:cTn>
                                        <p:tgtEl>
                                          <p:spTgt spid="122"/>
                                        </p:tgtEl>
                                        <p:attrNameLst>
                                          <p:attrName>style.visibility</p:attrName>
                                        </p:attrNameLst>
                                      </p:cBhvr>
                                      <p:to>
                                        <p:strVal val="hidden"/>
                                      </p:to>
                                    </p:set>
                                  </p:childTnLst>
                                </p:cTn>
                              </p:par>
                              <p:par>
                                <p:cTn id="128" presetID="2" presetClass="exit" presetSubtype="4" fill="hold" nodeType="withEffect">
                                  <p:stCondLst>
                                    <p:cond delay="0"/>
                                  </p:stCondLst>
                                  <p:childTnLst>
                                    <p:anim calcmode="lin" valueType="num">
                                      <p:cBhvr additive="base">
                                        <p:cTn id="129" dur="500"/>
                                        <p:tgtEl>
                                          <p:spTgt spid="123"/>
                                        </p:tgtEl>
                                        <p:attrNameLst>
                                          <p:attrName>ppt_x</p:attrName>
                                        </p:attrNameLst>
                                      </p:cBhvr>
                                      <p:tavLst>
                                        <p:tav tm="0">
                                          <p:val>
                                            <p:strVal val="ppt_x"/>
                                          </p:val>
                                        </p:tav>
                                        <p:tav tm="100000">
                                          <p:val>
                                            <p:strVal val="ppt_x"/>
                                          </p:val>
                                        </p:tav>
                                      </p:tavLst>
                                    </p:anim>
                                    <p:anim calcmode="lin" valueType="num">
                                      <p:cBhvr additive="base">
                                        <p:cTn id="130" dur="500"/>
                                        <p:tgtEl>
                                          <p:spTgt spid="123"/>
                                        </p:tgtEl>
                                        <p:attrNameLst>
                                          <p:attrName>ppt_y</p:attrName>
                                        </p:attrNameLst>
                                      </p:cBhvr>
                                      <p:tavLst>
                                        <p:tav tm="0">
                                          <p:val>
                                            <p:strVal val="ppt_y"/>
                                          </p:val>
                                        </p:tav>
                                        <p:tav tm="100000">
                                          <p:val>
                                            <p:strVal val="1+ppt_h/2"/>
                                          </p:val>
                                        </p:tav>
                                      </p:tavLst>
                                    </p:anim>
                                    <p:set>
                                      <p:cBhvr>
                                        <p:cTn id="131" dur="1" fill="hold">
                                          <p:stCondLst>
                                            <p:cond delay="499"/>
                                          </p:stCondLst>
                                        </p:cTn>
                                        <p:tgtEl>
                                          <p:spTgt spid="123"/>
                                        </p:tgtEl>
                                        <p:attrNameLst>
                                          <p:attrName>style.visibility</p:attrName>
                                        </p:attrNameLst>
                                      </p:cBhvr>
                                      <p:to>
                                        <p:strVal val="hidden"/>
                                      </p:to>
                                    </p:set>
                                  </p:childTnLst>
                                </p:cTn>
                              </p:par>
                              <p:par>
                                <p:cTn id="132" presetID="2" presetClass="exit" presetSubtype="4" fill="hold" nodeType="withEffect">
                                  <p:stCondLst>
                                    <p:cond delay="0"/>
                                  </p:stCondLst>
                                  <p:childTnLst>
                                    <p:anim calcmode="lin" valueType="num">
                                      <p:cBhvr additive="base">
                                        <p:cTn id="133" dur="500"/>
                                        <p:tgtEl>
                                          <p:spTgt spid="146"/>
                                        </p:tgtEl>
                                        <p:attrNameLst>
                                          <p:attrName>ppt_x</p:attrName>
                                        </p:attrNameLst>
                                      </p:cBhvr>
                                      <p:tavLst>
                                        <p:tav tm="0">
                                          <p:val>
                                            <p:strVal val="ppt_x"/>
                                          </p:val>
                                        </p:tav>
                                        <p:tav tm="100000">
                                          <p:val>
                                            <p:strVal val="ppt_x"/>
                                          </p:val>
                                        </p:tav>
                                      </p:tavLst>
                                    </p:anim>
                                    <p:anim calcmode="lin" valueType="num">
                                      <p:cBhvr additive="base">
                                        <p:cTn id="134" dur="500"/>
                                        <p:tgtEl>
                                          <p:spTgt spid="146"/>
                                        </p:tgtEl>
                                        <p:attrNameLst>
                                          <p:attrName>ppt_y</p:attrName>
                                        </p:attrNameLst>
                                      </p:cBhvr>
                                      <p:tavLst>
                                        <p:tav tm="0">
                                          <p:val>
                                            <p:strVal val="ppt_y"/>
                                          </p:val>
                                        </p:tav>
                                        <p:tav tm="100000">
                                          <p:val>
                                            <p:strVal val="1+ppt_h/2"/>
                                          </p:val>
                                        </p:tav>
                                      </p:tavLst>
                                    </p:anim>
                                    <p:set>
                                      <p:cBhvr>
                                        <p:cTn id="135" dur="1" fill="hold">
                                          <p:stCondLst>
                                            <p:cond delay="499"/>
                                          </p:stCondLst>
                                        </p:cTn>
                                        <p:tgtEl>
                                          <p:spTgt spid="146"/>
                                        </p:tgtEl>
                                        <p:attrNameLst>
                                          <p:attrName>style.visibility</p:attrName>
                                        </p:attrNameLst>
                                      </p:cBhvr>
                                      <p:to>
                                        <p:strVal val="hidden"/>
                                      </p:to>
                                    </p:set>
                                  </p:childTnLst>
                                </p:cTn>
                              </p:par>
                              <p:par>
                                <p:cTn id="136" presetID="2" presetClass="exit" presetSubtype="4" fill="hold" nodeType="withEffect">
                                  <p:stCondLst>
                                    <p:cond delay="0"/>
                                  </p:stCondLst>
                                  <p:childTnLst>
                                    <p:anim calcmode="lin" valueType="num">
                                      <p:cBhvr additive="base">
                                        <p:cTn id="137" dur="500"/>
                                        <p:tgtEl>
                                          <p:spTgt spid="147"/>
                                        </p:tgtEl>
                                        <p:attrNameLst>
                                          <p:attrName>ppt_x</p:attrName>
                                        </p:attrNameLst>
                                      </p:cBhvr>
                                      <p:tavLst>
                                        <p:tav tm="0">
                                          <p:val>
                                            <p:strVal val="ppt_x"/>
                                          </p:val>
                                        </p:tav>
                                        <p:tav tm="100000">
                                          <p:val>
                                            <p:strVal val="ppt_x"/>
                                          </p:val>
                                        </p:tav>
                                      </p:tavLst>
                                    </p:anim>
                                    <p:anim calcmode="lin" valueType="num">
                                      <p:cBhvr additive="base">
                                        <p:cTn id="138" dur="500"/>
                                        <p:tgtEl>
                                          <p:spTgt spid="147"/>
                                        </p:tgtEl>
                                        <p:attrNameLst>
                                          <p:attrName>ppt_y</p:attrName>
                                        </p:attrNameLst>
                                      </p:cBhvr>
                                      <p:tavLst>
                                        <p:tav tm="0">
                                          <p:val>
                                            <p:strVal val="ppt_y"/>
                                          </p:val>
                                        </p:tav>
                                        <p:tav tm="100000">
                                          <p:val>
                                            <p:strVal val="1+ppt_h/2"/>
                                          </p:val>
                                        </p:tav>
                                      </p:tavLst>
                                    </p:anim>
                                    <p:set>
                                      <p:cBhvr>
                                        <p:cTn id="139" dur="1" fill="hold">
                                          <p:stCondLst>
                                            <p:cond delay="499"/>
                                          </p:stCondLst>
                                        </p:cTn>
                                        <p:tgtEl>
                                          <p:spTgt spid="147"/>
                                        </p:tgtEl>
                                        <p:attrNameLst>
                                          <p:attrName>style.visibility</p:attrName>
                                        </p:attrNameLst>
                                      </p:cBhvr>
                                      <p:to>
                                        <p:strVal val="hidden"/>
                                      </p:to>
                                    </p:set>
                                  </p:childTnLst>
                                </p:cTn>
                              </p:par>
                              <p:par>
                                <p:cTn id="140" presetID="2" presetClass="exit" presetSubtype="4" fill="hold" nodeType="withEffect">
                                  <p:stCondLst>
                                    <p:cond delay="0"/>
                                  </p:stCondLst>
                                  <p:childTnLst>
                                    <p:anim calcmode="lin" valueType="num">
                                      <p:cBhvr additive="base">
                                        <p:cTn id="141" dur="500"/>
                                        <p:tgtEl>
                                          <p:spTgt spid="148"/>
                                        </p:tgtEl>
                                        <p:attrNameLst>
                                          <p:attrName>ppt_x</p:attrName>
                                        </p:attrNameLst>
                                      </p:cBhvr>
                                      <p:tavLst>
                                        <p:tav tm="0">
                                          <p:val>
                                            <p:strVal val="ppt_x"/>
                                          </p:val>
                                        </p:tav>
                                        <p:tav tm="100000">
                                          <p:val>
                                            <p:strVal val="ppt_x"/>
                                          </p:val>
                                        </p:tav>
                                      </p:tavLst>
                                    </p:anim>
                                    <p:anim calcmode="lin" valueType="num">
                                      <p:cBhvr additive="base">
                                        <p:cTn id="142" dur="500"/>
                                        <p:tgtEl>
                                          <p:spTgt spid="148"/>
                                        </p:tgtEl>
                                        <p:attrNameLst>
                                          <p:attrName>ppt_y</p:attrName>
                                        </p:attrNameLst>
                                      </p:cBhvr>
                                      <p:tavLst>
                                        <p:tav tm="0">
                                          <p:val>
                                            <p:strVal val="ppt_y"/>
                                          </p:val>
                                        </p:tav>
                                        <p:tav tm="100000">
                                          <p:val>
                                            <p:strVal val="1+ppt_h/2"/>
                                          </p:val>
                                        </p:tav>
                                      </p:tavLst>
                                    </p:anim>
                                    <p:set>
                                      <p:cBhvr>
                                        <p:cTn id="143" dur="1" fill="hold">
                                          <p:stCondLst>
                                            <p:cond delay="499"/>
                                          </p:stCondLst>
                                        </p:cTn>
                                        <p:tgtEl>
                                          <p:spTgt spid="148"/>
                                        </p:tgtEl>
                                        <p:attrNameLst>
                                          <p:attrName>style.visibility</p:attrName>
                                        </p:attrNameLst>
                                      </p:cBhvr>
                                      <p:to>
                                        <p:strVal val="hidden"/>
                                      </p:to>
                                    </p:set>
                                  </p:childTnLst>
                                </p:cTn>
                              </p:par>
                              <p:par>
                                <p:cTn id="144" presetID="2" presetClass="exit" presetSubtype="4" fill="hold" nodeType="withEffect">
                                  <p:stCondLst>
                                    <p:cond delay="0"/>
                                  </p:stCondLst>
                                  <p:childTnLst>
                                    <p:anim calcmode="lin" valueType="num">
                                      <p:cBhvr additive="base">
                                        <p:cTn id="145" dur="500"/>
                                        <p:tgtEl>
                                          <p:spTgt spid="149"/>
                                        </p:tgtEl>
                                        <p:attrNameLst>
                                          <p:attrName>ppt_x</p:attrName>
                                        </p:attrNameLst>
                                      </p:cBhvr>
                                      <p:tavLst>
                                        <p:tav tm="0">
                                          <p:val>
                                            <p:strVal val="ppt_x"/>
                                          </p:val>
                                        </p:tav>
                                        <p:tav tm="100000">
                                          <p:val>
                                            <p:strVal val="ppt_x"/>
                                          </p:val>
                                        </p:tav>
                                      </p:tavLst>
                                    </p:anim>
                                    <p:anim calcmode="lin" valueType="num">
                                      <p:cBhvr additive="base">
                                        <p:cTn id="146" dur="500"/>
                                        <p:tgtEl>
                                          <p:spTgt spid="149"/>
                                        </p:tgtEl>
                                        <p:attrNameLst>
                                          <p:attrName>ppt_y</p:attrName>
                                        </p:attrNameLst>
                                      </p:cBhvr>
                                      <p:tavLst>
                                        <p:tav tm="0">
                                          <p:val>
                                            <p:strVal val="ppt_y"/>
                                          </p:val>
                                        </p:tav>
                                        <p:tav tm="100000">
                                          <p:val>
                                            <p:strVal val="1+ppt_h/2"/>
                                          </p:val>
                                        </p:tav>
                                      </p:tavLst>
                                    </p:anim>
                                    <p:set>
                                      <p:cBhvr>
                                        <p:cTn id="147" dur="1" fill="hold">
                                          <p:stCondLst>
                                            <p:cond delay="499"/>
                                          </p:stCondLst>
                                        </p:cTn>
                                        <p:tgtEl>
                                          <p:spTgt spid="149"/>
                                        </p:tgtEl>
                                        <p:attrNameLst>
                                          <p:attrName>style.visibility</p:attrName>
                                        </p:attrNameLst>
                                      </p:cBhvr>
                                      <p:to>
                                        <p:strVal val="hidden"/>
                                      </p:to>
                                    </p:set>
                                  </p:childTnLst>
                                </p:cTn>
                              </p:par>
                              <p:par>
                                <p:cTn id="148" presetID="2" presetClass="exit" presetSubtype="4" fill="hold" nodeType="withEffect">
                                  <p:stCondLst>
                                    <p:cond delay="0"/>
                                  </p:stCondLst>
                                  <p:childTnLst>
                                    <p:anim calcmode="lin" valueType="num">
                                      <p:cBhvr additive="base">
                                        <p:cTn id="149" dur="500"/>
                                        <p:tgtEl>
                                          <p:spTgt spid="150"/>
                                        </p:tgtEl>
                                        <p:attrNameLst>
                                          <p:attrName>ppt_x</p:attrName>
                                        </p:attrNameLst>
                                      </p:cBhvr>
                                      <p:tavLst>
                                        <p:tav tm="0">
                                          <p:val>
                                            <p:strVal val="ppt_x"/>
                                          </p:val>
                                        </p:tav>
                                        <p:tav tm="100000">
                                          <p:val>
                                            <p:strVal val="ppt_x"/>
                                          </p:val>
                                        </p:tav>
                                      </p:tavLst>
                                    </p:anim>
                                    <p:anim calcmode="lin" valueType="num">
                                      <p:cBhvr additive="base">
                                        <p:cTn id="150" dur="500"/>
                                        <p:tgtEl>
                                          <p:spTgt spid="150"/>
                                        </p:tgtEl>
                                        <p:attrNameLst>
                                          <p:attrName>ppt_y</p:attrName>
                                        </p:attrNameLst>
                                      </p:cBhvr>
                                      <p:tavLst>
                                        <p:tav tm="0">
                                          <p:val>
                                            <p:strVal val="ppt_y"/>
                                          </p:val>
                                        </p:tav>
                                        <p:tav tm="100000">
                                          <p:val>
                                            <p:strVal val="1+ppt_h/2"/>
                                          </p:val>
                                        </p:tav>
                                      </p:tavLst>
                                    </p:anim>
                                    <p:set>
                                      <p:cBhvr>
                                        <p:cTn id="151" dur="1" fill="hold">
                                          <p:stCondLst>
                                            <p:cond delay="499"/>
                                          </p:stCondLst>
                                        </p:cTn>
                                        <p:tgtEl>
                                          <p:spTgt spid="150"/>
                                        </p:tgtEl>
                                        <p:attrNameLst>
                                          <p:attrName>style.visibility</p:attrName>
                                        </p:attrNameLst>
                                      </p:cBhvr>
                                      <p:to>
                                        <p:strVal val="hidden"/>
                                      </p:to>
                                    </p:set>
                                  </p:childTnLst>
                                </p:cTn>
                              </p:par>
                              <p:par>
                                <p:cTn id="152" presetID="2" presetClass="exit" presetSubtype="4" fill="hold" nodeType="withEffect">
                                  <p:stCondLst>
                                    <p:cond delay="0"/>
                                  </p:stCondLst>
                                  <p:childTnLst>
                                    <p:anim calcmode="lin" valueType="num">
                                      <p:cBhvr additive="base">
                                        <p:cTn id="153" dur="500"/>
                                        <p:tgtEl>
                                          <p:spTgt spid="151"/>
                                        </p:tgtEl>
                                        <p:attrNameLst>
                                          <p:attrName>ppt_x</p:attrName>
                                        </p:attrNameLst>
                                      </p:cBhvr>
                                      <p:tavLst>
                                        <p:tav tm="0">
                                          <p:val>
                                            <p:strVal val="ppt_x"/>
                                          </p:val>
                                        </p:tav>
                                        <p:tav tm="100000">
                                          <p:val>
                                            <p:strVal val="ppt_x"/>
                                          </p:val>
                                        </p:tav>
                                      </p:tavLst>
                                    </p:anim>
                                    <p:anim calcmode="lin" valueType="num">
                                      <p:cBhvr additive="base">
                                        <p:cTn id="154" dur="500"/>
                                        <p:tgtEl>
                                          <p:spTgt spid="151"/>
                                        </p:tgtEl>
                                        <p:attrNameLst>
                                          <p:attrName>ppt_y</p:attrName>
                                        </p:attrNameLst>
                                      </p:cBhvr>
                                      <p:tavLst>
                                        <p:tav tm="0">
                                          <p:val>
                                            <p:strVal val="ppt_y"/>
                                          </p:val>
                                        </p:tav>
                                        <p:tav tm="100000">
                                          <p:val>
                                            <p:strVal val="1+ppt_h/2"/>
                                          </p:val>
                                        </p:tav>
                                      </p:tavLst>
                                    </p:anim>
                                    <p:set>
                                      <p:cBhvr>
                                        <p:cTn id="155" dur="1" fill="hold">
                                          <p:stCondLst>
                                            <p:cond delay="499"/>
                                          </p:stCondLst>
                                        </p:cTn>
                                        <p:tgtEl>
                                          <p:spTgt spid="151"/>
                                        </p:tgtEl>
                                        <p:attrNameLst>
                                          <p:attrName>style.visibility</p:attrName>
                                        </p:attrNameLst>
                                      </p:cBhvr>
                                      <p:to>
                                        <p:strVal val="hidden"/>
                                      </p:to>
                                    </p:set>
                                  </p:childTnLst>
                                </p:cTn>
                              </p:par>
                              <p:par>
                                <p:cTn id="156" presetID="2" presetClass="exit" presetSubtype="4" fill="hold" nodeType="withEffect">
                                  <p:stCondLst>
                                    <p:cond delay="0"/>
                                  </p:stCondLst>
                                  <p:childTnLst>
                                    <p:anim calcmode="lin" valueType="num">
                                      <p:cBhvr additive="base">
                                        <p:cTn id="157" dur="500"/>
                                        <p:tgtEl>
                                          <p:spTgt spid="152"/>
                                        </p:tgtEl>
                                        <p:attrNameLst>
                                          <p:attrName>ppt_x</p:attrName>
                                        </p:attrNameLst>
                                      </p:cBhvr>
                                      <p:tavLst>
                                        <p:tav tm="0">
                                          <p:val>
                                            <p:strVal val="ppt_x"/>
                                          </p:val>
                                        </p:tav>
                                        <p:tav tm="100000">
                                          <p:val>
                                            <p:strVal val="ppt_x"/>
                                          </p:val>
                                        </p:tav>
                                      </p:tavLst>
                                    </p:anim>
                                    <p:anim calcmode="lin" valueType="num">
                                      <p:cBhvr additive="base">
                                        <p:cTn id="158" dur="500"/>
                                        <p:tgtEl>
                                          <p:spTgt spid="152"/>
                                        </p:tgtEl>
                                        <p:attrNameLst>
                                          <p:attrName>ppt_y</p:attrName>
                                        </p:attrNameLst>
                                      </p:cBhvr>
                                      <p:tavLst>
                                        <p:tav tm="0">
                                          <p:val>
                                            <p:strVal val="ppt_y"/>
                                          </p:val>
                                        </p:tav>
                                        <p:tav tm="100000">
                                          <p:val>
                                            <p:strVal val="1+ppt_h/2"/>
                                          </p:val>
                                        </p:tav>
                                      </p:tavLst>
                                    </p:anim>
                                    <p:set>
                                      <p:cBhvr>
                                        <p:cTn id="159" dur="1" fill="hold">
                                          <p:stCondLst>
                                            <p:cond delay="499"/>
                                          </p:stCondLst>
                                        </p:cTn>
                                        <p:tgtEl>
                                          <p:spTgt spid="152"/>
                                        </p:tgtEl>
                                        <p:attrNameLst>
                                          <p:attrName>style.visibility</p:attrName>
                                        </p:attrNameLst>
                                      </p:cBhvr>
                                      <p:to>
                                        <p:strVal val="hidden"/>
                                      </p:to>
                                    </p:set>
                                  </p:childTnLst>
                                </p:cTn>
                              </p:par>
                              <p:par>
                                <p:cTn id="160" presetID="2" presetClass="exit" presetSubtype="4" fill="hold" nodeType="withEffect">
                                  <p:stCondLst>
                                    <p:cond delay="0"/>
                                  </p:stCondLst>
                                  <p:childTnLst>
                                    <p:anim calcmode="lin" valueType="num">
                                      <p:cBhvr additive="base">
                                        <p:cTn id="161" dur="500"/>
                                        <p:tgtEl>
                                          <p:spTgt spid="153"/>
                                        </p:tgtEl>
                                        <p:attrNameLst>
                                          <p:attrName>ppt_x</p:attrName>
                                        </p:attrNameLst>
                                      </p:cBhvr>
                                      <p:tavLst>
                                        <p:tav tm="0">
                                          <p:val>
                                            <p:strVal val="ppt_x"/>
                                          </p:val>
                                        </p:tav>
                                        <p:tav tm="100000">
                                          <p:val>
                                            <p:strVal val="ppt_x"/>
                                          </p:val>
                                        </p:tav>
                                      </p:tavLst>
                                    </p:anim>
                                    <p:anim calcmode="lin" valueType="num">
                                      <p:cBhvr additive="base">
                                        <p:cTn id="162" dur="500"/>
                                        <p:tgtEl>
                                          <p:spTgt spid="153"/>
                                        </p:tgtEl>
                                        <p:attrNameLst>
                                          <p:attrName>ppt_y</p:attrName>
                                        </p:attrNameLst>
                                      </p:cBhvr>
                                      <p:tavLst>
                                        <p:tav tm="0">
                                          <p:val>
                                            <p:strVal val="ppt_y"/>
                                          </p:val>
                                        </p:tav>
                                        <p:tav tm="100000">
                                          <p:val>
                                            <p:strVal val="1+ppt_h/2"/>
                                          </p:val>
                                        </p:tav>
                                      </p:tavLst>
                                    </p:anim>
                                    <p:set>
                                      <p:cBhvr>
                                        <p:cTn id="163" dur="1" fill="hold">
                                          <p:stCondLst>
                                            <p:cond delay="499"/>
                                          </p:stCondLst>
                                        </p:cTn>
                                        <p:tgtEl>
                                          <p:spTgt spid="153"/>
                                        </p:tgtEl>
                                        <p:attrNameLst>
                                          <p:attrName>style.visibility</p:attrName>
                                        </p:attrNameLst>
                                      </p:cBhvr>
                                      <p:to>
                                        <p:strVal val="hidden"/>
                                      </p:to>
                                    </p:set>
                                  </p:childTnLst>
                                </p:cTn>
                              </p:par>
                              <p:par>
                                <p:cTn id="164" presetID="2" presetClass="exit" presetSubtype="4" fill="hold" nodeType="withEffect">
                                  <p:stCondLst>
                                    <p:cond delay="0"/>
                                  </p:stCondLst>
                                  <p:childTnLst>
                                    <p:anim calcmode="lin" valueType="num">
                                      <p:cBhvr additive="base">
                                        <p:cTn id="165" dur="500"/>
                                        <p:tgtEl>
                                          <p:spTgt spid="154"/>
                                        </p:tgtEl>
                                        <p:attrNameLst>
                                          <p:attrName>ppt_x</p:attrName>
                                        </p:attrNameLst>
                                      </p:cBhvr>
                                      <p:tavLst>
                                        <p:tav tm="0">
                                          <p:val>
                                            <p:strVal val="ppt_x"/>
                                          </p:val>
                                        </p:tav>
                                        <p:tav tm="100000">
                                          <p:val>
                                            <p:strVal val="ppt_x"/>
                                          </p:val>
                                        </p:tav>
                                      </p:tavLst>
                                    </p:anim>
                                    <p:anim calcmode="lin" valueType="num">
                                      <p:cBhvr additive="base">
                                        <p:cTn id="166" dur="500"/>
                                        <p:tgtEl>
                                          <p:spTgt spid="154"/>
                                        </p:tgtEl>
                                        <p:attrNameLst>
                                          <p:attrName>ppt_y</p:attrName>
                                        </p:attrNameLst>
                                      </p:cBhvr>
                                      <p:tavLst>
                                        <p:tav tm="0">
                                          <p:val>
                                            <p:strVal val="ppt_y"/>
                                          </p:val>
                                        </p:tav>
                                        <p:tav tm="100000">
                                          <p:val>
                                            <p:strVal val="1+ppt_h/2"/>
                                          </p:val>
                                        </p:tav>
                                      </p:tavLst>
                                    </p:anim>
                                    <p:set>
                                      <p:cBhvr>
                                        <p:cTn id="167" dur="1" fill="hold">
                                          <p:stCondLst>
                                            <p:cond delay="499"/>
                                          </p:stCondLst>
                                        </p:cTn>
                                        <p:tgtEl>
                                          <p:spTgt spid="154"/>
                                        </p:tgtEl>
                                        <p:attrNameLst>
                                          <p:attrName>style.visibility</p:attrName>
                                        </p:attrNameLst>
                                      </p:cBhvr>
                                      <p:to>
                                        <p:strVal val="hidden"/>
                                      </p:to>
                                    </p:set>
                                  </p:childTnLst>
                                </p:cTn>
                              </p:par>
                              <p:par>
                                <p:cTn id="168" presetID="2" presetClass="exit" presetSubtype="4" fill="hold" nodeType="withEffect">
                                  <p:stCondLst>
                                    <p:cond delay="0"/>
                                  </p:stCondLst>
                                  <p:childTnLst>
                                    <p:anim calcmode="lin" valueType="num">
                                      <p:cBhvr additive="base">
                                        <p:cTn id="169" dur="500"/>
                                        <p:tgtEl>
                                          <p:spTgt spid="155"/>
                                        </p:tgtEl>
                                        <p:attrNameLst>
                                          <p:attrName>ppt_x</p:attrName>
                                        </p:attrNameLst>
                                      </p:cBhvr>
                                      <p:tavLst>
                                        <p:tav tm="0">
                                          <p:val>
                                            <p:strVal val="ppt_x"/>
                                          </p:val>
                                        </p:tav>
                                        <p:tav tm="100000">
                                          <p:val>
                                            <p:strVal val="ppt_x"/>
                                          </p:val>
                                        </p:tav>
                                      </p:tavLst>
                                    </p:anim>
                                    <p:anim calcmode="lin" valueType="num">
                                      <p:cBhvr additive="base">
                                        <p:cTn id="170" dur="500"/>
                                        <p:tgtEl>
                                          <p:spTgt spid="155"/>
                                        </p:tgtEl>
                                        <p:attrNameLst>
                                          <p:attrName>ppt_y</p:attrName>
                                        </p:attrNameLst>
                                      </p:cBhvr>
                                      <p:tavLst>
                                        <p:tav tm="0">
                                          <p:val>
                                            <p:strVal val="ppt_y"/>
                                          </p:val>
                                        </p:tav>
                                        <p:tav tm="100000">
                                          <p:val>
                                            <p:strVal val="1+ppt_h/2"/>
                                          </p:val>
                                        </p:tav>
                                      </p:tavLst>
                                    </p:anim>
                                    <p:set>
                                      <p:cBhvr>
                                        <p:cTn id="171" dur="1" fill="hold">
                                          <p:stCondLst>
                                            <p:cond delay="499"/>
                                          </p:stCondLst>
                                        </p:cTn>
                                        <p:tgtEl>
                                          <p:spTgt spid="155"/>
                                        </p:tgtEl>
                                        <p:attrNameLst>
                                          <p:attrName>style.visibility</p:attrName>
                                        </p:attrNameLst>
                                      </p:cBhvr>
                                      <p:to>
                                        <p:strVal val="hidden"/>
                                      </p:to>
                                    </p:set>
                                  </p:childTnLst>
                                </p:cTn>
                              </p:par>
                              <p:par>
                                <p:cTn id="172" presetID="2" presetClass="exit" presetSubtype="4" fill="hold" nodeType="withEffect">
                                  <p:stCondLst>
                                    <p:cond delay="0"/>
                                  </p:stCondLst>
                                  <p:childTnLst>
                                    <p:anim calcmode="lin" valueType="num">
                                      <p:cBhvr additive="base">
                                        <p:cTn id="173" dur="500"/>
                                        <p:tgtEl>
                                          <p:spTgt spid="158"/>
                                        </p:tgtEl>
                                        <p:attrNameLst>
                                          <p:attrName>ppt_x</p:attrName>
                                        </p:attrNameLst>
                                      </p:cBhvr>
                                      <p:tavLst>
                                        <p:tav tm="0">
                                          <p:val>
                                            <p:strVal val="ppt_x"/>
                                          </p:val>
                                        </p:tav>
                                        <p:tav tm="100000">
                                          <p:val>
                                            <p:strVal val="ppt_x"/>
                                          </p:val>
                                        </p:tav>
                                      </p:tavLst>
                                    </p:anim>
                                    <p:anim calcmode="lin" valueType="num">
                                      <p:cBhvr additive="base">
                                        <p:cTn id="174" dur="500"/>
                                        <p:tgtEl>
                                          <p:spTgt spid="158"/>
                                        </p:tgtEl>
                                        <p:attrNameLst>
                                          <p:attrName>ppt_y</p:attrName>
                                        </p:attrNameLst>
                                      </p:cBhvr>
                                      <p:tavLst>
                                        <p:tav tm="0">
                                          <p:val>
                                            <p:strVal val="ppt_y"/>
                                          </p:val>
                                        </p:tav>
                                        <p:tav tm="100000">
                                          <p:val>
                                            <p:strVal val="1+ppt_h/2"/>
                                          </p:val>
                                        </p:tav>
                                      </p:tavLst>
                                    </p:anim>
                                    <p:set>
                                      <p:cBhvr>
                                        <p:cTn id="175" dur="1" fill="hold">
                                          <p:stCondLst>
                                            <p:cond delay="499"/>
                                          </p:stCondLst>
                                        </p:cTn>
                                        <p:tgtEl>
                                          <p:spTgt spid="158"/>
                                        </p:tgtEl>
                                        <p:attrNameLst>
                                          <p:attrName>style.visibility</p:attrName>
                                        </p:attrNameLst>
                                      </p:cBhvr>
                                      <p:to>
                                        <p:strVal val="hidden"/>
                                      </p:to>
                                    </p:set>
                                  </p:childTnLst>
                                </p:cTn>
                              </p:par>
                              <p:par>
                                <p:cTn id="176" presetID="2" presetClass="exit" presetSubtype="4" fill="hold" nodeType="withEffect">
                                  <p:stCondLst>
                                    <p:cond delay="0"/>
                                  </p:stCondLst>
                                  <p:childTnLst>
                                    <p:anim calcmode="lin" valueType="num">
                                      <p:cBhvr additive="base">
                                        <p:cTn id="177" dur="500"/>
                                        <p:tgtEl>
                                          <p:spTgt spid="159"/>
                                        </p:tgtEl>
                                        <p:attrNameLst>
                                          <p:attrName>ppt_x</p:attrName>
                                        </p:attrNameLst>
                                      </p:cBhvr>
                                      <p:tavLst>
                                        <p:tav tm="0">
                                          <p:val>
                                            <p:strVal val="ppt_x"/>
                                          </p:val>
                                        </p:tav>
                                        <p:tav tm="100000">
                                          <p:val>
                                            <p:strVal val="ppt_x"/>
                                          </p:val>
                                        </p:tav>
                                      </p:tavLst>
                                    </p:anim>
                                    <p:anim calcmode="lin" valueType="num">
                                      <p:cBhvr additive="base">
                                        <p:cTn id="178" dur="500"/>
                                        <p:tgtEl>
                                          <p:spTgt spid="159"/>
                                        </p:tgtEl>
                                        <p:attrNameLst>
                                          <p:attrName>ppt_y</p:attrName>
                                        </p:attrNameLst>
                                      </p:cBhvr>
                                      <p:tavLst>
                                        <p:tav tm="0">
                                          <p:val>
                                            <p:strVal val="ppt_y"/>
                                          </p:val>
                                        </p:tav>
                                        <p:tav tm="100000">
                                          <p:val>
                                            <p:strVal val="1+ppt_h/2"/>
                                          </p:val>
                                        </p:tav>
                                      </p:tavLst>
                                    </p:anim>
                                    <p:set>
                                      <p:cBhvr>
                                        <p:cTn id="179" dur="1" fill="hold">
                                          <p:stCondLst>
                                            <p:cond delay="499"/>
                                          </p:stCondLst>
                                        </p:cTn>
                                        <p:tgtEl>
                                          <p:spTgt spid="159"/>
                                        </p:tgtEl>
                                        <p:attrNameLst>
                                          <p:attrName>style.visibility</p:attrName>
                                        </p:attrNameLst>
                                      </p:cBhvr>
                                      <p:to>
                                        <p:strVal val="hidden"/>
                                      </p:to>
                                    </p:set>
                                  </p:childTnLst>
                                </p:cTn>
                              </p:par>
                              <p:par>
                                <p:cTn id="180" presetID="2" presetClass="exit" presetSubtype="4" fill="hold" nodeType="withEffect">
                                  <p:stCondLst>
                                    <p:cond delay="0"/>
                                  </p:stCondLst>
                                  <p:childTnLst>
                                    <p:anim calcmode="lin" valueType="num">
                                      <p:cBhvr additive="base">
                                        <p:cTn id="181" dur="500"/>
                                        <p:tgtEl>
                                          <p:spTgt spid="160"/>
                                        </p:tgtEl>
                                        <p:attrNameLst>
                                          <p:attrName>ppt_x</p:attrName>
                                        </p:attrNameLst>
                                      </p:cBhvr>
                                      <p:tavLst>
                                        <p:tav tm="0">
                                          <p:val>
                                            <p:strVal val="ppt_x"/>
                                          </p:val>
                                        </p:tav>
                                        <p:tav tm="100000">
                                          <p:val>
                                            <p:strVal val="ppt_x"/>
                                          </p:val>
                                        </p:tav>
                                      </p:tavLst>
                                    </p:anim>
                                    <p:anim calcmode="lin" valueType="num">
                                      <p:cBhvr additive="base">
                                        <p:cTn id="182" dur="500"/>
                                        <p:tgtEl>
                                          <p:spTgt spid="160"/>
                                        </p:tgtEl>
                                        <p:attrNameLst>
                                          <p:attrName>ppt_y</p:attrName>
                                        </p:attrNameLst>
                                      </p:cBhvr>
                                      <p:tavLst>
                                        <p:tav tm="0">
                                          <p:val>
                                            <p:strVal val="ppt_y"/>
                                          </p:val>
                                        </p:tav>
                                        <p:tav tm="100000">
                                          <p:val>
                                            <p:strVal val="1+ppt_h/2"/>
                                          </p:val>
                                        </p:tav>
                                      </p:tavLst>
                                    </p:anim>
                                    <p:set>
                                      <p:cBhvr>
                                        <p:cTn id="183" dur="1" fill="hold">
                                          <p:stCondLst>
                                            <p:cond delay="499"/>
                                          </p:stCondLst>
                                        </p:cTn>
                                        <p:tgtEl>
                                          <p:spTgt spid="160"/>
                                        </p:tgtEl>
                                        <p:attrNameLst>
                                          <p:attrName>style.visibility</p:attrName>
                                        </p:attrNameLst>
                                      </p:cBhvr>
                                      <p:to>
                                        <p:strVal val="hidden"/>
                                      </p:to>
                                    </p:set>
                                  </p:childTnLst>
                                </p:cTn>
                              </p:par>
                              <p:par>
                                <p:cTn id="184" presetID="2" presetClass="exit" presetSubtype="4" fill="hold" nodeType="withEffect">
                                  <p:stCondLst>
                                    <p:cond delay="0"/>
                                  </p:stCondLst>
                                  <p:childTnLst>
                                    <p:anim calcmode="lin" valueType="num">
                                      <p:cBhvr additive="base">
                                        <p:cTn id="185" dur="500"/>
                                        <p:tgtEl>
                                          <p:spTgt spid="161"/>
                                        </p:tgtEl>
                                        <p:attrNameLst>
                                          <p:attrName>ppt_x</p:attrName>
                                        </p:attrNameLst>
                                      </p:cBhvr>
                                      <p:tavLst>
                                        <p:tav tm="0">
                                          <p:val>
                                            <p:strVal val="ppt_x"/>
                                          </p:val>
                                        </p:tav>
                                        <p:tav tm="100000">
                                          <p:val>
                                            <p:strVal val="ppt_x"/>
                                          </p:val>
                                        </p:tav>
                                      </p:tavLst>
                                    </p:anim>
                                    <p:anim calcmode="lin" valueType="num">
                                      <p:cBhvr additive="base">
                                        <p:cTn id="186" dur="500"/>
                                        <p:tgtEl>
                                          <p:spTgt spid="161"/>
                                        </p:tgtEl>
                                        <p:attrNameLst>
                                          <p:attrName>ppt_y</p:attrName>
                                        </p:attrNameLst>
                                      </p:cBhvr>
                                      <p:tavLst>
                                        <p:tav tm="0">
                                          <p:val>
                                            <p:strVal val="ppt_y"/>
                                          </p:val>
                                        </p:tav>
                                        <p:tav tm="100000">
                                          <p:val>
                                            <p:strVal val="1+ppt_h/2"/>
                                          </p:val>
                                        </p:tav>
                                      </p:tavLst>
                                    </p:anim>
                                    <p:set>
                                      <p:cBhvr>
                                        <p:cTn id="187" dur="1" fill="hold">
                                          <p:stCondLst>
                                            <p:cond delay="499"/>
                                          </p:stCondLst>
                                        </p:cTn>
                                        <p:tgtEl>
                                          <p:spTgt spid="161"/>
                                        </p:tgtEl>
                                        <p:attrNameLst>
                                          <p:attrName>style.visibility</p:attrName>
                                        </p:attrNameLst>
                                      </p:cBhvr>
                                      <p:to>
                                        <p:strVal val="hidden"/>
                                      </p:to>
                                    </p:set>
                                  </p:childTnLst>
                                </p:cTn>
                              </p:par>
                              <p:par>
                                <p:cTn id="188" presetID="2" presetClass="exit" presetSubtype="4" fill="hold" nodeType="withEffect">
                                  <p:stCondLst>
                                    <p:cond delay="0"/>
                                  </p:stCondLst>
                                  <p:childTnLst>
                                    <p:anim calcmode="lin" valueType="num">
                                      <p:cBhvr additive="base">
                                        <p:cTn id="189" dur="500"/>
                                        <p:tgtEl>
                                          <p:spTgt spid="162"/>
                                        </p:tgtEl>
                                        <p:attrNameLst>
                                          <p:attrName>ppt_x</p:attrName>
                                        </p:attrNameLst>
                                      </p:cBhvr>
                                      <p:tavLst>
                                        <p:tav tm="0">
                                          <p:val>
                                            <p:strVal val="ppt_x"/>
                                          </p:val>
                                        </p:tav>
                                        <p:tav tm="100000">
                                          <p:val>
                                            <p:strVal val="ppt_x"/>
                                          </p:val>
                                        </p:tav>
                                      </p:tavLst>
                                    </p:anim>
                                    <p:anim calcmode="lin" valueType="num">
                                      <p:cBhvr additive="base">
                                        <p:cTn id="190" dur="500"/>
                                        <p:tgtEl>
                                          <p:spTgt spid="162"/>
                                        </p:tgtEl>
                                        <p:attrNameLst>
                                          <p:attrName>ppt_y</p:attrName>
                                        </p:attrNameLst>
                                      </p:cBhvr>
                                      <p:tavLst>
                                        <p:tav tm="0">
                                          <p:val>
                                            <p:strVal val="ppt_y"/>
                                          </p:val>
                                        </p:tav>
                                        <p:tav tm="100000">
                                          <p:val>
                                            <p:strVal val="1+ppt_h/2"/>
                                          </p:val>
                                        </p:tav>
                                      </p:tavLst>
                                    </p:anim>
                                    <p:set>
                                      <p:cBhvr>
                                        <p:cTn id="191" dur="1" fill="hold">
                                          <p:stCondLst>
                                            <p:cond delay="499"/>
                                          </p:stCondLst>
                                        </p:cTn>
                                        <p:tgtEl>
                                          <p:spTgt spid="162"/>
                                        </p:tgtEl>
                                        <p:attrNameLst>
                                          <p:attrName>style.visibility</p:attrName>
                                        </p:attrNameLst>
                                      </p:cBhvr>
                                      <p:to>
                                        <p:strVal val="hidden"/>
                                      </p:to>
                                    </p:set>
                                  </p:childTnLst>
                                </p:cTn>
                              </p:par>
                              <p:par>
                                <p:cTn id="192" presetID="2" presetClass="exit" presetSubtype="4" fill="hold" nodeType="withEffect">
                                  <p:stCondLst>
                                    <p:cond delay="0"/>
                                  </p:stCondLst>
                                  <p:childTnLst>
                                    <p:anim calcmode="lin" valueType="num">
                                      <p:cBhvr additive="base">
                                        <p:cTn id="193" dur="500"/>
                                        <p:tgtEl>
                                          <p:spTgt spid="178"/>
                                        </p:tgtEl>
                                        <p:attrNameLst>
                                          <p:attrName>ppt_x</p:attrName>
                                        </p:attrNameLst>
                                      </p:cBhvr>
                                      <p:tavLst>
                                        <p:tav tm="0">
                                          <p:val>
                                            <p:strVal val="ppt_x"/>
                                          </p:val>
                                        </p:tav>
                                        <p:tav tm="100000">
                                          <p:val>
                                            <p:strVal val="ppt_x"/>
                                          </p:val>
                                        </p:tav>
                                      </p:tavLst>
                                    </p:anim>
                                    <p:anim calcmode="lin" valueType="num">
                                      <p:cBhvr additive="base">
                                        <p:cTn id="194" dur="500"/>
                                        <p:tgtEl>
                                          <p:spTgt spid="178"/>
                                        </p:tgtEl>
                                        <p:attrNameLst>
                                          <p:attrName>ppt_y</p:attrName>
                                        </p:attrNameLst>
                                      </p:cBhvr>
                                      <p:tavLst>
                                        <p:tav tm="0">
                                          <p:val>
                                            <p:strVal val="ppt_y"/>
                                          </p:val>
                                        </p:tav>
                                        <p:tav tm="100000">
                                          <p:val>
                                            <p:strVal val="1+ppt_h/2"/>
                                          </p:val>
                                        </p:tav>
                                      </p:tavLst>
                                    </p:anim>
                                    <p:set>
                                      <p:cBhvr>
                                        <p:cTn id="195" dur="1" fill="hold">
                                          <p:stCondLst>
                                            <p:cond delay="499"/>
                                          </p:stCondLst>
                                        </p:cTn>
                                        <p:tgtEl>
                                          <p:spTgt spid="178"/>
                                        </p:tgtEl>
                                        <p:attrNameLst>
                                          <p:attrName>style.visibility</p:attrName>
                                        </p:attrNameLst>
                                      </p:cBhvr>
                                      <p:to>
                                        <p:strVal val="hidden"/>
                                      </p:to>
                                    </p:set>
                                  </p:childTnLst>
                                </p:cTn>
                              </p:par>
                              <p:par>
                                <p:cTn id="196" presetID="2" presetClass="exit" presetSubtype="4" fill="hold" nodeType="withEffect">
                                  <p:stCondLst>
                                    <p:cond delay="0"/>
                                  </p:stCondLst>
                                  <p:childTnLst>
                                    <p:anim calcmode="lin" valueType="num">
                                      <p:cBhvr additive="base">
                                        <p:cTn id="197" dur="500"/>
                                        <p:tgtEl>
                                          <p:spTgt spid="157"/>
                                        </p:tgtEl>
                                        <p:attrNameLst>
                                          <p:attrName>ppt_x</p:attrName>
                                        </p:attrNameLst>
                                      </p:cBhvr>
                                      <p:tavLst>
                                        <p:tav tm="0">
                                          <p:val>
                                            <p:strVal val="ppt_x"/>
                                          </p:val>
                                        </p:tav>
                                        <p:tav tm="100000">
                                          <p:val>
                                            <p:strVal val="ppt_x"/>
                                          </p:val>
                                        </p:tav>
                                      </p:tavLst>
                                    </p:anim>
                                    <p:anim calcmode="lin" valueType="num">
                                      <p:cBhvr additive="base">
                                        <p:cTn id="198" dur="500"/>
                                        <p:tgtEl>
                                          <p:spTgt spid="157"/>
                                        </p:tgtEl>
                                        <p:attrNameLst>
                                          <p:attrName>ppt_y</p:attrName>
                                        </p:attrNameLst>
                                      </p:cBhvr>
                                      <p:tavLst>
                                        <p:tav tm="0">
                                          <p:val>
                                            <p:strVal val="ppt_y"/>
                                          </p:val>
                                        </p:tav>
                                        <p:tav tm="100000">
                                          <p:val>
                                            <p:strVal val="1+ppt_h/2"/>
                                          </p:val>
                                        </p:tav>
                                      </p:tavLst>
                                    </p:anim>
                                    <p:set>
                                      <p:cBhvr>
                                        <p:cTn id="199" dur="1" fill="hold">
                                          <p:stCondLst>
                                            <p:cond delay="499"/>
                                          </p:stCondLst>
                                        </p:cTn>
                                        <p:tgtEl>
                                          <p:spTgt spid="157"/>
                                        </p:tgtEl>
                                        <p:attrNameLst>
                                          <p:attrName>style.visibility</p:attrName>
                                        </p:attrNameLst>
                                      </p:cBhvr>
                                      <p:to>
                                        <p:strVal val="hidden"/>
                                      </p:to>
                                    </p:set>
                                  </p:childTnLst>
                                </p:cTn>
                              </p:par>
                              <p:par>
                                <p:cTn id="200" presetID="2" presetClass="exit" presetSubtype="4" fill="hold" nodeType="withEffect">
                                  <p:stCondLst>
                                    <p:cond delay="0"/>
                                  </p:stCondLst>
                                  <p:childTnLst>
                                    <p:anim calcmode="lin" valueType="num">
                                      <p:cBhvr additive="base">
                                        <p:cTn id="201" dur="500"/>
                                        <p:tgtEl>
                                          <p:spTgt spid="127"/>
                                        </p:tgtEl>
                                        <p:attrNameLst>
                                          <p:attrName>ppt_x</p:attrName>
                                        </p:attrNameLst>
                                      </p:cBhvr>
                                      <p:tavLst>
                                        <p:tav tm="0">
                                          <p:val>
                                            <p:strVal val="ppt_x"/>
                                          </p:val>
                                        </p:tav>
                                        <p:tav tm="100000">
                                          <p:val>
                                            <p:strVal val="ppt_x"/>
                                          </p:val>
                                        </p:tav>
                                      </p:tavLst>
                                    </p:anim>
                                    <p:anim calcmode="lin" valueType="num">
                                      <p:cBhvr additive="base">
                                        <p:cTn id="202" dur="500"/>
                                        <p:tgtEl>
                                          <p:spTgt spid="127"/>
                                        </p:tgtEl>
                                        <p:attrNameLst>
                                          <p:attrName>ppt_y</p:attrName>
                                        </p:attrNameLst>
                                      </p:cBhvr>
                                      <p:tavLst>
                                        <p:tav tm="0">
                                          <p:val>
                                            <p:strVal val="ppt_y"/>
                                          </p:val>
                                        </p:tav>
                                        <p:tav tm="100000">
                                          <p:val>
                                            <p:strVal val="1+ppt_h/2"/>
                                          </p:val>
                                        </p:tav>
                                      </p:tavLst>
                                    </p:anim>
                                    <p:set>
                                      <p:cBhvr>
                                        <p:cTn id="203" dur="1" fill="hold">
                                          <p:stCondLst>
                                            <p:cond delay="499"/>
                                          </p:stCondLst>
                                        </p:cTn>
                                        <p:tgtEl>
                                          <p:spTgt spid="127"/>
                                        </p:tgtEl>
                                        <p:attrNameLst>
                                          <p:attrName>style.visibility</p:attrName>
                                        </p:attrNameLst>
                                      </p:cBhvr>
                                      <p:to>
                                        <p:strVal val="hidden"/>
                                      </p:to>
                                    </p:set>
                                  </p:childTnLst>
                                </p:cTn>
                              </p:par>
                              <p:par>
                                <p:cTn id="204" presetID="2" presetClass="exit" presetSubtype="4" fill="hold" nodeType="withEffect">
                                  <p:stCondLst>
                                    <p:cond delay="0"/>
                                  </p:stCondLst>
                                  <p:childTnLst>
                                    <p:anim calcmode="lin" valueType="num">
                                      <p:cBhvr additive="base">
                                        <p:cTn id="205" dur="500"/>
                                        <p:tgtEl>
                                          <p:spTgt spid="128"/>
                                        </p:tgtEl>
                                        <p:attrNameLst>
                                          <p:attrName>ppt_x</p:attrName>
                                        </p:attrNameLst>
                                      </p:cBhvr>
                                      <p:tavLst>
                                        <p:tav tm="0">
                                          <p:val>
                                            <p:strVal val="ppt_x"/>
                                          </p:val>
                                        </p:tav>
                                        <p:tav tm="100000">
                                          <p:val>
                                            <p:strVal val="ppt_x"/>
                                          </p:val>
                                        </p:tav>
                                      </p:tavLst>
                                    </p:anim>
                                    <p:anim calcmode="lin" valueType="num">
                                      <p:cBhvr additive="base">
                                        <p:cTn id="206" dur="500"/>
                                        <p:tgtEl>
                                          <p:spTgt spid="128"/>
                                        </p:tgtEl>
                                        <p:attrNameLst>
                                          <p:attrName>ppt_y</p:attrName>
                                        </p:attrNameLst>
                                      </p:cBhvr>
                                      <p:tavLst>
                                        <p:tav tm="0">
                                          <p:val>
                                            <p:strVal val="ppt_y"/>
                                          </p:val>
                                        </p:tav>
                                        <p:tav tm="100000">
                                          <p:val>
                                            <p:strVal val="1+ppt_h/2"/>
                                          </p:val>
                                        </p:tav>
                                      </p:tavLst>
                                    </p:anim>
                                    <p:set>
                                      <p:cBhvr>
                                        <p:cTn id="207" dur="1" fill="hold">
                                          <p:stCondLst>
                                            <p:cond delay="499"/>
                                          </p:stCondLst>
                                        </p:cTn>
                                        <p:tgtEl>
                                          <p:spTgt spid="128"/>
                                        </p:tgtEl>
                                        <p:attrNameLst>
                                          <p:attrName>style.visibility</p:attrName>
                                        </p:attrNameLst>
                                      </p:cBhvr>
                                      <p:to>
                                        <p:strVal val="hidden"/>
                                      </p:to>
                                    </p:set>
                                  </p:childTnLst>
                                </p:cTn>
                              </p:par>
                              <p:par>
                                <p:cTn id="208" presetID="2" presetClass="exit" presetSubtype="4" fill="hold" nodeType="withEffect">
                                  <p:stCondLst>
                                    <p:cond delay="0"/>
                                  </p:stCondLst>
                                  <p:childTnLst>
                                    <p:anim calcmode="lin" valueType="num">
                                      <p:cBhvr additive="base">
                                        <p:cTn id="209" dur="500"/>
                                        <p:tgtEl>
                                          <p:spTgt spid="129"/>
                                        </p:tgtEl>
                                        <p:attrNameLst>
                                          <p:attrName>ppt_x</p:attrName>
                                        </p:attrNameLst>
                                      </p:cBhvr>
                                      <p:tavLst>
                                        <p:tav tm="0">
                                          <p:val>
                                            <p:strVal val="ppt_x"/>
                                          </p:val>
                                        </p:tav>
                                        <p:tav tm="100000">
                                          <p:val>
                                            <p:strVal val="ppt_x"/>
                                          </p:val>
                                        </p:tav>
                                      </p:tavLst>
                                    </p:anim>
                                    <p:anim calcmode="lin" valueType="num">
                                      <p:cBhvr additive="base">
                                        <p:cTn id="210" dur="500"/>
                                        <p:tgtEl>
                                          <p:spTgt spid="129"/>
                                        </p:tgtEl>
                                        <p:attrNameLst>
                                          <p:attrName>ppt_y</p:attrName>
                                        </p:attrNameLst>
                                      </p:cBhvr>
                                      <p:tavLst>
                                        <p:tav tm="0">
                                          <p:val>
                                            <p:strVal val="ppt_y"/>
                                          </p:val>
                                        </p:tav>
                                        <p:tav tm="100000">
                                          <p:val>
                                            <p:strVal val="1+ppt_h/2"/>
                                          </p:val>
                                        </p:tav>
                                      </p:tavLst>
                                    </p:anim>
                                    <p:set>
                                      <p:cBhvr>
                                        <p:cTn id="211" dur="1" fill="hold">
                                          <p:stCondLst>
                                            <p:cond delay="499"/>
                                          </p:stCondLst>
                                        </p:cTn>
                                        <p:tgtEl>
                                          <p:spTgt spid="129"/>
                                        </p:tgtEl>
                                        <p:attrNameLst>
                                          <p:attrName>style.visibility</p:attrName>
                                        </p:attrNameLst>
                                      </p:cBhvr>
                                      <p:to>
                                        <p:strVal val="hidden"/>
                                      </p:to>
                                    </p:set>
                                  </p:childTnLst>
                                </p:cTn>
                              </p:par>
                              <p:par>
                                <p:cTn id="212" presetID="2" presetClass="exit" presetSubtype="4" fill="hold" nodeType="withEffect">
                                  <p:stCondLst>
                                    <p:cond delay="0"/>
                                  </p:stCondLst>
                                  <p:childTnLst>
                                    <p:anim calcmode="lin" valueType="num">
                                      <p:cBhvr additive="base">
                                        <p:cTn id="213" dur="500"/>
                                        <p:tgtEl>
                                          <p:spTgt spid="130"/>
                                        </p:tgtEl>
                                        <p:attrNameLst>
                                          <p:attrName>ppt_x</p:attrName>
                                        </p:attrNameLst>
                                      </p:cBhvr>
                                      <p:tavLst>
                                        <p:tav tm="0">
                                          <p:val>
                                            <p:strVal val="ppt_x"/>
                                          </p:val>
                                        </p:tav>
                                        <p:tav tm="100000">
                                          <p:val>
                                            <p:strVal val="ppt_x"/>
                                          </p:val>
                                        </p:tav>
                                      </p:tavLst>
                                    </p:anim>
                                    <p:anim calcmode="lin" valueType="num">
                                      <p:cBhvr additive="base">
                                        <p:cTn id="214" dur="500"/>
                                        <p:tgtEl>
                                          <p:spTgt spid="130"/>
                                        </p:tgtEl>
                                        <p:attrNameLst>
                                          <p:attrName>ppt_y</p:attrName>
                                        </p:attrNameLst>
                                      </p:cBhvr>
                                      <p:tavLst>
                                        <p:tav tm="0">
                                          <p:val>
                                            <p:strVal val="ppt_y"/>
                                          </p:val>
                                        </p:tav>
                                        <p:tav tm="100000">
                                          <p:val>
                                            <p:strVal val="1+ppt_h/2"/>
                                          </p:val>
                                        </p:tav>
                                      </p:tavLst>
                                    </p:anim>
                                    <p:set>
                                      <p:cBhvr>
                                        <p:cTn id="215" dur="1" fill="hold">
                                          <p:stCondLst>
                                            <p:cond delay="499"/>
                                          </p:stCondLst>
                                        </p:cTn>
                                        <p:tgtEl>
                                          <p:spTgt spid="130"/>
                                        </p:tgtEl>
                                        <p:attrNameLst>
                                          <p:attrName>style.visibility</p:attrName>
                                        </p:attrNameLst>
                                      </p:cBhvr>
                                      <p:to>
                                        <p:strVal val="hidden"/>
                                      </p:to>
                                    </p:set>
                                  </p:childTnLst>
                                </p:cTn>
                              </p:par>
                              <p:par>
                                <p:cTn id="216" presetID="2" presetClass="exit" presetSubtype="4" fill="hold" nodeType="withEffect">
                                  <p:stCondLst>
                                    <p:cond delay="0"/>
                                  </p:stCondLst>
                                  <p:childTnLst>
                                    <p:anim calcmode="lin" valueType="num">
                                      <p:cBhvr additive="base">
                                        <p:cTn id="217" dur="500"/>
                                        <p:tgtEl>
                                          <p:spTgt spid="131"/>
                                        </p:tgtEl>
                                        <p:attrNameLst>
                                          <p:attrName>ppt_x</p:attrName>
                                        </p:attrNameLst>
                                      </p:cBhvr>
                                      <p:tavLst>
                                        <p:tav tm="0">
                                          <p:val>
                                            <p:strVal val="ppt_x"/>
                                          </p:val>
                                        </p:tav>
                                        <p:tav tm="100000">
                                          <p:val>
                                            <p:strVal val="ppt_x"/>
                                          </p:val>
                                        </p:tav>
                                      </p:tavLst>
                                    </p:anim>
                                    <p:anim calcmode="lin" valueType="num">
                                      <p:cBhvr additive="base">
                                        <p:cTn id="218" dur="500"/>
                                        <p:tgtEl>
                                          <p:spTgt spid="131"/>
                                        </p:tgtEl>
                                        <p:attrNameLst>
                                          <p:attrName>ppt_y</p:attrName>
                                        </p:attrNameLst>
                                      </p:cBhvr>
                                      <p:tavLst>
                                        <p:tav tm="0">
                                          <p:val>
                                            <p:strVal val="ppt_y"/>
                                          </p:val>
                                        </p:tav>
                                        <p:tav tm="100000">
                                          <p:val>
                                            <p:strVal val="1+ppt_h/2"/>
                                          </p:val>
                                        </p:tav>
                                      </p:tavLst>
                                    </p:anim>
                                    <p:set>
                                      <p:cBhvr>
                                        <p:cTn id="219" dur="1" fill="hold">
                                          <p:stCondLst>
                                            <p:cond delay="499"/>
                                          </p:stCondLst>
                                        </p:cTn>
                                        <p:tgtEl>
                                          <p:spTgt spid="131"/>
                                        </p:tgtEl>
                                        <p:attrNameLst>
                                          <p:attrName>style.visibility</p:attrName>
                                        </p:attrNameLst>
                                      </p:cBhvr>
                                      <p:to>
                                        <p:strVal val="hidden"/>
                                      </p:to>
                                    </p:set>
                                  </p:childTnLst>
                                </p:cTn>
                              </p:par>
                              <p:par>
                                <p:cTn id="220" presetID="2" presetClass="exit" presetSubtype="4" fill="hold" nodeType="withEffect">
                                  <p:stCondLst>
                                    <p:cond delay="0"/>
                                  </p:stCondLst>
                                  <p:childTnLst>
                                    <p:anim calcmode="lin" valueType="num">
                                      <p:cBhvr additive="base">
                                        <p:cTn id="221" dur="500"/>
                                        <p:tgtEl>
                                          <p:spTgt spid="132"/>
                                        </p:tgtEl>
                                        <p:attrNameLst>
                                          <p:attrName>ppt_x</p:attrName>
                                        </p:attrNameLst>
                                      </p:cBhvr>
                                      <p:tavLst>
                                        <p:tav tm="0">
                                          <p:val>
                                            <p:strVal val="ppt_x"/>
                                          </p:val>
                                        </p:tav>
                                        <p:tav tm="100000">
                                          <p:val>
                                            <p:strVal val="ppt_x"/>
                                          </p:val>
                                        </p:tav>
                                      </p:tavLst>
                                    </p:anim>
                                    <p:anim calcmode="lin" valueType="num">
                                      <p:cBhvr additive="base">
                                        <p:cTn id="222" dur="500"/>
                                        <p:tgtEl>
                                          <p:spTgt spid="132"/>
                                        </p:tgtEl>
                                        <p:attrNameLst>
                                          <p:attrName>ppt_y</p:attrName>
                                        </p:attrNameLst>
                                      </p:cBhvr>
                                      <p:tavLst>
                                        <p:tav tm="0">
                                          <p:val>
                                            <p:strVal val="ppt_y"/>
                                          </p:val>
                                        </p:tav>
                                        <p:tav tm="100000">
                                          <p:val>
                                            <p:strVal val="1+ppt_h/2"/>
                                          </p:val>
                                        </p:tav>
                                      </p:tavLst>
                                    </p:anim>
                                    <p:set>
                                      <p:cBhvr>
                                        <p:cTn id="223" dur="1" fill="hold">
                                          <p:stCondLst>
                                            <p:cond delay="499"/>
                                          </p:stCondLst>
                                        </p:cTn>
                                        <p:tgtEl>
                                          <p:spTgt spid="132"/>
                                        </p:tgtEl>
                                        <p:attrNameLst>
                                          <p:attrName>style.visibility</p:attrName>
                                        </p:attrNameLst>
                                      </p:cBhvr>
                                      <p:to>
                                        <p:strVal val="hidden"/>
                                      </p:to>
                                    </p:set>
                                  </p:childTnLst>
                                </p:cTn>
                              </p:par>
                              <p:par>
                                <p:cTn id="224" presetID="2" presetClass="exit" presetSubtype="4" fill="hold" nodeType="withEffect">
                                  <p:stCondLst>
                                    <p:cond delay="0"/>
                                  </p:stCondLst>
                                  <p:childTnLst>
                                    <p:anim calcmode="lin" valueType="num">
                                      <p:cBhvr additive="base">
                                        <p:cTn id="225" dur="500"/>
                                        <p:tgtEl>
                                          <p:spTgt spid="133"/>
                                        </p:tgtEl>
                                        <p:attrNameLst>
                                          <p:attrName>ppt_x</p:attrName>
                                        </p:attrNameLst>
                                      </p:cBhvr>
                                      <p:tavLst>
                                        <p:tav tm="0">
                                          <p:val>
                                            <p:strVal val="ppt_x"/>
                                          </p:val>
                                        </p:tav>
                                        <p:tav tm="100000">
                                          <p:val>
                                            <p:strVal val="ppt_x"/>
                                          </p:val>
                                        </p:tav>
                                      </p:tavLst>
                                    </p:anim>
                                    <p:anim calcmode="lin" valueType="num">
                                      <p:cBhvr additive="base">
                                        <p:cTn id="226" dur="500"/>
                                        <p:tgtEl>
                                          <p:spTgt spid="133"/>
                                        </p:tgtEl>
                                        <p:attrNameLst>
                                          <p:attrName>ppt_y</p:attrName>
                                        </p:attrNameLst>
                                      </p:cBhvr>
                                      <p:tavLst>
                                        <p:tav tm="0">
                                          <p:val>
                                            <p:strVal val="ppt_y"/>
                                          </p:val>
                                        </p:tav>
                                        <p:tav tm="100000">
                                          <p:val>
                                            <p:strVal val="1+ppt_h/2"/>
                                          </p:val>
                                        </p:tav>
                                      </p:tavLst>
                                    </p:anim>
                                    <p:set>
                                      <p:cBhvr>
                                        <p:cTn id="227" dur="1" fill="hold">
                                          <p:stCondLst>
                                            <p:cond delay="499"/>
                                          </p:stCondLst>
                                        </p:cTn>
                                        <p:tgtEl>
                                          <p:spTgt spid="133"/>
                                        </p:tgtEl>
                                        <p:attrNameLst>
                                          <p:attrName>style.visibility</p:attrName>
                                        </p:attrNameLst>
                                      </p:cBhvr>
                                      <p:to>
                                        <p:strVal val="hidden"/>
                                      </p:to>
                                    </p:set>
                                  </p:childTnLst>
                                </p:cTn>
                              </p:par>
                              <p:par>
                                <p:cTn id="228" presetID="2" presetClass="exit" presetSubtype="4" fill="hold" nodeType="withEffect">
                                  <p:stCondLst>
                                    <p:cond delay="0"/>
                                  </p:stCondLst>
                                  <p:childTnLst>
                                    <p:anim calcmode="lin" valueType="num">
                                      <p:cBhvr additive="base">
                                        <p:cTn id="229" dur="500"/>
                                        <p:tgtEl>
                                          <p:spTgt spid="135"/>
                                        </p:tgtEl>
                                        <p:attrNameLst>
                                          <p:attrName>ppt_x</p:attrName>
                                        </p:attrNameLst>
                                      </p:cBhvr>
                                      <p:tavLst>
                                        <p:tav tm="0">
                                          <p:val>
                                            <p:strVal val="ppt_x"/>
                                          </p:val>
                                        </p:tav>
                                        <p:tav tm="100000">
                                          <p:val>
                                            <p:strVal val="ppt_x"/>
                                          </p:val>
                                        </p:tav>
                                      </p:tavLst>
                                    </p:anim>
                                    <p:anim calcmode="lin" valueType="num">
                                      <p:cBhvr additive="base">
                                        <p:cTn id="230" dur="500"/>
                                        <p:tgtEl>
                                          <p:spTgt spid="135"/>
                                        </p:tgtEl>
                                        <p:attrNameLst>
                                          <p:attrName>ppt_y</p:attrName>
                                        </p:attrNameLst>
                                      </p:cBhvr>
                                      <p:tavLst>
                                        <p:tav tm="0">
                                          <p:val>
                                            <p:strVal val="ppt_y"/>
                                          </p:val>
                                        </p:tav>
                                        <p:tav tm="100000">
                                          <p:val>
                                            <p:strVal val="1+ppt_h/2"/>
                                          </p:val>
                                        </p:tav>
                                      </p:tavLst>
                                    </p:anim>
                                    <p:set>
                                      <p:cBhvr>
                                        <p:cTn id="231" dur="1" fill="hold">
                                          <p:stCondLst>
                                            <p:cond delay="499"/>
                                          </p:stCondLst>
                                        </p:cTn>
                                        <p:tgtEl>
                                          <p:spTgt spid="135"/>
                                        </p:tgtEl>
                                        <p:attrNameLst>
                                          <p:attrName>style.visibility</p:attrName>
                                        </p:attrNameLst>
                                      </p:cBhvr>
                                      <p:to>
                                        <p:strVal val="hidden"/>
                                      </p:to>
                                    </p:set>
                                  </p:childTnLst>
                                </p:cTn>
                              </p:par>
                              <p:par>
                                <p:cTn id="232" presetID="2" presetClass="exit" presetSubtype="4" fill="hold" nodeType="withEffect">
                                  <p:stCondLst>
                                    <p:cond delay="0"/>
                                  </p:stCondLst>
                                  <p:childTnLst>
                                    <p:anim calcmode="lin" valueType="num">
                                      <p:cBhvr additive="base">
                                        <p:cTn id="233" dur="500"/>
                                        <p:tgtEl>
                                          <p:spTgt spid="137"/>
                                        </p:tgtEl>
                                        <p:attrNameLst>
                                          <p:attrName>ppt_x</p:attrName>
                                        </p:attrNameLst>
                                      </p:cBhvr>
                                      <p:tavLst>
                                        <p:tav tm="0">
                                          <p:val>
                                            <p:strVal val="ppt_x"/>
                                          </p:val>
                                        </p:tav>
                                        <p:tav tm="100000">
                                          <p:val>
                                            <p:strVal val="ppt_x"/>
                                          </p:val>
                                        </p:tav>
                                      </p:tavLst>
                                    </p:anim>
                                    <p:anim calcmode="lin" valueType="num">
                                      <p:cBhvr additive="base">
                                        <p:cTn id="234" dur="500"/>
                                        <p:tgtEl>
                                          <p:spTgt spid="137"/>
                                        </p:tgtEl>
                                        <p:attrNameLst>
                                          <p:attrName>ppt_y</p:attrName>
                                        </p:attrNameLst>
                                      </p:cBhvr>
                                      <p:tavLst>
                                        <p:tav tm="0">
                                          <p:val>
                                            <p:strVal val="ppt_y"/>
                                          </p:val>
                                        </p:tav>
                                        <p:tav tm="100000">
                                          <p:val>
                                            <p:strVal val="1+ppt_h/2"/>
                                          </p:val>
                                        </p:tav>
                                      </p:tavLst>
                                    </p:anim>
                                    <p:set>
                                      <p:cBhvr>
                                        <p:cTn id="235" dur="1" fill="hold">
                                          <p:stCondLst>
                                            <p:cond delay="499"/>
                                          </p:stCondLst>
                                        </p:cTn>
                                        <p:tgtEl>
                                          <p:spTgt spid="137"/>
                                        </p:tgtEl>
                                        <p:attrNameLst>
                                          <p:attrName>style.visibility</p:attrName>
                                        </p:attrNameLst>
                                      </p:cBhvr>
                                      <p:to>
                                        <p:strVal val="hidden"/>
                                      </p:to>
                                    </p:set>
                                  </p:childTnLst>
                                </p:cTn>
                              </p:par>
                              <p:par>
                                <p:cTn id="236" presetID="2" presetClass="exit" presetSubtype="4" fill="hold" nodeType="withEffect">
                                  <p:stCondLst>
                                    <p:cond delay="0"/>
                                  </p:stCondLst>
                                  <p:childTnLst>
                                    <p:anim calcmode="lin" valueType="num">
                                      <p:cBhvr additive="base">
                                        <p:cTn id="237" dur="500"/>
                                        <p:tgtEl>
                                          <p:spTgt spid="138"/>
                                        </p:tgtEl>
                                        <p:attrNameLst>
                                          <p:attrName>ppt_x</p:attrName>
                                        </p:attrNameLst>
                                      </p:cBhvr>
                                      <p:tavLst>
                                        <p:tav tm="0">
                                          <p:val>
                                            <p:strVal val="ppt_x"/>
                                          </p:val>
                                        </p:tav>
                                        <p:tav tm="100000">
                                          <p:val>
                                            <p:strVal val="ppt_x"/>
                                          </p:val>
                                        </p:tav>
                                      </p:tavLst>
                                    </p:anim>
                                    <p:anim calcmode="lin" valueType="num">
                                      <p:cBhvr additive="base">
                                        <p:cTn id="238" dur="500"/>
                                        <p:tgtEl>
                                          <p:spTgt spid="138"/>
                                        </p:tgtEl>
                                        <p:attrNameLst>
                                          <p:attrName>ppt_y</p:attrName>
                                        </p:attrNameLst>
                                      </p:cBhvr>
                                      <p:tavLst>
                                        <p:tav tm="0">
                                          <p:val>
                                            <p:strVal val="ppt_y"/>
                                          </p:val>
                                        </p:tav>
                                        <p:tav tm="100000">
                                          <p:val>
                                            <p:strVal val="1+ppt_h/2"/>
                                          </p:val>
                                        </p:tav>
                                      </p:tavLst>
                                    </p:anim>
                                    <p:set>
                                      <p:cBhvr>
                                        <p:cTn id="239" dur="1" fill="hold">
                                          <p:stCondLst>
                                            <p:cond delay="499"/>
                                          </p:stCondLst>
                                        </p:cTn>
                                        <p:tgtEl>
                                          <p:spTgt spid="138"/>
                                        </p:tgtEl>
                                        <p:attrNameLst>
                                          <p:attrName>style.visibility</p:attrName>
                                        </p:attrNameLst>
                                      </p:cBhvr>
                                      <p:to>
                                        <p:strVal val="hidden"/>
                                      </p:to>
                                    </p:set>
                                  </p:childTnLst>
                                </p:cTn>
                              </p:par>
                              <p:par>
                                <p:cTn id="240" presetID="2" presetClass="exit" presetSubtype="4" fill="hold" nodeType="withEffect">
                                  <p:stCondLst>
                                    <p:cond delay="0"/>
                                  </p:stCondLst>
                                  <p:childTnLst>
                                    <p:anim calcmode="lin" valueType="num">
                                      <p:cBhvr additive="base">
                                        <p:cTn id="241" dur="500"/>
                                        <p:tgtEl>
                                          <p:spTgt spid="140"/>
                                        </p:tgtEl>
                                        <p:attrNameLst>
                                          <p:attrName>ppt_x</p:attrName>
                                        </p:attrNameLst>
                                      </p:cBhvr>
                                      <p:tavLst>
                                        <p:tav tm="0">
                                          <p:val>
                                            <p:strVal val="ppt_x"/>
                                          </p:val>
                                        </p:tav>
                                        <p:tav tm="100000">
                                          <p:val>
                                            <p:strVal val="ppt_x"/>
                                          </p:val>
                                        </p:tav>
                                      </p:tavLst>
                                    </p:anim>
                                    <p:anim calcmode="lin" valueType="num">
                                      <p:cBhvr additive="base">
                                        <p:cTn id="242" dur="500"/>
                                        <p:tgtEl>
                                          <p:spTgt spid="140"/>
                                        </p:tgtEl>
                                        <p:attrNameLst>
                                          <p:attrName>ppt_y</p:attrName>
                                        </p:attrNameLst>
                                      </p:cBhvr>
                                      <p:tavLst>
                                        <p:tav tm="0">
                                          <p:val>
                                            <p:strVal val="ppt_y"/>
                                          </p:val>
                                        </p:tav>
                                        <p:tav tm="100000">
                                          <p:val>
                                            <p:strVal val="1+ppt_h/2"/>
                                          </p:val>
                                        </p:tav>
                                      </p:tavLst>
                                    </p:anim>
                                    <p:set>
                                      <p:cBhvr>
                                        <p:cTn id="243" dur="1" fill="hold">
                                          <p:stCondLst>
                                            <p:cond delay="499"/>
                                          </p:stCondLst>
                                        </p:cTn>
                                        <p:tgtEl>
                                          <p:spTgt spid="140"/>
                                        </p:tgtEl>
                                        <p:attrNameLst>
                                          <p:attrName>style.visibility</p:attrName>
                                        </p:attrNameLst>
                                      </p:cBhvr>
                                      <p:to>
                                        <p:strVal val="hidden"/>
                                      </p:to>
                                    </p:set>
                                  </p:childTnLst>
                                </p:cTn>
                              </p:par>
                              <p:par>
                                <p:cTn id="244" presetID="2" presetClass="exit" presetSubtype="4" fill="hold" nodeType="withEffect">
                                  <p:stCondLst>
                                    <p:cond delay="0"/>
                                  </p:stCondLst>
                                  <p:childTnLst>
                                    <p:anim calcmode="lin" valueType="num">
                                      <p:cBhvr additive="base">
                                        <p:cTn id="245" dur="500"/>
                                        <p:tgtEl>
                                          <p:spTgt spid="141"/>
                                        </p:tgtEl>
                                        <p:attrNameLst>
                                          <p:attrName>ppt_x</p:attrName>
                                        </p:attrNameLst>
                                      </p:cBhvr>
                                      <p:tavLst>
                                        <p:tav tm="0">
                                          <p:val>
                                            <p:strVal val="ppt_x"/>
                                          </p:val>
                                        </p:tav>
                                        <p:tav tm="100000">
                                          <p:val>
                                            <p:strVal val="ppt_x"/>
                                          </p:val>
                                        </p:tav>
                                      </p:tavLst>
                                    </p:anim>
                                    <p:anim calcmode="lin" valueType="num">
                                      <p:cBhvr additive="base">
                                        <p:cTn id="246" dur="500"/>
                                        <p:tgtEl>
                                          <p:spTgt spid="141"/>
                                        </p:tgtEl>
                                        <p:attrNameLst>
                                          <p:attrName>ppt_y</p:attrName>
                                        </p:attrNameLst>
                                      </p:cBhvr>
                                      <p:tavLst>
                                        <p:tav tm="0">
                                          <p:val>
                                            <p:strVal val="ppt_y"/>
                                          </p:val>
                                        </p:tav>
                                        <p:tav tm="100000">
                                          <p:val>
                                            <p:strVal val="1+ppt_h/2"/>
                                          </p:val>
                                        </p:tav>
                                      </p:tavLst>
                                    </p:anim>
                                    <p:set>
                                      <p:cBhvr>
                                        <p:cTn id="247" dur="1" fill="hold">
                                          <p:stCondLst>
                                            <p:cond delay="499"/>
                                          </p:stCondLst>
                                        </p:cTn>
                                        <p:tgtEl>
                                          <p:spTgt spid="141"/>
                                        </p:tgtEl>
                                        <p:attrNameLst>
                                          <p:attrName>style.visibility</p:attrName>
                                        </p:attrNameLst>
                                      </p:cBhvr>
                                      <p:to>
                                        <p:strVal val="hidden"/>
                                      </p:to>
                                    </p:set>
                                  </p:childTnLst>
                                </p:cTn>
                              </p:par>
                              <p:par>
                                <p:cTn id="248" presetID="2" presetClass="exit" presetSubtype="4" fill="hold" nodeType="withEffect">
                                  <p:stCondLst>
                                    <p:cond delay="0"/>
                                  </p:stCondLst>
                                  <p:childTnLst>
                                    <p:anim calcmode="lin" valueType="num">
                                      <p:cBhvr additive="base">
                                        <p:cTn id="249" dur="500"/>
                                        <p:tgtEl>
                                          <p:spTgt spid="142"/>
                                        </p:tgtEl>
                                        <p:attrNameLst>
                                          <p:attrName>ppt_x</p:attrName>
                                        </p:attrNameLst>
                                      </p:cBhvr>
                                      <p:tavLst>
                                        <p:tav tm="0">
                                          <p:val>
                                            <p:strVal val="ppt_x"/>
                                          </p:val>
                                        </p:tav>
                                        <p:tav tm="100000">
                                          <p:val>
                                            <p:strVal val="ppt_x"/>
                                          </p:val>
                                        </p:tav>
                                      </p:tavLst>
                                    </p:anim>
                                    <p:anim calcmode="lin" valueType="num">
                                      <p:cBhvr additive="base">
                                        <p:cTn id="250" dur="500"/>
                                        <p:tgtEl>
                                          <p:spTgt spid="142"/>
                                        </p:tgtEl>
                                        <p:attrNameLst>
                                          <p:attrName>ppt_y</p:attrName>
                                        </p:attrNameLst>
                                      </p:cBhvr>
                                      <p:tavLst>
                                        <p:tav tm="0">
                                          <p:val>
                                            <p:strVal val="ppt_y"/>
                                          </p:val>
                                        </p:tav>
                                        <p:tav tm="100000">
                                          <p:val>
                                            <p:strVal val="1+ppt_h/2"/>
                                          </p:val>
                                        </p:tav>
                                      </p:tavLst>
                                    </p:anim>
                                    <p:set>
                                      <p:cBhvr>
                                        <p:cTn id="251" dur="1" fill="hold">
                                          <p:stCondLst>
                                            <p:cond delay="499"/>
                                          </p:stCondLst>
                                        </p:cTn>
                                        <p:tgtEl>
                                          <p:spTgt spid="142"/>
                                        </p:tgtEl>
                                        <p:attrNameLst>
                                          <p:attrName>style.visibility</p:attrName>
                                        </p:attrNameLst>
                                      </p:cBhvr>
                                      <p:to>
                                        <p:strVal val="hidden"/>
                                      </p:to>
                                    </p:set>
                                  </p:childTnLst>
                                </p:cTn>
                              </p:par>
                              <p:par>
                                <p:cTn id="252" presetID="2" presetClass="exit" presetSubtype="4" fill="hold" nodeType="withEffect">
                                  <p:stCondLst>
                                    <p:cond delay="0"/>
                                  </p:stCondLst>
                                  <p:childTnLst>
                                    <p:anim calcmode="lin" valueType="num">
                                      <p:cBhvr additive="base">
                                        <p:cTn id="253" dur="500"/>
                                        <p:tgtEl>
                                          <p:spTgt spid="143"/>
                                        </p:tgtEl>
                                        <p:attrNameLst>
                                          <p:attrName>ppt_x</p:attrName>
                                        </p:attrNameLst>
                                      </p:cBhvr>
                                      <p:tavLst>
                                        <p:tav tm="0">
                                          <p:val>
                                            <p:strVal val="ppt_x"/>
                                          </p:val>
                                        </p:tav>
                                        <p:tav tm="100000">
                                          <p:val>
                                            <p:strVal val="ppt_x"/>
                                          </p:val>
                                        </p:tav>
                                      </p:tavLst>
                                    </p:anim>
                                    <p:anim calcmode="lin" valueType="num">
                                      <p:cBhvr additive="base">
                                        <p:cTn id="254" dur="500"/>
                                        <p:tgtEl>
                                          <p:spTgt spid="143"/>
                                        </p:tgtEl>
                                        <p:attrNameLst>
                                          <p:attrName>ppt_y</p:attrName>
                                        </p:attrNameLst>
                                      </p:cBhvr>
                                      <p:tavLst>
                                        <p:tav tm="0">
                                          <p:val>
                                            <p:strVal val="ppt_y"/>
                                          </p:val>
                                        </p:tav>
                                        <p:tav tm="100000">
                                          <p:val>
                                            <p:strVal val="1+ppt_h/2"/>
                                          </p:val>
                                        </p:tav>
                                      </p:tavLst>
                                    </p:anim>
                                    <p:set>
                                      <p:cBhvr>
                                        <p:cTn id="255" dur="1" fill="hold">
                                          <p:stCondLst>
                                            <p:cond delay="499"/>
                                          </p:stCondLst>
                                        </p:cTn>
                                        <p:tgtEl>
                                          <p:spTgt spid="143"/>
                                        </p:tgtEl>
                                        <p:attrNameLst>
                                          <p:attrName>style.visibility</p:attrName>
                                        </p:attrNameLst>
                                      </p:cBhvr>
                                      <p:to>
                                        <p:strVal val="hidden"/>
                                      </p:to>
                                    </p:set>
                                  </p:childTnLst>
                                </p:cTn>
                              </p:par>
                              <p:par>
                                <p:cTn id="256" presetID="2" presetClass="exit" presetSubtype="4" fill="hold" nodeType="withEffect">
                                  <p:stCondLst>
                                    <p:cond delay="0"/>
                                  </p:stCondLst>
                                  <p:childTnLst>
                                    <p:anim calcmode="lin" valueType="num">
                                      <p:cBhvr additive="base">
                                        <p:cTn id="257" dur="500"/>
                                        <p:tgtEl>
                                          <p:spTgt spid="144"/>
                                        </p:tgtEl>
                                        <p:attrNameLst>
                                          <p:attrName>ppt_x</p:attrName>
                                        </p:attrNameLst>
                                      </p:cBhvr>
                                      <p:tavLst>
                                        <p:tav tm="0">
                                          <p:val>
                                            <p:strVal val="ppt_x"/>
                                          </p:val>
                                        </p:tav>
                                        <p:tav tm="100000">
                                          <p:val>
                                            <p:strVal val="ppt_x"/>
                                          </p:val>
                                        </p:tav>
                                      </p:tavLst>
                                    </p:anim>
                                    <p:anim calcmode="lin" valueType="num">
                                      <p:cBhvr additive="base">
                                        <p:cTn id="258" dur="500"/>
                                        <p:tgtEl>
                                          <p:spTgt spid="144"/>
                                        </p:tgtEl>
                                        <p:attrNameLst>
                                          <p:attrName>ppt_y</p:attrName>
                                        </p:attrNameLst>
                                      </p:cBhvr>
                                      <p:tavLst>
                                        <p:tav tm="0">
                                          <p:val>
                                            <p:strVal val="ppt_y"/>
                                          </p:val>
                                        </p:tav>
                                        <p:tav tm="100000">
                                          <p:val>
                                            <p:strVal val="1+ppt_h/2"/>
                                          </p:val>
                                        </p:tav>
                                      </p:tavLst>
                                    </p:anim>
                                    <p:set>
                                      <p:cBhvr>
                                        <p:cTn id="259" dur="1" fill="hold">
                                          <p:stCondLst>
                                            <p:cond delay="499"/>
                                          </p:stCondLst>
                                        </p:cTn>
                                        <p:tgtEl>
                                          <p:spTgt spid="144"/>
                                        </p:tgtEl>
                                        <p:attrNameLst>
                                          <p:attrName>style.visibility</p:attrName>
                                        </p:attrNameLst>
                                      </p:cBhvr>
                                      <p:to>
                                        <p:strVal val="hidden"/>
                                      </p:to>
                                    </p:set>
                                  </p:childTnLst>
                                </p:cTn>
                              </p:par>
                              <p:par>
                                <p:cTn id="260" presetID="2" presetClass="exit" presetSubtype="4" fill="hold" nodeType="withEffect">
                                  <p:stCondLst>
                                    <p:cond delay="0"/>
                                  </p:stCondLst>
                                  <p:childTnLst>
                                    <p:anim calcmode="lin" valueType="num">
                                      <p:cBhvr additive="base">
                                        <p:cTn id="261" dur="500"/>
                                        <p:tgtEl>
                                          <p:spTgt spid="145"/>
                                        </p:tgtEl>
                                        <p:attrNameLst>
                                          <p:attrName>ppt_x</p:attrName>
                                        </p:attrNameLst>
                                      </p:cBhvr>
                                      <p:tavLst>
                                        <p:tav tm="0">
                                          <p:val>
                                            <p:strVal val="ppt_x"/>
                                          </p:val>
                                        </p:tav>
                                        <p:tav tm="100000">
                                          <p:val>
                                            <p:strVal val="ppt_x"/>
                                          </p:val>
                                        </p:tav>
                                      </p:tavLst>
                                    </p:anim>
                                    <p:anim calcmode="lin" valueType="num">
                                      <p:cBhvr additive="base">
                                        <p:cTn id="262" dur="500"/>
                                        <p:tgtEl>
                                          <p:spTgt spid="145"/>
                                        </p:tgtEl>
                                        <p:attrNameLst>
                                          <p:attrName>ppt_y</p:attrName>
                                        </p:attrNameLst>
                                      </p:cBhvr>
                                      <p:tavLst>
                                        <p:tav tm="0">
                                          <p:val>
                                            <p:strVal val="ppt_y"/>
                                          </p:val>
                                        </p:tav>
                                        <p:tav tm="100000">
                                          <p:val>
                                            <p:strVal val="1+ppt_h/2"/>
                                          </p:val>
                                        </p:tav>
                                      </p:tavLst>
                                    </p:anim>
                                    <p:set>
                                      <p:cBhvr>
                                        <p:cTn id="263" dur="1" fill="hold">
                                          <p:stCondLst>
                                            <p:cond delay="499"/>
                                          </p:stCondLst>
                                        </p:cTn>
                                        <p:tgtEl>
                                          <p:spTgt spid="145"/>
                                        </p:tgtEl>
                                        <p:attrNameLst>
                                          <p:attrName>style.visibility</p:attrName>
                                        </p:attrNameLst>
                                      </p:cBhvr>
                                      <p:to>
                                        <p:strVal val="hidden"/>
                                      </p:to>
                                    </p:set>
                                  </p:childTnLst>
                                </p:cTn>
                              </p:par>
                              <p:par>
                                <p:cTn id="264" presetID="2" presetClass="exit" presetSubtype="4" fill="hold" grpId="0" nodeType="withEffect">
                                  <p:stCondLst>
                                    <p:cond delay="0"/>
                                  </p:stCondLst>
                                  <p:childTnLst>
                                    <p:anim calcmode="lin" valueType="num">
                                      <p:cBhvr additive="base">
                                        <p:cTn id="265" dur="500"/>
                                        <p:tgtEl>
                                          <p:spTgt spid="105"/>
                                        </p:tgtEl>
                                        <p:attrNameLst>
                                          <p:attrName>ppt_x</p:attrName>
                                        </p:attrNameLst>
                                      </p:cBhvr>
                                      <p:tavLst>
                                        <p:tav tm="0">
                                          <p:val>
                                            <p:strVal val="ppt_x"/>
                                          </p:val>
                                        </p:tav>
                                        <p:tav tm="100000">
                                          <p:val>
                                            <p:strVal val="ppt_x"/>
                                          </p:val>
                                        </p:tav>
                                      </p:tavLst>
                                    </p:anim>
                                    <p:anim calcmode="lin" valueType="num">
                                      <p:cBhvr additive="base">
                                        <p:cTn id="266" dur="500"/>
                                        <p:tgtEl>
                                          <p:spTgt spid="105"/>
                                        </p:tgtEl>
                                        <p:attrNameLst>
                                          <p:attrName>ppt_y</p:attrName>
                                        </p:attrNameLst>
                                      </p:cBhvr>
                                      <p:tavLst>
                                        <p:tav tm="0">
                                          <p:val>
                                            <p:strVal val="ppt_y"/>
                                          </p:val>
                                        </p:tav>
                                        <p:tav tm="100000">
                                          <p:val>
                                            <p:strVal val="1+ppt_h/2"/>
                                          </p:val>
                                        </p:tav>
                                      </p:tavLst>
                                    </p:anim>
                                    <p:set>
                                      <p:cBhvr>
                                        <p:cTn id="267" dur="1" fill="hold">
                                          <p:stCondLst>
                                            <p:cond delay="499"/>
                                          </p:stCondLst>
                                        </p:cTn>
                                        <p:tgtEl>
                                          <p:spTgt spid="105"/>
                                        </p:tgtEl>
                                        <p:attrNameLst>
                                          <p:attrName>style.visibility</p:attrName>
                                        </p:attrNameLst>
                                      </p:cBhvr>
                                      <p:to>
                                        <p:strVal val="hidden"/>
                                      </p:to>
                                    </p:set>
                                  </p:childTnLst>
                                </p:cTn>
                              </p:par>
                              <p:par>
                                <p:cTn id="268" presetID="2" presetClass="exit" presetSubtype="4" fill="hold" grpId="0" nodeType="withEffect">
                                  <p:stCondLst>
                                    <p:cond delay="0"/>
                                  </p:stCondLst>
                                  <p:childTnLst>
                                    <p:anim calcmode="lin" valueType="num">
                                      <p:cBhvr additive="base">
                                        <p:cTn id="269" dur="500"/>
                                        <p:tgtEl>
                                          <p:spTgt spid="156"/>
                                        </p:tgtEl>
                                        <p:attrNameLst>
                                          <p:attrName>ppt_x</p:attrName>
                                        </p:attrNameLst>
                                      </p:cBhvr>
                                      <p:tavLst>
                                        <p:tav tm="0">
                                          <p:val>
                                            <p:strVal val="ppt_x"/>
                                          </p:val>
                                        </p:tav>
                                        <p:tav tm="100000">
                                          <p:val>
                                            <p:strVal val="ppt_x"/>
                                          </p:val>
                                        </p:tav>
                                      </p:tavLst>
                                    </p:anim>
                                    <p:anim calcmode="lin" valueType="num">
                                      <p:cBhvr additive="base">
                                        <p:cTn id="270" dur="500"/>
                                        <p:tgtEl>
                                          <p:spTgt spid="156"/>
                                        </p:tgtEl>
                                        <p:attrNameLst>
                                          <p:attrName>ppt_y</p:attrName>
                                        </p:attrNameLst>
                                      </p:cBhvr>
                                      <p:tavLst>
                                        <p:tav tm="0">
                                          <p:val>
                                            <p:strVal val="ppt_y"/>
                                          </p:val>
                                        </p:tav>
                                        <p:tav tm="100000">
                                          <p:val>
                                            <p:strVal val="1+ppt_h/2"/>
                                          </p:val>
                                        </p:tav>
                                      </p:tavLst>
                                    </p:anim>
                                    <p:set>
                                      <p:cBhvr>
                                        <p:cTn id="271" dur="1" fill="hold">
                                          <p:stCondLst>
                                            <p:cond delay="499"/>
                                          </p:stCondLst>
                                        </p:cTn>
                                        <p:tgtEl>
                                          <p:spTgt spid="156"/>
                                        </p:tgtEl>
                                        <p:attrNameLst>
                                          <p:attrName>style.visibility</p:attrName>
                                        </p:attrNameLst>
                                      </p:cBhvr>
                                      <p:to>
                                        <p:strVal val="hidden"/>
                                      </p:to>
                                    </p:set>
                                  </p:childTnLst>
                                </p:cTn>
                              </p:par>
                              <p:par>
                                <p:cTn id="272" presetID="2" presetClass="exit" presetSubtype="4" fill="hold" grpId="0" nodeType="withEffect">
                                  <p:stCondLst>
                                    <p:cond delay="0"/>
                                  </p:stCondLst>
                                  <p:childTnLst>
                                    <p:anim calcmode="lin" valueType="num">
                                      <p:cBhvr additive="base">
                                        <p:cTn id="273" dur="500"/>
                                        <p:tgtEl>
                                          <p:spTgt spid="139"/>
                                        </p:tgtEl>
                                        <p:attrNameLst>
                                          <p:attrName>ppt_x</p:attrName>
                                        </p:attrNameLst>
                                      </p:cBhvr>
                                      <p:tavLst>
                                        <p:tav tm="0">
                                          <p:val>
                                            <p:strVal val="ppt_x"/>
                                          </p:val>
                                        </p:tav>
                                        <p:tav tm="100000">
                                          <p:val>
                                            <p:strVal val="ppt_x"/>
                                          </p:val>
                                        </p:tav>
                                      </p:tavLst>
                                    </p:anim>
                                    <p:anim calcmode="lin" valueType="num">
                                      <p:cBhvr additive="base">
                                        <p:cTn id="274" dur="500"/>
                                        <p:tgtEl>
                                          <p:spTgt spid="139"/>
                                        </p:tgtEl>
                                        <p:attrNameLst>
                                          <p:attrName>ppt_y</p:attrName>
                                        </p:attrNameLst>
                                      </p:cBhvr>
                                      <p:tavLst>
                                        <p:tav tm="0">
                                          <p:val>
                                            <p:strVal val="ppt_y"/>
                                          </p:val>
                                        </p:tav>
                                        <p:tav tm="100000">
                                          <p:val>
                                            <p:strVal val="1+ppt_h/2"/>
                                          </p:val>
                                        </p:tav>
                                      </p:tavLst>
                                    </p:anim>
                                    <p:set>
                                      <p:cBhvr>
                                        <p:cTn id="275" dur="1" fill="hold">
                                          <p:stCondLst>
                                            <p:cond delay="499"/>
                                          </p:stCondLst>
                                        </p:cTn>
                                        <p:tgtEl>
                                          <p:spTgt spid="139"/>
                                        </p:tgtEl>
                                        <p:attrNameLst>
                                          <p:attrName>style.visibility</p:attrName>
                                        </p:attrNameLst>
                                      </p:cBhvr>
                                      <p:to>
                                        <p:strVal val="hidden"/>
                                      </p:to>
                                    </p:set>
                                  </p:childTnLst>
                                </p:cTn>
                              </p:par>
                              <p:par>
                                <p:cTn id="276" presetID="2" presetClass="exit" presetSubtype="4" fill="hold" nodeType="withEffect">
                                  <p:stCondLst>
                                    <p:cond delay="0"/>
                                  </p:stCondLst>
                                  <p:childTnLst>
                                    <p:anim calcmode="lin" valueType="num">
                                      <p:cBhvr additive="base">
                                        <p:cTn id="277" dur="500"/>
                                        <p:tgtEl>
                                          <p:spTgt spid="170"/>
                                        </p:tgtEl>
                                        <p:attrNameLst>
                                          <p:attrName>ppt_x</p:attrName>
                                        </p:attrNameLst>
                                      </p:cBhvr>
                                      <p:tavLst>
                                        <p:tav tm="0">
                                          <p:val>
                                            <p:strVal val="ppt_x"/>
                                          </p:val>
                                        </p:tav>
                                        <p:tav tm="100000">
                                          <p:val>
                                            <p:strVal val="ppt_x"/>
                                          </p:val>
                                        </p:tav>
                                      </p:tavLst>
                                    </p:anim>
                                    <p:anim calcmode="lin" valueType="num">
                                      <p:cBhvr additive="base">
                                        <p:cTn id="278" dur="500"/>
                                        <p:tgtEl>
                                          <p:spTgt spid="170"/>
                                        </p:tgtEl>
                                        <p:attrNameLst>
                                          <p:attrName>ppt_y</p:attrName>
                                        </p:attrNameLst>
                                      </p:cBhvr>
                                      <p:tavLst>
                                        <p:tav tm="0">
                                          <p:val>
                                            <p:strVal val="ppt_y"/>
                                          </p:val>
                                        </p:tav>
                                        <p:tav tm="100000">
                                          <p:val>
                                            <p:strVal val="1+ppt_h/2"/>
                                          </p:val>
                                        </p:tav>
                                      </p:tavLst>
                                    </p:anim>
                                    <p:set>
                                      <p:cBhvr>
                                        <p:cTn id="279" dur="1" fill="hold">
                                          <p:stCondLst>
                                            <p:cond delay="499"/>
                                          </p:stCondLst>
                                        </p:cTn>
                                        <p:tgtEl>
                                          <p:spTgt spid="170"/>
                                        </p:tgtEl>
                                        <p:attrNameLst>
                                          <p:attrName>style.visibility</p:attrName>
                                        </p:attrNameLst>
                                      </p:cBhvr>
                                      <p:to>
                                        <p:strVal val="hidden"/>
                                      </p:to>
                                    </p:set>
                                  </p:childTnLst>
                                </p:cTn>
                              </p:par>
                              <p:par>
                                <p:cTn id="280" presetID="2" presetClass="exit" presetSubtype="4" fill="hold" nodeType="withEffect">
                                  <p:stCondLst>
                                    <p:cond delay="0"/>
                                  </p:stCondLst>
                                  <p:childTnLst>
                                    <p:anim calcmode="lin" valueType="num">
                                      <p:cBhvr additive="base">
                                        <p:cTn id="281" dur="500"/>
                                        <p:tgtEl>
                                          <p:spTgt spid="180"/>
                                        </p:tgtEl>
                                        <p:attrNameLst>
                                          <p:attrName>ppt_x</p:attrName>
                                        </p:attrNameLst>
                                      </p:cBhvr>
                                      <p:tavLst>
                                        <p:tav tm="0">
                                          <p:val>
                                            <p:strVal val="ppt_x"/>
                                          </p:val>
                                        </p:tav>
                                        <p:tav tm="100000">
                                          <p:val>
                                            <p:strVal val="ppt_x"/>
                                          </p:val>
                                        </p:tav>
                                      </p:tavLst>
                                    </p:anim>
                                    <p:anim calcmode="lin" valueType="num">
                                      <p:cBhvr additive="base">
                                        <p:cTn id="282" dur="500"/>
                                        <p:tgtEl>
                                          <p:spTgt spid="180"/>
                                        </p:tgtEl>
                                        <p:attrNameLst>
                                          <p:attrName>ppt_y</p:attrName>
                                        </p:attrNameLst>
                                      </p:cBhvr>
                                      <p:tavLst>
                                        <p:tav tm="0">
                                          <p:val>
                                            <p:strVal val="ppt_y"/>
                                          </p:val>
                                        </p:tav>
                                        <p:tav tm="100000">
                                          <p:val>
                                            <p:strVal val="1+ppt_h/2"/>
                                          </p:val>
                                        </p:tav>
                                      </p:tavLst>
                                    </p:anim>
                                    <p:set>
                                      <p:cBhvr>
                                        <p:cTn id="283" dur="1" fill="hold">
                                          <p:stCondLst>
                                            <p:cond delay="499"/>
                                          </p:stCondLst>
                                        </p:cTn>
                                        <p:tgtEl>
                                          <p:spTgt spid="180"/>
                                        </p:tgtEl>
                                        <p:attrNameLst>
                                          <p:attrName>style.visibility</p:attrName>
                                        </p:attrNameLst>
                                      </p:cBhvr>
                                      <p:to>
                                        <p:strVal val="hidden"/>
                                      </p:to>
                                    </p:set>
                                  </p:childTnLst>
                                </p:cTn>
                              </p:par>
                              <p:par>
                                <p:cTn id="284" presetID="2" presetClass="exit" presetSubtype="4" fill="hold" nodeType="withEffect">
                                  <p:stCondLst>
                                    <p:cond delay="0"/>
                                  </p:stCondLst>
                                  <p:childTnLst>
                                    <p:anim calcmode="lin" valueType="num">
                                      <p:cBhvr additive="base">
                                        <p:cTn id="285" dur="500"/>
                                        <p:tgtEl>
                                          <p:spTgt spid="182"/>
                                        </p:tgtEl>
                                        <p:attrNameLst>
                                          <p:attrName>ppt_x</p:attrName>
                                        </p:attrNameLst>
                                      </p:cBhvr>
                                      <p:tavLst>
                                        <p:tav tm="0">
                                          <p:val>
                                            <p:strVal val="ppt_x"/>
                                          </p:val>
                                        </p:tav>
                                        <p:tav tm="100000">
                                          <p:val>
                                            <p:strVal val="ppt_x"/>
                                          </p:val>
                                        </p:tav>
                                      </p:tavLst>
                                    </p:anim>
                                    <p:anim calcmode="lin" valueType="num">
                                      <p:cBhvr additive="base">
                                        <p:cTn id="286" dur="500"/>
                                        <p:tgtEl>
                                          <p:spTgt spid="182"/>
                                        </p:tgtEl>
                                        <p:attrNameLst>
                                          <p:attrName>ppt_y</p:attrName>
                                        </p:attrNameLst>
                                      </p:cBhvr>
                                      <p:tavLst>
                                        <p:tav tm="0">
                                          <p:val>
                                            <p:strVal val="ppt_y"/>
                                          </p:val>
                                        </p:tav>
                                        <p:tav tm="100000">
                                          <p:val>
                                            <p:strVal val="1+ppt_h/2"/>
                                          </p:val>
                                        </p:tav>
                                      </p:tavLst>
                                    </p:anim>
                                    <p:set>
                                      <p:cBhvr>
                                        <p:cTn id="287" dur="1" fill="hold">
                                          <p:stCondLst>
                                            <p:cond delay="499"/>
                                          </p:stCondLst>
                                        </p:cTn>
                                        <p:tgtEl>
                                          <p:spTgt spid="182"/>
                                        </p:tgtEl>
                                        <p:attrNameLst>
                                          <p:attrName>style.visibility</p:attrName>
                                        </p:attrNameLst>
                                      </p:cBhvr>
                                      <p:to>
                                        <p:strVal val="hidden"/>
                                      </p:to>
                                    </p:set>
                                  </p:childTnLst>
                                </p:cTn>
                              </p:par>
                              <p:par>
                                <p:cTn id="288" presetID="2" presetClass="exit" presetSubtype="4" fill="hold" nodeType="withEffect">
                                  <p:stCondLst>
                                    <p:cond delay="0"/>
                                  </p:stCondLst>
                                  <p:childTnLst>
                                    <p:anim calcmode="lin" valueType="num">
                                      <p:cBhvr additive="base">
                                        <p:cTn id="289" dur="500"/>
                                        <p:tgtEl>
                                          <p:spTgt spid="171"/>
                                        </p:tgtEl>
                                        <p:attrNameLst>
                                          <p:attrName>ppt_x</p:attrName>
                                        </p:attrNameLst>
                                      </p:cBhvr>
                                      <p:tavLst>
                                        <p:tav tm="0">
                                          <p:val>
                                            <p:strVal val="ppt_x"/>
                                          </p:val>
                                        </p:tav>
                                        <p:tav tm="100000">
                                          <p:val>
                                            <p:strVal val="ppt_x"/>
                                          </p:val>
                                        </p:tav>
                                      </p:tavLst>
                                    </p:anim>
                                    <p:anim calcmode="lin" valueType="num">
                                      <p:cBhvr additive="base">
                                        <p:cTn id="290" dur="500"/>
                                        <p:tgtEl>
                                          <p:spTgt spid="171"/>
                                        </p:tgtEl>
                                        <p:attrNameLst>
                                          <p:attrName>ppt_y</p:attrName>
                                        </p:attrNameLst>
                                      </p:cBhvr>
                                      <p:tavLst>
                                        <p:tav tm="0">
                                          <p:val>
                                            <p:strVal val="ppt_y"/>
                                          </p:val>
                                        </p:tav>
                                        <p:tav tm="100000">
                                          <p:val>
                                            <p:strVal val="1+ppt_h/2"/>
                                          </p:val>
                                        </p:tav>
                                      </p:tavLst>
                                    </p:anim>
                                    <p:set>
                                      <p:cBhvr>
                                        <p:cTn id="291" dur="1" fill="hold">
                                          <p:stCondLst>
                                            <p:cond delay="499"/>
                                          </p:stCondLst>
                                        </p:cTn>
                                        <p:tgtEl>
                                          <p:spTgt spid="171"/>
                                        </p:tgtEl>
                                        <p:attrNameLst>
                                          <p:attrName>style.visibility</p:attrName>
                                        </p:attrNameLst>
                                      </p:cBhvr>
                                      <p:to>
                                        <p:strVal val="hidden"/>
                                      </p:to>
                                    </p:set>
                                  </p:childTnLst>
                                </p:cTn>
                              </p:par>
                              <p:par>
                                <p:cTn id="292" presetID="2" presetClass="exit" presetSubtype="4" fill="hold" nodeType="withEffect">
                                  <p:stCondLst>
                                    <p:cond delay="0"/>
                                  </p:stCondLst>
                                  <p:childTnLst>
                                    <p:anim calcmode="lin" valueType="num">
                                      <p:cBhvr additive="base">
                                        <p:cTn id="293" dur="500"/>
                                        <p:tgtEl>
                                          <p:spTgt spid="181"/>
                                        </p:tgtEl>
                                        <p:attrNameLst>
                                          <p:attrName>ppt_x</p:attrName>
                                        </p:attrNameLst>
                                      </p:cBhvr>
                                      <p:tavLst>
                                        <p:tav tm="0">
                                          <p:val>
                                            <p:strVal val="ppt_x"/>
                                          </p:val>
                                        </p:tav>
                                        <p:tav tm="100000">
                                          <p:val>
                                            <p:strVal val="ppt_x"/>
                                          </p:val>
                                        </p:tav>
                                      </p:tavLst>
                                    </p:anim>
                                    <p:anim calcmode="lin" valueType="num">
                                      <p:cBhvr additive="base">
                                        <p:cTn id="294" dur="500"/>
                                        <p:tgtEl>
                                          <p:spTgt spid="181"/>
                                        </p:tgtEl>
                                        <p:attrNameLst>
                                          <p:attrName>ppt_y</p:attrName>
                                        </p:attrNameLst>
                                      </p:cBhvr>
                                      <p:tavLst>
                                        <p:tav tm="0">
                                          <p:val>
                                            <p:strVal val="ppt_y"/>
                                          </p:val>
                                        </p:tav>
                                        <p:tav tm="100000">
                                          <p:val>
                                            <p:strVal val="1+ppt_h/2"/>
                                          </p:val>
                                        </p:tav>
                                      </p:tavLst>
                                    </p:anim>
                                    <p:set>
                                      <p:cBhvr>
                                        <p:cTn id="295" dur="1" fill="hold">
                                          <p:stCondLst>
                                            <p:cond delay="499"/>
                                          </p:stCondLst>
                                        </p:cTn>
                                        <p:tgtEl>
                                          <p:spTgt spid="1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39" grpId="0" animBg="1"/>
      <p:bldP spid="156" grpId="0" animBg="1"/>
      <p:bldP spid="173" grpId="0"/>
      <p:bldP spid="174" grpId="0"/>
      <p:bldP spid="175" grpId="0"/>
      <p:bldP spid="176" grpId="0"/>
      <p:bldP spid="177" grpId="0"/>
      <p:bldP spid="184" grpId="0"/>
      <p:bldP spid="185" grpId="0"/>
      <p:bldP spid="186" grpId="0"/>
      <p:bldP spid="187" grpId="0"/>
      <p:bldP spid="188" grpId="0"/>
      <p:bldP spid="192" grpId="0" animBg="1"/>
      <p:bldP spid="19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4b: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0" name="Google Shape;221;p10">
            <a:extLst>
              <a:ext uri="{FF2B5EF4-FFF2-40B4-BE49-F238E27FC236}">
                <a16:creationId xmlns:a16="http://schemas.microsoft.com/office/drawing/2014/main" id="{248C2C18-1219-40E1-88E4-FC86806ED985}"/>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89" name="Google Shape;222;p10">
            <a:extLst>
              <a:ext uri="{FF2B5EF4-FFF2-40B4-BE49-F238E27FC236}">
                <a16:creationId xmlns:a16="http://schemas.microsoft.com/office/drawing/2014/main" id="{093F637D-90B5-4836-B896-0AFF5B8EF748}"/>
              </a:ext>
            </a:extLst>
          </p:cNvPr>
          <p:cNvSpPr txBox="1"/>
          <p:nvPr/>
        </p:nvSpPr>
        <p:spPr>
          <a:xfrm>
            <a:off x="10757433" y="770312"/>
            <a:ext cx="1346844" cy="400110"/>
          </a:xfrm>
          <a:prstGeom prst="rect">
            <a:avLst/>
          </a:prstGeom>
          <a:solidFill>
            <a:srgbClr val="8FEAD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escuchar</a:t>
            </a:r>
          </a:p>
        </p:txBody>
      </p:sp>
      <p:graphicFrame>
        <p:nvGraphicFramePr>
          <p:cNvPr id="164" name="Table 11">
            <a:extLst>
              <a:ext uri="{FF2B5EF4-FFF2-40B4-BE49-F238E27FC236}">
                <a16:creationId xmlns:a16="http://schemas.microsoft.com/office/drawing/2014/main" id="{42279893-3A31-42BA-BF51-42107AA8DF32}"/>
              </a:ext>
            </a:extLst>
          </p:cNvPr>
          <p:cNvGraphicFramePr>
            <a:graphicFrameLocks noGrp="1"/>
          </p:cNvGraphicFramePr>
          <p:nvPr/>
        </p:nvGraphicFramePr>
        <p:xfrm>
          <a:off x="4810446" y="779442"/>
          <a:ext cx="1805240" cy="2959555"/>
        </p:xfrm>
        <a:graphic>
          <a:graphicData uri="http://schemas.openxmlformats.org/drawingml/2006/table">
            <a:tbl>
              <a:tblPr firstRow="1" bandRow="1">
                <a:tableStyleId>{5940675A-B579-460E-94D1-54222C63F5DA}</a:tableStyleId>
              </a:tblPr>
              <a:tblGrid>
                <a:gridCol w="1805240">
                  <a:extLst>
                    <a:ext uri="{9D8B030D-6E8A-4147-A177-3AD203B41FA5}">
                      <a16:colId xmlns:a16="http://schemas.microsoft.com/office/drawing/2014/main" val="2355850543"/>
                    </a:ext>
                  </a:extLst>
                </a:gridCol>
              </a:tblGrid>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86851382"/>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66057928"/>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01383037"/>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1088610"/>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65648888"/>
                  </a:ext>
                </a:extLst>
              </a:tr>
            </a:tbl>
          </a:graphicData>
        </a:graphic>
      </p:graphicFrame>
      <p:sp>
        <p:nvSpPr>
          <p:cNvPr id="165" name="Action Button: Blank 164">
            <a:hlinkClick r:id="" action="ppaction://noaction" highlightClick="1">
              <a:snd r:embed="rId6" name="6_1.wav"/>
            </a:hlinkClick>
            <a:extLst>
              <a:ext uri="{FF2B5EF4-FFF2-40B4-BE49-F238E27FC236}">
                <a16:creationId xmlns:a16="http://schemas.microsoft.com/office/drawing/2014/main" id="{157005F5-EF76-409A-9A5C-711B9CF03F20}"/>
              </a:ext>
            </a:extLst>
          </p:cNvPr>
          <p:cNvSpPr/>
          <p:nvPr/>
        </p:nvSpPr>
        <p:spPr>
          <a:xfrm>
            <a:off x="4262921" y="76793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1</a:t>
            </a:r>
          </a:p>
        </p:txBody>
      </p:sp>
      <p:sp>
        <p:nvSpPr>
          <p:cNvPr id="166" name="Action Button: Blank 165">
            <a:hlinkClick r:id="" action="ppaction://noaction" highlightClick="1">
              <a:snd r:embed="rId7" name="6_2.wav"/>
            </a:hlinkClick>
            <a:extLst>
              <a:ext uri="{FF2B5EF4-FFF2-40B4-BE49-F238E27FC236}">
                <a16:creationId xmlns:a16="http://schemas.microsoft.com/office/drawing/2014/main" id="{7E2DA0DE-5CC4-46D3-87EA-CAFF16645E1B}"/>
              </a:ext>
            </a:extLst>
          </p:cNvPr>
          <p:cNvSpPr/>
          <p:nvPr/>
        </p:nvSpPr>
        <p:spPr>
          <a:xfrm>
            <a:off x="4262921" y="140979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2</a:t>
            </a:r>
          </a:p>
        </p:txBody>
      </p:sp>
      <p:sp>
        <p:nvSpPr>
          <p:cNvPr id="167" name="Action Button: Blank 166">
            <a:hlinkClick r:id="" action="ppaction://noaction" highlightClick="1">
              <a:snd r:embed="rId8" name="6_3.wav"/>
            </a:hlinkClick>
            <a:extLst>
              <a:ext uri="{FF2B5EF4-FFF2-40B4-BE49-F238E27FC236}">
                <a16:creationId xmlns:a16="http://schemas.microsoft.com/office/drawing/2014/main" id="{EBEABDB1-49FE-4B42-B855-7220E536B3AB}"/>
              </a:ext>
            </a:extLst>
          </p:cNvPr>
          <p:cNvSpPr/>
          <p:nvPr/>
        </p:nvSpPr>
        <p:spPr>
          <a:xfrm>
            <a:off x="4262921" y="205764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3</a:t>
            </a:r>
          </a:p>
        </p:txBody>
      </p:sp>
      <p:sp>
        <p:nvSpPr>
          <p:cNvPr id="168" name="Action Button: Blank 167">
            <a:hlinkClick r:id="" action="ppaction://noaction" highlightClick="1">
              <a:snd r:embed="rId9" name="6_4.wav"/>
            </a:hlinkClick>
            <a:extLst>
              <a:ext uri="{FF2B5EF4-FFF2-40B4-BE49-F238E27FC236}">
                <a16:creationId xmlns:a16="http://schemas.microsoft.com/office/drawing/2014/main" id="{0A556CAE-4301-4849-8550-B59D5F29C7AE}"/>
              </a:ext>
            </a:extLst>
          </p:cNvPr>
          <p:cNvSpPr/>
          <p:nvPr/>
        </p:nvSpPr>
        <p:spPr>
          <a:xfrm>
            <a:off x="4262921" y="271034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4</a:t>
            </a:r>
          </a:p>
        </p:txBody>
      </p:sp>
      <p:sp>
        <p:nvSpPr>
          <p:cNvPr id="169" name="Action Button: Blank 168">
            <a:hlinkClick r:id="" action="ppaction://noaction" highlightClick="1">
              <a:snd r:embed="rId10" name="6_5.wav"/>
            </a:hlinkClick>
            <a:extLst>
              <a:ext uri="{FF2B5EF4-FFF2-40B4-BE49-F238E27FC236}">
                <a16:creationId xmlns:a16="http://schemas.microsoft.com/office/drawing/2014/main" id="{37F4E367-4C3E-44D3-B4B5-9AE8E72B14EF}"/>
              </a:ext>
            </a:extLst>
          </p:cNvPr>
          <p:cNvSpPr/>
          <p:nvPr/>
        </p:nvSpPr>
        <p:spPr>
          <a:xfrm>
            <a:off x="4267222" y="330404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5</a:t>
            </a:r>
          </a:p>
        </p:txBody>
      </p:sp>
      <p:sp>
        <p:nvSpPr>
          <p:cNvPr id="184" name="TextBox 183">
            <a:extLst>
              <a:ext uri="{FF2B5EF4-FFF2-40B4-BE49-F238E27FC236}">
                <a16:creationId xmlns:a16="http://schemas.microsoft.com/office/drawing/2014/main" id="{668B90A2-ACAD-62C1-D0F3-E0DD4D149DED}"/>
              </a:ext>
            </a:extLst>
          </p:cNvPr>
          <p:cNvSpPr txBox="1"/>
          <p:nvPr/>
        </p:nvSpPr>
        <p:spPr>
          <a:xfrm>
            <a:off x="4653628" y="779606"/>
            <a:ext cx="196205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 3 </a:t>
            </a:r>
            <a:r>
              <a:rPr lang="en-GB" sz="2400" b="1" dirty="0" err="1">
                <a:solidFill>
                  <a:srgbClr val="002060"/>
                </a:solidFill>
                <a:latin typeface="Century Gothic" panose="020B0502020202020204" pitchFamily="34" charset="0"/>
              </a:rPr>
              <a:t>bolsas</a:t>
            </a:r>
            <a:endParaRPr lang="en-GB" sz="2400" b="1" dirty="0">
              <a:solidFill>
                <a:srgbClr val="002060"/>
              </a:solidFill>
              <a:latin typeface="Century Gothic" panose="020B0502020202020204" pitchFamily="34" charset="0"/>
            </a:endParaRPr>
          </a:p>
        </p:txBody>
      </p:sp>
      <p:sp>
        <p:nvSpPr>
          <p:cNvPr id="185" name="TextBox 184">
            <a:extLst>
              <a:ext uri="{FF2B5EF4-FFF2-40B4-BE49-F238E27FC236}">
                <a16:creationId xmlns:a16="http://schemas.microsoft.com/office/drawing/2014/main" id="{1084D7F4-AADA-BF67-5CFC-080E1151E3E3}"/>
              </a:ext>
            </a:extLst>
          </p:cNvPr>
          <p:cNvSpPr txBox="1"/>
          <p:nvPr/>
        </p:nvSpPr>
        <p:spPr>
          <a:xfrm>
            <a:off x="4728434" y="1478090"/>
            <a:ext cx="1919807"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 8 </a:t>
            </a:r>
            <a:r>
              <a:rPr lang="en-GB" sz="2400" b="1" dirty="0" err="1">
                <a:solidFill>
                  <a:srgbClr val="002060"/>
                </a:solidFill>
                <a:latin typeface="Century Gothic" panose="020B0502020202020204" pitchFamily="34" charset="0"/>
              </a:rPr>
              <a:t>pelotas</a:t>
            </a:r>
            <a:endParaRPr lang="en-GB" sz="2400" b="1" dirty="0">
              <a:solidFill>
                <a:srgbClr val="002060"/>
              </a:solidFill>
              <a:latin typeface="Century Gothic" panose="020B0502020202020204" pitchFamily="34" charset="0"/>
            </a:endParaRPr>
          </a:p>
        </p:txBody>
      </p:sp>
      <p:sp>
        <p:nvSpPr>
          <p:cNvPr id="186" name="TextBox 185">
            <a:extLst>
              <a:ext uri="{FF2B5EF4-FFF2-40B4-BE49-F238E27FC236}">
                <a16:creationId xmlns:a16="http://schemas.microsoft.com/office/drawing/2014/main" id="{9ACC3BE8-2A1D-E126-B9E8-BBBD8741FA19}"/>
              </a:ext>
            </a:extLst>
          </p:cNvPr>
          <p:cNvSpPr txBox="1"/>
          <p:nvPr/>
        </p:nvSpPr>
        <p:spPr>
          <a:xfrm>
            <a:off x="4767908" y="2036522"/>
            <a:ext cx="1919807"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2 personas</a:t>
            </a:r>
          </a:p>
        </p:txBody>
      </p:sp>
      <p:sp>
        <p:nvSpPr>
          <p:cNvPr id="187" name="TextBox 186">
            <a:extLst>
              <a:ext uri="{FF2B5EF4-FFF2-40B4-BE49-F238E27FC236}">
                <a16:creationId xmlns:a16="http://schemas.microsoft.com/office/drawing/2014/main" id="{796A236F-1A8F-EEE0-14B1-5B0DB0259D70}"/>
              </a:ext>
            </a:extLst>
          </p:cNvPr>
          <p:cNvSpPr txBox="1"/>
          <p:nvPr/>
        </p:nvSpPr>
        <p:spPr>
          <a:xfrm>
            <a:off x="4767908" y="2595269"/>
            <a:ext cx="1919807"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4</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cuadernos</a:t>
            </a:r>
            <a:endParaRPr lang="en-GB" sz="2000" b="1" dirty="0">
              <a:solidFill>
                <a:srgbClr val="002060"/>
              </a:solidFill>
              <a:latin typeface="Century Gothic" panose="020B0502020202020204" pitchFamily="34" charset="0"/>
            </a:endParaRPr>
          </a:p>
        </p:txBody>
      </p:sp>
      <p:sp>
        <p:nvSpPr>
          <p:cNvPr id="188" name="TextBox 187">
            <a:extLst>
              <a:ext uri="{FF2B5EF4-FFF2-40B4-BE49-F238E27FC236}">
                <a16:creationId xmlns:a16="http://schemas.microsoft.com/office/drawing/2014/main" id="{FA9D5C2E-3244-A254-9148-BA8433295CC6}"/>
              </a:ext>
            </a:extLst>
          </p:cNvPr>
          <p:cNvSpPr txBox="1"/>
          <p:nvPr/>
        </p:nvSpPr>
        <p:spPr>
          <a:xfrm>
            <a:off x="4791021" y="3218217"/>
            <a:ext cx="1919807"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4 </a:t>
            </a:r>
            <a:r>
              <a:rPr lang="en-GB" sz="2400" b="1" dirty="0" err="1">
                <a:solidFill>
                  <a:srgbClr val="002060"/>
                </a:solidFill>
                <a:latin typeface="Century Gothic" panose="020B0502020202020204" pitchFamily="34" charset="0"/>
              </a:rPr>
              <a:t>botellas</a:t>
            </a:r>
            <a:endParaRPr lang="en-GB" sz="2400" b="1" dirty="0">
              <a:solidFill>
                <a:srgbClr val="002060"/>
              </a:solidFill>
              <a:latin typeface="Century Gothic" panose="020B0502020202020204" pitchFamily="34" charset="0"/>
            </a:endParaRPr>
          </a:p>
        </p:txBody>
      </p:sp>
      <p:graphicFrame>
        <p:nvGraphicFramePr>
          <p:cNvPr id="170" name="Table 11">
            <a:extLst>
              <a:ext uri="{FF2B5EF4-FFF2-40B4-BE49-F238E27FC236}">
                <a16:creationId xmlns:a16="http://schemas.microsoft.com/office/drawing/2014/main" id="{0A1FCEEA-59B8-10B1-C44B-9AD78E299E20}"/>
              </a:ext>
            </a:extLst>
          </p:cNvPr>
          <p:cNvGraphicFramePr>
            <a:graphicFrameLocks noGrp="1"/>
          </p:cNvGraphicFramePr>
          <p:nvPr>
            <p:extLst>
              <p:ext uri="{D42A27DB-BD31-4B8C-83A1-F6EECF244321}">
                <p14:modId xmlns:p14="http://schemas.microsoft.com/office/powerpoint/2010/main" val="982362434"/>
              </p:ext>
            </p:extLst>
          </p:nvPr>
        </p:nvGraphicFramePr>
        <p:xfrm>
          <a:off x="6687715" y="766812"/>
          <a:ext cx="1528865" cy="3042320"/>
        </p:xfrm>
        <a:graphic>
          <a:graphicData uri="http://schemas.openxmlformats.org/drawingml/2006/table">
            <a:tbl>
              <a:tblPr firstRow="1" bandRow="1">
                <a:tableStyleId>{5940675A-B579-460E-94D1-54222C63F5DA}</a:tableStyleId>
              </a:tblPr>
              <a:tblGrid>
                <a:gridCol w="1528865">
                  <a:extLst>
                    <a:ext uri="{9D8B030D-6E8A-4147-A177-3AD203B41FA5}">
                      <a16:colId xmlns:a16="http://schemas.microsoft.com/office/drawing/2014/main" val="2355850543"/>
                    </a:ext>
                  </a:extLst>
                </a:gridCol>
              </a:tblGrid>
              <a:tr h="608464">
                <a:tc>
                  <a:txBody>
                    <a:bodyPr/>
                    <a:lstStyle/>
                    <a:p>
                      <a:endParaRPr lang="en-GB" dirty="0"/>
                    </a:p>
                  </a:txBody>
                  <a:tcPr/>
                </a:tc>
                <a:extLst>
                  <a:ext uri="{0D108BD9-81ED-4DB2-BD59-A6C34878D82A}">
                    <a16:rowId xmlns:a16="http://schemas.microsoft.com/office/drawing/2014/main" val="1186851382"/>
                  </a:ext>
                </a:extLst>
              </a:tr>
              <a:tr h="608464">
                <a:tc>
                  <a:txBody>
                    <a:bodyPr/>
                    <a:lstStyle/>
                    <a:p>
                      <a:endParaRPr lang="en-GB" dirty="0"/>
                    </a:p>
                  </a:txBody>
                  <a:tcPr/>
                </a:tc>
                <a:extLst>
                  <a:ext uri="{0D108BD9-81ED-4DB2-BD59-A6C34878D82A}">
                    <a16:rowId xmlns:a16="http://schemas.microsoft.com/office/drawing/2014/main" val="3766057928"/>
                  </a:ext>
                </a:extLst>
              </a:tr>
              <a:tr h="608464">
                <a:tc>
                  <a:txBody>
                    <a:bodyPr/>
                    <a:lstStyle/>
                    <a:p>
                      <a:endParaRPr lang="en-GB" dirty="0"/>
                    </a:p>
                  </a:txBody>
                  <a:tcPr/>
                </a:tc>
                <a:extLst>
                  <a:ext uri="{0D108BD9-81ED-4DB2-BD59-A6C34878D82A}">
                    <a16:rowId xmlns:a16="http://schemas.microsoft.com/office/drawing/2014/main" val="3401383037"/>
                  </a:ext>
                </a:extLst>
              </a:tr>
              <a:tr h="608464">
                <a:tc>
                  <a:txBody>
                    <a:bodyPr/>
                    <a:lstStyle/>
                    <a:p>
                      <a:endParaRPr lang="en-GB"/>
                    </a:p>
                  </a:txBody>
                  <a:tcPr/>
                </a:tc>
                <a:extLst>
                  <a:ext uri="{0D108BD9-81ED-4DB2-BD59-A6C34878D82A}">
                    <a16:rowId xmlns:a16="http://schemas.microsoft.com/office/drawing/2014/main" val="761088610"/>
                  </a:ext>
                </a:extLst>
              </a:tr>
              <a:tr h="608464">
                <a:tc>
                  <a:txBody>
                    <a:bodyPr/>
                    <a:lstStyle/>
                    <a:p>
                      <a:endParaRPr lang="en-GB" dirty="0"/>
                    </a:p>
                  </a:txBody>
                  <a:tcPr/>
                </a:tc>
                <a:extLst>
                  <a:ext uri="{0D108BD9-81ED-4DB2-BD59-A6C34878D82A}">
                    <a16:rowId xmlns:a16="http://schemas.microsoft.com/office/drawing/2014/main" val="65648888"/>
                  </a:ext>
                </a:extLst>
              </a:tr>
            </a:tbl>
          </a:graphicData>
        </a:graphic>
      </p:graphicFrame>
      <p:sp>
        <p:nvSpPr>
          <p:cNvPr id="171" name="TextBox 170">
            <a:extLst>
              <a:ext uri="{FF2B5EF4-FFF2-40B4-BE49-F238E27FC236}">
                <a16:creationId xmlns:a16="http://schemas.microsoft.com/office/drawing/2014/main" id="{CF7A003C-D8B2-43A8-9866-A73BF9C89341}"/>
              </a:ext>
            </a:extLst>
          </p:cNvPr>
          <p:cNvSpPr txBox="1"/>
          <p:nvPr/>
        </p:nvSpPr>
        <p:spPr>
          <a:xfrm>
            <a:off x="6770243" y="788696"/>
            <a:ext cx="110959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white</a:t>
            </a:r>
          </a:p>
        </p:txBody>
      </p:sp>
      <p:sp>
        <p:nvSpPr>
          <p:cNvPr id="179" name="TextBox 178">
            <a:extLst>
              <a:ext uri="{FF2B5EF4-FFF2-40B4-BE49-F238E27FC236}">
                <a16:creationId xmlns:a16="http://schemas.microsoft.com/office/drawing/2014/main" id="{C10D216E-2D06-DA6D-8B08-C519B55DF22D}"/>
              </a:ext>
            </a:extLst>
          </p:cNvPr>
          <p:cNvSpPr txBox="1"/>
          <p:nvPr/>
        </p:nvSpPr>
        <p:spPr>
          <a:xfrm>
            <a:off x="6635111" y="1490843"/>
            <a:ext cx="1686680"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incredible</a:t>
            </a:r>
          </a:p>
        </p:txBody>
      </p:sp>
      <p:sp>
        <p:nvSpPr>
          <p:cNvPr id="180" name="TextBox 179">
            <a:extLst>
              <a:ext uri="{FF2B5EF4-FFF2-40B4-BE49-F238E27FC236}">
                <a16:creationId xmlns:a16="http://schemas.microsoft.com/office/drawing/2014/main" id="{EC014F90-1985-79D0-F90E-78E9AC60FE15}"/>
              </a:ext>
            </a:extLst>
          </p:cNvPr>
          <p:cNvSpPr txBox="1"/>
          <p:nvPr/>
        </p:nvSpPr>
        <p:spPr>
          <a:xfrm>
            <a:off x="6719778" y="2015843"/>
            <a:ext cx="109517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strong</a:t>
            </a:r>
          </a:p>
        </p:txBody>
      </p:sp>
      <p:sp>
        <p:nvSpPr>
          <p:cNvPr id="181" name="TextBox 180">
            <a:extLst>
              <a:ext uri="{FF2B5EF4-FFF2-40B4-BE49-F238E27FC236}">
                <a16:creationId xmlns:a16="http://schemas.microsoft.com/office/drawing/2014/main" id="{CCADFEB5-B7C9-271A-DF97-FF38866DAA4B}"/>
              </a:ext>
            </a:extLst>
          </p:cNvPr>
          <p:cNvSpPr txBox="1"/>
          <p:nvPr/>
        </p:nvSpPr>
        <p:spPr>
          <a:xfrm>
            <a:off x="6738758" y="2615462"/>
            <a:ext cx="131157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yellow</a:t>
            </a:r>
          </a:p>
        </p:txBody>
      </p:sp>
      <p:sp>
        <p:nvSpPr>
          <p:cNvPr id="182" name="TextBox 181">
            <a:extLst>
              <a:ext uri="{FF2B5EF4-FFF2-40B4-BE49-F238E27FC236}">
                <a16:creationId xmlns:a16="http://schemas.microsoft.com/office/drawing/2014/main" id="{69DF03CD-01E9-15FB-E4AC-02DFE0759F5A}"/>
              </a:ext>
            </a:extLst>
          </p:cNvPr>
          <p:cNvSpPr txBox="1"/>
          <p:nvPr/>
        </p:nvSpPr>
        <p:spPr>
          <a:xfrm>
            <a:off x="6723693" y="3158834"/>
            <a:ext cx="148309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healthy</a:t>
            </a:r>
          </a:p>
        </p:txBody>
      </p:sp>
      <p:pic>
        <p:nvPicPr>
          <p:cNvPr id="183" name="Picture 2" descr="Country, Green, Sun, Tree, Flower, Field">
            <a:extLst>
              <a:ext uri="{FF2B5EF4-FFF2-40B4-BE49-F238E27FC236}">
                <a16:creationId xmlns:a16="http://schemas.microsoft.com/office/drawing/2014/main" id="{F2BCA848-45A4-40DC-C02B-53A429E8F2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0762" y="4097820"/>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92">
            <a:extLst>
              <a:ext uri="{FF2B5EF4-FFF2-40B4-BE49-F238E27FC236}">
                <a16:creationId xmlns:a16="http://schemas.microsoft.com/office/drawing/2014/main" id="{37744B42-EA6A-B683-CA9B-7581493B7891}"/>
              </a:ext>
            </a:extLst>
          </p:cNvPr>
          <p:cNvPicPr>
            <a:picLocks noChangeAspect="1"/>
          </p:cNvPicPr>
          <p:nvPr/>
        </p:nvPicPr>
        <p:blipFill>
          <a:blip r:embed="rId12"/>
          <a:stretch>
            <a:fillRect/>
          </a:stretch>
        </p:blipFill>
        <p:spPr>
          <a:xfrm>
            <a:off x="2248766" y="6321699"/>
            <a:ext cx="391442" cy="341114"/>
          </a:xfrm>
          <a:prstGeom prst="rect">
            <a:avLst/>
          </a:prstGeom>
        </p:spPr>
      </p:pic>
      <p:pic>
        <p:nvPicPr>
          <p:cNvPr id="194" name="Picture 6" descr="Baseball, Ball, Softball, Leather, White">
            <a:extLst>
              <a:ext uri="{FF2B5EF4-FFF2-40B4-BE49-F238E27FC236}">
                <a16:creationId xmlns:a16="http://schemas.microsoft.com/office/drawing/2014/main" id="{350B50A8-BEA6-ABAC-2EE4-9227E475D4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21925" y="6574159"/>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4" descr="Tennis, Ball, Yellow, Sport, Game">
            <a:extLst>
              <a:ext uri="{FF2B5EF4-FFF2-40B4-BE49-F238E27FC236}">
                <a16:creationId xmlns:a16="http://schemas.microsoft.com/office/drawing/2014/main" id="{47F54C7C-4137-D4F5-245F-EAB3D052D6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05096" y="6362859"/>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6" descr="Baseball, Ball, Softball, Leather, White">
            <a:extLst>
              <a:ext uri="{FF2B5EF4-FFF2-40B4-BE49-F238E27FC236}">
                <a16:creationId xmlns:a16="http://schemas.microsoft.com/office/drawing/2014/main" id="{B946D4BA-F289-13CC-21A5-64F95E9534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0161" y="6574159"/>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Bottledwater, Water, Bottle, Mineral, Drink, Plastic">
            <a:extLst>
              <a:ext uri="{FF2B5EF4-FFF2-40B4-BE49-F238E27FC236}">
                <a16:creationId xmlns:a16="http://schemas.microsoft.com/office/drawing/2014/main" id="{CA25E717-7D8D-A2F1-EDDB-E982BC58551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55736" y="6076965"/>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descr="Bottledwater, Water, Bottle, Mineral, Drink, Plastic">
            <a:extLst>
              <a:ext uri="{FF2B5EF4-FFF2-40B4-BE49-F238E27FC236}">
                <a16:creationId xmlns:a16="http://schemas.microsoft.com/office/drawing/2014/main" id="{20EB23EF-702F-1C88-8366-09E7A4FBA7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3660" y="6073095"/>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6" descr="Bottledwater, Water, Bottle, Mineral, Drink, Plastic">
            <a:extLst>
              <a:ext uri="{FF2B5EF4-FFF2-40B4-BE49-F238E27FC236}">
                <a16:creationId xmlns:a16="http://schemas.microsoft.com/office/drawing/2014/main" id="{641DF127-6802-EAB6-DEDE-76A028EA0C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10224" y="6072342"/>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4" descr="T-Shirt, Clothing, Yellow, Shirt, Tshirt">
            <a:extLst>
              <a:ext uri="{FF2B5EF4-FFF2-40B4-BE49-F238E27FC236}">
                <a16:creationId xmlns:a16="http://schemas.microsoft.com/office/drawing/2014/main" id="{6A756316-EFB0-7B4E-51A2-82E07FC1D5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952700">
            <a:off x="1660611" y="6174110"/>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4" descr="T-Shirt, Clothing, Yellow, Shirt, Tshirt">
            <a:extLst>
              <a:ext uri="{FF2B5EF4-FFF2-40B4-BE49-F238E27FC236}">
                <a16:creationId xmlns:a16="http://schemas.microsoft.com/office/drawing/2014/main" id="{255D86C4-2A19-9684-B476-3954DB09D66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5251" y="6030940"/>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10" descr="American Football, Ball, Sport, Game">
            <a:extLst>
              <a:ext uri="{FF2B5EF4-FFF2-40B4-BE49-F238E27FC236}">
                <a16:creationId xmlns:a16="http://schemas.microsoft.com/office/drawing/2014/main" id="{F10FB284-986A-F4D9-BB0B-849C17EEEB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7904" y="6533720"/>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8" descr="Basketball, Ball, Sport, Orange Ball">
            <a:extLst>
              <a:ext uri="{FF2B5EF4-FFF2-40B4-BE49-F238E27FC236}">
                <a16:creationId xmlns:a16="http://schemas.microsoft.com/office/drawing/2014/main" id="{514CB1BE-6E4A-E8E9-0601-DDAA61D171B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7588" y="6257137"/>
            <a:ext cx="363003" cy="385691"/>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05" descr="A picture containing text, toy, doll&#10;&#10;Description automatically generated">
            <a:extLst>
              <a:ext uri="{FF2B5EF4-FFF2-40B4-BE49-F238E27FC236}">
                <a16:creationId xmlns:a16="http://schemas.microsoft.com/office/drawing/2014/main" id="{6CC6B9D6-4498-70B1-4A26-7F84B5C555F4}"/>
              </a:ext>
            </a:extLst>
          </p:cNvPr>
          <p:cNvPicPr>
            <a:picLocks noChangeAspect="1"/>
          </p:cNvPicPr>
          <p:nvPr/>
        </p:nvPicPr>
        <p:blipFill>
          <a:blip r:embed="rId19"/>
          <a:stretch>
            <a:fillRect/>
          </a:stretch>
        </p:blipFill>
        <p:spPr>
          <a:xfrm>
            <a:off x="3244782" y="5699187"/>
            <a:ext cx="455531" cy="740239"/>
          </a:xfrm>
          <a:prstGeom prst="rect">
            <a:avLst/>
          </a:prstGeom>
        </p:spPr>
      </p:pic>
      <p:pic>
        <p:nvPicPr>
          <p:cNvPr id="207" name="Picture 206" descr="A picture containing toy, doll&#10;&#10;Description automatically generated">
            <a:extLst>
              <a:ext uri="{FF2B5EF4-FFF2-40B4-BE49-F238E27FC236}">
                <a16:creationId xmlns:a16="http://schemas.microsoft.com/office/drawing/2014/main" id="{8B5CF002-5A2D-8507-A8DA-C386F33C2DE6}"/>
              </a:ext>
            </a:extLst>
          </p:cNvPr>
          <p:cNvPicPr>
            <a:picLocks noChangeAspect="1"/>
          </p:cNvPicPr>
          <p:nvPr/>
        </p:nvPicPr>
        <p:blipFill>
          <a:blip r:embed="rId20"/>
          <a:stretch>
            <a:fillRect/>
          </a:stretch>
        </p:blipFill>
        <p:spPr>
          <a:xfrm>
            <a:off x="3634168" y="5634294"/>
            <a:ext cx="365172" cy="825791"/>
          </a:xfrm>
          <a:prstGeom prst="rect">
            <a:avLst/>
          </a:prstGeom>
        </p:spPr>
      </p:pic>
      <p:pic>
        <p:nvPicPr>
          <p:cNvPr id="208" name="Picture 2" descr="Bench, Wooden, Gym, Seat, Empty, Long, Brown">
            <a:extLst>
              <a:ext uri="{FF2B5EF4-FFF2-40B4-BE49-F238E27FC236}">
                <a16:creationId xmlns:a16="http://schemas.microsoft.com/office/drawing/2014/main" id="{832B88A1-7F92-F12F-D7DD-C85F2883E96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57037" y="6139594"/>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 descr="Country, Green, Sun, Tree, Flower, Field">
            <a:extLst>
              <a:ext uri="{FF2B5EF4-FFF2-40B4-BE49-F238E27FC236}">
                <a16:creationId xmlns:a16="http://schemas.microsoft.com/office/drawing/2014/main" id="{CEB8D005-DC5A-DDB0-4D62-382D077CC8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933" y="1024372"/>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6" descr="Baseball, Ball, Softball, Leather, White">
            <a:extLst>
              <a:ext uri="{FF2B5EF4-FFF2-40B4-BE49-F238E27FC236}">
                <a16:creationId xmlns:a16="http://schemas.microsoft.com/office/drawing/2014/main" id="{BE0D7FE5-07D2-0A4A-1D5A-C5051784D5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0096" y="3500711"/>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4" descr="Tennis, Ball, Yellow, Sport, Game">
            <a:extLst>
              <a:ext uri="{FF2B5EF4-FFF2-40B4-BE49-F238E27FC236}">
                <a16:creationId xmlns:a16="http://schemas.microsoft.com/office/drawing/2014/main" id="{02C2F214-47D7-5AF9-1A9E-9659997BF6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3267" y="3289411"/>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6" descr="Baseball, Ball, Softball, Leather, White">
            <a:extLst>
              <a:ext uri="{FF2B5EF4-FFF2-40B4-BE49-F238E27FC236}">
                <a16:creationId xmlns:a16="http://schemas.microsoft.com/office/drawing/2014/main" id="{F42A23CF-2F5B-9AA9-93E1-35F994E41E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8332" y="3500711"/>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6" descr="Bottledwater, Water, Bottle, Mineral, Drink, Plastic">
            <a:extLst>
              <a:ext uri="{FF2B5EF4-FFF2-40B4-BE49-F238E27FC236}">
                <a16:creationId xmlns:a16="http://schemas.microsoft.com/office/drawing/2014/main" id="{515F05AA-6630-4C1F-9C13-386B9095E8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33907" y="3003517"/>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6" descr="Bottledwater, Water, Bottle, Mineral, Drink, Plastic">
            <a:extLst>
              <a:ext uri="{FF2B5EF4-FFF2-40B4-BE49-F238E27FC236}">
                <a16:creationId xmlns:a16="http://schemas.microsoft.com/office/drawing/2014/main" id="{2DAF487E-9BA8-B473-9C62-30C5815B138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51831" y="2999647"/>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6" descr="Bottledwater, Water, Bottle, Mineral, Drink, Plastic">
            <a:extLst>
              <a:ext uri="{FF2B5EF4-FFF2-40B4-BE49-F238E27FC236}">
                <a16:creationId xmlns:a16="http://schemas.microsoft.com/office/drawing/2014/main" id="{24782025-B55F-26CB-72CE-75B6AC2613A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88395" y="2998894"/>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4" descr="T-Shirt, Clothing, Yellow, Shirt, Tshirt">
            <a:extLst>
              <a:ext uri="{FF2B5EF4-FFF2-40B4-BE49-F238E27FC236}">
                <a16:creationId xmlns:a16="http://schemas.microsoft.com/office/drawing/2014/main" id="{74712A9D-B7DA-CF14-720A-B44CBA82412B}"/>
              </a:ext>
            </a:extLst>
          </p:cNvPr>
          <p:cNvPicPr>
            <a:picLocks noChangeAspect="1" noChangeArrowheads="1"/>
          </p:cNvPicPr>
          <p:nvPr/>
        </p:nvPicPr>
        <p:blipFill>
          <a:blip r:embed="rId1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938782" y="310066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American Football, Ball, Sport, Game">
            <a:extLst>
              <a:ext uri="{FF2B5EF4-FFF2-40B4-BE49-F238E27FC236}">
                <a16:creationId xmlns:a16="http://schemas.microsoft.com/office/drawing/2014/main" id="{DDF2DA62-068F-3853-C33D-717AF0362E1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6075" y="3460272"/>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8" descr="Basketball, Ball, Sport, Orange Ball">
            <a:extLst>
              <a:ext uri="{FF2B5EF4-FFF2-40B4-BE49-F238E27FC236}">
                <a16:creationId xmlns:a16="http://schemas.microsoft.com/office/drawing/2014/main" id="{B15CFADF-597A-31E7-66E9-A9E761FFCE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549" y="3183689"/>
            <a:ext cx="363003" cy="385691"/>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4" descr="T-Shirt, Clothing, Yellow, Shirt, Tshirt">
            <a:extLst>
              <a:ext uri="{FF2B5EF4-FFF2-40B4-BE49-F238E27FC236}">
                <a16:creationId xmlns:a16="http://schemas.microsoft.com/office/drawing/2014/main" id="{D786B9F1-EF0C-2907-3B1E-E7862DD88F9B}"/>
              </a:ext>
            </a:extLst>
          </p:cNvPr>
          <p:cNvPicPr>
            <a:picLocks noChangeAspect="1" noChangeArrowheads="1"/>
          </p:cNvPicPr>
          <p:nvPr/>
        </p:nvPicPr>
        <p:blipFill>
          <a:blip r:embed="rId1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1217276" y="3185903"/>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6" descr="Bottledwater, Water, Bottle, Mineral, Drink, Plastic">
            <a:extLst>
              <a:ext uri="{FF2B5EF4-FFF2-40B4-BE49-F238E27FC236}">
                <a16:creationId xmlns:a16="http://schemas.microsoft.com/office/drawing/2014/main" id="{0FB64C11-4F83-DC30-AA6F-7E9C7FF91C6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24753" y="2974832"/>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4" descr="Tennis, Ball, Yellow, Sport, Game">
            <a:extLst>
              <a:ext uri="{FF2B5EF4-FFF2-40B4-BE49-F238E27FC236}">
                <a16:creationId xmlns:a16="http://schemas.microsoft.com/office/drawing/2014/main" id="{7758454C-CFFC-A271-F2A1-D8A5D0D106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38585" y="3495724"/>
            <a:ext cx="167494" cy="168985"/>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6" descr="Blonde, Teacher, Woman, Female, Glasses, Teaching">
            <a:extLst>
              <a:ext uri="{FF2B5EF4-FFF2-40B4-BE49-F238E27FC236}">
                <a16:creationId xmlns:a16="http://schemas.microsoft.com/office/drawing/2014/main" id="{DAC31922-2AD7-BD40-0E2B-B4CAB9A71DA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8526" y="1785240"/>
            <a:ext cx="941243" cy="156151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 descr="Teacher, Man, Cartoon, Professor, School, Education">
            <a:extLst>
              <a:ext uri="{FF2B5EF4-FFF2-40B4-BE49-F238E27FC236}">
                <a16:creationId xmlns:a16="http://schemas.microsoft.com/office/drawing/2014/main" id="{31DBF235-A34B-8A54-681A-A10F2C90536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49058" y="1842047"/>
            <a:ext cx="781587" cy="1563174"/>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4" descr="Tennis, Ball, Yellow, Sport, Game">
            <a:extLst>
              <a:ext uri="{FF2B5EF4-FFF2-40B4-BE49-F238E27FC236}">
                <a16:creationId xmlns:a16="http://schemas.microsoft.com/office/drawing/2014/main" id="{F976D6C5-8279-88FB-A42A-81B6BD7539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6412" y="3157680"/>
            <a:ext cx="167494" cy="168985"/>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4" descr="Tennis, Ball, Yellow, Sport, Game">
            <a:extLst>
              <a:ext uri="{FF2B5EF4-FFF2-40B4-BE49-F238E27FC236}">
                <a16:creationId xmlns:a16="http://schemas.microsoft.com/office/drawing/2014/main" id="{FF5F0625-72A9-3AFB-4190-6F331C2033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168" y="3495724"/>
            <a:ext cx="167494" cy="168985"/>
          </a:xfrm>
          <a:prstGeom prst="rect">
            <a:avLst/>
          </a:prstGeom>
          <a:noFill/>
          <a:extLst>
            <a:ext uri="{909E8E84-426E-40DD-AFC4-6F175D3DCCD1}">
              <a14:hiddenFill xmlns:a14="http://schemas.microsoft.com/office/drawing/2010/main">
                <a:solidFill>
                  <a:srgbClr val="FFFFFF"/>
                </a:solidFill>
              </a14:hiddenFill>
            </a:ext>
          </a:extLst>
        </p:spPr>
      </p:pic>
      <p:sp>
        <p:nvSpPr>
          <p:cNvPr id="227" name="Action Button: Blank 226">
            <a:hlinkClick r:id="" action="ppaction://noaction" highlightClick="1"/>
            <a:extLst>
              <a:ext uri="{FF2B5EF4-FFF2-40B4-BE49-F238E27FC236}">
                <a16:creationId xmlns:a16="http://schemas.microsoft.com/office/drawing/2014/main" id="{BE230DE9-CC42-A0CC-6E89-622FE9B3B377}"/>
              </a:ext>
            </a:extLst>
          </p:cNvPr>
          <p:cNvSpPr/>
          <p:nvPr/>
        </p:nvSpPr>
        <p:spPr>
          <a:xfrm>
            <a:off x="94390" y="914284"/>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A</a:t>
            </a:r>
          </a:p>
        </p:txBody>
      </p:sp>
      <p:pic>
        <p:nvPicPr>
          <p:cNvPr id="228" name="Picture 2" descr="Country, Green, Sun, Tree, Flower, Field">
            <a:extLst>
              <a:ext uri="{FF2B5EF4-FFF2-40B4-BE49-F238E27FC236}">
                <a16:creationId xmlns:a16="http://schemas.microsoft.com/office/drawing/2014/main" id="{B362C3CA-594E-6F96-7CA6-808D54A3FF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2507" y="1228098"/>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6" descr="Baseball, Ball, Softball, Leather, White">
            <a:extLst>
              <a:ext uri="{FF2B5EF4-FFF2-40B4-BE49-F238E27FC236}">
                <a16:creationId xmlns:a16="http://schemas.microsoft.com/office/drawing/2014/main" id="{3560E685-DE65-FD40-4BBE-BBF2B681351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33670" y="3704437"/>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4" descr="Tennis, Ball, Yellow, Sport, Game">
            <a:extLst>
              <a:ext uri="{FF2B5EF4-FFF2-40B4-BE49-F238E27FC236}">
                <a16:creationId xmlns:a16="http://schemas.microsoft.com/office/drawing/2014/main" id="{47CCB23F-E018-68DC-615B-3F10002200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16841" y="3493137"/>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6" descr="Baseball, Ball, Softball, Leather, White">
            <a:extLst>
              <a:ext uri="{FF2B5EF4-FFF2-40B4-BE49-F238E27FC236}">
                <a16:creationId xmlns:a16="http://schemas.microsoft.com/office/drawing/2014/main" id="{AF0FAEFC-0395-8DB7-8923-62663483CB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1906" y="3704437"/>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6" descr="Bottledwater, Water, Bottle, Mineral, Drink, Plastic">
            <a:extLst>
              <a:ext uri="{FF2B5EF4-FFF2-40B4-BE49-F238E27FC236}">
                <a16:creationId xmlns:a16="http://schemas.microsoft.com/office/drawing/2014/main" id="{B2B1246F-A77F-6ECD-66BD-D300A32BDD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85405" y="3203373"/>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descr="Bottledwater, Water, Bottle, Mineral, Drink, Plastic">
            <a:extLst>
              <a:ext uri="{FF2B5EF4-FFF2-40B4-BE49-F238E27FC236}">
                <a16:creationId xmlns:a16="http://schemas.microsoft.com/office/drawing/2014/main" id="{6AFA2577-6BA3-7205-D00A-80E355D7BD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89885" y="3202620"/>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4" descr="T-Shirt, Clothing, Yellow, Shirt, Tshirt">
            <a:extLst>
              <a:ext uri="{FF2B5EF4-FFF2-40B4-BE49-F238E27FC236}">
                <a16:creationId xmlns:a16="http://schemas.microsoft.com/office/drawing/2014/main" id="{BE4EBF31-F321-6DFF-3097-37AA2FEC878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952700">
            <a:off x="8972356" y="3304388"/>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4" descr="T-Shirt, Clothing, Yellow, Shirt, Tshirt">
            <a:extLst>
              <a:ext uri="{FF2B5EF4-FFF2-40B4-BE49-F238E27FC236}">
                <a16:creationId xmlns:a16="http://schemas.microsoft.com/office/drawing/2014/main" id="{413C3A32-65FD-78EF-67DE-5BDB778CF8C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28452" y="322536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10" descr="American Football, Ball, Sport, Game">
            <a:extLst>
              <a:ext uri="{FF2B5EF4-FFF2-40B4-BE49-F238E27FC236}">
                <a16:creationId xmlns:a16="http://schemas.microsoft.com/office/drawing/2014/main" id="{937B9AC5-F939-61D0-7EB4-BACD4EA7AAB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99649" y="3663998"/>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8" descr="Basketball, Ball, Sport, Orange Ball">
            <a:extLst>
              <a:ext uri="{FF2B5EF4-FFF2-40B4-BE49-F238E27FC236}">
                <a16:creationId xmlns:a16="http://schemas.microsoft.com/office/drawing/2014/main" id="{FAC51654-A638-6D5F-D64E-337AB97A1D6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11207" y="3387415"/>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238" name="Action Button: Blank 237">
            <a:hlinkClick r:id="" action="ppaction://noaction" highlightClick="1"/>
            <a:extLst>
              <a:ext uri="{FF2B5EF4-FFF2-40B4-BE49-F238E27FC236}">
                <a16:creationId xmlns:a16="http://schemas.microsoft.com/office/drawing/2014/main" id="{625C2B54-8D74-C917-F303-8F2D975ED883}"/>
              </a:ext>
            </a:extLst>
          </p:cNvPr>
          <p:cNvSpPr/>
          <p:nvPr/>
        </p:nvSpPr>
        <p:spPr>
          <a:xfrm>
            <a:off x="8277899" y="119018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B</a:t>
            </a:r>
          </a:p>
        </p:txBody>
      </p:sp>
      <p:pic>
        <p:nvPicPr>
          <p:cNvPr id="239" name="Picture 6" descr="Blonde, Teacher, Woman, Female, Glasses, Teaching">
            <a:extLst>
              <a:ext uri="{FF2B5EF4-FFF2-40B4-BE49-F238E27FC236}">
                <a16:creationId xmlns:a16="http://schemas.microsoft.com/office/drawing/2014/main" id="{B12DB445-8291-877F-2CC1-620F697B132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14493" y="2064598"/>
            <a:ext cx="728876" cy="1561510"/>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6" descr="Bottledwater, Water, Bottle, Mineral, Drink, Plastic">
            <a:extLst>
              <a:ext uri="{FF2B5EF4-FFF2-40B4-BE49-F238E27FC236}">
                <a16:creationId xmlns:a16="http://schemas.microsoft.com/office/drawing/2014/main" id="{0A24CEC7-73E8-8827-6CDB-E6C4AC01154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2626" y="3209898"/>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2" descr="Teacher, Man, Cartoon, Professor, School, Education">
            <a:extLst>
              <a:ext uri="{FF2B5EF4-FFF2-40B4-BE49-F238E27FC236}">
                <a16:creationId xmlns:a16="http://schemas.microsoft.com/office/drawing/2014/main" id="{48F8B4AE-24EA-8626-7EC9-29C35DC3EB8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189339" y="2040682"/>
            <a:ext cx="781587" cy="1563174"/>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2" descr="Bench, Wooden, Gym, Seat, Empty, Long, Brown">
            <a:extLst>
              <a:ext uri="{FF2B5EF4-FFF2-40B4-BE49-F238E27FC236}">
                <a16:creationId xmlns:a16="http://schemas.microsoft.com/office/drawing/2014/main" id="{E7B3F24C-80C0-E522-871F-9999EAEF236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26024" y="3270250"/>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242" descr="A picture containing text, toy, doll&#10;&#10;Description automatically generated">
            <a:extLst>
              <a:ext uri="{FF2B5EF4-FFF2-40B4-BE49-F238E27FC236}">
                <a16:creationId xmlns:a16="http://schemas.microsoft.com/office/drawing/2014/main" id="{DC96FE8E-767B-4A9E-94B8-17B83AF7B1F5}"/>
              </a:ext>
            </a:extLst>
          </p:cNvPr>
          <p:cNvPicPr>
            <a:picLocks noChangeAspect="1"/>
          </p:cNvPicPr>
          <p:nvPr/>
        </p:nvPicPr>
        <p:blipFill>
          <a:blip r:embed="rId19"/>
          <a:stretch>
            <a:fillRect/>
          </a:stretch>
        </p:blipFill>
        <p:spPr>
          <a:xfrm>
            <a:off x="9348835" y="3048235"/>
            <a:ext cx="455531" cy="740239"/>
          </a:xfrm>
          <a:prstGeom prst="rect">
            <a:avLst/>
          </a:prstGeom>
        </p:spPr>
      </p:pic>
      <p:pic>
        <p:nvPicPr>
          <p:cNvPr id="244" name="Picture 243" descr="A picture containing toy, doll&#10;&#10;Description automatically generated">
            <a:extLst>
              <a:ext uri="{FF2B5EF4-FFF2-40B4-BE49-F238E27FC236}">
                <a16:creationId xmlns:a16="http://schemas.microsoft.com/office/drawing/2014/main" id="{95DA854D-3B5E-C2B1-52B3-9561158EF554}"/>
              </a:ext>
            </a:extLst>
          </p:cNvPr>
          <p:cNvPicPr>
            <a:picLocks noChangeAspect="1"/>
          </p:cNvPicPr>
          <p:nvPr/>
        </p:nvPicPr>
        <p:blipFill>
          <a:blip r:embed="rId20"/>
          <a:stretch>
            <a:fillRect/>
          </a:stretch>
        </p:blipFill>
        <p:spPr>
          <a:xfrm>
            <a:off x="9738221" y="2983342"/>
            <a:ext cx="365172" cy="825791"/>
          </a:xfrm>
          <a:prstGeom prst="rect">
            <a:avLst/>
          </a:prstGeom>
        </p:spPr>
      </p:pic>
      <p:pic>
        <p:nvPicPr>
          <p:cNvPr id="245" name="Picture 244">
            <a:extLst>
              <a:ext uri="{FF2B5EF4-FFF2-40B4-BE49-F238E27FC236}">
                <a16:creationId xmlns:a16="http://schemas.microsoft.com/office/drawing/2014/main" id="{5B39C8E0-20A8-30BF-DCB8-773C6CE15BC4}"/>
              </a:ext>
            </a:extLst>
          </p:cNvPr>
          <p:cNvPicPr>
            <a:picLocks noChangeAspect="1"/>
          </p:cNvPicPr>
          <p:nvPr/>
        </p:nvPicPr>
        <p:blipFill>
          <a:blip r:embed="rId12"/>
          <a:stretch>
            <a:fillRect/>
          </a:stretch>
        </p:blipFill>
        <p:spPr>
          <a:xfrm>
            <a:off x="10632710" y="3387414"/>
            <a:ext cx="197846" cy="172409"/>
          </a:xfrm>
          <a:prstGeom prst="rect">
            <a:avLst/>
          </a:prstGeom>
        </p:spPr>
      </p:pic>
      <p:pic>
        <p:nvPicPr>
          <p:cNvPr id="246" name="Picture 2" descr="Country, Green, Sun, Tree, Flower, Field">
            <a:extLst>
              <a:ext uri="{FF2B5EF4-FFF2-40B4-BE49-F238E27FC236}">
                <a16:creationId xmlns:a16="http://schemas.microsoft.com/office/drawing/2014/main" id="{DFDA72FF-A93A-2578-3AD1-54D37F4D63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76288" y="4103831"/>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6" descr="Baseball, Ball, Softball, Leather, White">
            <a:extLst>
              <a:ext uri="{FF2B5EF4-FFF2-40B4-BE49-F238E27FC236}">
                <a16:creationId xmlns:a16="http://schemas.microsoft.com/office/drawing/2014/main" id="{995ED434-03F0-D3DA-F9E6-8237529810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67451" y="658017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4" descr="Tennis, Ball, Yellow, Sport, Game">
            <a:extLst>
              <a:ext uri="{FF2B5EF4-FFF2-40B4-BE49-F238E27FC236}">
                <a16:creationId xmlns:a16="http://schemas.microsoft.com/office/drawing/2014/main" id="{155B5C12-83AA-DCE6-C1AE-02D49C9F34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0622" y="6368870"/>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6" descr="Baseball, Ball, Softball, Leather, White">
            <a:extLst>
              <a:ext uri="{FF2B5EF4-FFF2-40B4-BE49-F238E27FC236}">
                <a16:creationId xmlns:a16="http://schemas.microsoft.com/office/drawing/2014/main" id="{152678AC-0A63-EDD8-BF33-DE71C5079D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687" y="658017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6" descr="Bottledwater, Water, Bottle, Mineral, Drink, Plastic">
            <a:extLst>
              <a:ext uri="{FF2B5EF4-FFF2-40B4-BE49-F238E27FC236}">
                <a16:creationId xmlns:a16="http://schemas.microsoft.com/office/drawing/2014/main" id="{B30FEB57-03CB-B9D3-8A63-EA108D3F10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01262" y="608297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6" descr="Bottledwater, Water, Bottle, Mineral, Drink, Plastic">
            <a:extLst>
              <a:ext uri="{FF2B5EF4-FFF2-40B4-BE49-F238E27FC236}">
                <a16:creationId xmlns:a16="http://schemas.microsoft.com/office/drawing/2014/main" id="{B08C25FC-3290-328A-FA7A-D3D2B292FF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19186" y="607910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4" descr="T-Shirt, Clothing, Yellow, Shirt, Tshirt">
            <a:extLst>
              <a:ext uri="{FF2B5EF4-FFF2-40B4-BE49-F238E27FC236}">
                <a16:creationId xmlns:a16="http://schemas.microsoft.com/office/drawing/2014/main" id="{5440D727-EA3E-3EDF-558A-6801E484782C}"/>
              </a:ext>
            </a:extLst>
          </p:cNvPr>
          <p:cNvPicPr>
            <a:picLocks noChangeAspect="1" noChangeArrowheads="1"/>
          </p:cNvPicPr>
          <p:nvPr/>
        </p:nvPicPr>
        <p:blipFill>
          <a:blip r:embed="rId1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6306137" y="6180121"/>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10" descr="American Football, Ball, Sport, Game">
            <a:extLst>
              <a:ext uri="{FF2B5EF4-FFF2-40B4-BE49-F238E27FC236}">
                <a16:creationId xmlns:a16="http://schemas.microsoft.com/office/drawing/2014/main" id="{79FED23F-135B-488A-3B79-7D85E3C92FD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33430" y="6539731"/>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8" descr="Basketball, Ball, Sport, Orange Ball">
            <a:extLst>
              <a:ext uri="{FF2B5EF4-FFF2-40B4-BE49-F238E27FC236}">
                <a16:creationId xmlns:a16="http://schemas.microsoft.com/office/drawing/2014/main" id="{43B5C7AA-ED99-771F-ACAC-585DD3F0D5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2904" y="6263148"/>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255" name="Action Button: Blank 254">
            <a:hlinkClick r:id="" action="ppaction://noaction" highlightClick="1"/>
            <a:extLst>
              <a:ext uri="{FF2B5EF4-FFF2-40B4-BE49-F238E27FC236}">
                <a16:creationId xmlns:a16="http://schemas.microsoft.com/office/drawing/2014/main" id="{A477BA90-5309-634E-C161-01546C8A838D}"/>
              </a:ext>
            </a:extLst>
          </p:cNvPr>
          <p:cNvSpPr/>
          <p:nvPr/>
        </p:nvSpPr>
        <p:spPr>
          <a:xfrm>
            <a:off x="5612120" y="401114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D</a:t>
            </a:r>
          </a:p>
        </p:txBody>
      </p:sp>
      <p:pic>
        <p:nvPicPr>
          <p:cNvPr id="256" name="Picture 255" descr="A picture containing text, toy, doll&#10;&#10;Description automatically generated">
            <a:extLst>
              <a:ext uri="{FF2B5EF4-FFF2-40B4-BE49-F238E27FC236}">
                <a16:creationId xmlns:a16="http://schemas.microsoft.com/office/drawing/2014/main" id="{AE0D19FF-A912-7497-2CE8-471AC8440AC2}"/>
              </a:ext>
            </a:extLst>
          </p:cNvPr>
          <p:cNvPicPr>
            <a:picLocks noChangeAspect="1"/>
          </p:cNvPicPr>
          <p:nvPr/>
        </p:nvPicPr>
        <p:blipFill>
          <a:blip r:embed="rId19"/>
          <a:stretch>
            <a:fillRect/>
          </a:stretch>
        </p:blipFill>
        <p:spPr>
          <a:xfrm>
            <a:off x="8066770" y="5705198"/>
            <a:ext cx="455531" cy="740239"/>
          </a:xfrm>
          <a:prstGeom prst="rect">
            <a:avLst/>
          </a:prstGeom>
        </p:spPr>
      </p:pic>
      <p:pic>
        <p:nvPicPr>
          <p:cNvPr id="257" name="Picture 256" descr="A picture containing toy, doll&#10;&#10;Description automatically generated">
            <a:extLst>
              <a:ext uri="{FF2B5EF4-FFF2-40B4-BE49-F238E27FC236}">
                <a16:creationId xmlns:a16="http://schemas.microsoft.com/office/drawing/2014/main" id="{C3253FF1-4FFE-637C-0A3C-E8FACB298189}"/>
              </a:ext>
            </a:extLst>
          </p:cNvPr>
          <p:cNvPicPr>
            <a:picLocks noChangeAspect="1"/>
          </p:cNvPicPr>
          <p:nvPr/>
        </p:nvPicPr>
        <p:blipFill>
          <a:blip r:embed="rId20"/>
          <a:stretch>
            <a:fillRect/>
          </a:stretch>
        </p:blipFill>
        <p:spPr>
          <a:xfrm>
            <a:off x="8471017" y="5629902"/>
            <a:ext cx="365172" cy="825791"/>
          </a:xfrm>
          <a:prstGeom prst="rect">
            <a:avLst/>
          </a:prstGeom>
        </p:spPr>
      </p:pic>
      <p:pic>
        <p:nvPicPr>
          <p:cNvPr id="258" name="Picture 2" descr="Bench, Wooden, Gym, Seat, Empty, Long, Brown">
            <a:extLst>
              <a:ext uri="{FF2B5EF4-FFF2-40B4-BE49-F238E27FC236}">
                <a16:creationId xmlns:a16="http://schemas.microsoft.com/office/drawing/2014/main" id="{A7256D5B-4F72-F8A4-70CD-06CE54DD657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02563" y="6145605"/>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4" descr="T-Shirt, Clothing, Yellow, Shirt, Tshirt">
            <a:extLst>
              <a:ext uri="{FF2B5EF4-FFF2-40B4-BE49-F238E27FC236}">
                <a16:creationId xmlns:a16="http://schemas.microsoft.com/office/drawing/2014/main" id="{2518E78E-2568-5244-36C3-D53F8AA362DC}"/>
              </a:ext>
            </a:extLst>
          </p:cNvPr>
          <p:cNvPicPr>
            <a:picLocks noChangeAspect="1" noChangeArrowheads="1"/>
          </p:cNvPicPr>
          <p:nvPr/>
        </p:nvPicPr>
        <p:blipFill>
          <a:blip r:embed="rId1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6584631" y="626536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4" descr="Tennis, Ball, Yellow, Sport, Game">
            <a:extLst>
              <a:ext uri="{FF2B5EF4-FFF2-40B4-BE49-F238E27FC236}">
                <a16:creationId xmlns:a16="http://schemas.microsoft.com/office/drawing/2014/main" id="{E939CB31-7558-2020-5CC1-4EF02F474B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80453" y="6522729"/>
            <a:ext cx="219485" cy="221439"/>
          </a:xfrm>
          <a:prstGeom prst="rect">
            <a:avLst/>
          </a:prstGeom>
          <a:noFill/>
          <a:extLst>
            <a:ext uri="{909E8E84-426E-40DD-AFC4-6F175D3DCCD1}">
              <a14:hiddenFill xmlns:a14="http://schemas.microsoft.com/office/drawing/2010/main">
                <a:solidFill>
                  <a:srgbClr val="FFFFFF"/>
                </a:solidFill>
              </a14:hiddenFill>
            </a:ext>
          </a:extLst>
        </p:spPr>
      </p:pic>
      <p:sp>
        <p:nvSpPr>
          <p:cNvPr id="261" name="Action Button: Blank 260">
            <a:hlinkClick r:id="" action="ppaction://noaction" highlightClick="1"/>
            <a:extLst>
              <a:ext uri="{FF2B5EF4-FFF2-40B4-BE49-F238E27FC236}">
                <a16:creationId xmlns:a16="http://schemas.microsoft.com/office/drawing/2014/main" id="{28A936EC-4491-DE75-F883-1CCD95664A76}"/>
              </a:ext>
            </a:extLst>
          </p:cNvPr>
          <p:cNvSpPr/>
          <p:nvPr/>
        </p:nvSpPr>
        <p:spPr>
          <a:xfrm>
            <a:off x="868640" y="390501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C</a:t>
            </a:r>
          </a:p>
        </p:txBody>
      </p:sp>
      <p:pic>
        <p:nvPicPr>
          <p:cNvPr id="262" name="Picture 2" descr="Bench, Wooden, Gym, Seat, Empty, Long, Brown">
            <a:extLst>
              <a:ext uri="{FF2B5EF4-FFF2-40B4-BE49-F238E27FC236}">
                <a16:creationId xmlns:a16="http://schemas.microsoft.com/office/drawing/2014/main" id="{1A9BE569-9870-AB6C-D379-5F652C75CEC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62350" y="3021710"/>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10" descr="American Football, Ball, Sport, Game">
            <a:extLst>
              <a:ext uri="{FF2B5EF4-FFF2-40B4-BE49-F238E27FC236}">
                <a16:creationId xmlns:a16="http://schemas.microsoft.com/office/drawing/2014/main" id="{7C9D9AD7-1B76-C2C2-D46A-0A19D930E9D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9326623">
            <a:off x="5683221" y="6159169"/>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4" descr="Tennis, Ball, Yellow, Sport, Game">
            <a:extLst>
              <a:ext uri="{FF2B5EF4-FFF2-40B4-BE49-F238E27FC236}">
                <a16:creationId xmlns:a16="http://schemas.microsoft.com/office/drawing/2014/main" id="{1A32D887-9209-FA75-E4B0-D1C2BA93649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9326623">
            <a:off x="6055731" y="6194621"/>
            <a:ext cx="167494" cy="168985"/>
          </a:xfrm>
          <a:prstGeom prst="rect">
            <a:avLst/>
          </a:prstGeom>
          <a:noFill/>
          <a:extLst>
            <a:ext uri="{909E8E84-426E-40DD-AFC4-6F175D3DCCD1}">
              <a14:hiddenFill xmlns:a14="http://schemas.microsoft.com/office/drawing/2010/main">
                <a:solidFill>
                  <a:srgbClr val="FFFFFF"/>
                </a:solidFill>
              </a14:hiddenFill>
            </a:ext>
          </a:extLst>
        </p:spPr>
      </p:pic>
      <p:pic>
        <p:nvPicPr>
          <p:cNvPr id="272" name="Picture 271">
            <a:extLst>
              <a:ext uri="{FF2B5EF4-FFF2-40B4-BE49-F238E27FC236}">
                <a16:creationId xmlns:a16="http://schemas.microsoft.com/office/drawing/2014/main" id="{C3C18926-83D4-D1BC-D25C-D5F25E419EB8}"/>
              </a:ext>
            </a:extLst>
          </p:cNvPr>
          <p:cNvPicPr>
            <a:picLocks noChangeAspect="1"/>
          </p:cNvPicPr>
          <p:nvPr/>
        </p:nvPicPr>
        <p:blipFill>
          <a:blip r:embed="rId12"/>
          <a:stretch>
            <a:fillRect/>
          </a:stretch>
        </p:blipFill>
        <p:spPr>
          <a:xfrm>
            <a:off x="2700771" y="3155967"/>
            <a:ext cx="197846" cy="172409"/>
          </a:xfrm>
          <a:prstGeom prst="rect">
            <a:avLst/>
          </a:prstGeom>
        </p:spPr>
      </p:pic>
      <p:pic>
        <p:nvPicPr>
          <p:cNvPr id="273" name="Picture 272">
            <a:extLst>
              <a:ext uri="{FF2B5EF4-FFF2-40B4-BE49-F238E27FC236}">
                <a16:creationId xmlns:a16="http://schemas.microsoft.com/office/drawing/2014/main" id="{241FCE1D-9267-5098-6AC1-4DBB2CAFB764}"/>
              </a:ext>
            </a:extLst>
          </p:cNvPr>
          <p:cNvPicPr>
            <a:picLocks noChangeAspect="1"/>
          </p:cNvPicPr>
          <p:nvPr/>
        </p:nvPicPr>
        <p:blipFill>
          <a:blip r:embed="rId12"/>
          <a:stretch>
            <a:fillRect/>
          </a:stretch>
        </p:blipFill>
        <p:spPr>
          <a:xfrm>
            <a:off x="7815659" y="6333460"/>
            <a:ext cx="555593" cy="484160"/>
          </a:xfrm>
          <a:prstGeom prst="rect">
            <a:avLst/>
          </a:prstGeom>
        </p:spPr>
      </p:pic>
      <p:pic>
        <p:nvPicPr>
          <p:cNvPr id="274" name="Picture 273">
            <a:extLst>
              <a:ext uri="{FF2B5EF4-FFF2-40B4-BE49-F238E27FC236}">
                <a16:creationId xmlns:a16="http://schemas.microsoft.com/office/drawing/2014/main" id="{46F9F9AB-F73E-F557-3FA1-99884978AECF}"/>
              </a:ext>
            </a:extLst>
          </p:cNvPr>
          <p:cNvPicPr>
            <a:picLocks noChangeAspect="1"/>
          </p:cNvPicPr>
          <p:nvPr/>
        </p:nvPicPr>
        <p:blipFill>
          <a:blip r:embed="rId12"/>
          <a:stretch>
            <a:fillRect/>
          </a:stretch>
        </p:blipFill>
        <p:spPr>
          <a:xfrm>
            <a:off x="3356417" y="3427935"/>
            <a:ext cx="197846" cy="172409"/>
          </a:xfrm>
          <a:prstGeom prst="rect">
            <a:avLst/>
          </a:prstGeom>
        </p:spPr>
      </p:pic>
      <p:pic>
        <p:nvPicPr>
          <p:cNvPr id="111" name="Picture 110" descr="Shape&#10;&#10;Description automatically generated">
            <a:extLst>
              <a:ext uri="{FF2B5EF4-FFF2-40B4-BE49-F238E27FC236}">
                <a16:creationId xmlns:a16="http://schemas.microsoft.com/office/drawing/2014/main" id="{252D0D21-67F2-51D6-1021-CABA0CC9BE5F}"/>
              </a:ext>
            </a:extLst>
          </p:cNvPr>
          <p:cNvPicPr>
            <a:picLocks noChangeAspect="1"/>
          </p:cNvPicPr>
          <p:nvPr/>
        </p:nvPicPr>
        <p:blipFill>
          <a:blip r:embed="rId24"/>
          <a:stretch>
            <a:fillRect/>
          </a:stretch>
        </p:blipFill>
        <p:spPr>
          <a:xfrm flipH="1">
            <a:off x="2556649" y="6397763"/>
            <a:ext cx="361644" cy="366512"/>
          </a:xfrm>
          <a:prstGeom prst="rect">
            <a:avLst/>
          </a:prstGeom>
        </p:spPr>
      </p:pic>
      <p:pic>
        <p:nvPicPr>
          <p:cNvPr id="113" name="Picture 12" descr="Bolsa De Papel, Rojo, Compras, Mujer">
            <a:extLst>
              <a:ext uri="{FF2B5EF4-FFF2-40B4-BE49-F238E27FC236}">
                <a16:creationId xmlns:a16="http://schemas.microsoft.com/office/drawing/2014/main" id="{187DC913-0104-4057-EC73-148FCCC8C8D2}"/>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89643" y="6269102"/>
            <a:ext cx="523055" cy="52305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Bolsa De Papel, Bolsa, Compras">
            <a:extLst>
              <a:ext uri="{FF2B5EF4-FFF2-40B4-BE49-F238E27FC236}">
                <a16:creationId xmlns:a16="http://schemas.microsoft.com/office/drawing/2014/main" id="{0590CFFF-AD30-3A26-C3D4-09500DB5112B}"/>
              </a:ext>
            </a:extLst>
          </p:cNvPr>
          <p:cNvPicPr>
            <a:picLocks noChangeAspect="1" noChangeArrowheads="1"/>
          </p:cNvPicPr>
          <p:nvPr/>
        </p:nvPicPr>
        <p:blipFill>
          <a:blip r:embed="rId2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973616" y="6354216"/>
            <a:ext cx="320676" cy="39937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4" descr="Bolsa De Papel, Bolsa, Brown, Compras">
            <a:extLst>
              <a:ext uri="{FF2B5EF4-FFF2-40B4-BE49-F238E27FC236}">
                <a16:creationId xmlns:a16="http://schemas.microsoft.com/office/drawing/2014/main" id="{8127CCAB-AB57-2274-3758-3805FDF848BD}"/>
              </a:ext>
            </a:extLst>
          </p:cNvPr>
          <p:cNvPicPr>
            <a:picLocks noChangeAspect="1" noChangeArrowheads="1"/>
          </p:cNvPicPr>
          <p:nvPr/>
        </p:nvPicPr>
        <p:blipFill>
          <a:blip r:embed="rId28">
            <a:biLevel thresh="50000"/>
            <a:extLst>
              <a:ext uri="{28A0092B-C50C-407E-A947-70E740481C1C}">
                <a14:useLocalDpi xmlns:a14="http://schemas.microsoft.com/office/drawing/2010/main" val="0"/>
              </a:ext>
            </a:extLst>
          </a:blip>
          <a:srcRect/>
          <a:stretch>
            <a:fillRect/>
          </a:stretch>
        </p:blipFill>
        <p:spPr bwMode="auto">
          <a:xfrm>
            <a:off x="3703450" y="3282551"/>
            <a:ext cx="305407" cy="39937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4" descr="Bolsa De Papel, Bolsa, Brown, Compras">
            <a:extLst>
              <a:ext uri="{FF2B5EF4-FFF2-40B4-BE49-F238E27FC236}">
                <a16:creationId xmlns:a16="http://schemas.microsoft.com/office/drawing/2014/main" id="{78C2649D-43B4-3911-1A4A-085ED6025C3E}"/>
              </a:ext>
            </a:extLst>
          </p:cNvPr>
          <p:cNvPicPr>
            <a:picLocks noChangeAspect="1" noChangeArrowheads="1"/>
          </p:cNvPicPr>
          <p:nvPr/>
        </p:nvPicPr>
        <p:blipFill>
          <a:blip r:embed="rId28">
            <a:biLevel thresh="50000"/>
            <a:extLst>
              <a:ext uri="{28A0092B-C50C-407E-A947-70E740481C1C}">
                <a14:useLocalDpi xmlns:a14="http://schemas.microsoft.com/office/drawing/2010/main" val="0"/>
              </a:ext>
            </a:extLst>
          </a:blip>
          <a:srcRect/>
          <a:stretch>
            <a:fillRect/>
          </a:stretch>
        </p:blipFill>
        <p:spPr bwMode="auto">
          <a:xfrm>
            <a:off x="3359285" y="2974832"/>
            <a:ext cx="305407" cy="39937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4" descr="Bolsa De Papel, Bolsa, Brown, Compras">
            <a:extLst>
              <a:ext uri="{FF2B5EF4-FFF2-40B4-BE49-F238E27FC236}">
                <a16:creationId xmlns:a16="http://schemas.microsoft.com/office/drawing/2014/main" id="{556C7150-4B3A-D925-755F-EE2462CC90E2}"/>
              </a:ext>
            </a:extLst>
          </p:cNvPr>
          <p:cNvPicPr>
            <a:picLocks noChangeAspect="1" noChangeArrowheads="1"/>
          </p:cNvPicPr>
          <p:nvPr/>
        </p:nvPicPr>
        <p:blipFill>
          <a:blip r:embed="rId28">
            <a:biLevel thresh="50000"/>
            <a:extLst>
              <a:ext uri="{28A0092B-C50C-407E-A947-70E740481C1C}">
                <a14:useLocalDpi xmlns:a14="http://schemas.microsoft.com/office/drawing/2010/main" val="0"/>
              </a:ext>
            </a:extLst>
          </a:blip>
          <a:srcRect/>
          <a:stretch>
            <a:fillRect/>
          </a:stretch>
        </p:blipFill>
        <p:spPr bwMode="auto">
          <a:xfrm>
            <a:off x="1417111" y="3214585"/>
            <a:ext cx="305407" cy="39937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8" descr="Bolsa De Papel, Bolsa, Compras">
            <a:extLst>
              <a:ext uri="{FF2B5EF4-FFF2-40B4-BE49-F238E27FC236}">
                <a16:creationId xmlns:a16="http://schemas.microsoft.com/office/drawing/2014/main" id="{DCB3D1CC-3A2F-8234-E74E-E2DAA921B0A3}"/>
              </a:ext>
            </a:extLst>
          </p:cNvPr>
          <p:cNvPicPr>
            <a:picLocks noChangeAspect="1" noChangeArrowheads="1"/>
          </p:cNvPicPr>
          <p:nvPr/>
        </p:nvPicPr>
        <p:blipFill>
          <a:blip r:embed="rId2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744197" y="6367177"/>
            <a:ext cx="320676" cy="39937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8" descr="Bolsa De Papel, Bolsa, Compras">
            <a:extLst>
              <a:ext uri="{FF2B5EF4-FFF2-40B4-BE49-F238E27FC236}">
                <a16:creationId xmlns:a16="http://schemas.microsoft.com/office/drawing/2014/main" id="{42B3CAF4-3FD2-E8CD-B2A0-640A4948D9CC}"/>
              </a:ext>
            </a:extLst>
          </p:cNvPr>
          <p:cNvPicPr>
            <a:picLocks noChangeAspect="1" noChangeArrowheads="1"/>
          </p:cNvPicPr>
          <p:nvPr/>
        </p:nvPicPr>
        <p:blipFill>
          <a:blip r:embed="rId2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799996" y="6354216"/>
            <a:ext cx="320676" cy="39937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8" descr="Bolsa De Papel, Bolsa, Compras">
            <a:extLst>
              <a:ext uri="{FF2B5EF4-FFF2-40B4-BE49-F238E27FC236}">
                <a16:creationId xmlns:a16="http://schemas.microsoft.com/office/drawing/2014/main" id="{3DDEE23B-245D-8A77-3DA0-90886865B727}"/>
              </a:ext>
            </a:extLst>
          </p:cNvPr>
          <p:cNvPicPr>
            <a:picLocks noChangeAspect="1" noChangeArrowheads="1"/>
          </p:cNvPicPr>
          <p:nvPr/>
        </p:nvPicPr>
        <p:blipFill>
          <a:blip r:embed="rId2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3250427" y="6340042"/>
            <a:ext cx="263773" cy="399377"/>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08">
            <a:extLst>
              <a:ext uri="{FF2B5EF4-FFF2-40B4-BE49-F238E27FC236}">
                <a16:creationId xmlns:a16="http://schemas.microsoft.com/office/drawing/2014/main" id="{3783BBFF-294E-F5B0-A01D-0D33DFB255CF}"/>
              </a:ext>
            </a:extLst>
          </p:cNvPr>
          <p:cNvPicPr>
            <a:picLocks noChangeAspect="1"/>
          </p:cNvPicPr>
          <p:nvPr/>
        </p:nvPicPr>
        <p:blipFill>
          <a:blip r:embed="rId12"/>
          <a:stretch>
            <a:fillRect/>
          </a:stretch>
        </p:blipFill>
        <p:spPr>
          <a:xfrm>
            <a:off x="4004567" y="6426574"/>
            <a:ext cx="358823" cy="312689"/>
          </a:xfrm>
          <a:prstGeom prst="rect">
            <a:avLst/>
          </a:prstGeom>
        </p:spPr>
      </p:pic>
      <p:pic>
        <p:nvPicPr>
          <p:cNvPr id="115" name="Graphic 114" descr="Teacher">
            <a:extLst>
              <a:ext uri="{FF2B5EF4-FFF2-40B4-BE49-F238E27FC236}">
                <a16:creationId xmlns:a16="http://schemas.microsoft.com/office/drawing/2014/main" id="{85A28734-1D1A-F5FE-F575-1939F903CC9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443595" y="-51375"/>
            <a:ext cx="786118" cy="786118"/>
          </a:xfrm>
          <a:prstGeom prst="rect">
            <a:avLst/>
          </a:prstGeom>
        </p:spPr>
      </p:pic>
      <p:sp>
        <p:nvSpPr>
          <p:cNvPr id="121" name="Speech Bubble: Rectangle with Corners Rounded 120">
            <a:hlinkClick r:id="" action="ppaction://noaction">
              <a:snd r:embed="rId31" name="5_1.wav"/>
            </a:hlinkClick>
            <a:extLst>
              <a:ext uri="{FF2B5EF4-FFF2-40B4-BE49-F238E27FC236}">
                <a16:creationId xmlns:a16="http://schemas.microsoft.com/office/drawing/2014/main" id="{9AB60351-B598-9AC0-C149-74DA61198765}"/>
              </a:ext>
            </a:extLst>
          </p:cNvPr>
          <p:cNvSpPr/>
          <p:nvPr/>
        </p:nvSpPr>
        <p:spPr>
          <a:xfrm>
            <a:off x="4357996" y="128663"/>
            <a:ext cx="5253690"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noProof="0" dirty="0">
                <a:solidFill>
                  <a:schemeClr val="bg1"/>
                </a:solidFill>
                <a:latin typeface="Century Gothic" panose="020B0502020202020204" pitchFamily="34" charset="0"/>
                <a:sym typeface="Century Gothic"/>
              </a:rPr>
              <a:t>Escucha y escribe </a:t>
            </a:r>
            <a:r>
              <a:rPr lang="en-GB" sz="2800" b="1" noProof="0" dirty="0" err="1">
                <a:solidFill>
                  <a:schemeClr val="bg1"/>
                </a:solidFill>
                <a:latin typeface="Century Gothic" panose="020B0502020202020204" pitchFamily="34" charset="0"/>
                <a:sym typeface="Century Gothic"/>
              </a:rPr>
              <a:t>el</a:t>
            </a:r>
            <a:r>
              <a:rPr lang="en-GB" sz="2800" b="1" noProof="0" dirty="0">
                <a:solidFill>
                  <a:schemeClr val="bg1"/>
                </a:solidFill>
                <a:latin typeface="Century Gothic" panose="020B0502020202020204" pitchFamily="34" charset="0"/>
                <a:sym typeface="Century Gothic"/>
              </a:rPr>
              <a:t> </a:t>
            </a:r>
            <a:r>
              <a:rPr lang="en-GB" sz="2800" b="1" noProof="0" dirty="0" err="1">
                <a:solidFill>
                  <a:schemeClr val="bg1"/>
                </a:solidFill>
                <a:latin typeface="Century Gothic" panose="020B0502020202020204" pitchFamily="34" charset="0"/>
                <a:sym typeface="Century Gothic"/>
              </a:rPr>
              <a:t>objeto</a:t>
            </a:r>
            <a:r>
              <a:rPr lang="en-GB" sz="2800" b="1" noProof="0" dirty="0">
                <a:solidFill>
                  <a:schemeClr val="bg1"/>
                </a:solidFill>
                <a:latin typeface="Century Gothic" panose="020B0502020202020204" pitchFamily="34" charset="0"/>
                <a:sym typeface="Century Gothic"/>
              </a:rPr>
              <a:t>.</a:t>
            </a:r>
            <a:endPar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122" name="Speech Bubble: Rectangle with Corners Rounded 121">
            <a:extLst>
              <a:ext uri="{FF2B5EF4-FFF2-40B4-BE49-F238E27FC236}">
                <a16:creationId xmlns:a16="http://schemas.microsoft.com/office/drawing/2014/main" id="{72A8020C-7F36-F834-19F8-ECA663CFD61E}"/>
              </a:ext>
            </a:extLst>
          </p:cNvPr>
          <p:cNvSpPr/>
          <p:nvPr/>
        </p:nvSpPr>
        <p:spPr>
          <a:xfrm>
            <a:off x="4276891" y="112709"/>
            <a:ext cx="5672100" cy="510011"/>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adjetivo</a:t>
            </a:r>
            <a:r>
              <a:rPr lang="en-GB" sz="2800" b="1" dirty="0">
                <a:solidFill>
                  <a:schemeClr val="bg1"/>
                </a:solidFill>
                <a:latin typeface="Century Gothic" panose="020B0502020202020204" pitchFamily="34" charset="0"/>
              </a:rPr>
              <a:t> en inglés</a:t>
            </a:r>
          </a:p>
        </p:txBody>
      </p:sp>
      <p:pic>
        <p:nvPicPr>
          <p:cNvPr id="123" name="Picture 16" descr="United, Flag, Kingdom, British, Great, Britain">
            <a:extLst>
              <a:ext uri="{FF2B5EF4-FFF2-40B4-BE49-F238E27FC236}">
                <a16:creationId xmlns:a16="http://schemas.microsoft.com/office/drawing/2014/main" id="{D7D92FF2-093F-1348-3ED7-C563B155E13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326523" y="224819"/>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124" name="Speech Bubble: Rectangle with Corners Rounded 123">
            <a:extLst>
              <a:ext uri="{FF2B5EF4-FFF2-40B4-BE49-F238E27FC236}">
                <a16:creationId xmlns:a16="http://schemas.microsoft.com/office/drawing/2014/main" id="{885E4DF3-F8F8-26D2-FC59-23FD1C8E9DB5}"/>
              </a:ext>
            </a:extLst>
          </p:cNvPr>
          <p:cNvSpPr/>
          <p:nvPr/>
        </p:nvSpPr>
        <p:spPr>
          <a:xfrm>
            <a:off x="4291806" y="84468"/>
            <a:ext cx="5598521"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noProof="0" dirty="0">
                <a:solidFill>
                  <a:schemeClr val="bg1"/>
                </a:solidFill>
                <a:latin typeface="Century Gothic" panose="020B0502020202020204" pitchFamily="34" charset="0"/>
                <a:sym typeface="Century Gothic"/>
              </a:rPr>
              <a:t>¿</a:t>
            </a:r>
            <a:r>
              <a:rPr lang="en-GB" sz="2800" b="1" noProof="0" dirty="0" err="1">
                <a:solidFill>
                  <a:schemeClr val="bg1"/>
                </a:solidFill>
                <a:latin typeface="Century Gothic" panose="020B0502020202020204" pitchFamily="34" charset="0"/>
                <a:sym typeface="Century Gothic"/>
              </a:rPr>
              <a:t>Qué</a:t>
            </a:r>
            <a:r>
              <a:rPr lang="en-GB" sz="2800" b="1" noProof="0" dirty="0">
                <a:solidFill>
                  <a:schemeClr val="bg1"/>
                </a:solidFill>
                <a:latin typeface="Century Gothic" panose="020B0502020202020204" pitchFamily="34" charset="0"/>
                <a:sym typeface="Century Gothic"/>
              </a:rPr>
              <a:t> imagen es?</a:t>
            </a:r>
            <a:endPar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05723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5"/>
                                        </p:tgtEl>
                                        <p:attrNameLst>
                                          <p:attrName>style.visibility</p:attrName>
                                        </p:attrNameLst>
                                      </p:cBhvr>
                                      <p:to>
                                        <p:strVal val="visible"/>
                                      </p:to>
                                    </p:set>
                                    <p:animEffect transition="in" filter="fade">
                                      <p:cBhvr>
                                        <p:cTn id="12" dur="500"/>
                                        <p:tgtEl>
                                          <p:spTgt spid="1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500"/>
                                        <p:tgtEl>
                                          <p:spTgt spid="1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fade">
                                      <p:cBhvr>
                                        <p:cTn id="22" dur="500"/>
                                        <p:tgtEl>
                                          <p:spTgt spid="1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8"/>
                                        </p:tgtEl>
                                        <p:attrNameLst>
                                          <p:attrName>style.visibility</p:attrName>
                                        </p:attrNameLst>
                                      </p:cBhvr>
                                      <p:to>
                                        <p:strVal val="visible"/>
                                      </p:to>
                                    </p:set>
                                    <p:animEffect transition="in" filter="fade">
                                      <p:cBhvr>
                                        <p:cTn id="27" dur="500"/>
                                        <p:tgtEl>
                                          <p:spTgt spid="188"/>
                                        </p:tgtEl>
                                      </p:cBhvr>
                                    </p:animEffect>
                                  </p:childTnLst>
                                </p:cTn>
                              </p:par>
                              <p:par>
                                <p:cTn id="28" presetID="2" presetClass="entr" presetSubtype="4" fill="hold" nodeType="withEffect">
                                  <p:stCondLst>
                                    <p:cond delay="0"/>
                                  </p:stCondLst>
                                  <p:childTnLst>
                                    <p:set>
                                      <p:cBhvr>
                                        <p:cTn id="29" dur="1" fill="hold">
                                          <p:stCondLst>
                                            <p:cond delay="0"/>
                                          </p:stCondLst>
                                        </p:cTn>
                                        <p:tgtEl>
                                          <p:spTgt spid="170"/>
                                        </p:tgtEl>
                                        <p:attrNameLst>
                                          <p:attrName>style.visibility</p:attrName>
                                        </p:attrNameLst>
                                      </p:cBhvr>
                                      <p:to>
                                        <p:strVal val="visible"/>
                                      </p:to>
                                    </p:set>
                                    <p:anim calcmode="lin" valueType="num">
                                      <p:cBhvr additive="base">
                                        <p:cTn id="30" dur="500" fill="hold"/>
                                        <p:tgtEl>
                                          <p:spTgt spid="170"/>
                                        </p:tgtEl>
                                        <p:attrNameLst>
                                          <p:attrName>ppt_x</p:attrName>
                                        </p:attrNameLst>
                                      </p:cBhvr>
                                      <p:tavLst>
                                        <p:tav tm="0">
                                          <p:val>
                                            <p:strVal val="#ppt_x"/>
                                          </p:val>
                                        </p:tav>
                                        <p:tav tm="100000">
                                          <p:val>
                                            <p:strVal val="#ppt_x"/>
                                          </p:val>
                                        </p:tav>
                                      </p:tavLst>
                                    </p:anim>
                                    <p:anim calcmode="lin" valueType="num">
                                      <p:cBhvr additive="base">
                                        <p:cTn id="31"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subTnLst>
                                    <p:audio>
                                      <p:cMediaNode>
                                        <p:cTn display="0" masterRel="sameClick">
                                          <p:stCondLst>
                                            <p:cond evt="begin" delay="0">
                                              <p:tn val="34"/>
                                            </p:cond>
                                          </p:stCondLst>
                                          <p:endCondLst>
                                            <p:cond evt="onStopAudio" delay="0">
                                              <p:tgtEl>
                                                <p:sldTgt/>
                                              </p:tgtEl>
                                            </p:cond>
                                          </p:endCondLst>
                                        </p:cTn>
                                        <p:tgtEl>
                                          <p:sndTgt r:embed="rId3" name="5_2.wav"/>
                                        </p:tgtEl>
                                      </p:cMediaNode>
                                    </p:audio>
                                  </p:subTnLst>
                                </p:cTn>
                              </p:par>
                              <p:par>
                                <p:cTn id="37" presetID="10" presetClass="entr" presetSubtype="0" fill="hold" nodeType="withEffect">
                                  <p:stCondLst>
                                    <p:cond delay="0"/>
                                  </p:stCondLst>
                                  <p:childTnLst>
                                    <p:set>
                                      <p:cBhvr>
                                        <p:cTn id="38" dur="1" fill="hold">
                                          <p:stCondLst>
                                            <p:cond delay="0"/>
                                          </p:stCondLst>
                                        </p:cTn>
                                        <p:tgtEl>
                                          <p:spTgt spid="123"/>
                                        </p:tgtEl>
                                        <p:attrNameLst>
                                          <p:attrName>style.visibility</p:attrName>
                                        </p:attrNameLst>
                                      </p:cBhvr>
                                      <p:to>
                                        <p:strVal val="visible"/>
                                      </p:to>
                                    </p:set>
                                    <p:animEffect transition="in" filter="fade">
                                      <p:cBhvr>
                                        <p:cTn id="39" dur="500"/>
                                        <p:tgtEl>
                                          <p:spTgt spid="1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1"/>
                                        </p:tgtEl>
                                        <p:attrNameLst>
                                          <p:attrName>style.visibility</p:attrName>
                                        </p:attrNameLst>
                                      </p:cBhvr>
                                      <p:to>
                                        <p:strVal val="visible"/>
                                      </p:to>
                                    </p:set>
                                    <p:anim calcmode="lin" valueType="num">
                                      <p:cBhvr additive="base">
                                        <p:cTn id="44" dur="500" fill="hold"/>
                                        <p:tgtEl>
                                          <p:spTgt spid="171"/>
                                        </p:tgtEl>
                                        <p:attrNameLst>
                                          <p:attrName>ppt_x</p:attrName>
                                        </p:attrNameLst>
                                      </p:cBhvr>
                                      <p:tavLst>
                                        <p:tav tm="0">
                                          <p:val>
                                            <p:strVal val="#ppt_x"/>
                                          </p:val>
                                        </p:tav>
                                        <p:tav tm="100000">
                                          <p:val>
                                            <p:strVal val="#ppt_x"/>
                                          </p:val>
                                        </p:tav>
                                      </p:tavLst>
                                    </p:anim>
                                    <p:anim calcmode="lin" valueType="num">
                                      <p:cBhvr additive="base">
                                        <p:cTn id="45"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9"/>
                                        </p:tgtEl>
                                        <p:attrNameLst>
                                          <p:attrName>style.visibility</p:attrName>
                                        </p:attrNameLst>
                                      </p:cBhvr>
                                      <p:to>
                                        <p:strVal val="visible"/>
                                      </p:to>
                                    </p:set>
                                    <p:anim calcmode="lin" valueType="num">
                                      <p:cBhvr additive="base">
                                        <p:cTn id="50" dur="500" fill="hold"/>
                                        <p:tgtEl>
                                          <p:spTgt spid="179"/>
                                        </p:tgtEl>
                                        <p:attrNameLst>
                                          <p:attrName>ppt_x</p:attrName>
                                        </p:attrNameLst>
                                      </p:cBhvr>
                                      <p:tavLst>
                                        <p:tav tm="0">
                                          <p:val>
                                            <p:strVal val="#ppt_x"/>
                                          </p:val>
                                        </p:tav>
                                        <p:tav tm="100000">
                                          <p:val>
                                            <p:strVal val="#ppt_x"/>
                                          </p:val>
                                        </p:tav>
                                      </p:tavLst>
                                    </p:anim>
                                    <p:anim calcmode="lin" valueType="num">
                                      <p:cBhvr additive="base">
                                        <p:cTn id="51"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80"/>
                                        </p:tgtEl>
                                        <p:attrNameLst>
                                          <p:attrName>style.visibility</p:attrName>
                                        </p:attrNameLst>
                                      </p:cBhvr>
                                      <p:to>
                                        <p:strVal val="visible"/>
                                      </p:to>
                                    </p:set>
                                    <p:anim calcmode="lin" valueType="num">
                                      <p:cBhvr additive="base">
                                        <p:cTn id="56" dur="500" fill="hold"/>
                                        <p:tgtEl>
                                          <p:spTgt spid="180"/>
                                        </p:tgtEl>
                                        <p:attrNameLst>
                                          <p:attrName>ppt_x</p:attrName>
                                        </p:attrNameLst>
                                      </p:cBhvr>
                                      <p:tavLst>
                                        <p:tav tm="0">
                                          <p:val>
                                            <p:strVal val="#ppt_x"/>
                                          </p:val>
                                        </p:tav>
                                        <p:tav tm="100000">
                                          <p:val>
                                            <p:strVal val="#ppt_x"/>
                                          </p:val>
                                        </p:tav>
                                      </p:tavLst>
                                    </p:anim>
                                    <p:anim calcmode="lin" valueType="num">
                                      <p:cBhvr additive="base">
                                        <p:cTn id="57" dur="500" fill="hold"/>
                                        <p:tgtEl>
                                          <p:spTgt spid="18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1"/>
                                        </p:tgtEl>
                                        <p:attrNameLst>
                                          <p:attrName>style.visibility</p:attrName>
                                        </p:attrNameLst>
                                      </p:cBhvr>
                                      <p:to>
                                        <p:strVal val="visible"/>
                                      </p:to>
                                    </p:set>
                                    <p:anim calcmode="lin" valueType="num">
                                      <p:cBhvr additive="base">
                                        <p:cTn id="62" dur="500" fill="hold"/>
                                        <p:tgtEl>
                                          <p:spTgt spid="181"/>
                                        </p:tgtEl>
                                        <p:attrNameLst>
                                          <p:attrName>ppt_x</p:attrName>
                                        </p:attrNameLst>
                                      </p:cBhvr>
                                      <p:tavLst>
                                        <p:tav tm="0">
                                          <p:val>
                                            <p:strVal val="#ppt_x"/>
                                          </p:val>
                                        </p:tav>
                                        <p:tav tm="100000">
                                          <p:val>
                                            <p:strVal val="#ppt_x"/>
                                          </p:val>
                                        </p:tav>
                                      </p:tavLst>
                                    </p:anim>
                                    <p:anim calcmode="lin" valueType="num">
                                      <p:cBhvr additive="base">
                                        <p:cTn id="63"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82"/>
                                        </p:tgtEl>
                                        <p:attrNameLst>
                                          <p:attrName>style.visibility</p:attrName>
                                        </p:attrNameLst>
                                      </p:cBhvr>
                                      <p:to>
                                        <p:strVal val="visible"/>
                                      </p:to>
                                    </p:set>
                                    <p:anim calcmode="lin" valueType="num">
                                      <p:cBhvr additive="base">
                                        <p:cTn id="68" dur="500" fill="hold"/>
                                        <p:tgtEl>
                                          <p:spTgt spid="182"/>
                                        </p:tgtEl>
                                        <p:attrNameLst>
                                          <p:attrName>ppt_x</p:attrName>
                                        </p:attrNameLst>
                                      </p:cBhvr>
                                      <p:tavLst>
                                        <p:tav tm="0">
                                          <p:val>
                                            <p:strVal val="#ppt_x"/>
                                          </p:val>
                                        </p:tav>
                                        <p:tav tm="100000">
                                          <p:val>
                                            <p:strVal val="#ppt_x"/>
                                          </p:val>
                                        </p:tav>
                                      </p:tavLst>
                                    </p:anim>
                                    <p:anim calcmode="lin" valueType="num">
                                      <p:cBhvr additive="base">
                                        <p:cTn id="69" dur="500" fill="hold"/>
                                        <p:tgtEl>
                                          <p:spTgt spid="18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24"/>
                                        </p:tgtEl>
                                        <p:attrNameLst>
                                          <p:attrName>style.visibility</p:attrName>
                                        </p:attrNameLst>
                                      </p:cBhvr>
                                      <p:to>
                                        <p:strVal val="visible"/>
                                      </p:to>
                                    </p:set>
                                    <p:animEffect transition="in" filter="fade">
                                      <p:cBhvr>
                                        <p:cTn id="74" dur="500"/>
                                        <p:tgtEl>
                                          <p:spTgt spid="124"/>
                                        </p:tgtEl>
                                      </p:cBhvr>
                                    </p:animEffect>
                                  </p:childTnLst>
                                  <p:subTnLst>
                                    <p:audio>
                                      <p:cMediaNode>
                                        <p:cTn display="0" masterRel="sameClick">
                                          <p:stCondLst>
                                            <p:cond evt="begin" delay="0">
                                              <p:tn val="72"/>
                                            </p:cond>
                                          </p:stCondLst>
                                          <p:endCondLst>
                                            <p:cond evt="onStopAudio" delay="0">
                                              <p:tgtEl>
                                                <p:sldTgt/>
                                              </p:tgtEl>
                                            </p:cond>
                                          </p:endCondLst>
                                        </p:cTn>
                                        <p:tgtEl>
                                          <p:sndTgt r:embed="rId4" name="5_3.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183"/>
                                        </p:tgtEl>
                                        <p:attrNameLst>
                                          <p:attrName>ppt_x</p:attrName>
                                        </p:attrNameLst>
                                      </p:cBhvr>
                                      <p:tavLst>
                                        <p:tav tm="0">
                                          <p:val>
                                            <p:strVal val="ppt_x"/>
                                          </p:val>
                                        </p:tav>
                                        <p:tav tm="100000">
                                          <p:val>
                                            <p:strVal val="ppt_x"/>
                                          </p:val>
                                        </p:tav>
                                      </p:tavLst>
                                    </p:anim>
                                    <p:anim calcmode="lin" valueType="num">
                                      <p:cBhvr additive="base">
                                        <p:cTn id="79" dur="500"/>
                                        <p:tgtEl>
                                          <p:spTgt spid="183"/>
                                        </p:tgtEl>
                                        <p:attrNameLst>
                                          <p:attrName>ppt_y</p:attrName>
                                        </p:attrNameLst>
                                      </p:cBhvr>
                                      <p:tavLst>
                                        <p:tav tm="0">
                                          <p:val>
                                            <p:strVal val="ppt_y"/>
                                          </p:val>
                                        </p:tav>
                                        <p:tav tm="100000">
                                          <p:val>
                                            <p:strVal val="1+ppt_h/2"/>
                                          </p:val>
                                        </p:tav>
                                      </p:tavLst>
                                    </p:anim>
                                    <p:set>
                                      <p:cBhvr>
                                        <p:cTn id="80" dur="1" fill="hold">
                                          <p:stCondLst>
                                            <p:cond delay="499"/>
                                          </p:stCondLst>
                                        </p:cTn>
                                        <p:tgtEl>
                                          <p:spTgt spid="183"/>
                                        </p:tgtEl>
                                        <p:attrNameLst>
                                          <p:attrName>style.visibility</p:attrName>
                                        </p:attrNameLst>
                                      </p:cBhvr>
                                      <p:to>
                                        <p:strVal val="hidden"/>
                                      </p:to>
                                    </p:set>
                                  </p:childTnLst>
                                </p:cTn>
                              </p:par>
                              <p:par>
                                <p:cTn id="81" presetID="2" presetClass="exit" presetSubtype="4" fill="hold" nodeType="withEffect">
                                  <p:stCondLst>
                                    <p:cond delay="0"/>
                                  </p:stCondLst>
                                  <p:childTnLst>
                                    <p:anim calcmode="lin" valueType="num">
                                      <p:cBhvr additive="base">
                                        <p:cTn id="82" dur="500"/>
                                        <p:tgtEl>
                                          <p:spTgt spid="193"/>
                                        </p:tgtEl>
                                        <p:attrNameLst>
                                          <p:attrName>ppt_x</p:attrName>
                                        </p:attrNameLst>
                                      </p:cBhvr>
                                      <p:tavLst>
                                        <p:tav tm="0">
                                          <p:val>
                                            <p:strVal val="ppt_x"/>
                                          </p:val>
                                        </p:tav>
                                        <p:tav tm="100000">
                                          <p:val>
                                            <p:strVal val="ppt_x"/>
                                          </p:val>
                                        </p:tav>
                                      </p:tavLst>
                                    </p:anim>
                                    <p:anim calcmode="lin" valueType="num">
                                      <p:cBhvr additive="base">
                                        <p:cTn id="83" dur="500"/>
                                        <p:tgtEl>
                                          <p:spTgt spid="193"/>
                                        </p:tgtEl>
                                        <p:attrNameLst>
                                          <p:attrName>ppt_y</p:attrName>
                                        </p:attrNameLst>
                                      </p:cBhvr>
                                      <p:tavLst>
                                        <p:tav tm="0">
                                          <p:val>
                                            <p:strVal val="ppt_y"/>
                                          </p:val>
                                        </p:tav>
                                        <p:tav tm="100000">
                                          <p:val>
                                            <p:strVal val="1+ppt_h/2"/>
                                          </p:val>
                                        </p:tav>
                                      </p:tavLst>
                                    </p:anim>
                                    <p:set>
                                      <p:cBhvr>
                                        <p:cTn id="84" dur="1" fill="hold">
                                          <p:stCondLst>
                                            <p:cond delay="499"/>
                                          </p:stCondLst>
                                        </p:cTn>
                                        <p:tgtEl>
                                          <p:spTgt spid="193"/>
                                        </p:tgtEl>
                                        <p:attrNameLst>
                                          <p:attrName>style.visibility</p:attrName>
                                        </p:attrNameLst>
                                      </p:cBhvr>
                                      <p:to>
                                        <p:strVal val="hidden"/>
                                      </p:to>
                                    </p:set>
                                  </p:childTnLst>
                                </p:cTn>
                              </p:par>
                              <p:par>
                                <p:cTn id="85" presetID="2" presetClass="exit" presetSubtype="4" fill="hold" nodeType="withEffect">
                                  <p:stCondLst>
                                    <p:cond delay="0"/>
                                  </p:stCondLst>
                                  <p:childTnLst>
                                    <p:anim calcmode="lin" valueType="num">
                                      <p:cBhvr additive="base">
                                        <p:cTn id="86" dur="500"/>
                                        <p:tgtEl>
                                          <p:spTgt spid="194"/>
                                        </p:tgtEl>
                                        <p:attrNameLst>
                                          <p:attrName>ppt_x</p:attrName>
                                        </p:attrNameLst>
                                      </p:cBhvr>
                                      <p:tavLst>
                                        <p:tav tm="0">
                                          <p:val>
                                            <p:strVal val="ppt_x"/>
                                          </p:val>
                                        </p:tav>
                                        <p:tav tm="100000">
                                          <p:val>
                                            <p:strVal val="ppt_x"/>
                                          </p:val>
                                        </p:tav>
                                      </p:tavLst>
                                    </p:anim>
                                    <p:anim calcmode="lin" valueType="num">
                                      <p:cBhvr additive="base">
                                        <p:cTn id="87" dur="500"/>
                                        <p:tgtEl>
                                          <p:spTgt spid="194"/>
                                        </p:tgtEl>
                                        <p:attrNameLst>
                                          <p:attrName>ppt_y</p:attrName>
                                        </p:attrNameLst>
                                      </p:cBhvr>
                                      <p:tavLst>
                                        <p:tav tm="0">
                                          <p:val>
                                            <p:strVal val="ppt_y"/>
                                          </p:val>
                                        </p:tav>
                                        <p:tav tm="100000">
                                          <p:val>
                                            <p:strVal val="1+ppt_h/2"/>
                                          </p:val>
                                        </p:tav>
                                      </p:tavLst>
                                    </p:anim>
                                    <p:set>
                                      <p:cBhvr>
                                        <p:cTn id="88" dur="1" fill="hold">
                                          <p:stCondLst>
                                            <p:cond delay="499"/>
                                          </p:stCondLst>
                                        </p:cTn>
                                        <p:tgtEl>
                                          <p:spTgt spid="194"/>
                                        </p:tgtEl>
                                        <p:attrNameLst>
                                          <p:attrName>style.visibility</p:attrName>
                                        </p:attrNameLst>
                                      </p:cBhvr>
                                      <p:to>
                                        <p:strVal val="hidden"/>
                                      </p:to>
                                    </p:set>
                                  </p:childTnLst>
                                </p:cTn>
                              </p:par>
                              <p:par>
                                <p:cTn id="89" presetID="2" presetClass="exit" presetSubtype="4" fill="hold" nodeType="withEffect">
                                  <p:stCondLst>
                                    <p:cond delay="0"/>
                                  </p:stCondLst>
                                  <p:childTnLst>
                                    <p:anim calcmode="lin" valueType="num">
                                      <p:cBhvr additive="base">
                                        <p:cTn id="90" dur="500"/>
                                        <p:tgtEl>
                                          <p:spTgt spid="195"/>
                                        </p:tgtEl>
                                        <p:attrNameLst>
                                          <p:attrName>ppt_x</p:attrName>
                                        </p:attrNameLst>
                                      </p:cBhvr>
                                      <p:tavLst>
                                        <p:tav tm="0">
                                          <p:val>
                                            <p:strVal val="ppt_x"/>
                                          </p:val>
                                        </p:tav>
                                        <p:tav tm="100000">
                                          <p:val>
                                            <p:strVal val="ppt_x"/>
                                          </p:val>
                                        </p:tav>
                                      </p:tavLst>
                                    </p:anim>
                                    <p:anim calcmode="lin" valueType="num">
                                      <p:cBhvr additive="base">
                                        <p:cTn id="91" dur="500"/>
                                        <p:tgtEl>
                                          <p:spTgt spid="195"/>
                                        </p:tgtEl>
                                        <p:attrNameLst>
                                          <p:attrName>ppt_y</p:attrName>
                                        </p:attrNameLst>
                                      </p:cBhvr>
                                      <p:tavLst>
                                        <p:tav tm="0">
                                          <p:val>
                                            <p:strVal val="ppt_y"/>
                                          </p:val>
                                        </p:tav>
                                        <p:tav tm="100000">
                                          <p:val>
                                            <p:strVal val="1+ppt_h/2"/>
                                          </p:val>
                                        </p:tav>
                                      </p:tavLst>
                                    </p:anim>
                                    <p:set>
                                      <p:cBhvr>
                                        <p:cTn id="92" dur="1" fill="hold">
                                          <p:stCondLst>
                                            <p:cond delay="499"/>
                                          </p:stCondLst>
                                        </p:cTn>
                                        <p:tgtEl>
                                          <p:spTgt spid="195"/>
                                        </p:tgtEl>
                                        <p:attrNameLst>
                                          <p:attrName>style.visibility</p:attrName>
                                        </p:attrNameLst>
                                      </p:cBhvr>
                                      <p:to>
                                        <p:strVal val="hidden"/>
                                      </p:to>
                                    </p:set>
                                  </p:childTnLst>
                                </p:cTn>
                              </p:par>
                              <p:par>
                                <p:cTn id="93" presetID="2" presetClass="exit" presetSubtype="4" fill="hold" nodeType="withEffect">
                                  <p:stCondLst>
                                    <p:cond delay="0"/>
                                  </p:stCondLst>
                                  <p:childTnLst>
                                    <p:anim calcmode="lin" valueType="num">
                                      <p:cBhvr additive="base">
                                        <p:cTn id="94" dur="500"/>
                                        <p:tgtEl>
                                          <p:spTgt spid="196"/>
                                        </p:tgtEl>
                                        <p:attrNameLst>
                                          <p:attrName>ppt_x</p:attrName>
                                        </p:attrNameLst>
                                      </p:cBhvr>
                                      <p:tavLst>
                                        <p:tav tm="0">
                                          <p:val>
                                            <p:strVal val="ppt_x"/>
                                          </p:val>
                                        </p:tav>
                                        <p:tav tm="100000">
                                          <p:val>
                                            <p:strVal val="ppt_x"/>
                                          </p:val>
                                        </p:tav>
                                      </p:tavLst>
                                    </p:anim>
                                    <p:anim calcmode="lin" valueType="num">
                                      <p:cBhvr additive="base">
                                        <p:cTn id="95" dur="500"/>
                                        <p:tgtEl>
                                          <p:spTgt spid="196"/>
                                        </p:tgtEl>
                                        <p:attrNameLst>
                                          <p:attrName>ppt_y</p:attrName>
                                        </p:attrNameLst>
                                      </p:cBhvr>
                                      <p:tavLst>
                                        <p:tav tm="0">
                                          <p:val>
                                            <p:strVal val="ppt_y"/>
                                          </p:val>
                                        </p:tav>
                                        <p:tav tm="100000">
                                          <p:val>
                                            <p:strVal val="1+ppt_h/2"/>
                                          </p:val>
                                        </p:tav>
                                      </p:tavLst>
                                    </p:anim>
                                    <p:set>
                                      <p:cBhvr>
                                        <p:cTn id="96" dur="1" fill="hold">
                                          <p:stCondLst>
                                            <p:cond delay="499"/>
                                          </p:stCondLst>
                                        </p:cTn>
                                        <p:tgtEl>
                                          <p:spTgt spid="196"/>
                                        </p:tgtEl>
                                        <p:attrNameLst>
                                          <p:attrName>style.visibility</p:attrName>
                                        </p:attrNameLst>
                                      </p:cBhvr>
                                      <p:to>
                                        <p:strVal val="hidden"/>
                                      </p:to>
                                    </p:set>
                                  </p:childTnLst>
                                </p:cTn>
                              </p:par>
                              <p:par>
                                <p:cTn id="97" presetID="2" presetClass="exit" presetSubtype="4" fill="hold" nodeType="withEffect">
                                  <p:stCondLst>
                                    <p:cond delay="0"/>
                                  </p:stCondLst>
                                  <p:childTnLst>
                                    <p:anim calcmode="lin" valueType="num">
                                      <p:cBhvr additive="base">
                                        <p:cTn id="98" dur="500"/>
                                        <p:tgtEl>
                                          <p:spTgt spid="197"/>
                                        </p:tgtEl>
                                        <p:attrNameLst>
                                          <p:attrName>ppt_x</p:attrName>
                                        </p:attrNameLst>
                                      </p:cBhvr>
                                      <p:tavLst>
                                        <p:tav tm="0">
                                          <p:val>
                                            <p:strVal val="ppt_x"/>
                                          </p:val>
                                        </p:tav>
                                        <p:tav tm="100000">
                                          <p:val>
                                            <p:strVal val="ppt_x"/>
                                          </p:val>
                                        </p:tav>
                                      </p:tavLst>
                                    </p:anim>
                                    <p:anim calcmode="lin" valueType="num">
                                      <p:cBhvr additive="base">
                                        <p:cTn id="99" dur="500"/>
                                        <p:tgtEl>
                                          <p:spTgt spid="197"/>
                                        </p:tgtEl>
                                        <p:attrNameLst>
                                          <p:attrName>ppt_y</p:attrName>
                                        </p:attrNameLst>
                                      </p:cBhvr>
                                      <p:tavLst>
                                        <p:tav tm="0">
                                          <p:val>
                                            <p:strVal val="ppt_y"/>
                                          </p:val>
                                        </p:tav>
                                        <p:tav tm="100000">
                                          <p:val>
                                            <p:strVal val="1+ppt_h/2"/>
                                          </p:val>
                                        </p:tav>
                                      </p:tavLst>
                                    </p:anim>
                                    <p:set>
                                      <p:cBhvr>
                                        <p:cTn id="100" dur="1" fill="hold">
                                          <p:stCondLst>
                                            <p:cond delay="499"/>
                                          </p:stCondLst>
                                        </p:cTn>
                                        <p:tgtEl>
                                          <p:spTgt spid="197"/>
                                        </p:tgtEl>
                                        <p:attrNameLst>
                                          <p:attrName>style.visibility</p:attrName>
                                        </p:attrNameLst>
                                      </p:cBhvr>
                                      <p:to>
                                        <p:strVal val="hidden"/>
                                      </p:to>
                                    </p:set>
                                  </p:childTnLst>
                                </p:cTn>
                              </p:par>
                              <p:par>
                                <p:cTn id="101" presetID="2" presetClass="exit" presetSubtype="4" fill="hold" nodeType="withEffect">
                                  <p:stCondLst>
                                    <p:cond delay="0"/>
                                  </p:stCondLst>
                                  <p:childTnLst>
                                    <p:anim calcmode="lin" valueType="num">
                                      <p:cBhvr additive="base">
                                        <p:cTn id="102" dur="500"/>
                                        <p:tgtEl>
                                          <p:spTgt spid="198"/>
                                        </p:tgtEl>
                                        <p:attrNameLst>
                                          <p:attrName>ppt_x</p:attrName>
                                        </p:attrNameLst>
                                      </p:cBhvr>
                                      <p:tavLst>
                                        <p:tav tm="0">
                                          <p:val>
                                            <p:strVal val="ppt_x"/>
                                          </p:val>
                                        </p:tav>
                                        <p:tav tm="100000">
                                          <p:val>
                                            <p:strVal val="ppt_x"/>
                                          </p:val>
                                        </p:tav>
                                      </p:tavLst>
                                    </p:anim>
                                    <p:anim calcmode="lin" valueType="num">
                                      <p:cBhvr additive="base">
                                        <p:cTn id="103" dur="500"/>
                                        <p:tgtEl>
                                          <p:spTgt spid="198"/>
                                        </p:tgtEl>
                                        <p:attrNameLst>
                                          <p:attrName>ppt_y</p:attrName>
                                        </p:attrNameLst>
                                      </p:cBhvr>
                                      <p:tavLst>
                                        <p:tav tm="0">
                                          <p:val>
                                            <p:strVal val="ppt_y"/>
                                          </p:val>
                                        </p:tav>
                                        <p:tav tm="100000">
                                          <p:val>
                                            <p:strVal val="1+ppt_h/2"/>
                                          </p:val>
                                        </p:tav>
                                      </p:tavLst>
                                    </p:anim>
                                    <p:set>
                                      <p:cBhvr>
                                        <p:cTn id="104" dur="1" fill="hold">
                                          <p:stCondLst>
                                            <p:cond delay="499"/>
                                          </p:stCondLst>
                                        </p:cTn>
                                        <p:tgtEl>
                                          <p:spTgt spid="198"/>
                                        </p:tgtEl>
                                        <p:attrNameLst>
                                          <p:attrName>style.visibility</p:attrName>
                                        </p:attrNameLst>
                                      </p:cBhvr>
                                      <p:to>
                                        <p:strVal val="hidden"/>
                                      </p:to>
                                    </p:set>
                                  </p:childTnLst>
                                </p:cTn>
                              </p:par>
                              <p:par>
                                <p:cTn id="105" presetID="2" presetClass="exit" presetSubtype="4" fill="hold" nodeType="withEffect">
                                  <p:stCondLst>
                                    <p:cond delay="0"/>
                                  </p:stCondLst>
                                  <p:childTnLst>
                                    <p:anim calcmode="lin" valueType="num">
                                      <p:cBhvr additive="base">
                                        <p:cTn id="106" dur="500"/>
                                        <p:tgtEl>
                                          <p:spTgt spid="199"/>
                                        </p:tgtEl>
                                        <p:attrNameLst>
                                          <p:attrName>ppt_x</p:attrName>
                                        </p:attrNameLst>
                                      </p:cBhvr>
                                      <p:tavLst>
                                        <p:tav tm="0">
                                          <p:val>
                                            <p:strVal val="ppt_x"/>
                                          </p:val>
                                        </p:tav>
                                        <p:tav tm="100000">
                                          <p:val>
                                            <p:strVal val="ppt_x"/>
                                          </p:val>
                                        </p:tav>
                                      </p:tavLst>
                                    </p:anim>
                                    <p:anim calcmode="lin" valueType="num">
                                      <p:cBhvr additive="base">
                                        <p:cTn id="107" dur="500"/>
                                        <p:tgtEl>
                                          <p:spTgt spid="199"/>
                                        </p:tgtEl>
                                        <p:attrNameLst>
                                          <p:attrName>ppt_y</p:attrName>
                                        </p:attrNameLst>
                                      </p:cBhvr>
                                      <p:tavLst>
                                        <p:tav tm="0">
                                          <p:val>
                                            <p:strVal val="ppt_y"/>
                                          </p:val>
                                        </p:tav>
                                        <p:tav tm="100000">
                                          <p:val>
                                            <p:strVal val="1+ppt_h/2"/>
                                          </p:val>
                                        </p:tav>
                                      </p:tavLst>
                                    </p:anim>
                                    <p:set>
                                      <p:cBhvr>
                                        <p:cTn id="108" dur="1" fill="hold">
                                          <p:stCondLst>
                                            <p:cond delay="499"/>
                                          </p:stCondLst>
                                        </p:cTn>
                                        <p:tgtEl>
                                          <p:spTgt spid="199"/>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201"/>
                                        </p:tgtEl>
                                        <p:attrNameLst>
                                          <p:attrName>ppt_x</p:attrName>
                                        </p:attrNameLst>
                                      </p:cBhvr>
                                      <p:tavLst>
                                        <p:tav tm="0">
                                          <p:val>
                                            <p:strVal val="ppt_x"/>
                                          </p:val>
                                        </p:tav>
                                        <p:tav tm="100000">
                                          <p:val>
                                            <p:strVal val="ppt_x"/>
                                          </p:val>
                                        </p:tav>
                                      </p:tavLst>
                                    </p:anim>
                                    <p:anim calcmode="lin" valueType="num">
                                      <p:cBhvr additive="base">
                                        <p:cTn id="111" dur="500"/>
                                        <p:tgtEl>
                                          <p:spTgt spid="201"/>
                                        </p:tgtEl>
                                        <p:attrNameLst>
                                          <p:attrName>ppt_y</p:attrName>
                                        </p:attrNameLst>
                                      </p:cBhvr>
                                      <p:tavLst>
                                        <p:tav tm="0">
                                          <p:val>
                                            <p:strVal val="ppt_y"/>
                                          </p:val>
                                        </p:tav>
                                        <p:tav tm="100000">
                                          <p:val>
                                            <p:strVal val="1+ppt_h/2"/>
                                          </p:val>
                                        </p:tav>
                                      </p:tavLst>
                                    </p:anim>
                                    <p:set>
                                      <p:cBhvr>
                                        <p:cTn id="112" dur="1" fill="hold">
                                          <p:stCondLst>
                                            <p:cond delay="499"/>
                                          </p:stCondLst>
                                        </p:cTn>
                                        <p:tgtEl>
                                          <p:spTgt spid="201"/>
                                        </p:tgtEl>
                                        <p:attrNameLst>
                                          <p:attrName>style.visibility</p:attrName>
                                        </p:attrNameLst>
                                      </p:cBhvr>
                                      <p:to>
                                        <p:strVal val="hidden"/>
                                      </p:to>
                                    </p:set>
                                  </p:childTnLst>
                                </p:cTn>
                              </p:par>
                              <p:par>
                                <p:cTn id="113" presetID="2" presetClass="exit" presetSubtype="4" fill="hold" nodeType="withEffect">
                                  <p:stCondLst>
                                    <p:cond delay="0"/>
                                  </p:stCondLst>
                                  <p:childTnLst>
                                    <p:anim calcmode="lin" valueType="num">
                                      <p:cBhvr additive="base">
                                        <p:cTn id="114" dur="500"/>
                                        <p:tgtEl>
                                          <p:spTgt spid="202"/>
                                        </p:tgtEl>
                                        <p:attrNameLst>
                                          <p:attrName>ppt_x</p:attrName>
                                        </p:attrNameLst>
                                      </p:cBhvr>
                                      <p:tavLst>
                                        <p:tav tm="0">
                                          <p:val>
                                            <p:strVal val="ppt_x"/>
                                          </p:val>
                                        </p:tav>
                                        <p:tav tm="100000">
                                          <p:val>
                                            <p:strVal val="ppt_x"/>
                                          </p:val>
                                        </p:tav>
                                      </p:tavLst>
                                    </p:anim>
                                    <p:anim calcmode="lin" valueType="num">
                                      <p:cBhvr additive="base">
                                        <p:cTn id="115" dur="500"/>
                                        <p:tgtEl>
                                          <p:spTgt spid="202"/>
                                        </p:tgtEl>
                                        <p:attrNameLst>
                                          <p:attrName>ppt_y</p:attrName>
                                        </p:attrNameLst>
                                      </p:cBhvr>
                                      <p:tavLst>
                                        <p:tav tm="0">
                                          <p:val>
                                            <p:strVal val="ppt_y"/>
                                          </p:val>
                                        </p:tav>
                                        <p:tav tm="100000">
                                          <p:val>
                                            <p:strVal val="1+ppt_h/2"/>
                                          </p:val>
                                        </p:tav>
                                      </p:tavLst>
                                    </p:anim>
                                    <p:set>
                                      <p:cBhvr>
                                        <p:cTn id="116" dur="1" fill="hold">
                                          <p:stCondLst>
                                            <p:cond delay="499"/>
                                          </p:stCondLst>
                                        </p:cTn>
                                        <p:tgtEl>
                                          <p:spTgt spid="202"/>
                                        </p:tgtEl>
                                        <p:attrNameLst>
                                          <p:attrName>style.visibility</p:attrName>
                                        </p:attrNameLst>
                                      </p:cBhvr>
                                      <p:to>
                                        <p:strVal val="hidden"/>
                                      </p:to>
                                    </p:set>
                                  </p:childTnLst>
                                </p:cTn>
                              </p:par>
                              <p:par>
                                <p:cTn id="117" presetID="2" presetClass="exit" presetSubtype="4" fill="hold" nodeType="withEffect">
                                  <p:stCondLst>
                                    <p:cond delay="0"/>
                                  </p:stCondLst>
                                  <p:childTnLst>
                                    <p:anim calcmode="lin" valueType="num">
                                      <p:cBhvr additive="base">
                                        <p:cTn id="118" dur="500"/>
                                        <p:tgtEl>
                                          <p:spTgt spid="204"/>
                                        </p:tgtEl>
                                        <p:attrNameLst>
                                          <p:attrName>ppt_x</p:attrName>
                                        </p:attrNameLst>
                                      </p:cBhvr>
                                      <p:tavLst>
                                        <p:tav tm="0">
                                          <p:val>
                                            <p:strVal val="ppt_x"/>
                                          </p:val>
                                        </p:tav>
                                        <p:tav tm="100000">
                                          <p:val>
                                            <p:strVal val="ppt_x"/>
                                          </p:val>
                                        </p:tav>
                                      </p:tavLst>
                                    </p:anim>
                                    <p:anim calcmode="lin" valueType="num">
                                      <p:cBhvr additive="base">
                                        <p:cTn id="119" dur="500"/>
                                        <p:tgtEl>
                                          <p:spTgt spid="204"/>
                                        </p:tgtEl>
                                        <p:attrNameLst>
                                          <p:attrName>ppt_y</p:attrName>
                                        </p:attrNameLst>
                                      </p:cBhvr>
                                      <p:tavLst>
                                        <p:tav tm="0">
                                          <p:val>
                                            <p:strVal val="ppt_y"/>
                                          </p:val>
                                        </p:tav>
                                        <p:tav tm="100000">
                                          <p:val>
                                            <p:strVal val="1+ppt_h/2"/>
                                          </p:val>
                                        </p:tav>
                                      </p:tavLst>
                                    </p:anim>
                                    <p:set>
                                      <p:cBhvr>
                                        <p:cTn id="120" dur="1" fill="hold">
                                          <p:stCondLst>
                                            <p:cond delay="499"/>
                                          </p:stCondLst>
                                        </p:cTn>
                                        <p:tgtEl>
                                          <p:spTgt spid="204"/>
                                        </p:tgtEl>
                                        <p:attrNameLst>
                                          <p:attrName>style.visibility</p:attrName>
                                        </p:attrNameLst>
                                      </p:cBhvr>
                                      <p:to>
                                        <p:strVal val="hidden"/>
                                      </p:to>
                                    </p:set>
                                  </p:childTnLst>
                                </p:cTn>
                              </p:par>
                              <p:par>
                                <p:cTn id="121" presetID="2" presetClass="exit" presetSubtype="4" fill="hold" nodeType="withEffect">
                                  <p:stCondLst>
                                    <p:cond delay="0"/>
                                  </p:stCondLst>
                                  <p:childTnLst>
                                    <p:anim calcmode="lin" valueType="num">
                                      <p:cBhvr additive="base">
                                        <p:cTn id="122" dur="500"/>
                                        <p:tgtEl>
                                          <p:spTgt spid="205"/>
                                        </p:tgtEl>
                                        <p:attrNameLst>
                                          <p:attrName>ppt_x</p:attrName>
                                        </p:attrNameLst>
                                      </p:cBhvr>
                                      <p:tavLst>
                                        <p:tav tm="0">
                                          <p:val>
                                            <p:strVal val="ppt_x"/>
                                          </p:val>
                                        </p:tav>
                                        <p:tav tm="100000">
                                          <p:val>
                                            <p:strVal val="ppt_x"/>
                                          </p:val>
                                        </p:tav>
                                      </p:tavLst>
                                    </p:anim>
                                    <p:anim calcmode="lin" valueType="num">
                                      <p:cBhvr additive="base">
                                        <p:cTn id="123" dur="500"/>
                                        <p:tgtEl>
                                          <p:spTgt spid="205"/>
                                        </p:tgtEl>
                                        <p:attrNameLst>
                                          <p:attrName>ppt_y</p:attrName>
                                        </p:attrNameLst>
                                      </p:cBhvr>
                                      <p:tavLst>
                                        <p:tav tm="0">
                                          <p:val>
                                            <p:strVal val="ppt_y"/>
                                          </p:val>
                                        </p:tav>
                                        <p:tav tm="100000">
                                          <p:val>
                                            <p:strVal val="1+ppt_h/2"/>
                                          </p:val>
                                        </p:tav>
                                      </p:tavLst>
                                    </p:anim>
                                    <p:set>
                                      <p:cBhvr>
                                        <p:cTn id="124" dur="1" fill="hold">
                                          <p:stCondLst>
                                            <p:cond delay="499"/>
                                          </p:stCondLst>
                                        </p:cTn>
                                        <p:tgtEl>
                                          <p:spTgt spid="205"/>
                                        </p:tgtEl>
                                        <p:attrNameLst>
                                          <p:attrName>style.visibility</p:attrName>
                                        </p:attrNameLst>
                                      </p:cBhvr>
                                      <p:to>
                                        <p:strVal val="hidden"/>
                                      </p:to>
                                    </p:set>
                                  </p:childTnLst>
                                </p:cTn>
                              </p:par>
                              <p:par>
                                <p:cTn id="125" presetID="2" presetClass="exit" presetSubtype="4" fill="hold" nodeType="withEffect">
                                  <p:stCondLst>
                                    <p:cond delay="0"/>
                                  </p:stCondLst>
                                  <p:childTnLst>
                                    <p:anim calcmode="lin" valueType="num">
                                      <p:cBhvr additive="base">
                                        <p:cTn id="126" dur="500"/>
                                        <p:tgtEl>
                                          <p:spTgt spid="206"/>
                                        </p:tgtEl>
                                        <p:attrNameLst>
                                          <p:attrName>ppt_x</p:attrName>
                                        </p:attrNameLst>
                                      </p:cBhvr>
                                      <p:tavLst>
                                        <p:tav tm="0">
                                          <p:val>
                                            <p:strVal val="ppt_x"/>
                                          </p:val>
                                        </p:tav>
                                        <p:tav tm="100000">
                                          <p:val>
                                            <p:strVal val="ppt_x"/>
                                          </p:val>
                                        </p:tav>
                                      </p:tavLst>
                                    </p:anim>
                                    <p:anim calcmode="lin" valueType="num">
                                      <p:cBhvr additive="base">
                                        <p:cTn id="127" dur="500"/>
                                        <p:tgtEl>
                                          <p:spTgt spid="206"/>
                                        </p:tgtEl>
                                        <p:attrNameLst>
                                          <p:attrName>ppt_y</p:attrName>
                                        </p:attrNameLst>
                                      </p:cBhvr>
                                      <p:tavLst>
                                        <p:tav tm="0">
                                          <p:val>
                                            <p:strVal val="ppt_y"/>
                                          </p:val>
                                        </p:tav>
                                        <p:tav tm="100000">
                                          <p:val>
                                            <p:strVal val="1+ppt_h/2"/>
                                          </p:val>
                                        </p:tav>
                                      </p:tavLst>
                                    </p:anim>
                                    <p:set>
                                      <p:cBhvr>
                                        <p:cTn id="128" dur="1" fill="hold">
                                          <p:stCondLst>
                                            <p:cond delay="499"/>
                                          </p:stCondLst>
                                        </p:cTn>
                                        <p:tgtEl>
                                          <p:spTgt spid="206"/>
                                        </p:tgtEl>
                                        <p:attrNameLst>
                                          <p:attrName>style.visibility</p:attrName>
                                        </p:attrNameLst>
                                      </p:cBhvr>
                                      <p:to>
                                        <p:strVal val="hidden"/>
                                      </p:to>
                                    </p:set>
                                  </p:childTnLst>
                                </p:cTn>
                              </p:par>
                              <p:par>
                                <p:cTn id="129" presetID="2" presetClass="exit" presetSubtype="4" fill="hold" nodeType="withEffect">
                                  <p:stCondLst>
                                    <p:cond delay="0"/>
                                  </p:stCondLst>
                                  <p:childTnLst>
                                    <p:anim calcmode="lin" valueType="num">
                                      <p:cBhvr additive="base">
                                        <p:cTn id="130" dur="500"/>
                                        <p:tgtEl>
                                          <p:spTgt spid="207"/>
                                        </p:tgtEl>
                                        <p:attrNameLst>
                                          <p:attrName>ppt_x</p:attrName>
                                        </p:attrNameLst>
                                      </p:cBhvr>
                                      <p:tavLst>
                                        <p:tav tm="0">
                                          <p:val>
                                            <p:strVal val="ppt_x"/>
                                          </p:val>
                                        </p:tav>
                                        <p:tav tm="100000">
                                          <p:val>
                                            <p:strVal val="ppt_x"/>
                                          </p:val>
                                        </p:tav>
                                      </p:tavLst>
                                    </p:anim>
                                    <p:anim calcmode="lin" valueType="num">
                                      <p:cBhvr additive="base">
                                        <p:cTn id="131" dur="500"/>
                                        <p:tgtEl>
                                          <p:spTgt spid="207"/>
                                        </p:tgtEl>
                                        <p:attrNameLst>
                                          <p:attrName>ppt_y</p:attrName>
                                        </p:attrNameLst>
                                      </p:cBhvr>
                                      <p:tavLst>
                                        <p:tav tm="0">
                                          <p:val>
                                            <p:strVal val="ppt_y"/>
                                          </p:val>
                                        </p:tav>
                                        <p:tav tm="100000">
                                          <p:val>
                                            <p:strVal val="1+ppt_h/2"/>
                                          </p:val>
                                        </p:tav>
                                      </p:tavLst>
                                    </p:anim>
                                    <p:set>
                                      <p:cBhvr>
                                        <p:cTn id="132" dur="1" fill="hold">
                                          <p:stCondLst>
                                            <p:cond delay="499"/>
                                          </p:stCondLst>
                                        </p:cTn>
                                        <p:tgtEl>
                                          <p:spTgt spid="207"/>
                                        </p:tgtEl>
                                        <p:attrNameLst>
                                          <p:attrName>style.visibility</p:attrName>
                                        </p:attrNameLst>
                                      </p:cBhvr>
                                      <p:to>
                                        <p:strVal val="hidden"/>
                                      </p:to>
                                    </p:set>
                                  </p:childTnLst>
                                </p:cTn>
                              </p:par>
                              <p:par>
                                <p:cTn id="133" presetID="2" presetClass="exit" presetSubtype="4" fill="hold" nodeType="withEffect">
                                  <p:stCondLst>
                                    <p:cond delay="0"/>
                                  </p:stCondLst>
                                  <p:childTnLst>
                                    <p:anim calcmode="lin" valueType="num">
                                      <p:cBhvr additive="base">
                                        <p:cTn id="134" dur="500"/>
                                        <p:tgtEl>
                                          <p:spTgt spid="208"/>
                                        </p:tgtEl>
                                        <p:attrNameLst>
                                          <p:attrName>ppt_x</p:attrName>
                                        </p:attrNameLst>
                                      </p:cBhvr>
                                      <p:tavLst>
                                        <p:tav tm="0">
                                          <p:val>
                                            <p:strVal val="ppt_x"/>
                                          </p:val>
                                        </p:tav>
                                        <p:tav tm="100000">
                                          <p:val>
                                            <p:strVal val="ppt_x"/>
                                          </p:val>
                                        </p:tav>
                                      </p:tavLst>
                                    </p:anim>
                                    <p:anim calcmode="lin" valueType="num">
                                      <p:cBhvr additive="base">
                                        <p:cTn id="135" dur="500"/>
                                        <p:tgtEl>
                                          <p:spTgt spid="208"/>
                                        </p:tgtEl>
                                        <p:attrNameLst>
                                          <p:attrName>ppt_y</p:attrName>
                                        </p:attrNameLst>
                                      </p:cBhvr>
                                      <p:tavLst>
                                        <p:tav tm="0">
                                          <p:val>
                                            <p:strVal val="ppt_y"/>
                                          </p:val>
                                        </p:tav>
                                        <p:tav tm="100000">
                                          <p:val>
                                            <p:strVal val="1+ppt_h/2"/>
                                          </p:val>
                                        </p:tav>
                                      </p:tavLst>
                                    </p:anim>
                                    <p:set>
                                      <p:cBhvr>
                                        <p:cTn id="136" dur="1" fill="hold">
                                          <p:stCondLst>
                                            <p:cond delay="499"/>
                                          </p:stCondLst>
                                        </p:cTn>
                                        <p:tgtEl>
                                          <p:spTgt spid="208"/>
                                        </p:tgtEl>
                                        <p:attrNameLst>
                                          <p:attrName>style.visibility</p:attrName>
                                        </p:attrNameLst>
                                      </p:cBhvr>
                                      <p:to>
                                        <p:strVal val="hidden"/>
                                      </p:to>
                                    </p:set>
                                  </p:childTnLst>
                                </p:cTn>
                              </p:par>
                              <p:par>
                                <p:cTn id="137" presetID="2" presetClass="exit" presetSubtype="4" fill="hold" nodeType="withEffect">
                                  <p:stCondLst>
                                    <p:cond delay="0"/>
                                  </p:stCondLst>
                                  <p:childTnLst>
                                    <p:anim calcmode="lin" valueType="num">
                                      <p:cBhvr additive="base">
                                        <p:cTn id="138" dur="500"/>
                                        <p:tgtEl>
                                          <p:spTgt spid="209"/>
                                        </p:tgtEl>
                                        <p:attrNameLst>
                                          <p:attrName>ppt_x</p:attrName>
                                        </p:attrNameLst>
                                      </p:cBhvr>
                                      <p:tavLst>
                                        <p:tav tm="0">
                                          <p:val>
                                            <p:strVal val="ppt_x"/>
                                          </p:val>
                                        </p:tav>
                                        <p:tav tm="100000">
                                          <p:val>
                                            <p:strVal val="ppt_x"/>
                                          </p:val>
                                        </p:tav>
                                      </p:tavLst>
                                    </p:anim>
                                    <p:anim calcmode="lin" valueType="num">
                                      <p:cBhvr additive="base">
                                        <p:cTn id="139" dur="500"/>
                                        <p:tgtEl>
                                          <p:spTgt spid="209"/>
                                        </p:tgtEl>
                                        <p:attrNameLst>
                                          <p:attrName>ppt_y</p:attrName>
                                        </p:attrNameLst>
                                      </p:cBhvr>
                                      <p:tavLst>
                                        <p:tav tm="0">
                                          <p:val>
                                            <p:strVal val="ppt_y"/>
                                          </p:val>
                                        </p:tav>
                                        <p:tav tm="100000">
                                          <p:val>
                                            <p:strVal val="1+ppt_h/2"/>
                                          </p:val>
                                        </p:tav>
                                      </p:tavLst>
                                    </p:anim>
                                    <p:set>
                                      <p:cBhvr>
                                        <p:cTn id="140" dur="1" fill="hold">
                                          <p:stCondLst>
                                            <p:cond delay="499"/>
                                          </p:stCondLst>
                                        </p:cTn>
                                        <p:tgtEl>
                                          <p:spTgt spid="209"/>
                                        </p:tgtEl>
                                        <p:attrNameLst>
                                          <p:attrName>style.visibility</p:attrName>
                                        </p:attrNameLst>
                                      </p:cBhvr>
                                      <p:to>
                                        <p:strVal val="hidden"/>
                                      </p:to>
                                    </p:set>
                                  </p:childTnLst>
                                </p:cTn>
                              </p:par>
                              <p:par>
                                <p:cTn id="141" presetID="2" presetClass="exit" presetSubtype="4" fill="hold" nodeType="withEffect">
                                  <p:stCondLst>
                                    <p:cond delay="0"/>
                                  </p:stCondLst>
                                  <p:childTnLst>
                                    <p:anim calcmode="lin" valueType="num">
                                      <p:cBhvr additive="base">
                                        <p:cTn id="142" dur="500"/>
                                        <p:tgtEl>
                                          <p:spTgt spid="246"/>
                                        </p:tgtEl>
                                        <p:attrNameLst>
                                          <p:attrName>ppt_x</p:attrName>
                                        </p:attrNameLst>
                                      </p:cBhvr>
                                      <p:tavLst>
                                        <p:tav tm="0">
                                          <p:val>
                                            <p:strVal val="ppt_x"/>
                                          </p:val>
                                        </p:tav>
                                        <p:tav tm="100000">
                                          <p:val>
                                            <p:strVal val="ppt_x"/>
                                          </p:val>
                                        </p:tav>
                                      </p:tavLst>
                                    </p:anim>
                                    <p:anim calcmode="lin" valueType="num">
                                      <p:cBhvr additive="base">
                                        <p:cTn id="143" dur="500"/>
                                        <p:tgtEl>
                                          <p:spTgt spid="246"/>
                                        </p:tgtEl>
                                        <p:attrNameLst>
                                          <p:attrName>ppt_y</p:attrName>
                                        </p:attrNameLst>
                                      </p:cBhvr>
                                      <p:tavLst>
                                        <p:tav tm="0">
                                          <p:val>
                                            <p:strVal val="ppt_y"/>
                                          </p:val>
                                        </p:tav>
                                        <p:tav tm="100000">
                                          <p:val>
                                            <p:strVal val="1+ppt_h/2"/>
                                          </p:val>
                                        </p:tav>
                                      </p:tavLst>
                                    </p:anim>
                                    <p:set>
                                      <p:cBhvr>
                                        <p:cTn id="144" dur="1" fill="hold">
                                          <p:stCondLst>
                                            <p:cond delay="499"/>
                                          </p:stCondLst>
                                        </p:cTn>
                                        <p:tgtEl>
                                          <p:spTgt spid="246"/>
                                        </p:tgtEl>
                                        <p:attrNameLst>
                                          <p:attrName>style.visibility</p:attrName>
                                        </p:attrNameLst>
                                      </p:cBhvr>
                                      <p:to>
                                        <p:strVal val="hidden"/>
                                      </p:to>
                                    </p:set>
                                  </p:childTnLst>
                                </p:cTn>
                              </p:par>
                              <p:par>
                                <p:cTn id="145" presetID="2" presetClass="exit" presetSubtype="4" fill="hold" nodeType="withEffect">
                                  <p:stCondLst>
                                    <p:cond delay="0"/>
                                  </p:stCondLst>
                                  <p:childTnLst>
                                    <p:anim calcmode="lin" valueType="num">
                                      <p:cBhvr additive="base">
                                        <p:cTn id="146" dur="500"/>
                                        <p:tgtEl>
                                          <p:spTgt spid="247"/>
                                        </p:tgtEl>
                                        <p:attrNameLst>
                                          <p:attrName>ppt_x</p:attrName>
                                        </p:attrNameLst>
                                      </p:cBhvr>
                                      <p:tavLst>
                                        <p:tav tm="0">
                                          <p:val>
                                            <p:strVal val="ppt_x"/>
                                          </p:val>
                                        </p:tav>
                                        <p:tav tm="100000">
                                          <p:val>
                                            <p:strVal val="ppt_x"/>
                                          </p:val>
                                        </p:tav>
                                      </p:tavLst>
                                    </p:anim>
                                    <p:anim calcmode="lin" valueType="num">
                                      <p:cBhvr additive="base">
                                        <p:cTn id="147" dur="500"/>
                                        <p:tgtEl>
                                          <p:spTgt spid="247"/>
                                        </p:tgtEl>
                                        <p:attrNameLst>
                                          <p:attrName>ppt_y</p:attrName>
                                        </p:attrNameLst>
                                      </p:cBhvr>
                                      <p:tavLst>
                                        <p:tav tm="0">
                                          <p:val>
                                            <p:strVal val="ppt_y"/>
                                          </p:val>
                                        </p:tav>
                                        <p:tav tm="100000">
                                          <p:val>
                                            <p:strVal val="1+ppt_h/2"/>
                                          </p:val>
                                        </p:tav>
                                      </p:tavLst>
                                    </p:anim>
                                    <p:set>
                                      <p:cBhvr>
                                        <p:cTn id="148" dur="1" fill="hold">
                                          <p:stCondLst>
                                            <p:cond delay="499"/>
                                          </p:stCondLst>
                                        </p:cTn>
                                        <p:tgtEl>
                                          <p:spTgt spid="247"/>
                                        </p:tgtEl>
                                        <p:attrNameLst>
                                          <p:attrName>style.visibility</p:attrName>
                                        </p:attrNameLst>
                                      </p:cBhvr>
                                      <p:to>
                                        <p:strVal val="hidden"/>
                                      </p:to>
                                    </p:set>
                                  </p:childTnLst>
                                </p:cTn>
                              </p:par>
                              <p:par>
                                <p:cTn id="149" presetID="2" presetClass="exit" presetSubtype="4" fill="hold" nodeType="withEffect">
                                  <p:stCondLst>
                                    <p:cond delay="0"/>
                                  </p:stCondLst>
                                  <p:childTnLst>
                                    <p:anim calcmode="lin" valueType="num">
                                      <p:cBhvr additive="base">
                                        <p:cTn id="150" dur="500"/>
                                        <p:tgtEl>
                                          <p:spTgt spid="248"/>
                                        </p:tgtEl>
                                        <p:attrNameLst>
                                          <p:attrName>ppt_x</p:attrName>
                                        </p:attrNameLst>
                                      </p:cBhvr>
                                      <p:tavLst>
                                        <p:tav tm="0">
                                          <p:val>
                                            <p:strVal val="ppt_x"/>
                                          </p:val>
                                        </p:tav>
                                        <p:tav tm="100000">
                                          <p:val>
                                            <p:strVal val="ppt_x"/>
                                          </p:val>
                                        </p:tav>
                                      </p:tavLst>
                                    </p:anim>
                                    <p:anim calcmode="lin" valueType="num">
                                      <p:cBhvr additive="base">
                                        <p:cTn id="151" dur="500"/>
                                        <p:tgtEl>
                                          <p:spTgt spid="248"/>
                                        </p:tgtEl>
                                        <p:attrNameLst>
                                          <p:attrName>ppt_y</p:attrName>
                                        </p:attrNameLst>
                                      </p:cBhvr>
                                      <p:tavLst>
                                        <p:tav tm="0">
                                          <p:val>
                                            <p:strVal val="ppt_y"/>
                                          </p:val>
                                        </p:tav>
                                        <p:tav tm="100000">
                                          <p:val>
                                            <p:strVal val="1+ppt_h/2"/>
                                          </p:val>
                                        </p:tav>
                                      </p:tavLst>
                                    </p:anim>
                                    <p:set>
                                      <p:cBhvr>
                                        <p:cTn id="152" dur="1" fill="hold">
                                          <p:stCondLst>
                                            <p:cond delay="499"/>
                                          </p:stCondLst>
                                        </p:cTn>
                                        <p:tgtEl>
                                          <p:spTgt spid="248"/>
                                        </p:tgtEl>
                                        <p:attrNameLst>
                                          <p:attrName>style.visibility</p:attrName>
                                        </p:attrNameLst>
                                      </p:cBhvr>
                                      <p:to>
                                        <p:strVal val="hidden"/>
                                      </p:to>
                                    </p:set>
                                  </p:childTnLst>
                                </p:cTn>
                              </p:par>
                              <p:par>
                                <p:cTn id="153" presetID="2" presetClass="exit" presetSubtype="4" fill="hold" nodeType="withEffect">
                                  <p:stCondLst>
                                    <p:cond delay="0"/>
                                  </p:stCondLst>
                                  <p:childTnLst>
                                    <p:anim calcmode="lin" valueType="num">
                                      <p:cBhvr additive="base">
                                        <p:cTn id="154" dur="500"/>
                                        <p:tgtEl>
                                          <p:spTgt spid="249"/>
                                        </p:tgtEl>
                                        <p:attrNameLst>
                                          <p:attrName>ppt_x</p:attrName>
                                        </p:attrNameLst>
                                      </p:cBhvr>
                                      <p:tavLst>
                                        <p:tav tm="0">
                                          <p:val>
                                            <p:strVal val="ppt_x"/>
                                          </p:val>
                                        </p:tav>
                                        <p:tav tm="100000">
                                          <p:val>
                                            <p:strVal val="ppt_x"/>
                                          </p:val>
                                        </p:tav>
                                      </p:tavLst>
                                    </p:anim>
                                    <p:anim calcmode="lin" valueType="num">
                                      <p:cBhvr additive="base">
                                        <p:cTn id="155" dur="500"/>
                                        <p:tgtEl>
                                          <p:spTgt spid="249"/>
                                        </p:tgtEl>
                                        <p:attrNameLst>
                                          <p:attrName>ppt_y</p:attrName>
                                        </p:attrNameLst>
                                      </p:cBhvr>
                                      <p:tavLst>
                                        <p:tav tm="0">
                                          <p:val>
                                            <p:strVal val="ppt_y"/>
                                          </p:val>
                                        </p:tav>
                                        <p:tav tm="100000">
                                          <p:val>
                                            <p:strVal val="1+ppt_h/2"/>
                                          </p:val>
                                        </p:tav>
                                      </p:tavLst>
                                    </p:anim>
                                    <p:set>
                                      <p:cBhvr>
                                        <p:cTn id="156" dur="1" fill="hold">
                                          <p:stCondLst>
                                            <p:cond delay="499"/>
                                          </p:stCondLst>
                                        </p:cTn>
                                        <p:tgtEl>
                                          <p:spTgt spid="249"/>
                                        </p:tgtEl>
                                        <p:attrNameLst>
                                          <p:attrName>style.visibility</p:attrName>
                                        </p:attrNameLst>
                                      </p:cBhvr>
                                      <p:to>
                                        <p:strVal val="hidden"/>
                                      </p:to>
                                    </p:set>
                                  </p:childTnLst>
                                </p:cTn>
                              </p:par>
                              <p:par>
                                <p:cTn id="157" presetID="2" presetClass="exit" presetSubtype="4" fill="hold" nodeType="withEffect">
                                  <p:stCondLst>
                                    <p:cond delay="0"/>
                                  </p:stCondLst>
                                  <p:childTnLst>
                                    <p:anim calcmode="lin" valueType="num">
                                      <p:cBhvr additive="base">
                                        <p:cTn id="158" dur="500"/>
                                        <p:tgtEl>
                                          <p:spTgt spid="250"/>
                                        </p:tgtEl>
                                        <p:attrNameLst>
                                          <p:attrName>ppt_x</p:attrName>
                                        </p:attrNameLst>
                                      </p:cBhvr>
                                      <p:tavLst>
                                        <p:tav tm="0">
                                          <p:val>
                                            <p:strVal val="ppt_x"/>
                                          </p:val>
                                        </p:tav>
                                        <p:tav tm="100000">
                                          <p:val>
                                            <p:strVal val="ppt_x"/>
                                          </p:val>
                                        </p:tav>
                                      </p:tavLst>
                                    </p:anim>
                                    <p:anim calcmode="lin" valueType="num">
                                      <p:cBhvr additive="base">
                                        <p:cTn id="159" dur="500"/>
                                        <p:tgtEl>
                                          <p:spTgt spid="250"/>
                                        </p:tgtEl>
                                        <p:attrNameLst>
                                          <p:attrName>ppt_y</p:attrName>
                                        </p:attrNameLst>
                                      </p:cBhvr>
                                      <p:tavLst>
                                        <p:tav tm="0">
                                          <p:val>
                                            <p:strVal val="ppt_y"/>
                                          </p:val>
                                        </p:tav>
                                        <p:tav tm="100000">
                                          <p:val>
                                            <p:strVal val="1+ppt_h/2"/>
                                          </p:val>
                                        </p:tav>
                                      </p:tavLst>
                                    </p:anim>
                                    <p:set>
                                      <p:cBhvr>
                                        <p:cTn id="160" dur="1" fill="hold">
                                          <p:stCondLst>
                                            <p:cond delay="499"/>
                                          </p:stCondLst>
                                        </p:cTn>
                                        <p:tgtEl>
                                          <p:spTgt spid="250"/>
                                        </p:tgtEl>
                                        <p:attrNameLst>
                                          <p:attrName>style.visibility</p:attrName>
                                        </p:attrNameLst>
                                      </p:cBhvr>
                                      <p:to>
                                        <p:strVal val="hidden"/>
                                      </p:to>
                                    </p:set>
                                  </p:childTnLst>
                                </p:cTn>
                              </p:par>
                              <p:par>
                                <p:cTn id="161" presetID="2" presetClass="exit" presetSubtype="4" fill="hold" nodeType="withEffect">
                                  <p:stCondLst>
                                    <p:cond delay="0"/>
                                  </p:stCondLst>
                                  <p:childTnLst>
                                    <p:anim calcmode="lin" valueType="num">
                                      <p:cBhvr additive="base">
                                        <p:cTn id="162" dur="500"/>
                                        <p:tgtEl>
                                          <p:spTgt spid="251"/>
                                        </p:tgtEl>
                                        <p:attrNameLst>
                                          <p:attrName>ppt_x</p:attrName>
                                        </p:attrNameLst>
                                      </p:cBhvr>
                                      <p:tavLst>
                                        <p:tav tm="0">
                                          <p:val>
                                            <p:strVal val="ppt_x"/>
                                          </p:val>
                                        </p:tav>
                                        <p:tav tm="100000">
                                          <p:val>
                                            <p:strVal val="ppt_x"/>
                                          </p:val>
                                        </p:tav>
                                      </p:tavLst>
                                    </p:anim>
                                    <p:anim calcmode="lin" valueType="num">
                                      <p:cBhvr additive="base">
                                        <p:cTn id="163" dur="500"/>
                                        <p:tgtEl>
                                          <p:spTgt spid="251"/>
                                        </p:tgtEl>
                                        <p:attrNameLst>
                                          <p:attrName>ppt_y</p:attrName>
                                        </p:attrNameLst>
                                      </p:cBhvr>
                                      <p:tavLst>
                                        <p:tav tm="0">
                                          <p:val>
                                            <p:strVal val="ppt_y"/>
                                          </p:val>
                                        </p:tav>
                                        <p:tav tm="100000">
                                          <p:val>
                                            <p:strVal val="1+ppt_h/2"/>
                                          </p:val>
                                        </p:tav>
                                      </p:tavLst>
                                    </p:anim>
                                    <p:set>
                                      <p:cBhvr>
                                        <p:cTn id="164" dur="1" fill="hold">
                                          <p:stCondLst>
                                            <p:cond delay="499"/>
                                          </p:stCondLst>
                                        </p:cTn>
                                        <p:tgtEl>
                                          <p:spTgt spid="251"/>
                                        </p:tgtEl>
                                        <p:attrNameLst>
                                          <p:attrName>style.visibility</p:attrName>
                                        </p:attrNameLst>
                                      </p:cBhvr>
                                      <p:to>
                                        <p:strVal val="hidden"/>
                                      </p:to>
                                    </p:set>
                                  </p:childTnLst>
                                </p:cTn>
                              </p:par>
                              <p:par>
                                <p:cTn id="165" presetID="2" presetClass="exit" presetSubtype="4" fill="hold" nodeType="withEffect">
                                  <p:stCondLst>
                                    <p:cond delay="0"/>
                                  </p:stCondLst>
                                  <p:childTnLst>
                                    <p:anim calcmode="lin" valueType="num">
                                      <p:cBhvr additive="base">
                                        <p:cTn id="166" dur="500"/>
                                        <p:tgtEl>
                                          <p:spTgt spid="252"/>
                                        </p:tgtEl>
                                        <p:attrNameLst>
                                          <p:attrName>ppt_x</p:attrName>
                                        </p:attrNameLst>
                                      </p:cBhvr>
                                      <p:tavLst>
                                        <p:tav tm="0">
                                          <p:val>
                                            <p:strVal val="ppt_x"/>
                                          </p:val>
                                        </p:tav>
                                        <p:tav tm="100000">
                                          <p:val>
                                            <p:strVal val="ppt_x"/>
                                          </p:val>
                                        </p:tav>
                                      </p:tavLst>
                                    </p:anim>
                                    <p:anim calcmode="lin" valueType="num">
                                      <p:cBhvr additive="base">
                                        <p:cTn id="167" dur="500"/>
                                        <p:tgtEl>
                                          <p:spTgt spid="252"/>
                                        </p:tgtEl>
                                        <p:attrNameLst>
                                          <p:attrName>ppt_y</p:attrName>
                                        </p:attrNameLst>
                                      </p:cBhvr>
                                      <p:tavLst>
                                        <p:tav tm="0">
                                          <p:val>
                                            <p:strVal val="ppt_y"/>
                                          </p:val>
                                        </p:tav>
                                        <p:tav tm="100000">
                                          <p:val>
                                            <p:strVal val="1+ppt_h/2"/>
                                          </p:val>
                                        </p:tav>
                                      </p:tavLst>
                                    </p:anim>
                                    <p:set>
                                      <p:cBhvr>
                                        <p:cTn id="168" dur="1" fill="hold">
                                          <p:stCondLst>
                                            <p:cond delay="499"/>
                                          </p:stCondLst>
                                        </p:cTn>
                                        <p:tgtEl>
                                          <p:spTgt spid="252"/>
                                        </p:tgtEl>
                                        <p:attrNameLst>
                                          <p:attrName>style.visibility</p:attrName>
                                        </p:attrNameLst>
                                      </p:cBhvr>
                                      <p:to>
                                        <p:strVal val="hidden"/>
                                      </p:to>
                                    </p:set>
                                  </p:childTnLst>
                                </p:cTn>
                              </p:par>
                              <p:par>
                                <p:cTn id="169" presetID="2" presetClass="exit" presetSubtype="4" fill="hold" nodeType="withEffect">
                                  <p:stCondLst>
                                    <p:cond delay="0"/>
                                  </p:stCondLst>
                                  <p:childTnLst>
                                    <p:anim calcmode="lin" valueType="num">
                                      <p:cBhvr additive="base">
                                        <p:cTn id="170" dur="500"/>
                                        <p:tgtEl>
                                          <p:spTgt spid="253"/>
                                        </p:tgtEl>
                                        <p:attrNameLst>
                                          <p:attrName>ppt_x</p:attrName>
                                        </p:attrNameLst>
                                      </p:cBhvr>
                                      <p:tavLst>
                                        <p:tav tm="0">
                                          <p:val>
                                            <p:strVal val="ppt_x"/>
                                          </p:val>
                                        </p:tav>
                                        <p:tav tm="100000">
                                          <p:val>
                                            <p:strVal val="ppt_x"/>
                                          </p:val>
                                        </p:tav>
                                      </p:tavLst>
                                    </p:anim>
                                    <p:anim calcmode="lin" valueType="num">
                                      <p:cBhvr additive="base">
                                        <p:cTn id="171" dur="500"/>
                                        <p:tgtEl>
                                          <p:spTgt spid="253"/>
                                        </p:tgtEl>
                                        <p:attrNameLst>
                                          <p:attrName>ppt_y</p:attrName>
                                        </p:attrNameLst>
                                      </p:cBhvr>
                                      <p:tavLst>
                                        <p:tav tm="0">
                                          <p:val>
                                            <p:strVal val="ppt_y"/>
                                          </p:val>
                                        </p:tav>
                                        <p:tav tm="100000">
                                          <p:val>
                                            <p:strVal val="1+ppt_h/2"/>
                                          </p:val>
                                        </p:tav>
                                      </p:tavLst>
                                    </p:anim>
                                    <p:set>
                                      <p:cBhvr>
                                        <p:cTn id="172" dur="1" fill="hold">
                                          <p:stCondLst>
                                            <p:cond delay="499"/>
                                          </p:stCondLst>
                                        </p:cTn>
                                        <p:tgtEl>
                                          <p:spTgt spid="253"/>
                                        </p:tgtEl>
                                        <p:attrNameLst>
                                          <p:attrName>style.visibility</p:attrName>
                                        </p:attrNameLst>
                                      </p:cBhvr>
                                      <p:to>
                                        <p:strVal val="hidden"/>
                                      </p:to>
                                    </p:set>
                                  </p:childTnLst>
                                </p:cTn>
                              </p:par>
                              <p:par>
                                <p:cTn id="173" presetID="2" presetClass="exit" presetSubtype="4" fill="hold" nodeType="withEffect">
                                  <p:stCondLst>
                                    <p:cond delay="0"/>
                                  </p:stCondLst>
                                  <p:childTnLst>
                                    <p:anim calcmode="lin" valueType="num">
                                      <p:cBhvr additive="base">
                                        <p:cTn id="174" dur="500"/>
                                        <p:tgtEl>
                                          <p:spTgt spid="254"/>
                                        </p:tgtEl>
                                        <p:attrNameLst>
                                          <p:attrName>ppt_x</p:attrName>
                                        </p:attrNameLst>
                                      </p:cBhvr>
                                      <p:tavLst>
                                        <p:tav tm="0">
                                          <p:val>
                                            <p:strVal val="ppt_x"/>
                                          </p:val>
                                        </p:tav>
                                        <p:tav tm="100000">
                                          <p:val>
                                            <p:strVal val="ppt_x"/>
                                          </p:val>
                                        </p:tav>
                                      </p:tavLst>
                                    </p:anim>
                                    <p:anim calcmode="lin" valueType="num">
                                      <p:cBhvr additive="base">
                                        <p:cTn id="175" dur="500"/>
                                        <p:tgtEl>
                                          <p:spTgt spid="254"/>
                                        </p:tgtEl>
                                        <p:attrNameLst>
                                          <p:attrName>ppt_y</p:attrName>
                                        </p:attrNameLst>
                                      </p:cBhvr>
                                      <p:tavLst>
                                        <p:tav tm="0">
                                          <p:val>
                                            <p:strVal val="ppt_y"/>
                                          </p:val>
                                        </p:tav>
                                        <p:tav tm="100000">
                                          <p:val>
                                            <p:strVal val="1+ppt_h/2"/>
                                          </p:val>
                                        </p:tav>
                                      </p:tavLst>
                                    </p:anim>
                                    <p:set>
                                      <p:cBhvr>
                                        <p:cTn id="176" dur="1" fill="hold">
                                          <p:stCondLst>
                                            <p:cond delay="499"/>
                                          </p:stCondLst>
                                        </p:cTn>
                                        <p:tgtEl>
                                          <p:spTgt spid="254"/>
                                        </p:tgtEl>
                                        <p:attrNameLst>
                                          <p:attrName>style.visibility</p:attrName>
                                        </p:attrNameLst>
                                      </p:cBhvr>
                                      <p:to>
                                        <p:strVal val="hidden"/>
                                      </p:to>
                                    </p:set>
                                  </p:childTnLst>
                                </p:cTn>
                              </p:par>
                              <p:par>
                                <p:cTn id="177" presetID="2" presetClass="exit" presetSubtype="4" fill="hold" grpId="0" nodeType="withEffect">
                                  <p:stCondLst>
                                    <p:cond delay="0"/>
                                  </p:stCondLst>
                                  <p:childTnLst>
                                    <p:anim calcmode="lin" valueType="num">
                                      <p:cBhvr additive="base">
                                        <p:cTn id="178" dur="500"/>
                                        <p:tgtEl>
                                          <p:spTgt spid="255"/>
                                        </p:tgtEl>
                                        <p:attrNameLst>
                                          <p:attrName>ppt_x</p:attrName>
                                        </p:attrNameLst>
                                      </p:cBhvr>
                                      <p:tavLst>
                                        <p:tav tm="0">
                                          <p:val>
                                            <p:strVal val="ppt_x"/>
                                          </p:val>
                                        </p:tav>
                                        <p:tav tm="100000">
                                          <p:val>
                                            <p:strVal val="ppt_x"/>
                                          </p:val>
                                        </p:tav>
                                      </p:tavLst>
                                    </p:anim>
                                    <p:anim calcmode="lin" valueType="num">
                                      <p:cBhvr additive="base">
                                        <p:cTn id="179" dur="500"/>
                                        <p:tgtEl>
                                          <p:spTgt spid="255"/>
                                        </p:tgtEl>
                                        <p:attrNameLst>
                                          <p:attrName>ppt_y</p:attrName>
                                        </p:attrNameLst>
                                      </p:cBhvr>
                                      <p:tavLst>
                                        <p:tav tm="0">
                                          <p:val>
                                            <p:strVal val="ppt_y"/>
                                          </p:val>
                                        </p:tav>
                                        <p:tav tm="100000">
                                          <p:val>
                                            <p:strVal val="1+ppt_h/2"/>
                                          </p:val>
                                        </p:tav>
                                      </p:tavLst>
                                    </p:anim>
                                    <p:set>
                                      <p:cBhvr>
                                        <p:cTn id="180" dur="1" fill="hold">
                                          <p:stCondLst>
                                            <p:cond delay="499"/>
                                          </p:stCondLst>
                                        </p:cTn>
                                        <p:tgtEl>
                                          <p:spTgt spid="255"/>
                                        </p:tgtEl>
                                        <p:attrNameLst>
                                          <p:attrName>style.visibility</p:attrName>
                                        </p:attrNameLst>
                                      </p:cBhvr>
                                      <p:to>
                                        <p:strVal val="hidden"/>
                                      </p:to>
                                    </p:set>
                                  </p:childTnLst>
                                </p:cTn>
                              </p:par>
                              <p:par>
                                <p:cTn id="181" presetID="2" presetClass="exit" presetSubtype="4" fill="hold" nodeType="withEffect">
                                  <p:stCondLst>
                                    <p:cond delay="0"/>
                                  </p:stCondLst>
                                  <p:childTnLst>
                                    <p:anim calcmode="lin" valueType="num">
                                      <p:cBhvr additive="base">
                                        <p:cTn id="182" dur="500"/>
                                        <p:tgtEl>
                                          <p:spTgt spid="256"/>
                                        </p:tgtEl>
                                        <p:attrNameLst>
                                          <p:attrName>ppt_x</p:attrName>
                                        </p:attrNameLst>
                                      </p:cBhvr>
                                      <p:tavLst>
                                        <p:tav tm="0">
                                          <p:val>
                                            <p:strVal val="ppt_x"/>
                                          </p:val>
                                        </p:tav>
                                        <p:tav tm="100000">
                                          <p:val>
                                            <p:strVal val="ppt_x"/>
                                          </p:val>
                                        </p:tav>
                                      </p:tavLst>
                                    </p:anim>
                                    <p:anim calcmode="lin" valueType="num">
                                      <p:cBhvr additive="base">
                                        <p:cTn id="183" dur="500"/>
                                        <p:tgtEl>
                                          <p:spTgt spid="256"/>
                                        </p:tgtEl>
                                        <p:attrNameLst>
                                          <p:attrName>ppt_y</p:attrName>
                                        </p:attrNameLst>
                                      </p:cBhvr>
                                      <p:tavLst>
                                        <p:tav tm="0">
                                          <p:val>
                                            <p:strVal val="ppt_y"/>
                                          </p:val>
                                        </p:tav>
                                        <p:tav tm="100000">
                                          <p:val>
                                            <p:strVal val="1+ppt_h/2"/>
                                          </p:val>
                                        </p:tav>
                                      </p:tavLst>
                                    </p:anim>
                                    <p:set>
                                      <p:cBhvr>
                                        <p:cTn id="184" dur="1" fill="hold">
                                          <p:stCondLst>
                                            <p:cond delay="499"/>
                                          </p:stCondLst>
                                        </p:cTn>
                                        <p:tgtEl>
                                          <p:spTgt spid="256"/>
                                        </p:tgtEl>
                                        <p:attrNameLst>
                                          <p:attrName>style.visibility</p:attrName>
                                        </p:attrNameLst>
                                      </p:cBhvr>
                                      <p:to>
                                        <p:strVal val="hidden"/>
                                      </p:to>
                                    </p:set>
                                  </p:childTnLst>
                                </p:cTn>
                              </p:par>
                              <p:par>
                                <p:cTn id="185" presetID="2" presetClass="exit" presetSubtype="4" fill="hold" nodeType="withEffect">
                                  <p:stCondLst>
                                    <p:cond delay="0"/>
                                  </p:stCondLst>
                                  <p:childTnLst>
                                    <p:anim calcmode="lin" valueType="num">
                                      <p:cBhvr additive="base">
                                        <p:cTn id="186" dur="500"/>
                                        <p:tgtEl>
                                          <p:spTgt spid="257"/>
                                        </p:tgtEl>
                                        <p:attrNameLst>
                                          <p:attrName>ppt_x</p:attrName>
                                        </p:attrNameLst>
                                      </p:cBhvr>
                                      <p:tavLst>
                                        <p:tav tm="0">
                                          <p:val>
                                            <p:strVal val="ppt_x"/>
                                          </p:val>
                                        </p:tav>
                                        <p:tav tm="100000">
                                          <p:val>
                                            <p:strVal val="ppt_x"/>
                                          </p:val>
                                        </p:tav>
                                      </p:tavLst>
                                    </p:anim>
                                    <p:anim calcmode="lin" valueType="num">
                                      <p:cBhvr additive="base">
                                        <p:cTn id="187" dur="500"/>
                                        <p:tgtEl>
                                          <p:spTgt spid="257"/>
                                        </p:tgtEl>
                                        <p:attrNameLst>
                                          <p:attrName>ppt_y</p:attrName>
                                        </p:attrNameLst>
                                      </p:cBhvr>
                                      <p:tavLst>
                                        <p:tav tm="0">
                                          <p:val>
                                            <p:strVal val="ppt_y"/>
                                          </p:val>
                                        </p:tav>
                                        <p:tav tm="100000">
                                          <p:val>
                                            <p:strVal val="1+ppt_h/2"/>
                                          </p:val>
                                        </p:tav>
                                      </p:tavLst>
                                    </p:anim>
                                    <p:set>
                                      <p:cBhvr>
                                        <p:cTn id="188" dur="1" fill="hold">
                                          <p:stCondLst>
                                            <p:cond delay="499"/>
                                          </p:stCondLst>
                                        </p:cTn>
                                        <p:tgtEl>
                                          <p:spTgt spid="257"/>
                                        </p:tgtEl>
                                        <p:attrNameLst>
                                          <p:attrName>style.visibility</p:attrName>
                                        </p:attrNameLst>
                                      </p:cBhvr>
                                      <p:to>
                                        <p:strVal val="hidden"/>
                                      </p:to>
                                    </p:set>
                                  </p:childTnLst>
                                </p:cTn>
                              </p:par>
                              <p:par>
                                <p:cTn id="189" presetID="2" presetClass="exit" presetSubtype="4" fill="hold" nodeType="withEffect">
                                  <p:stCondLst>
                                    <p:cond delay="0"/>
                                  </p:stCondLst>
                                  <p:childTnLst>
                                    <p:anim calcmode="lin" valueType="num">
                                      <p:cBhvr additive="base">
                                        <p:cTn id="190" dur="500"/>
                                        <p:tgtEl>
                                          <p:spTgt spid="258"/>
                                        </p:tgtEl>
                                        <p:attrNameLst>
                                          <p:attrName>ppt_x</p:attrName>
                                        </p:attrNameLst>
                                      </p:cBhvr>
                                      <p:tavLst>
                                        <p:tav tm="0">
                                          <p:val>
                                            <p:strVal val="ppt_x"/>
                                          </p:val>
                                        </p:tav>
                                        <p:tav tm="100000">
                                          <p:val>
                                            <p:strVal val="ppt_x"/>
                                          </p:val>
                                        </p:tav>
                                      </p:tavLst>
                                    </p:anim>
                                    <p:anim calcmode="lin" valueType="num">
                                      <p:cBhvr additive="base">
                                        <p:cTn id="191" dur="500"/>
                                        <p:tgtEl>
                                          <p:spTgt spid="258"/>
                                        </p:tgtEl>
                                        <p:attrNameLst>
                                          <p:attrName>ppt_y</p:attrName>
                                        </p:attrNameLst>
                                      </p:cBhvr>
                                      <p:tavLst>
                                        <p:tav tm="0">
                                          <p:val>
                                            <p:strVal val="ppt_y"/>
                                          </p:val>
                                        </p:tav>
                                        <p:tav tm="100000">
                                          <p:val>
                                            <p:strVal val="1+ppt_h/2"/>
                                          </p:val>
                                        </p:tav>
                                      </p:tavLst>
                                    </p:anim>
                                    <p:set>
                                      <p:cBhvr>
                                        <p:cTn id="192" dur="1" fill="hold">
                                          <p:stCondLst>
                                            <p:cond delay="499"/>
                                          </p:stCondLst>
                                        </p:cTn>
                                        <p:tgtEl>
                                          <p:spTgt spid="258"/>
                                        </p:tgtEl>
                                        <p:attrNameLst>
                                          <p:attrName>style.visibility</p:attrName>
                                        </p:attrNameLst>
                                      </p:cBhvr>
                                      <p:to>
                                        <p:strVal val="hidden"/>
                                      </p:to>
                                    </p:set>
                                  </p:childTnLst>
                                </p:cTn>
                              </p:par>
                              <p:par>
                                <p:cTn id="193" presetID="2" presetClass="exit" presetSubtype="4" fill="hold" nodeType="withEffect">
                                  <p:stCondLst>
                                    <p:cond delay="0"/>
                                  </p:stCondLst>
                                  <p:childTnLst>
                                    <p:anim calcmode="lin" valueType="num">
                                      <p:cBhvr additive="base">
                                        <p:cTn id="194" dur="500"/>
                                        <p:tgtEl>
                                          <p:spTgt spid="259"/>
                                        </p:tgtEl>
                                        <p:attrNameLst>
                                          <p:attrName>ppt_x</p:attrName>
                                        </p:attrNameLst>
                                      </p:cBhvr>
                                      <p:tavLst>
                                        <p:tav tm="0">
                                          <p:val>
                                            <p:strVal val="ppt_x"/>
                                          </p:val>
                                        </p:tav>
                                        <p:tav tm="100000">
                                          <p:val>
                                            <p:strVal val="ppt_x"/>
                                          </p:val>
                                        </p:tav>
                                      </p:tavLst>
                                    </p:anim>
                                    <p:anim calcmode="lin" valueType="num">
                                      <p:cBhvr additive="base">
                                        <p:cTn id="195" dur="500"/>
                                        <p:tgtEl>
                                          <p:spTgt spid="259"/>
                                        </p:tgtEl>
                                        <p:attrNameLst>
                                          <p:attrName>ppt_y</p:attrName>
                                        </p:attrNameLst>
                                      </p:cBhvr>
                                      <p:tavLst>
                                        <p:tav tm="0">
                                          <p:val>
                                            <p:strVal val="ppt_y"/>
                                          </p:val>
                                        </p:tav>
                                        <p:tav tm="100000">
                                          <p:val>
                                            <p:strVal val="1+ppt_h/2"/>
                                          </p:val>
                                        </p:tav>
                                      </p:tavLst>
                                    </p:anim>
                                    <p:set>
                                      <p:cBhvr>
                                        <p:cTn id="196" dur="1" fill="hold">
                                          <p:stCondLst>
                                            <p:cond delay="499"/>
                                          </p:stCondLst>
                                        </p:cTn>
                                        <p:tgtEl>
                                          <p:spTgt spid="259"/>
                                        </p:tgtEl>
                                        <p:attrNameLst>
                                          <p:attrName>style.visibility</p:attrName>
                                        </p:attrNameLst>
                                      </p:cBhvr>
                                      <p:to>
                                        <p:strVal val="hidden"/>
                                      </p:to>
                                    </p:set>
                                  </p:childTnLst>
                                </p:cTn>
                              </p:par>
                              <p:par>
                                <p:cTn id="197" presetID="2" presetClass="exit" presetSubtype="4" fill="hold" nodeType="withEffect">
                                  <p:stCondLst>
                                    <p:cond delay="0"/>
                                  </p:stCondLst>
                                  <p:childTnLst>
                                    <p:anim calcmode="lin" valueType="num">
                                      <p:cBhvr additive="base">
                                        <p:cTn id="198" dur="500"/>
                                        <p:tgtEl>
                                          <p:spTgt spid="260"/>
                                        </p:tgtEl>
                                        <p:attrNameLst>
                                          <p:attrName>ppt_x</p:attrName>
                                        </p:attrNameLst>
                                      </p:cBhvr>
                                      <p:tavLst>
                                        <p:tav tm="0">
                                          <p:val>
                                            <p:strVal val="ppt_x"/>
                                          </p:val>
                                        </p:tav>
                                        <p:tav tm="100000">
                                          <p:val>
                                            <p:strVal val="ppt_x"/>
                                          </p:val>
                                        </p:tav>
                                      </p:tavLst>
                                    </p:anim>
                                    <p:anim calcmode="lin" valueType="num">
                                      <p:cBhvr additive="base">
                                        <p:cTn id="199" dur="500"/>
                                        <p:tgtEl>
                                          <p:spTgt spid="260"/>
                                        </p:tgtEl>
                                        <p:attrNameLst>
                                          <p:attrName>ppt_y</p:attrName>
                                        </p:attrNameLst>
                                      </p:cBhvr>
                                      <p:tavLst>
                                        <p:tav tm="0">
                                          <p:val>
                                            <p:strVal val="ppt_y"/>
                                          </p:val>
                                        </p:tav>
                                        <p:tav tm="100000">
                                          <p:val>
                                            <p:strVal val="1+ppt_h/2"/>
                                          </p:val>
                                        </p:tav>
                                      </p:tavLst>
                                    </p:anim>
                                    <p:set>
                                      <p:cBhvr>
                                        <p:cTn id="200" dur="1" fill="hold">
                                          <p:stCondLst>
                                            <p:cond delay="499"/>
                                          </p:stCondLst>
                                        </p:cTn>
                                        <p:tgtEl>
                                          <p:spTgt spid="260"/>
                                        </p:tgtEl>
                                        <p:attrNameLst>
                                          <p:attrName>style.visibility</p:attrName>
                                        </p:attrNameLst>
                                      </p:cBhvr>
                                      <p:to>
                                        <p:strVal val="hidden"/>
                                      </p:to>
                                    </p:set>
                                  </p:childTnLst>
                                </p:cTn>
                              </p:par>
                              <p:par>
                                <p:cTn id="201" presetID="2" presetClass="exit" presetSubtype="4" fill="hold" grpId="0" nodeType="withEffect">
                                  <p:stCondLst>
                                    <p:cond delay="0"/>
                                  </p:stCondLst>
                                  <p:childTnLst>
                                    <p:anim calcmode="lin" valueType="num">
                                      <p:cBhvr additive="base">
                                        <p:cTn id="202" dur="500"/>
                                        <p:tgtEl>
                                          <p:spTgt spid="261"/>
                                        </p:tgtEl>
                                        <p:attrNameLst>
                                          <p:attrName>ppt_x</p:attrName>
                                        </p:attrNameLst>
                                      </p:cBhvr>
                                      <p:tavLst>
                                        <p:tav tm="0">
                                          <p:val>
                                            <p:strVal val="ppt_x"/>
                                          </p:val>
                                        </p:tav>
                                        <p:tav tm="100000">
                                          <p:val>
                                            <p:strVal val="ppt_x"/>
                                          </p:val>
                                        </p:tav>
                                      </p:tavLst>
                                    </p:anim>
                                    <p:anim calcmode="lin" valueType="num">
                                      <p:cBhvr additive="base">
                                        <p:cTn id="203" dur="500"/>
                                        <p:tgtEl>
                                          <p:spTgt spid="261"/>
                                        </p:tgtEl>
                                        <p:attrNameLst>
                                          <p:attrName>ppt_y</p:attrName>
                                        </p:attrNameLst>
                                      </p:cBhvr>
                                      <p:tavLst>
                                        <p:tav tm="0">
                                          <p:val>
                                            <p:strVal val="ppt_y"/>
                                          </p:val>
                                        </p:tav>
                                        <p:tav tm="100000">
                                          <p:val>
                                            <p:strVal val="1+ppt_h/2"/>
                                          </p:val>
                                        </p:tav>
                                      </p:tavLst>
                                    </p:anim>
                                    <p:set>
                                      <p:cBhvr>
                                        <p:cTn id="204" dur="1" fill="hold">
                                          <p:stCondLst>
                                            <p:cond delay="499"/>
                                          </p:stCondLst>
                                        </p:cTn>
                                        <p:tgtEl>
                                          <p:spTgt spid="261"/>
                                        </p:tgtEl>
                                        <p:attrNameLst>
                                          <p:attrName>style.visibility</p:attrName>
                                        </p:attrNameLst>
                                      </p:cBhvr>
                                      <p:to>
                                        <p:strVal val="hidden"/>
                                      </p:to>
                                    </p:set>
                                  </p:childTnLst>
                                </p:cTn>
                              </p:par>
                              <p:par>
                                <p:cTn id="205" presetID="2" presetClass="exit" presetSubtype="4" fill="hold" nodeType="withEffect">
                                  <p:stCondLst>
                                    <p:cond delay="0"/>
                                  </p:stCondLst>
                                  <p:childTnLst>
                                    <p:anim calcmode="lin" valueType="num">
                                      <p:cBhvr additive="base">
                                        <p:cTn id="206" dur="500"/>
                                        <p:tgtEl>
                                          <p:spTgt spid="263"/>
                                        </p:tgtEl>
                                        <p:attrNameLst>
                                          <p:attrName>ppt_x</p:attrName>
                                        </p:attrNameLst>
                                      </p:cBhvr>
                                      <p:tavLst>
                                        <p:tav tm="0">
                                          <p:val>
                                            <p:strVal val="ppt_x"/>
                                          </p:val>
                                        </p:tav>
                                        <p:tav tm="100000">
                                          <p:val>
                                            <p:strVal val="ppt_x"/>
                                          </p:val>
                                        </p:tav>
                                      </p:tavLst>
                                    </p:anim>
                                    <p:anim calcmode="lin" valueType="num">
                                      <p:cBhvr additive="base">
                                        <p:cTn id="207" dur="500"/>
                                        <p:tgtEl>
                                          <p:spTgt spid="263"/>
                                        </p:tgtEl>
                                        <p:attrNameLst>
                                          <p:attrName>ppt_y</p:attrName>
                                        </p:attrNameLst>
                                      </p:cBhvr>
                                      <p:tavLst>
                                        <p:tav tm="0">
                                          <p:val>
                                            <p:strVal val="ppt_y"/>
                                          </p:val>
                                        </p:tav>
                                        <p:tav tm="100000">
                                          <p:val>
                                            <p:strVal val="1+ppt_h/2"/>
                                          </p:val>
                                        </p:tav>
                                      </p:tavLst>
                                    </p:anim>
                                    <p:set>
                                      <p:cBhvr>
                                        <p:cTn id="208" dur="1" fill="hold">
                                          <p:stCondLst>
                                            <p:cond delay="499"/>
                                          </p:stCondLst>
                                        </p:cTn>
                                        <p:tgtEl>
                                          <p:spTgt spid="263"/>
                                        </p:tgtEl>
                                        <p:attrNameLst>
                                          <p:attrName>style.visibility</p:attrName>
                                        </p:attrNameLst>
                                      </p:cBhvr>
                                      <p:to>
                                        <p:strVal val="hidden"/>
                                      </p:to>
                                    </p:set>
                                  </p:childTnLst>
                                </p:cTn>
                              </p:par>
                              <p:par>
                                <p:cTn id="209" presetID="2" presetClass="exit" presetSubtype="4" fill="hold" nodeType="withEffect">
                                  <p:stCondLst>
                                    <p:cond delay="0"/>
                                  </p:stCondLst>
                                  <p:childTnLst>
                                    <p:anim calcmode="lin" valueType="num">
                                      <p:cBhvr additive="base">
                                        <p:cTn id="210" dur="500"/>
                                        <p:tgtEl>
                                          <p:spTgt spid="264"/>
                                        </p:tgtEl>
                                        <p:attrNameLst>
                                          <p:attrName>ppt_x</p:attrName>
                                        </p:attrNameLst>
                                      </p:cBhvr>
                                      <p:tavLst>
                                        <p:tav tm="0">
                                          <p:val>
                                            <p:strVal val="ppt_x"/>
                                          </p:val>
                                        </p:tav>
                                        <p:tav tm="100000">
                                          <p:val>
                                            <p:strVal val="ppt_x"/>
                                          </p:val>
                                        </p:tav>
                                      </p:tavLst>
                                    </p:anim>
                                    <p:anim calcmode="lin" valueType="num">
                                      <p:cBhvr additive="base">
                                        <p:cTn id="211" dur="500"/>
                                        <p:tgtEl>
                                          <p:spTgt spid="264"/>
                                        </p:tgtEl>
                                        <p:attrNameLst>
                                          <p:attrName>ppt_y</p:attrName>
                                        </p:attrNameLst>
                                      </p:cBhvr>
                                      <p:tavLst>
                                        <p:tav tm="0">
                                          <p:val>
                                            <p:strVal val="ppt_y"/>
                                          </p:val>
                                        </p:tav>
                                        <p:tav tm="100000">
                                          <p:val>
                                            <p:strVal val="1+ppt_h/2"/>
                                          </p:val>
                                        </p:tav>
                                      </p:tavLst>
                                    </p:anim>
                                    <p:set>
                                      <p:cBhvr>
                                        <p:cTn id="212" dur="1" fill="hold">
                                          <p:stCondLst>
                                            <p:cond delay="499"/>
                                          </p:stCondLst>
                                        </p:cTn>
                                        <p:tgtEl>
                                          <p:spTgt spid="264"/>
                                        </p:tgtEl>
                                        <p:attrNameLst>
                                          <p:attrName>style.visibility</p:attrName>
                                        </p:attrNameLst>
                                      </p:cBhvr>
                                      <p:to>
                                        <p:strVal val="hidden"/>
                                      </p:to>
                                    </p:set>
                                  </p:childTnLst>
                                </p:cTn>
                              </p:par>
                              <p:par>
                                <p:cTn id="213" presetID="2" presetClass="exit" presetSubtype="4" fill="hold" nodeType="withEffect">
                                  <p:stCondLst>
                                    <p:cond delay="0"/>
                                  </p:stCondLst>
                                  <p:childTnLst>
                                    <p:anim calcmode="lin" valueType="num">
                                      <p:cBhvr additive="base">
                                        <p:cTn id="214" dur="500"/>
                                        <p:tgtEl>
                                          <p:spTgt spid="273"/>
                                        </p:tgtEl>
                                        <p:attrNameLst>
                                          <p:attrName>ppt_x</p:attrName>
                                        </p:attrNameLst>
                                      </p:cBhvr>
                                      <p:tavLst>
                                        <p:tav tm="0">
                                          <p:val>
                                            <p:strVal val="ppt_x"/>
                                          </p:val>
                                        </p:tav>
                                        <p:tav tm="100000">
                                          <p:val>
                                            <p:strVal val="ppt_x"/>
                                          </p:val>
                                        </p:tav>
                                      </p:tavLst>
                                    </p:anim>
                                    <p:anim calcmode="lin" valueType="num">
                                      <p:cBhvr additive="base">
                                        <p:cTn id="215" dur="500"/>
                                        <p:tgtEl>
                                          <p:spTgt spid="273"/>
                                        </p:tgtEl>
                                        <p:attrNameLst>
                                          <p:attrName>ppt_y</p:attrName>
                                        </p:attrNameLst>
                                      </p:cBhvr>
                                      <p:tavLst>
                                        <p:tav tm="0">
                                          <p:val>
                                            <p:strVal val="ppt_y"/>
                                          </p:val>
                                        </p:tav>
                                        <p:tav tm="100000">
                                          <p:val>
                                            <p:strVal val="1+ppt_h/2"/>
                                          </p:val>
                                        </p:tav>
                                      </p:tavLst>
                                    </p:anim>
                                    <p:set>
                                      <p:cBhvr>
                                        <p:cTn id="216" dur="1" fill="hold">
                                          <p:stCondLst>
                                            <p:cond delay="499"/>
                                          </p:stCondLst>
                                        </p:cTn>
                                        <p:tgtEl>
                                          <p:spTgt spid="273"/>
                                        </p:tgtEl>
                                        <p:attrNameLst>
                                          <p:attrName>style.visibility</p:attrName>
                                        </p:attrNameLst>
                                      </p:cBhvr>
                                      <p:to>
                                        <p:strVal val="hidden"/>
                                      </p:to>
                                    </p:set>
                                  </p:childTnLst>
                                </p:cTn>
                              </p:par>
                              <p:par>
                                <p:cTn id="217" presetID="2" presetClass="exit" presetSubtype="4" fill="hold" nodeType="withEffect">
                                  <p:stCondLst>
                                    <p:cond delay="0"/>
                                  </p:stCondLst>
                                  <p:childTnLst>
                                    <p:anim calcmode="lin" valueType="num">
                                      <p:cBhvr additive="base">
                                        <p:cTn id="218" dur="500"/>
                                        <p:tgtEl>
                                          <p:spTgt spid="228"/>
                                        </p:tgtEl>
                                        <p:attrNameLst>
                                          <p:attrName>ppt_x</p:attrName>
                                        </p:attrNameLst>
                                      </p:cBhvr>
                                      <p:tavLst>
                                        <p:tav tm="0">
                                          <p:val>
                                            <p:strVal val="ppt_x"/>
                                          </p:val>
                                        </p:tav>
                                        <p:tav tm="100000">
                                          <p:val>
                                            <p:strVal val="ppt_x"/>
                                          </p:val>
                                        </p:tav>
                                      </p:tavLst>
                                    </p:anim>
                                    <p:anim calcmode="lin" valueType="num">
                                      <p:cBhvr additive="base">
                                        <p:cTn id="219" dur="500"/>
                                        <p:tgtEl>
                                          <p:spTgt spid="228"/>
                                        </p:tgtEl>
                                        <p:attrNameLst>
                                          <p:attrName>ppt_y</p:attrName>
                                        </p:attrNameLst>
                                      </p:cBhvr>
                                      <p:tavLst>
                                        <p:tav tm="0">
                                          <p:val>
                                            <p:strVal val="ppt_y"/>
                                          </p:val>
                                        </p:tav>
                                        <p:tav tm="100000">
                                          <p:val>
                                            <p:strVal val="1+ppt_h/2"/>
                                          </p:val>
                                        </p:tav>
                                      </p:tavLst>
                                    </p:anim>
                                    <p:set>
                                      <p:cBhvr>
                                        <p:cTn id="220" dur="1" fill="hold">
                                          <p:stCondLst>
                                            <p:cond delay="499"/>
                                          </p:stCondLst>
                                        </p:cTn>
                                        <p:tgtEl>
                                          <p:spTgt spid="228"/>
                                        </p:tgtEl>
                                        <p:attrNameLst>
                                          <p:attrName>style.visibility</p:attrName>
                                        </p:attrNameLst>
                                      </p:cBhvr>
                                      <p:to>
                                        <p:strVal val="hidden"/>
                                      </p:to>
                                    </p:set>
                                  </p:childTnLst>
                                </p:cTn>
                              </p:par>
                              <p:par>
                                <p:cTn id="221" presetID="2" presetClass="exit" presetSubtype="4" fill="hold" nodeType="withEffect">
                                  <p:stCondLst>
                                    <p:cond delay="0"/>
                                  </p:stCondLst>
                                  <p:childTnLst>
                                    <p:anim calcmode="lin" valueType="num">
                                      <p:cBhvr additive="base">
                                        <p:cTn id="222" dur="500"/>
                                        <p:tgtEl>
                                          <p:spTgt spid="229"/>
                                        </p:tgtEl>
                                        <p:attrNameLst>
                                          <p:attrName>ppt_x</p:attrName>
                                        </p:attrNameLst>
                                      </p:cBhvr>
                                      <p:tavLst>
                                        <p:tav tm="0">
                                          <p:val>
                                            <p:strVal val="ppt_x"/>
                                          </p:val>
                                        </p:tav>
                                        <p:tav tm="100000">
                                          <p:val>
                                            <p:strVal val="ppt_x"/>
                                          </p:val>
                                        </p:tav>
                                      </p:tavLst>
                                    </p:anim>
                                    <p:anim calcmode="lin" valueType="num">
                                      <p:cBhvr additive="base">
                                        <p:cTn id="223" dur="500"/>
                                        <p:tgtEl>
                                          <p:spTgt spid="229"/>
                                        </p:tgtEl>
                                        <p:attrNameLst>
                                          <p:attrName>ppt_y</p:attrName>
                                        </p:attrNameLst>
                                      </p:cBhvr>
                                      <p:tavLst>
                                        <p:tav tm="0">
                                          <p:val>
                                            <p:strVal val="ppt_y"/>
                                          </p:val>
                                        </p:tav>
                                        <p:tav tm="100000">
                                          <p:val>
                                            <p:strVal val="1+ppt_h/2"/>
                                          </p:val>
                                        </p:tav>
                                      </p:tavLst>
                                    </p:anim>
                                    <p:set>
                                      <p:cBhvr>
                                        <p:cTn id="224" dur="1" fill="hold">
                                          <p:stCondLst>
                                            <p:cond delay="499"/>
                                          </p:stCondLst>
                                        </p:cTn>
                                        <p:tgtEl>
                                          <p:spTgt spid="229"/>
                                        </p:tgtEl>
                                        <p:attrNameLst>
                                          <p:attrName>style.visibility</p:attrName>
                                        </p:attrNameLst>
                                      </p:cBhvr>
                                      <p:to>
                                        <p:strVal val="hidden"/>
                                      </p:to>
                                    </p:set>
                                  </p:childTnLst>
                                </p:cTn>
                              </p:par>
                              <p:par>
                                <p:cTn id="225" presetID="2" presetClass="exit" presetSubtype="4" fill="hold" nodeType="withEffect">
                                  <p:stCondLst>
                                    <p:cond delay="0"/>
                                  </p:stCondLst>
                                  <p:childTnLst>
                                    <p:anim calcmode="lin" valueType="num">
                                      <p:cBhvr additive="base">
                                        <p:cTn id="226" dur="500"/>
                                        <p:tgtEl>
                                          <p:spTgt spid="230"/>
                                        </p:tgtEl>
                                        <p:attrNameLst>
                                          <p:attrName>ppt_x</p:attrName>
                                        </p:attrNameLst>
                                      </p:cBhvr>
                                      <p:tavLst>
                                        <p:tav tm="0">
                                          <p:val>
                                            <p:strVal val="ppt_x"/>
                                          </p:val>
                                        </p:tav>
                                        <p:tav tm="100000">
                                          <p:val>
                                            <p:strVal val="ppt_x"/>
                                          </p:val>
                                        </p:tav>
                                      </p:tavLst>
                                    </p:anim>
                                    <p:anim calcmode="lin" valueType="num">
                                      <p:cBhvr additive="base">
                                        <p:cTn id="227" dur="500"/>
                                        <p:tgtEl>
                                          <p:spTgt spid="230"/>
                                        </p:tgtEl>
                                        <p:attrNameLst>
                                          <p:attrName>ppt_y</p:attrName>
                                        </p:attrNameLst>
                                      </p:cBhvr>
                                      <p:tavLst>
                                        <p:tav tm="0">
                                          <p:val>
                                            <p:strVal val="ppt_y"/>
                                          </p:val>
                                        </p:tav>
                                        <p:tav tm="100000">
                                          <p:val>
                                            <p:strVal val="1+ppt_h/2"/>
                                          </p:val>
                                        </p:tav>
                                      </p:tavLst>
                                    </p:anim>
                                    <p:set>
                                      <p:cBhvr>
                                        <p:cTn id="228" dur="1" fill="hold">
                                          <p:stCondLst>
                                            <p:cond delay="499"/>
                                          </p:stCondLst>
                                        </p:cTn>
                                        <p:tgtEl>
                                          <p:spTgt spid="230"/>
                                        </p:tgtEl>
                                        <p:attrNameLst>
                                          <p:attrName>style.visibility</p:attrName>
                                        </p:attrNameLst>
                                      </p:cBhvr>
                                      <p:to>
                                        <p:strVal val="hidden"/>
                                      </p:to>
                                    </p:set>
                                  </p:childTnLst>
                                </p:cTn>
                              </p:par>
                              <p:par>
                                <p:cTn id="229" presetID="2" presetClass="exit" presetSubtype="4" fill="hold" nodeType="withEffect">
                                  <p:stCondLst>
                                    <p:cond delay="0"/>
                                  </p:stCondLst>
                                  <p:childTnLst>
                                    <p:anim calcmode="lin" valueType="num">
                                      <p:cBhvr additive="base">
                                        <p:cTn id="230" dur="500"/>
                                        <p:tgtEl>
                                          <p:spTgt spid="231"/>
                                        </p:tgtEl>
                                        <p:attrNameLst>
                                          <p:attrName>ppt_x</p:attrName>
                                        </p:attrNameLst>
                                      </p:cBhvr>
                                      <p:tavLst>
                                        <p:tav tm="0">
                                          <p:val>
                                            <p:strVal val="ppt_x"/>
                                          </p:val>
                                        </p:tav>
                                        <p:tav tm="100000">
                                          <p:val>
                                            <p:strVal val="ppt_x"/>
                                          </p:val>
                                        </p:tav>
                                      </p:tavLst>
                                    </p:anim>
                                    <p:anim calcmode="lin" valueType="num">
                                      <p:cBhvr additive="base">
                                        <p:cTn id="231" dur="500"/>
                                        <p:tgtEl>
                                          <p:spTgt spid="231"/>
                                        </p:tgtEl>
                                        <p:attrNameLst>
                                          <p:attrName>ppt_y</p:attrName>
                                        </p:attrNameLst>
                                      </p:cBhvr>
                                      <p:tavLst>
                                        <p:tav tm="0">
                                          <p:val>
                                            <p:strVal val="ppt_y"/>
                                          </p:val>
                                        </p:tav>
                                        <p:tav tm="100000">
                                          <p:val>
                                            <p:strVal val="1+ppt_h/2"/>
                                          </p:val>
                                        </p:tav>
                                      </p:tavLst>
                                    </p:anim>
                                    <p:set>
                                      <p:cBhvr>
                                        <p:cTn id="232" dur="1" fill="hold">
                                          <p:stCondLst>
                                            <p:cond delay="499"/>
                                          </p:stCondLst>
                                        </p:cTn>
                                        <p:tgtEl>
                                          <p:spTgt spid="231"/>
                                        </p:tgtEl>
                                        <p:attrNameLst>
                                          <p:attrName>style.visibility</p:attrName>
                                        </p:attrNameLst>
                                      </p:cBhvr>
                                      <p:to>
                                        <p:strVal val="hidden"/>
                                      </p:to>
                                    </p:set>
                                  </p:childTnLst>
                                </p:cTn>
                              </p:par>
                              <p:par>
                                <p:cTn id="233" presetID="2" presetClass="exit" presetSubtype="4" fill="hold" nodeType="withEffect">
                                  <p:stCondLst>
                                    <p:cond delay="0"/>
                                  </p:stCondLst>
                                  <p:childTnLst>
                                    <p:anim calcmode="lin" valueType="num">
                                      <p:cBhvr additive="base">
                                        <p:cTn id="234" dur="500"/>
                                        <p:tgtEl>
                                          <p:spTgt spid="232"/>
                                        </p:tgtEl>
                                        <p:attrNameLst>
                                          <p:attrName>ppt_x</p:attrName>
                                        </p:attrNameLst>
                                      </p:cBhvr>
                                      <p:tavLst>
                                        <p:tav tm="0">
                                          <p:val>
                                            <p:strVal val="ppt_x"/>
                                          </p:val>
                                        </p:tav>
                                        <p:tav tm="100000">
                                          <p:val>
                                            <p:strVal val="ppt_x"/>
                                          </p:val>
                                        </p:tav>
                                      </p:tavLst>
                                    </p:anim>
                                    <p:anim calcmode="lin" valueType="num">
                                      <p:cBhvr additive="base">
                                        <p:cTn id="235" dur="500"/>
                                        <p:tgtEl>
                                          <p:spTgt spid="232"/>
                                        </p:tgtEl>
                                        <p:attrNameLst>
                                          <p:attrName>ppt_y</p:attrName>
                                        </p:attrNameLst>
                                      </p:cBhvr>
                                      <p:tavLst>
                                        <p:tav tm="0">
                                          <p:val>
                                            <p:strVal val="ppt_y"/>
                                          </p:val>
                                        </p:tav>
                                        <p:tav tm="100000">
                                          <p:val>
                                            <p:strVal val="1+ppt_h/2"/>
                                          </p:val>
                                        </p:tav>
                                      </p:tavLst>
                                    </p:anim>
                                    <p:set>
                                      <p:cBhvr>
                                        <p:cTn id="236" dur="1" fill="hold">
                                          <p:stCondLst>
                                            <p:cond delay="499"/>
                                          </p:stCondLst>
                                        </p:cTn>
                                        <p:tgtEl>
                                          <p:spTgt spid="232"/>
                                        </p:tgtEl>
                                        <p:attrNameLst>
                                          <p:attrName>style.visibility</p:attrName>
                                        </p:attrNameLst>
                                      </p:cBhvr>
                                      <p:to>
                                        <p:strVal val="hidden"/>
                                      </p:to>
                                    </p:set>
                                  </p:childTnLst>
                                </p:cTn>
                              </p:par>
                              <p:par>
                                <p:cTn id="237" presetID="2" presetClass="exit" presetSubtype="4" fill="hold" nodeType="withEffect">
                                  <p:stCondLst>
                                    <p:cond delay="0"/>
                                  </p:stCondLst>
                                  <p:childTnLst>
                                    <p:anim calcmode="lin" valueType="num">
                                      <p:cBhvr additive="base">
                                        <p:cTn id="238" dur="500"/>
                                        <p:tgtEl>
                                          <p:spTgt spid="233"/>
                                        </p:tgtEl>
                                        <p:attrNameLst>
                                          <p:attrName>ppt_x</p:attrName>
                                        </p:attrNameLst>
                                      </p:cBhvr>
                                      <p:tavLst>
                                        <p:tav tm="0">
                                          <p:val>
                                            <p:strVal val="ppt_x"/>
                                          </p:val>
                                        </p:tav>
                                        <p:tav tm="100000">
                                          <p:val>
                                            <p:strVal val="ppt_x"/>
                                          </p:val>
                                        </p:tav>
                                      </p:tavLst>
                                    </p:anim>
                                    <p:anim calcmode="lin" valueType="num">
                                      <p:cBhvr additive="base">
                                        <p:cTn id="239" dur="500"/>
                                        <p:tgtEl>
                                          <p:spTgt spid="233"/>
                                        </p:tgtEl>
                                        <p:attrNameLst>
                                          <p:attrName>ppt_y</p:attrName>
                                        </p:attrNameLst>
                                      </p:cBhvr>
                                      <p:tavLst>
                                        <p:tav tm="0">
                                          <p:val>
                                            <p:strVal val="ppt_y"/>
                                          </p:val>
                                        </p:tav>
                                        <p:tav tm="100000">
                                          <p:val>
                                            <p:strVal val="1+ppt_h/2"/>
                                          </p:val>
                                        </p:tav>
                                      </p:tavLst>
                                    </p:anim>
                                    <p:set>
                                      <p:cBhvr>
                                        <p:cTn id="240" dur="1" fill="hold">
                                          <p:stCondLst>
                                            <p:cond delay="499"/>
                                          </p:stCondLst>
                                        </p:cTn>
                                        <p:tgtEl>
                                          <p:spTgt spid="233"/>
                                        </p:tgtEl>
                                        <p:attrNameLst>
                                          <p:attrName>style.visibility</p:attrName>
                                        </p:attrNameLst>
                                      </p:cBhvr>
                                      <p:to>
                                        <p:strVal val="hidden"/>
                                      </p:to>
                                    </p:set>
                                  </p:childTnLst>
                                </p:cTn>
                              </p:par>
                              <p:par>
                                <p:cTn id="241" presetID="2" presetClass="exit" presetSubtype="4" fill="hold" nodeType="withEffect">
                                  <p:stCondLst>
                                    <p:cond delay="0"/>
                                  </p:stCondLst>
                                  <p:childTnLst>
                                    <p:anim calcmode="lin" valueType="num">
                                      <p:cBhvr additive="base">
                                        <p:cTn id="242" dur="500"/>
                                        <p:tgtEl>
                                          <p:spTgt spid="234"/>
                                        </p:tgtEl>
                                        <p:attrNameLst>
                                          <p:attrName>ppt_x</p:attrName>
                                        </p:attrNameLst>
                                      </p:cBhvr>
                                      <p:tavLst>
                                        <p:tav tm="0">
                                          <p:val>
                                            <p:strVal val="ppt_x"/>
                                          </p:val>
                                        </p:tav>
                                        <p:tav tm="100000">
                                          <p:val>
                                            <p:strVal val="ppt_x"/>
                                          </p:val>
                                        </p:tav>
                                      </p:tavLst>
                                    </p:anim>
                                    <p:anim calcmode="lin" valueType="num">
                                      <p:cBhvr additive="base">
                                        <p:cTn id="243" dur="500"/>
                                        <p:tgtEl>
                                          <p:spTgt spid="234"/>
                                        </p:tgtEl>
                                        <p:attrNameLst>
                                          <p:attrName>ppt_y</p:attrName>
                                        </p:attrNameLst>
                                      </p:cBhvr>
                                      <p:tavLst>
                                        <p:tav tm="0">
                                          <p:val>
                                            <p:strVal val="ppt_y"/>
                                          </p:val>
                                        </p:tav>
                                        <p:tav tm="100000">
                                          <p:val>
                                            <p:strVal val="1+ppt_h/2"/>
                                          </p:val>
                                        </p:tav>
                                      </p:tavLst>
                                    </p:anim>
                                    <p:set>
                                      <p:cBhvr>
                                        <p:cTn id="244" dur="1" fill="hold">
                                          <p:stCondLst>
                                            <p:cond delay="499"/>
                                          </p:stCondLst>
                                        </p:cTn>
                                        <p:tgtEl>
                                          <p:spTgt spid="234"/>
                                        </p:tgtEl>
                                        <p:attrNameLst>
                                          <p:attrName>style.visibility</p:attrName>
                                        </p:attrNameLst>
                                      </p:cBhvr>
                                      <p:to>
                                        <p:strVal val="hidden"/>
                                      </p:to>
                                    </p:set>
                                  </p:childTnLst>
                                </p:cTn>
                              </p:par>
                              <p:par>
                                <p:cTn id="245" presetID="2" presetClass="exit" presetSubtype="4" fill="hold" nodeType="withEffect">
                                  <p:stCondLst>
                                    <p:cond delay="0"/>
                                  </p:stCondLst>
                                  <p:childTnLst>
                                    <p:anim calcmode="lin" valueType="num">
                                      <p:cBhvr additive="base">
                                        <p:cTn id="246" dur="500"/>
                                        <p:tgtEl>
                                          <p:spTgt spid="235"/>
                                        </p:tgtEl>
                                        <p:attrNameLst>
                                          <p:attrName>ppt_x</p:attrName>
                                        </p:attrNameLst>
                                      </p:cBhvr>
                                      <p:tavLst>
                                        <p:tav tm="0">
                                          <p:val>
                                            <p:strVal val="ppt_x"/>
                                          </p:val>
                                        </p:tav>
                                        <p:tav tm="100000">
                                          <p:val>
                                            <p:strVal val="ppt_x"/>
                                          </p:val>
                                        </p:tav>
                                      </p:tavLst>
                                    </p:anim>
                                    <p:anim calcmode="lin" valueType="num">
                                      <p:cBhvr additive="base">
                                        <p:cTn id="247" dur="500"/>
                                        <p:tgtEl>
                                          <p:spTgt spid="235"/>
                                        </p:tgtEl>
                                        <p:attrNameLst>
                                          <p:attrName>ppt_y</p:attrName>
                                        </p:attrNameLst>
                                      </p:cBhvr>
                                      <p:tavLst>
                                        <p:tav tm="0">
                                          <p:val>
                                            <p:strVal val="ppt_y"/>
                                          </p:val>
                                        </p:tav>
                                        <p:tav tm="100000">
                                          <p:val>
                                            <p:strVal val="1+ppt_h/2"/>
                                          </p:val>
                                        </p:tav>
                                      </p:tavLst>
                                    </p:anim>
                                    <p:set>
                                      <p:cBhvr>
                                        <p:cTn id="248" dur="1" fill="hold">
                                          <p:stCondLst>
                                            <p:cond delay="499"/>
                                          </p:stCondLst>
                                        </p:cTn>
                                        <p:tgtEl>
                                          <p:spTgt spid="235"/>
                                        </p:tgtEl>
                                        <p:attrNameLst>
                                          <p:attrName>style.visibility</p:attrName>
                                        </p:attrNameLst>
                                      </p:cBhvr>
                                      <p:to>
                                        <p:strVal val="hidden"/>
                                      </p:to>
                                    </p:set>
                                  </p:childTnLst>
                                </p:cTn>
                              </p:par>
                              <p:par>
                                <p:cTn id="249" presetID="2" presetClass="exit" presetSubtype="4" fill="hold" nodeType="withEffect">
                                  <p:stCondLst>
                                    <p:cond delay="0"/>
                                  </p:stCondLst>
                                  <p:childTnLst>
                                    <p:anim calcmode="lin" valueType="num">
                                      <p:cBhvr additive="base">
                                        <p:cTn id="250" dur="500"/>
                                        <p:tgtEl>
                                          <p:spTgt spid="236"/>
                                        </p:tgtEl>
                                        <p:attrNameLst>
                                          <p:attrName>ppt_x</p:attrName>
                                        </p:attrNameLst>
                                      </p:cBhvr>
                                      <p:tavLst>
                                        <p:tav tm="0">
                                          <p:val>
                                            <p:strVal val="ppt_x"/>
                                          </p:val>
                                        </p:tav>
                                        <p:tav tm="100000">
                                          <p:val>
                                            <p:strVal val="ppt_x"/>
                                          </p:val>
                                        </p:tav>
                                      </p:tavLst>
                                    </p:anim>
                                    <p:anim calcmode="lin" valueType="num">
                                      <p:cBhvr additive="base">
                                        <p:cTn id="251" dur="500"/>
                                        <p:tgtEl>
                                          <p:spTgt spid="236"/>
                                        </p:tgtEl>
                                        <p:attrNameLst>
                                          <p:attrName>ppt_y</p:attrName>
                                        </p:attrNameLst>
                                      </p:cBhvr>
                                      <p:tavLst>
                                        <p:tav tm="0">
                                          <p:val>
                                            <p:strVal val="ppt_y"/>
                                          </p:val>
                                        </p:tav>
                                        <p:tav tm="100000">
                                          <p:val>
                                            <p:strVal val="1+ppt_h/2"/>
                                          </p:val>
                                        </p:tav>
                                      </p:tavLst>
                                    </p:anim>
                                    <p:set>
                                      <p:cBhvr>
                                        <p:cTn id="252" dur="1" fill="hold">
                                          <p:stCondLst>
                                            <p:cond delay="499"/>
                                          </p:stCondLst>
                                        </p:cTn>
                                        <p:tgtEl>
                                          <p:spTgt spid="236"/>
                                        </p:tgtEl>
                                        <p:attrNameLst>
                                          <p:attrName>style.visibility</p:attrName>
                                        </p:attrNameLst>
                                      </p:cBhvr>
                                      <p:to>
                                        <p:strVal val="hidden"/>
                                      </p:to>
                                    </p:set>
                                  </p:childTnLst>
                                </p:cTn>
                              </p:par>
                              <p:par>
                                <p:cTn id="253" presetID="2" presetClass="exit" presetSubtype="4" fill="hold" nodeType="withEffect">
                                  <p:stCondLst>
                                    <p:cond delay="0"/>
                                  </p:stCondLst>
                                  <p:childTnLst>
                                    <p:anim calcmode="lin" valueType="num">
                                      <p:cBhvr additive="base">
                                        <p:cTn id="254" dur="500"/>
                                        <p:tgtEl>
                                          <p:spTgt spid="237"/>
                                        </p:tgtEl>
                                        <p:attrNameLst>
                                          <p:attrName>ppt_x</p:attrName>
                                        </p:attrNameLst>
                                      </p:cBhvr>
                                      <p:tavLst>
                                        <p:tav tm="0">
                                          <p:val>
                                            <p:strVal val="ppt_x"/>
                                          </p:val>
                                        </p:tav>
                                        <p:tav tm="100000">
                                          <p:val>
                                            <p:strVal val="ppt_x"/>
                                          </p:val>
                                        </p:tav>
                                      </p:tavLst>
                                    </p:anim>
                                    <p:anim calcmode="lin" valueType="num">
                                      <p:cBhvr additive="base">
                                        <p:cTn id="255" dur="500"/>
                                        <p:tgtEl>
                                          <p:spTgt spid="237"/>
                                        </p:tgtEl>
                                        <p:attrNameLst>
                                          <p:attrName>ppt_y</p:attrName>
                                        </p:attrNameLst>
                                      </p:cBhvr>
                                      <p:tavLst>
                                        <p:tav tm="0">
                                          <p:val>
                                            <p:strVal val="ppt_y"/>
                                          </p:val>
                                        </p:tav>
                                        <p:tav tm="100000">
                                          <p:val>
                                            <p:strVal val="1+ppt_h/2"/>
                                          </p:val>
                                        </p:tav>
                                      </p:tavLst>
                                    </p:anim>
                                    <p:set>
                                      <p:cBhvr>
                                        <p:cTn id="256" dur="1" fill="hold">
                                          <p:stCondLst>
                                            <p:cond delay="499"/>
                                          </p:stCondLst>
                                        </p:cTn>
                                        <p:tgtEl>
                                          <p:spTgt spid="237"/>
                                        </p:tgtEl>
                                        <p:attrNameLst>
                                          <p:attrName>style.visibility</p:attrName>
                                        </p:attrNameLst>
                                      </p:cBhvr>
                                      <p:to>
                                        <p:strVal val="hidden"/>
                                      </p:to>
                                    </p:set>
                                  </p:childTnLst>
                                </p:cTn>
                              </p:par>
                              <p:par>
                                <p:cTn id="257" presetID="2" presetClass="exit" presetSubtype="4" fill="hold" grpId="0" nodeType="withEffect">
                                  <p:stCondLst>
                                    <p:cond delay="0"/>
                                  </p:stCondLst>
                                  <p:childTnLst>
                                    <p:anim calcmode="lin" valueType="num">
                                      <p:cBhvr additive="base">
                                        <p:cTn id="258" dur="500"/>
                                        <p:tgtEl>
                                          <p:spTgt spid="238"/>
                                        </p:tgtEl>
                                        <p:attrNameLst>
                                          <p:attrName>ppt_x</p:attrName>
                                        </p:attrNameLst>
                                      </p:cBhvr>
                                      <p:tavLst>
                                        <p:tav tm="0">
                                          <p:val>
                                            <p:strVal val="ppt_x"/>
                                          </p:val>
                                        </p:tav>
                                        <p:tav tm="100000">
                                          <p:val>
                                            <p:strVal val="ppt_x"/>
                                          </p:val>
                                        </p:tav>
                                      </p:tavLst>
                                    </p:anim>
                                    <p:anim calcmode="lin" valueType="num">
                                      <p:cBhvr additive="base">
                                        <p:cTn id="259" dur="500"/>
                                        <p:tgtEl>
                                          <p:spTgt spid="238"/>
                                        </p:tgtEl>
                                        <p:attrNameLst>
                                          <p:attrName>ppt_y</p:attrName>
                                        </p:attrNameLst>
                                      </p:cBhvr>
                                      <p:tavLst>
                                        <p:tav tm="0">
                                          <p:val>
                                            <p:strVal val="ppt_y"/>
                                          </p:val>
                                        </p:tav>
                                        <p:tav tm="100000">
                                          <p:val>
                                            <p:strVal val="1+ppt_h/2"/>
                                          </p:val>
                                        </p:tav>
                                      </p:tavLst>
                                    </p:anim>
                                    <p:set>
                                      <p:cBhvr>
                                        <p:cTn id="260" dur="1" fill="hold">
                                          <p:stCondLst>
                                            <p:cond delay="499"/>
                                          </p:stCondLst>
                                        </p:cTn>
                                        <p:tgtEl>
                                          <p:spTgt spid="238"/>
                                        </p:tgtEl>
                                        <p:attrNameLst>
                                          <p:attrName>style.visibility</p:attrName>
                                        </p:attrNameLst>
                                      </p:cBhvr>
                                      <p:to>
                                        <p:strVal val="hidden"/>
                                      </p:to>
                                    </p:set>
                                  </p:childTnLst>
                                </p:cTn>
                              </p:par>
                              <p:par>
                                <p:cTn id="261" presetID="2" presetClass="exit" presetSubtype="4" fill="hold" nodeType="withEffect">
                                  <p:stCondLst>
                                    <p:cond delay="0"/>
                                  </p:stCondLst>
                                  <p:childTnLst>
                                    <p:anim calcmode="lin" valueType="num">
                                      <p:cBhvr additive="base">
                                        <p:cTn id="262" dur="500"/>
                                        <p:tgtEl>
                                          <p:spTgt spid="239"/>
                                        </p:tgtEl>
                                        <p:attrNameLst>
                                          <p:attrName>ppt_x</p:attrName>
                                        </p:attrNameLst>
                                      </p:cBhvr>
                                      <p:tavLst>
                                        <p:tav tm="0">
                                          <p:val>
                                            <p:strVal val="ppt_x"/>
                                          </p:val>
                                        </p:tav>
                                        <p:tav tm="100000">
                                          <p:val>
                                            <p:strVal val="ppt_x"/>
                                          </p:val>
                                        </p:tav>
                                      </p:tavLst>
                                    </p:anim>
                                    <p:anim calcmode="lin" valueType="num">
                                      <p:cBhvr additive="base">
                                        <p:cTn id="263" dur="500"/>
                                        <p:tgtEl>
                                          <p:spTgt spid="239"/>
                                        </p:tgtEl>
                                        <p:attrNameLst>
                                          <p:attrName>ppt_y</p:attrName>
                                        </p:attrNameLst>
                                      </p:cBhvr>
                                      <p:tavLst>
                                        <p:tav tm="0">
                                          <p:val>
                                            <p:strVal val="ppt_y"/>
                                          </p:val>
                                        </p:tav>
                                        <p:tav tm="100000">
                                          <p:val>
                                            <p:strVal val="1+ppt_h/2"/>
                                          </p:val>
                                        </p:tav>
                                      </p:tavLst>
                                    </p:anim>
                                    <p:set>
                                      <p:cBhvr>
                                        <p:cTn id="264" dur="1" fill="hold">
                                          <p:stCondLst>
                                            <p:cond delay="499"/>
                                          </p:stCondLst>
                                        </p:cTn>
                                        <p:tgtEl>
                                          <p:spTgt spid="239"/>
                                        </p:tgtEl>
                                        <p:attrNameLst>
                                          <p:attrName>style.visibility</p:attrName>
                                        </p:attrNameLst>
                                      </p:cBhvr>
                                      <p:to>
                                        <p:strVal val="hidden"/>
                                      </p:to>
                                    </p:set>
                                  </p:childTnLst>
                                </p:cTn>
                              </p:par>
                              <p:par>
                                <p:cTn id="265" presetID="2" presetClass="exit" presetSubtype="4" fill="hold" nodeType="withEffect">
                                  <p:stCondLst>
                                    <p:cond delay="0"/>
                                  </p:stCondLst>
                                  <p:childTnLst>
                                    <p:anim calcmode="lin" valueType="num">
                                      <p:cBhvr additive="base">
                                        <p:cTn id="266" dur="500"/>
                                        <p:tgtEl>
                                          <p:spTgt spid="240"/>
                                        </p:tgtEl>
                                        <p:attrNameLst>
                                          <p:attrName>ppt_x</p:attrName>
                                        </p:attrNameLst>
                                      </p:cBhvr>
                                      <p:tavLst>
                                        <p:tav tm="0">
                                          <p:val>
                                            <p:strVal val="ppt_x"/>
                                          </p:val>
                                        </p:tav>
                                        <p:tav tm="100000">
                                          <p:val>
                                            <p:strVal val="ppt_x"/>
                                          </p:val>
                                        </p:tav>
                                      </p:tavLst>
                                    </p:anim>
                                    <p:anim calcmode="lin" valueType="num">
                                      <p:cBhvr additive="base">
                                        <p:cTn id="267" dur="500"/>
                                        <p:tgtEl>
                                          <p:spTgt spid="240"/>
                                        </p:tgtEl>
                                        <p:attrNameLst>
                                          <p:attrName>ppt_y</p:attrName>
                                        </p:attrNameLst>
                                      </p:cBhvr>
                                      <p:tavLst>
                                        <p:tav tm="0">
                                          <p:val>
                                            <p:strVal val="ppt_y"/>
                                          </p:val>
                                        </p:tav>
                                        <p:tav tm="100000">
                                          <p:val>
                                            <p:strVal val="1+ppt_h/2"/>
                                          </p:val>
                                        </p:tav>
                                      </p:tavLst>
                                    </p:anim>
                                    <p:set>
                                      <p:cBhvr>
                                        <p:cTn id="268" dur="1" fill="hold">
                                          <p:stCondLst>
                                            <p:cond delay="499"/>
                                          </p:stCondLst>
                                        </p:cTn>
                                        <p:tgtEl>
                                          <p:spTgt spid="240"/>
                                        </p:tgtEl>
                                        <p:attrNameLst>
                                          <p:attrName>style.visibility</p:attrName>
                                        </p:attrNameLst>
                                      </p:cBhvr>
                                      <p:to>
                                        <p:strVal val="hidden"/>
                                      </p:to>
                                    </p:set>
                                  </p:childTnLst>
                                </p:cTn>
                              </p:par>
                              <p:par>
                                <p:cTn id="269" presetID="2" presetClass="exit" presetSubtype="4" fill="hold" nodeType="withEffect">
                                  <p:stCondLst>
                                    <p:cond delay="0"/>
                                  </p:stCondLst>
                                  <p:childTnLst>
                                    <p:anim calcmode="lin" valueType="num">
                                      <p:cBhvr additive="base">
                                        <p:cTn id="270" dur="500"/>
                                        <p:tgtEl>
                                          <p:spTgt spid="241"/>
                                        </p:tgtEl>
                                        <p:attrNameLst>
                                          <p:attrName>ppt_x</p:attrName>
                                        </p:attrNameLst>
                                      </p:cBhvr>
                                      <p:tavLst>
                                        <p:tav tm="0">
                                          <p:val>
                                            <p:strVal val="ppt_x"/>
                                          </p:val>
                                        </p:tav>
                                        <p:tav tm="100000">
                                          <p:val>
                                            <p:strVal val="ppt_x"/>
                                          </p:val>
                                        </p:tav>
                                      </p:tavLst>
                                    </p:anim>
                                    <p:anim calcmode="lin" valueType="num">
                                      <p:cBhvr additive="base">
                                        <p:cTn id="271" dur="500"/>
                                        <p:tgtEl>
                                          <p:spTgt spid="241"/>
                                        </p:tgtEl>
                                        <p:attrNameLst>
                                          <p:attrName>ppt_y</p:attrName>
                                        </p:attrNameLst>
                                      </p:cBhvr>
                                      <p:tavLst>
                                        <p:tav tm="0">
                                          <p:val>
                                            <p:strVal val="ppt_y"/>
                                          </p:val>
                                        </p:tav>
                                        <p:tav tm="100000">
                                          <p:val>
                                            <p:strVal val="1+ppt_h/2"/>
                                          </p:val>
                                        </p:tav>
                                      </p:tavLst>
                                    </p:anim>
                                    <p:set>
                                      <p:cBhvr>
                                        <p:cTn id="272" dur="1" fill="hold">
                                          <p:stCondLst>
                                            <p:cond delay="499"/>
                                          </p:stCondLst>
                                        </p:cTn>
                                        <p:tgtEl>
                                          <p:spTgt spid="241"/>
                                        </p:tgtEl>
                                        <p:attrNameLst>
                                          <p:attrName>style.visibility</p:attrName>
                                        </p:attrNameLst>
                                      </p:cBhvr>
                                      <p:to>
                                        <p:strVal val="hidden"/>
                                      </p:to>
                                    </p:set>
                                  </p:childTnLst>
                                </p:cTn>
                              </p:par>
                              <p:par>
                                <p:cTn id="273" presetID="2" presetClass="exit" presetSubtype="4" fill="hold" nodeType="withEffect">
                                  <p:stCondLst>
                                    <p:cond delay="0"/>
                                  </p:stCondLst>
                                  <p:childTnLst>
                                    <p:anim calcmode="lin" valueType="num">
                                      <p:cBhvr additive="base">
                                        <p:cTn id="274" dur="500"/>
                                        <p:tgtEl>
                                          <p:spTgt spid="242"/>
                                        </p:tgtEl>
                                        <p:attrNameLst>
                                          <p:attrName>ppt_x</p:attrName>
                                        </p:attrNameLst>
                                      </p:cBhvr>
                                      <p:tavLst>
                                        <p:tav tm="0">
                                          <p:val>
                                            <p:strVal val="ppt_x"/>
                                          </p:val>
                                        </p:tav>
                                        <p:tav tm="100000">
                                          <p:val>
                                            <p:strVal val="ppt_x"/>
                                          </p:val>
                                        </p:tav>
                                      </p:tavLst>
                                    </p:anim>
                                    <p:anim calcmode="lin" valueType="num">
                                      <p:cBhvr additive="base">
                                        <p:cTn id="275" dur="500"/>
                                        <p:tgtEl>
                                          <p:spTgt spid="242"/>
                                        </p:tgtEl>
                                        <p:attrNameLst>
                                          <p:attrName>ppt_y</p:attrName>
                                        </p:attrNameLst>
                                      </p:cBhvr>
                                      <p:tavLst>
                                        <p:tav tm="0">
                                          <p:val>
                                            <p:strVal val="ppt_y"/>
                                          </p:val>
                                        </p:tav>
                                        <p:tav tm="100000">
                                          <p:val>
                                            <p:strVal val="1+ppt_h/2"/>
                                          </p:val>
                                        </p:tav>
                                      </p:tavLst>
                                    </p:anim>
                                    <p:set>
                                      <p:cBhvr>
                                        <p:cTn id="276" dur="1" fill="hold">
                                          <p:stCondLst>
                                            <p:cond delay="499"/>
                                          </p:stCondLst>
                                        </p:cTn>
                                        <p:tgtEl>
                                          <p:spTgt spid="242"/>
                                        </p:tgtEl>
                                        <p:attrNameLst>
                                          <p:attrName>style.visibility</p:attrName>
                                        </p:attrNameLst>
                                      </p:cBhvr>
                                      <p:to>
                                        <p:strVal val="hidden"/>
                                      </p:to>
                                    </p:set>
                                  </p:childTnLst>
                                </p:cTn>
                              </p:par>
                              <p:par>
                                <p:cTn id="277" presetID="2" presetClass="exit" presetSubtype="4" fill="hold" nodeType="withEffect">
                                  <p:stCondLst>
                                    <p:cond delay="0"/>
                                  </p:stCondLst>
                                  <p:childTnLst>
                                    <p:anim calcmode="lin" valueType="num">
                                      <p:cBhvr additive="base">
                                        <p:cTn id="278" dur="500"/>
                                        <p:tgtEl>
                                          <p:spTgt spid="243"/>
                                        </p:tgtEl>
                                        <p:attrNameLst>
                                          <p:attrName>ppt_x</p:attrName>
                                        </p:attrNameLst>
                                      </p:cBhvr>
                                      <p:tavLst>
                                        <p:tav tm="0">
                                          <p:val>
                                            <p:strVal val="ppt_x"/>
                                          </p:val>
                                        </p:tav>
                                        <p:tav tm="100000">
                                          <p:val>
                                            <p:strVal val="ppt_x"/>
                                          </p:val>
                                        </p:tav>
                                      </p:tavLst>
                                    </p:anim>
                                    <p:anim calcmode="lin" valueType="num">
                                      <p:cBhvr additive="base">
                                        <p:cTn id="279" dur="500"/>
                                        <p:tgtEl>
                                          <p:spTgt spid="243"/>
                                        </p:tgtEl>
                                        <p:attrNameLst>
                                          <p:attrName>ppt_y</p:attrName>
                                        </p:attrNameLst>
                                      </p:cBhvr>
                                      <p:tavLst>
                                        <p:tav tm="0">
                                          <p:val>
                                            <p:strVal val="ppt_y"/>
                                          </p:val>
                                        </p:tav>
                                        <p:tav tm="100000">
                                          <p:val>
                                            <p:strVal val="1+ppt_h/2"/>
                                          </p:val>
                                        </p:tav>
                                      </p:tavLst>
                                    </p:anim>
                                    <p:set>
                                      <p:cBhvr>
                                        <p:cTn id="280" dur="1" fill="hold">
                                          <p:stCondLst>
                                            <p:cond delay="499"/>
                                          </p:stCondLst>
                                        </p:cTn>
                                        <p:tgtEl>
                                          <p:spTgt spid="243"/>
                                        </p:tgtEl>
                                        <p:attrNameLst>
                                          <p:attrName>style.visibility</p:attrName>
                                        </p:attrNameLst>
                                      </p:cBhvr>
                                      <p:to>
                                        <p:strVal val="hidden"/>
                                      </p:to>
                                    </p:set>
                                  </p:childTnLst>
                                </p:cTn>
                              </p:par>
                              <p:par>
                                <p:cTn id="281" presetID="2" presetClass="exit" presetSubtype="4" fill="hold" nodeType="withEffect">
                                  <p:stCondLst>
                                    <p:cond delay="0"/>
                                  </p:stCondLst>
                                  <p:childTnLst>
                                    <p:anim calcmode="lin" valueType="num">
                                      <p:cBhvr additive="base">
                                        <p:cTn id="282" dur="500"/>
                                        <p:tgtEl>
                                          <p:spTgt spid="244"/>
                                        </p:tgtEl>
                                        <p:attrNameLst>
                                          <p:attrName>ppt_x</p:attrName>
                                        </p:attrNameLst>
                                      </p:cBhvr>
                                      <p:tavLst>
                                        <p:tav tm="0">
                                          <p:val>
                                            <p:strVal val="ppt_x"/>
                                          </p:val>
                                        </p:tav>
                                        <p:tav tm="100000">
                                          <p:val>
                                            <p:strVal val="ppt_x"/>
                                          </p:val>
                                        </p:tav>
                                      </p:tavLst>
                                    </p:anim>
                                    <p:anim calcmode="lin" valueType="num">
                                      <p:cBhvr additive="base">
                                        <p:cTn id="283" dur="500"/>
                                        <p:tgtEl>
                                          <p:spTgt spid="244"/>
                                        </p:tgtEl>
                                        <p:attrNameLst>
                                          <p:attrName>ppt_y</p:attrName>
                                        </p:attrNameLst>
                                      </p:cBhvr>
                                      <p:tavLst>
                                        <p:tav tm="0">
                                          <p:val>
                                            <p:strVal val="ppt_y"/>
                                          </p:val>
                                        </p:tav>
                                        <p:tav tm="100000">
                                          <p:val>
                                            <p:strVal val="1+ppt_h/2"/>
                                          </p:val>
                                        </p:tav>
                                      </p:tavLst>
                                    </p:anim>
                                    <p:set>
                                      <p:cBhvr>
                                        <p:cTn id="284" dur="1" fill="hold">
                                          <p:stCondLst>
                                            <p:cond delay="499"/>
                                          </p:stCondLst>
                                        </p:cTn>
                                        <p:tgtEl>
                                          <p:spTgt spid="244"/>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45"/>
                                        </p:tgtEl>
                                        <p:attrNameLst>
                                          <p:attrName>ppt_x</p:attrName>
                                        </p:attrNameLst>
                                      </p:cBhvr>
                                      <p:tavLst>
                                        <p:tav tm="0">
                                          <p:val>
                                            <p:strVal val="ppt_x"/>
                                          </p:val>
                                        </p:tav>
                                        <p:tav tm="100000">
                                          <p:val>
                                            <p:strVal val="ppt_x"/>
                                          </p:val>
                                        </p:tav>
                                      </p:tavLst>
                                    </p:anim>
                                    <p:anim calcmode="lin" valueType="num">
                                      <p:cBhvr additive="base">
                                        <p:cTn id="287" dur="500"/>
                                        <p:tgtEl>
                                          <p:spTgt spid="245"/>
                                        </p:tgtEl>
                                        <p:attrNameLst>
                                          <p:attrName>ppt_y</p:attrName>
                                        </p:attrNameLst>
                                      </p:cBhvr>
                                      <p:tavLst>
                                        <p:tav tm="0">
                                          <p:val>
                                            <p:strVal val="ppt_y"/>
                                          </p:val>
                                        </p:tav>
                                        <p:tav tm="100000">
                                          <p:val>
                                            <p:strVal val="1+ppt_h/2"/>
                                          </p:val>
                                        </p:tav>
                                      </p:tavLst>
                                    </p:anim>
                                    <p:set>
                                      <p:cBhvr>
                                        <p:cTn id="288" dur="1" fill="hold">
                                          <p:stCondLst>
                                            <p:cond delay="499"/>
                                          </p:stCondLst>
                                        </p:cTn>
                                        <p:tgtEl>
                                          <p:spTgt spid="245"/>
                                        </p:tgtEl>
                                        <p:attrNameLst>
                                          <p:attrName>style.visibility</p:attrName>
                                        </p:attrNameLst>
                                      </p:cBhvr>
                                      <p:to>
                                        <p:strVal val="hidden"/>
                                      </p:to>
                                    </p:set>
                                  </p:childTnLst>
                                </p:cTn>
                              </p:par>
                              <p:par>
                                <p:cTn id="289" presetID="2" presetClass="exit" presetSubtype="4" fill="hold" nodeType="withEffect">
                                  <p:stCondLst>
                                    <p:cond delay="0"/>
                                  </p:stCondLst>
                                  <p:childTnLst>
                                    <p:anim calcmode="lin" valueType="num">
                                      <p:cBhvr additive="base">
                                        <p:cTn id="290" dur="500"/>
                                        <p:tgtEl>
                                          <p:spTgt spid="111"/>
                                        </p:tgtEl>
                                        <p:attrNameLst>
                                          <p:attrName>ppt_x</p:attrName>
                                        </p:attrNameLst>
                                      </p:cBhvr>
                                      <p:tavLst>
                                        <p:tav tm="0">
                                          <p:val>
                                            <p:strVal val="ppt_x"/>
                                          </p:val>
                                        </p:tav>
                                        <p:tav tm="100000">
                                          <p:val>
                                            <p:strVal val="ppt_x"/>
                                          </p:val>
                                        </p:tav>
                                      </p:tavLst>
                                    </p:anim>
                                    <p:anim calcmode="lin" valueType="num">
                                      <p:cBhvr additive="base">
                                        <p:cTn id="291" dur="500"/>
                                        <p:tgtEl>
                                          <p:spTgt spid="111"/>
                                        </p:tgtEl>
                                        <p:attrNameLst>
                                          <p:attrName>ppt_y</p:attrName>
                                        </p:attrNameLst>
                                      </p:cBhvr>
                                      <p:tavLst>
                                        <p:tav tm="0">
                                          <p:val>
                                            <p:strVal val="ppt_y"/>
                                          </p:val>
                                        </p:tav>
                                        <p:tav tm="100000">
                                          <p:val>
                                            <p:strVal val="1+ppt_h/2"/>
                                          </p:val>
                                        </p:tav>
                                      </p:tavLst>
                                    </p:anim>
                                    <p:set>
                                      <p:cBhvr>
                                        <p:cTn id="292" dur="1" fill="hold">
                                          <p:stCondLst>
                                            <p:cond delay="499"/>
                                          </p:stCondLst>
                                        </p:cTn>
                                        <p:tgtEl>
                                          <p:spTgt spid="111"/>
                                        </p:tgtEl>
                                        <p:attrNameLst>
                                          <p:attrName>style.visibility</p:attrName>
                                        </p:attrNameLst>
                                      </p:cBhvr>
                                      <p:to>
                                        <p:strVal val="hidden"/>
                                      </p:to>
                                    </p:set>
                                  </p:childTnLst>
                                </p:cTn>
                              </p:par>
                              <p:par>
                                <p:cTn id="293" presetID="2" presetClass="exit" presetSubtype="4" fill="hold" nodeType="withEffect">
                                  <p:stCondLst>
                                    <p:cond delay="0"/>
                                  </p:stCondLst>
                                  <p:childTnLst>
                                    <p:anim calcmode="lin" valueType="num">
                                      <p:cBhvr additive="base">
                                        <p:cTn id="294" dur="500"/>
                                        <p:tgtEl>
                                          <p:spTgt spid="119"/>
                                        </p:tgtEl>
                                        <p:attrNameLst>
                                          <p:attrName>ppt_x</p:attrName>
                                        </p:attrNameLst>
                                      </p:cBhvr>
                                      <p:tavLst>
                                        <p:tav tm="0">
                                          <p:val>
                                            <p:strVal val="ppt_x"/>
                                          </p:val>
                                        </p:tav>
                                        <p:tav tm="100000">
                                          <p:val>
                                            <p:strVal val="ppt_x"/>
                                          </p:val>
                                        </p:tav>
                                      </p:tavLst>
                                    </p:anim>
                                    <p:anim calcmode="lin" valueType="num">
                                      <p:cBhvr additive="base">
                                        <p:cTn id="295" dur="500"/>
                                        <p:tgtEl>
                                          <p:spTgt spid="119"/>
                                        </p:tgtEl>
                                        <p:attrNameLst>
                                          <p:attrName>ppt_y</p:attrName>
                                        </p:attrNameLst>
                                      </p:cBhvr>
                                      <p:tavLst>
                                        <p:tav tm="0">
                                          <p:val>
                                            <p:strVal val="ppt_y"/>
                                          </p:val>
                                        </p:tav>
                                        <p:tav tm="100000">
                                          <p:val>
                                            <p:strVal val="1+ppt_h/2"/>
                                          </p:val>
                                        </p:tav>
                                      </p:tavLst>
                                    </p:anim>
                                    <p:set>
                                      <p:cBhvr>
                                        <p:cTn id="296" dur="1" fill="hold">
                                          <p:stCondLst>
                                            <p:cond delay="499"/>
                                          </p:stCondLst>
                                        </p:cTn>
                                        <p:tgtEl>
                                          <p:spTgt spid="119"/>
                                        </p:tgtEl>
                                        <p:attrNameLst>
                                          <p:attrName>style.visibility</p:attrName>
                                        </p:attrNameLst>
                                      </p:cBhvr>
                                      <p:to>
                                        <p:strVal val="hidden"/>
                                      </p:to>
                                    </p:set>
                                  </p:childTnLst>
                                </p:cTn>
                              </p:par>
                              <p:par>
                                <p:cTn id="297" presetID="2" presetClass="exit" presetSubtype="4" fill="hold" nodeType="withEffect">
                                  <p:stCondLst>
                                    <p:cond delay="0"/>
                                  </p:stCondLst>
                                  <p:childTnLst>
                                    <p:anim calcmode="lin" valueType="num">
                                      <p:cBhvr additive="base">
                                        <p:cTn id="298" dur="500"/>
                                        <p:tgtEl>
                                          <p:spTgt spid="118"/>
                                        </p:tgtEl>
                                        <p:attrNameLst>
                                          <p:attrName>ppt_x</p:attrName>
                                        </p:attrNameLst>
                                      </p:cBhvr>
                                      <p:tavLst>
                                        <p:tav tm="0">
                                          <p:val>
                                            <p:strVal val="ppt_x"/>
                                          </p:val>
                                        </p:tav>
                                        <p:tav tm="100000">
                                          <p:val>
                                            <p:strVal val="ppt_x"/>
                                          </p:val>
                                        </p:tav>
                                      </p:tavLst>
                                    </p:anim>
                                    <p:anim calcmode="lin" valueType="num">
                                      <p:cBhvr additive="base">
                                        <p:cTn id="299" dur="500"/>
                                        <p:tgtEl>
                                          <p:spTgt spid="118"/>
                                        </p:tgtEl>
                                        <p:attrNameLst>
                                          <p:attrName>ppt_y</p:attrName>
                                        </p:attrNameLst>
                                      </p:cBhvr>
                                      <p:tavLst>
                                        <p:tav tm="0">
                                          <p:val>
                                            <p:strVal val="ppt_y"/>
                                          </p:val>
                                        </p:tav>
                                        <p:tav tm="100000">
                                          <p:val>
                                            <p:strVal val="1+ppt_h/2"/>
                                          </p:val>
                                        </p:tav>
                                      </p:tavLst>
                                    </p:anim>
                                    <p:set>
                                      <p:cBhvr>
                                        <p:cTn id="300" dur="1" fill="hold">
                                          <p:stCondLst>
                                            <p:cond delay="499"/>
                                          </p:stCondLst>
                                        </p:cTn>
                                        <p:tgtEl>
                                          <p:spTgt spid="118"/>
                                        </p:tgtEl>
                                        <p:attrNameLst>
                                          <p:attrName>style.visibility</p:attrName>
                                        </p:attrNameLst>
                                      </p:cBhvr>
                                      <p:to>
                                        <p:strVal val="hidden"/>
                                      </p:to>
                                    </p:set>
                                  </p:childTnLst>
                                </p:cTn>
                              </p:par>
                              <p:par>
                                <p:cTn id="301" presetID="2" presetClass="exit" presetSubtype="4" fill="hold" nodeType="withEffect">
                                  <p:stCondLst>
                                    <p:cond delay="0"/>
                                  </p:stCondLst>
                                  <p:childTnLst>
                                    <p:anim calcmode="lin" valueType="num">
                                      <p:cBhvr additive="base">
                                        <p:cTn id="302" dur="500"/>
                                        <p:tgtEl>
                                          <p:spTgt spid="112"/>
                                        </p:tgtEl>
                                        <p:attrNameLst>
                                          <p:attrName>ppt_x</p:attrName>
                                        </p:attrNameLst>
                                      </p:cBhvr>
                                      <p:tavLst>
                                        <p:tav tm="0">
                                          <p:val>
                                            <p:strVal val="ppt_x"/>
                                          </p:val>
                                        </p:tav>
                                        <p:tav tm="100000">
                                          <p:val>
                                            <p:strVal val="ppt_x"/>
                                          </p:val>
                                        </p:tav>
                                      </p:tavLst>
                                    </p:anim>
                                    <p:anim calcmode="lin" valueType="num">
                                      <p:cBhvr additive="base">
                                        <p:cTn id="303" dur="500"/>
                                        <p:tgtEl>
                                          <p:spTgt spid="112"/>
                                        </p:tgtEl>
                                        <p:attrNameLst>
                                          <p:attrName>ppt_y</p:attrName>
                                        </p:attrNameLst>
                                      </p:cBhvr>
                                      <p:tavLst>
                                        <p:tav tm="0">
                                          <p:val>
                                            <p:strVal val="ppt_y"/>
                                          </p:val>
                                        </p:tav>
                                        <p:tav tm="100000">
                                          <p:val>
                                            <p:strVal val="1+ppt_h/2"/>
                                          </p:val>
                                        </p:tav>
                                      </p:tavLst>
                                    </p:anim>
                                    <p:set>
                                      <p:cBhvr>
                                        <p:cTn id="304" dur="1" fill="hold">
                                          <p:stCondLst>
                                            <p:cond delay="499"/>
                                          </p:stCondLst>
                                        </p:cTn>
                                        <p:tgtEl>
                                          <p:spTgt spid="112"/>
                                        </p:tgtEl>
                                        <p:attrNameLst>
                                          <p:attrName>style.visibility</p:attrName>
                                        </p:attrNameLst>
                                      </p:cBhvr>
                                      <p:to>
                                        <p:strVal val="hidden"/>
                                      </p:to>
                                    </p:set>
                                  </p:childTnLst>
                                </p:cTn>
                              </p:par>
                              <p:par>
                                <p:cTn id="305" presetID="2" presetClass="exit" presetSubtype="4" fill="hold" nodeType="withEffect">
                                  <p:stCondLst>
                                    <p:cond delay="0"/>
                                  </p:stCondLst>
                                  <p:childTnLst>
                                    <p:anim calcmode="lin" valueType="num">
                                      <p:cBhvr additive="base">
                                        <p:cTn id="306" dur="500"/>
                                        <p:tgtEl>
                                          <p:spTgt spid="120"/>
                                        </p:tgtEl>
                                        <p:attrNameLst>
                                          <p:attrName>ppt_x</p:attrName>
                                        </p:attrNameLst>
                                      </p:cBhvr>
                                      <p:tavLst>
                                        <p:tav tm="0">
                                          <p:val>
                                            <p:strVal val="ppt_x"/>
                                          </p:val>
                                        </p:tav>
                                        <p:tav tm="100000">
                                          <p:val>
                                            <p:strVal val="ppt_x"/>
                                          </p:val>
                                        </p:tav>
                                      </p:tavLst>
                                    </p:anim>
                                    <p:anim calcmode="lin" valueType="num">
                                      <p:cBhvr additive="base">
                                        <p:cTn id="307" dur="500"/>
                                        <p:tgtEl>
                                          <p:spTgt spid="120"/>
                                        </p:tgtEl>
                                        <p:attrNameLst>
                                          <p:attrName>ppt_y</p:attrName>
                                        </p:attrNameLst>
                                      </p:cBhvr>
                                      <p:tavLst>
                                        <p:tav tm="0">
                                          <p:val>
                                            <p:strVal val="ppt_y"/>
                                          </p:val>
                                        </p:tav>
                                        <p:tav tm="100000">
                                          <p:val>
                                            <p:strVal val="1+ppt_h/2"/>
                                          </p:val>
                                        </p:tav>
                                      </p:tavLst>
                                    </p:anim>
                                    <p:set>
                                      <p:cBhvr>
                                        <p:cTn id="308" dur="1" fill="hold">
                                          <p:stCondLst>
                                            <p:cond delay="499"/>
                                          </p:stCondLst>
                                        </p:cTn>
                                        <p:tgtEl>
                                          <p:spTgt spid="120"/>
                                        </p:tgtEl>
                                        <p:attrNameLst>
                                          <p:attrName>style.visibility</p:attrName>
                                        </p:attrNameLst>
                                      </p:cBhvr>
                                      <p:to>
                                        <p:strVal val="hidden"/>
                                      </p:to>
                                    </p:set>
                                  </p:childTnLst>
                                </p:cTn>
                              </p:par>
                              <p:par>
                                <p:cTn id="309" presetID="2" presetClass="exit" presetSubtype="4" fill="hold" nodeType="withEffect">
                                  <p:stCondLst>
                                    <p:cond delay="0"/>
                                  </p:stCondLst>
                                  <p:childTnLst>
                                    <p:anim calcmode="lin" valueType="num">
                                      <p:cBhvr additive="base">
                                        <p:cTn id="310" dur="500"/>
                                        <p:tgtEl>
                                          <p:spTgt spid="113"/>
                                        </p:tgtEl>
                                        <p:attrNameLst>
                                          <p:attrName>ppt_x</p:attrName>
                                        </p:attrNameLst>
                                      </p:cBhvr>
                                      <p:tavLst>
                                        <p:tav tm="0">
                                          <p:val>
                                            <p:strVal val="ppt_x"/>
                                          </p:val>
                                        </p:tav>
                                        <p:tav tm="100000">
                                          <p:val>
                                            <p:strVal val="ppt_x"/>
                                          </p:val>
                                        </p:tav>
                                      </p:tavLst>
                                    </p:anim>
                                    <p:anim calcmode="lin" valueType="num">
                                      <p:cBhvr additive="base">
                                        <p:cTn id="311" dur="500"/>
                                        <p:tgtEl>
                                          <p:spTgt spid="113"/>
                                        </p:tgtEl>
                                        <p:attrNameLst>
                                          <p:attrName>ppt_y</p:attrName>
                                        </p:attrNameLst>
                                      </p:cBhvr>
                                      <p:tavLst>
                                        <p:tav tm="0">
                                          <p:val>
                                            <p:strVal val="ppt_y"/>
                                          </p:val>
                                        </p:tav>
                                        <p:tav tm="100000">
                                          <p:val>
                                            <p:strVal val="1+ppt_h/2"/>
                                          </p:val>
                                        </p:tav>
                                      </p:tavLst>
                                    </p:anim>
                                    <p:set>
                                      <p:cBhvr>
                                        <p:cTn id="312" dur="1" fill="hold">
                                          <p:stCondLst>
                                            <p:cond delay="499"/>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185" grpId="0"/>
      <p:bldP spid="186" grpId="0"/>
      <p:bldP spid="187" grpId="0"/>
      <p:bldP spid="188" grpId="0"/>
      <p:bldP spid="171" grpId="0"/>
      <p:bldP spid="179" grpId="0"/>
      <p:bldP spid="180" grpId="0"/>
      <p:bldP spid="181" grpId="0"/>
      <p:bldP spid="182" grpId="0"/>
      <p:bldP spid="238" grpId="0" animBg="1"/>
      <p:bldP spid="255" grpId="0" animBg="1"/>
      <p:bldP spid="261" grpId="0" animBg="1"/>
      <p:bldP spid="122" grpId="0" animBg="1"/>
      <p:bldP spid="1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4c: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TextBox 120">
            <a:extLst>
              <a:ext uri="{FF2B5EF4-FFF2-40B4-BE49-F238E27FC236}">
                <a16:creationId xmlns:a16="http://schemas.microsoft.com/office/drawing/2014/main" id="{0EDD0239-BCC1-47D1-B10D-1D6582C7959C}"/>
              </a:ext>
            </a:extLst>
          </p:cNvPr>
          <p:cNvSpPr txBox="1"/>
          <p:nvPr/>
        </p:nvSpPr>
        <p:spPr>
          <a:xfrm>
            <a:off x="830109" y="4474215"/>
            <a:ext cx="491512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blue, important, strong, perfect</a:t>
            </a:r>
          </a:p>
        </p:txBody>
      </p:sp>
      <p:sp>
        <p:nvSpPr>
          <p:cNvPr id="122" name="TextBox 121">
            <a:extLst>
              <a:ext uri="{FF2B5EF4-FFF2-40B4-BE49-F238E27FC236}">
                <a16:creationId xmlns:a16="http://schemas.microsoft.com/office/drawing/2014/main" id="{DEBBE8E8-AC49-4E53-A4FA-094AD57A1D46}"/>
              </a:ext>
            </a:extLst>
          </p:cNvPr>
          <p:cNvSpPr txBox="1"/>
          <p:nvPr/>
        </p:nvSpPr>
        <p:spPr>
          <a:xfrm>
            <a:off x="7202956" y="4498715"/>
            <a:ext cx="4451860"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 able, yellow, essential, easy </a:t>
            </a:r>
          </a:p>
        </p:txBody>
      </p:sp>
      <p:pic>
        <p:nvPicPr>
          <p:cNvPr id="123" name="Picture 2" descr="Pen, Write, Pencil, Writing Tool, Work, Message, Blue">
            <a:extLst>
              <a:ext uri="{FF2B5EF4-FFF2-40B4-BE49-F238E27FC236}">
                <a16:creationId xmlns:a16="http://schemas.microsoft.com/office/drawing/2014/main" id="{DAD9AC15-4E48-4A5E-8F57-C7A071E8BD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a:extLst>
              <a:ext uri="{FF2B5EF4-FFF2-40B4-BE49-F238E27FC236}">
                <a16:creationId xmlns:a16="http://schemas.microsoft.com/office/drawing/2014/main" id="{F9B27F9D-B669-4526-AAC7-5EE5D0AD581A}"/>
              </a:ext>
            </a:extLst>
          </p:cNvPr>
          <p:cNvSpPr txBox="1"/>
          <p:nvPr/>
        </p:nvSpPr>
        <p:spPr>
          <a:xfrm>
            <a:off x="10835060" y="1094549"/>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134" name="TextBox 133">
            <a:extLst>
              <a:ext uri="{FF2B5EF4-FFF2-40B4-BE49-F238E27FC236}">
                <a16:creationId xmlns:a16="http://schemas.microsoft.com/office/drawing/2014/main" id="{0A129001-68A9-4C1C-8E2B-95F3AB4DB545}"/>
              </a:ext>
            </a:extLst>
          </p:cNvPr>
          <p:cNvSpPr txBox="1"/>
          <p:nvPr/>
        </p:nvSpPr>
        <p:spPr>
          <a:xfrm>
            <a:off x="3438282" y="123417"/>
            <a:ext cx="321889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Escribe </a:t>
            </a:r>
            <a:r>
              <a:rPr lang="en-GB" sz="2800" b="1" dirty="0" err="1">
                <a:solidFill>
                  <a:srgbClr val="002060"/>
                </a:solidFill>
                <a:latin typeface="Century Gothic" panose="020B0502020202020204" pitchFamily="34" charset="0"/>
              </a:rPr>
              <a:t>frases</a:t>
            </a:r>
            <a:r>
              <a:rPr lang="en-GB" sz="2800" b="1" dirty="0">
                <a:solidFill>
                  <a:srgbClr val="002060"/>
                </a:solidFill>
                <a:latin typeface="Century Gothic" panose="020B0502020202020204" pitchFamily="34" charset="0"/>
              </a:rPr>
              <a:t>. </a:t>
            </a:r>
          </a:p>
        </p:txBody>
      </p:sp>
      <p:sp>
        <p:nvSpPr>
          <p:cNvPr id="144" name="Action Button: Blank 143">
            <a:hlinkClick r:id="" action="ppaction://noaction" highlightClick="1"/>
            <a:extLst>
              <a:ext uri="{FF2B5EF4-FFF2-40B4-BE49-F238E27FC236}">
                <a16:creationId xmlns:a16="http://schemas.microsoft.com/office/drawing/2014/main" id="{AE238EB5-AEA6-4A33-9D9C-95F78597C093}"/>
              </a:ext>
            </a:extLst>
          </p:cNvPr>
          <p:cNvSpPr/>
          <p:nvPr/>
        </p:nvSpPr>
        <p:spPr>
          <a:xfrm>
            <a:off x="6587135" y="4493409"/>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B</a:t>
            </a:r>
          </a:p>
        </p:txBody>
      </p:sp>
      <p:sp>
        <p:nvSpPr>
          <p:cNvPr id="178" name="TextBox 177">
            <a:extLst>
              <a:ext uri="{FF2B5EF4-FFF2-40B4-BE49-F238E27FC236}">
                <a16:creationId xmlns:a16="http://schemas.microsoft.com/office/drawing/2014/main" id="{E8D66C2E-1581-4691-9112-14A42B92F670}"/>
              </a:ext>
            </a:extLst>
          </p:cNvPr>
          <p:cNvSpPr txBox="1"/>
          <p:nvPr/>
        </p:nvSpPr>
        <p:spPr>
          <a:xfrm>
            <a:off x="127910" y="663246"/>
            <a:ext cx="10801941" cy="830997"/>
          </a:xfrm>
          <a:prstGeom prst="rect">
            <a:avLst/>
          </a:prstGeom>
          <a:noFill/>
        </p:spPr>
        <p:txBody>
          <a:bodyPr wrap="square" rtlCol="0">
            <a:spAutoFit/>
          </a:bodyPr>
          <a:lstStyle/>
          <a:p>
            <a:r>
              <a:rPr lang="en-GB" sz="2400">
                <a:solidFill>
                  <a:srgbClr val="002060"/>
                </a:solidFill>
                <a:latin typeface="Century Gothic" panose="020B0502020202020204" pitchFamily="34" charset="0"/>
              </a:rPr>
              <a:t>Use ‘hay’,  ‘son’ and the correct ending for the adjectives.</a:t>
            </a:r>
          </a:p>
          <a:p>
            <a:r>
              <a:rPr lang="en-GB" sz="2400">
                <a:solidFill>
                  <a:srgbClr val="002060"/>
                </a:solidFill>
                <a:latin typeface="Century Gothic" panose="020B0502020202020204" pitchFamily="34" charset="0"/>
              </a:rPr>
              <a:t>Choose A or B.</a:t>
            </a:r>
            <a:endParaRPr lang="en-GB" sz="2400" dirty="0">
              <a:solidFill>
                <a:srgbClr val="002060"/>
              </a:solidFill>
              <a:latin typeface="Century Gothic" panose="020B0502020202020204" pitchFamily="34" charset="0"/>
            </a:endParaRPr>
          </a:p>
        </p:txBody>
      </p:sp>
      <p:sp>
        <p:nvSpPr>
          <p:cNvPr id="179" name="TextBox 178">
            <a:extLst>
              <a:ext uri="{FF2B5EF4-FFF2-40B4-BE49-F238E27FC236}">
                <a16:creationId xmlns:a16="http://schemas.microsoft.com/office/drawing/2014/main" id="{9B42CDD2-AE89-45FA-A930-966EA3D4DBD9}"/>
              </a:ext>
            </a:extLst>
          </p:cNvPr>
          <p:cNvSpPr txBox="1"/>
          <p:nvPr/>
        </p:nvSpPr>
        <p:spPr>
          <a:xfrm>
            <a:off x="1114295" y="5049959"/>
            <a:ext cx="275267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2 </a:t>
            </a:r>
            <a:r>
              <a:rPr lang="en-GB" sz="2400" b="1" dirty="0" err="1">
                <a:solidFill>
                  <a:srgbClr val="92D050"/>
                </a:solidFill>
                <a:latin typeface="Century Gothic" panose="020B0502020202020204" pitchFamily="34" charset="0"/>
              </a:rPr>
              <a:t>profesores</a:t>
            </a:r>
            <a:r>
              <a:rPr lang="en-GB" sz="2400" b="1" dirty="0">
                <a:solidFill>
                  <a:srgbClr val="92D050"/>
                </a:solidFill>
                <a:latin typeface="Century Gothic" panose="020B0502020202020204" pitchFamily="34" charset="0"/>
              </a:rPr>
              <a:t>.</a:t>
            </a:r>
          </a:p>
        </p:txBody>
      </p:sp>
      <p:sp>
        <p:nvSpPr>
          <p:cNvPr id="180" name="TextBox 179">
            <a:extLst>
              <a:ext uri="{FF2B5EF4-FFF2-40B4-BE49-F238E27FC236}">
                <a16:creationId xmlns:a16="http://schemas.microsoft.com/office/drawing/2014/main" id="{6F394F14-2430-42B2-B8CE-E6B64EF68A88}"/>
              </a:ext>
            </a:extLst>
          </p:cNvPr>
          <p:cNvSpPr txBox="1"/>
          <p:nvPr/>
        </p:nvSpPr>
        <p:spPr>
          <a:xfrm>
            <a:off x="3785890" y="5049959"/>
            <a:ext cx="1890261"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fuertes</a:t>
            </a:r>
            <a:r>
              <a:rPr lang="en-GB" sz="2400" b="1" dirty="0">
                <a:solidFill>
                  <a:srgbClr val="92D050"/>
                </a:solidFill>
                <a:latin typeface="Century Gothic" panose="020B0502020202020204" pitchFamily="34" charset="0"/>
              </a:rPr>
              <a:t>.</a:t>
            </a:r>
          </a:p>
        </p:txBody>
      </p:sp>
      <p:sp>
        <p:nvSpPr>
          <p:cNvPr id="181" name="TextBox 180">
            <a:extLst>
              <a:ext uri="{FF2B5EF4-FFF2-40B4-BE49-F238E27FC236}">
                <a16:creationId xmlns:a16="http://schemas.microsoft.com/office/drawing/2014/main" id="{5E07395F-B490-41CF-8324-D189A440B3E5}"/>
              </a:ext>
            </a:extLst>
          </p:cNvPr>
          <p:cNvSpPr txBox="1"/>
          <p:nvPr/>
        </p:nvSpPr>
        <p:spPr>
          <a:xfrm>
            <a:off x="1092524" y="5475709"/>
            <a:ext cx="238558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4 </a:t>
            </a:r>
            <a:r>
              <a:rPr lang="en-GB" sz="2400" b="1" dirty="0" err="1">
                <a:solidFill>
                  <a:srgbClr val="92D050"/>
                </a:solidFill>
                <a:latin typeface="Century Gothic" panose="020B0502020202020204" pitchFamily="34" charset="0"/>
              </a:rPr>
              <a:t>botellas</a:t>
            </a:r>
            <a:r>
              <a:rPr lang="en-GB" sz="2400" b="1" dirty="0">
                <a:solidFill>
                  <a:srgbClr val="92D050"/>
                </a:solidFill>
                <a:latin typeface="Century Gothic" panose="020B0502020202020204" pitchFamily="34" charset="0"/>
              </a:rPr>
              <a:t>.</a:t>
            </a:r>
          </a:p>
        </p:txBody>
      </p:sp>
      <p:sp>
        <p:nvSpPr>
          <p:cNvPr id="182" name="TextBox 181">
            <a:extLst>
              <a:ext uri="{FF2B5EF4-FFF2-40B4-BE49-F238E27FC236}">
                <a16:creationId xmlns:a16="http://schemas.microsoft.com/office/drawing/2014/main" id="{21E838F3-D67C-469E-99B5-7FD81329498D}"/>
              </a:ext>
            </a:extLst>
          </p:cNvPr>
          <p:cNvSpPr txBox="1"/>
          <p:nvPr/>
        </p:nvSpPr>
        <p:spPr>
          <a:xfrm>
            <a:off x="3872658" y="5511624"/>
            <a:ext cx="2666114"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importantes</a:t>
            </a:r>
            <a:r>
              <a:rPr lang="en-GB" sz="2400" b="1" dirty="0">
                <a:solidFill>
                  <a:srgbClr val="92D050"/>
                </a:solidFill>
                <a:latin typeface="Century Gothic" panose="020B0502020202020204" pitchFamily="34" charset="0"/>
              </a:rPr>
              <a:t>.</a:t>
            </a:r>
          </a:p>
        </p:txBody>
      </p:sp>
      <p:sp>
        <p:nvSpPr>
          <p:cNvPr id="183" name="TextBox 182">
            <a:extLst>
              <a:ext uri="{FF2B5EF4-FFF2-40B4-BE49-F238E27FC236}">
                <a16:creationId xmlns:a16="http://schemas.microsoft.com/office/drawing/2014/main" id="{90DA7035-20DC-44EC-9527-99A117FBB0B2}"/>
              </a:ext>
            </a:extLst>
          </p:cNvPr>
          <p:cNvSpPr txBox="1"/>
          <p:nvPr/>
        </p:nvSpPr>
        <p:spPr>
          <a:xfrm>
            <a:off x="1114295" y="5934000"/>
            <a:ext cx="2735044"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2 </a:t>
            </a:r>
            <a:r>
              <a:rPr lang="en-GB" sz="2400" b="1" dirty="0" err="1">
                <a:solidFill>
                  <a:srgbClr val="92D050"/>
                </a:solidFill>
                <a:latin typeface="Century Gothic" panose="020B0502020202020204" pitchFamily="34" charset="0"/>
              </a:rPr>
              <a:t>camisetas</a:t>
            </a:r>
            <a:r>
              <a:rPr lang="en-GB" sz="2400" b="1" dirty="0">
                <a:solidFill>
                  <a:srgbClr val="92D050"/>
                </a:solidFill>
                <a:latin typeface="Century Gothic" panose="020B0502020202020204" pitchFamily="34" charset="0"/>
              </a:rPr>
              <a:t>.</a:t>
            </a:r>
          </a:p>
        </p:txBody>
      </p:sp>
      <p:sp>
        <p:nvSpPr>
          <p:cNvPr id="184" name="TextBox 183">
            <a:extLst>
              <a:ext uri="{FF2B5EF4-FFF2-40B4-BE49-F238E27FC236}">
                <a16:creationId xmlns:a16="http://schemas.microsoft.com/office/drawing/2014/main" id="{DC73A839-6FCF-4641-84CC-F73D16CE2DC5}"/>
              </a:ext>
            </a:extLst>
          </p:cNvPr>
          <p:cNvSpPr txBox="1"/>
          <p:nvPr/>
        </p:nvSpPr>
        <p:spPr>
          <a:xfrm>
            <a:off x="4051393" y="5951602"/>
            <a:ext cx="192071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azules</a:t>
            </a:r>
            <a:r>
              <a:rPr lang="en-GB" sz="2400" b="1" dirty="0">
                <a:solidFill>
                  <a:srgbClr val="92D050"/>
                </a:solidFill>
                <a:latin typeface="Century Gothic" panose="020B0502020202020204" pitchFamily="34" charset="0"/>
              </a:rPr>
              <a:t>.</a:t>
            </a:r>
          </a:p>
        </p:txBody>
      </p:sp>
      <p:sp>
        <p:nvSpPr>
          <p:cNvPr id="185" name="TextBox 184">
            <a:extLst>
              <a:ext uri="{FF2B5EF4-FFF2-40B4-BE49-F238E27FC236}">
                <a16:creationId xmlns:a16="http://schemas.microsoft.com/office/drawing/2014/main" id="{DE6A4D3D-FC45-4520-BCA5-214D08F1E433}"/>
              </a:ext>
            </a:extLst>
          </p:cNvPr>
          <p:cNvSpPr txBox="1"/>
          <p:nvPr/>
        </p:nvSpPr>
        <p:spPr>
          <a:xfrm>
            <a:off x="1104660" y="6406630"/>
            <a:ext cx="2311851"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6 </a:t>
            </a:r>
            <a:r>
              <a:rPr lang="en-GB" sz="2400" b="1" dirty="0" err="1">
                <a:solidFill>
                  <a:srgbClr val="92D050"/>
                </a:solidFill>
                <a:latin typeface="Century Gothic" panose="020B0502020202020204" pitchFamily="34" charset="0"/>
              </a:rPr>
              <a:t>pelotas</a:t>
            </a:r>
            <a:r>
              <a:rPr lang="en-GB" sz="2400" b="1" dirty="0">
                <a:solidFill>
                  <a:srgbClr val="92D050"/>
                </a:solidFill>
                <a:latin typeface="Century Gothic" panose="020B0502020202020204" pitchFamily="34" charset="0"/>
              </a:rPr>
              <a:t>.</a:t>
            </a:r>
          </a:p>
        </p:txBody>
      </p:sp>
      <p:sp>
        <p:nvSpPr>
          <p:cNvPr id="186" name="TextBox 185">
            <a:extLst>
              <a:ext uri="{FF2B5EF4-FFF2-40B4-BE49-F238E27FC236}">
                <a16:creationId xmlns:a16="http://schemas.microsoft.com/office/drawing/2014/main" id="{9AD4098F-B2EE-40EA-89A3-F9CD45E24AD9}"/>
              </a:ext>
            </a:extLst>
          </p:cNvPr>
          <p:cNvSpPr txBox="1"/>
          <p:nvPr/>
        </p:nvSpPr>
        <p:spPr>
          <a:xfrm>
            <a:off x="3438282" y="6377352"/>
            <a:ext cx="2396810"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perfectas.</a:t>
            </a:r>
          </a:p>
        </p:txBody>
      </p:sp>
      <p:sp>
        <p:nvSpPr>
          <p:cNvPr id="207" name="TextBox 206">
            <a:extLst>
              <a:ext uri="{FF2B5EF4-FFF2-40B4-BE49-F238E27FC236}">
                <a16:creationId xmlns:a16="http://schemas.microsoft.com/office/drawing/2014/main" id="{55E2B1FA-EF21-46B8-9B82-7C7C025AB527}"/>
              </a:ext>
            </a:extLst>
          </p:cNvPr>
          <p:cNvSpPr txBox="1"/>
          <p:nvPr/>
        </p:nvSpPr>
        <p:spPr>
          <a:xfrm>
            <a:off x="7258694" y="4980470"/>
            <a:ext cx="198323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2 </a:t>
            </a:r>
            <a:r>
              <a:rPr lang="en-GB" sz="2400" b="1" dirty="0" err="1">
                <a:solidFill>
                  <a:srgbClr val="92D050"/>
                </a:solidFill>
                <a:latin typeface="Century Gothic" panose="020B0502020202020204" pitchFamily="34" charset="0"/>
              </a:rPr>
              <a:t>niños</a:t>
            </a:r>
            <a:r>
              <a:rPr lang="en-GB" sz="2400" b="1" dirty="0">
                <a:solidFill>
                  <a:srgbClr val="92D050"/>
                </a:solidFill>
                <a:latin typeface="Century Gothic" panose="020B0502020202020204" pitchFamily="34" charset="0"/>
              </a:rPr>
              <a:t>.</a:t>
            </a:r>
          </a:p>
        </p:txBody>
      </p:sp>
      <p:sp>
        <p:nvSpPr>
          <p:cNvPr id="208" name="TextBox 207">
            <a:extLst>
              <a:ext uri="{FF2B5EF4-FFF2-40B4-BE49-F238E27FC236}">
                <a16:creationId xmlns:a16="http://schemas.microsoft.com/office/drawing/2014/main" id="{52C66AB6-A8C9-417D-B73A-BFEB19768B5F}"/>
              </a:ext>
            </a:extLst>
          </p:cNvPr>
          <p:cNvSpPr txBox="1"/>
          <p:nvPr/>
        </p:nvSpPr>
        <p:spPr>
          <a:xfrm>
            <a:off x="9510438" y="4980470"/>
            <a:ext cx="2236510"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capaces</a:t>
            </a:r>
            <a:r>
              <a:rPr lang="en-GB" sz="2400" b="1" dirty="0">
                <a:solidFill>
                  <a:srgbClr val="92D050"/>
                </a:solidFill>
                <a:latin typeface="Century Gothic" panose="020B0502020202020204" pitchFamily="34" charset="0"/>
              </a:rPr>
              <a:t>.</a:t>
            </a:r>
          </a:p>
        </p:txBody>
      </p:sp>
      <p:sp>
        <p:nvSpPr>
          <p:cNvPr id="209" name="TextBox 208">
            <a:extLst>
              <a:ext uri="{FF2B5EF4-FFF2-40B4-BE49-F238E27FC236}">
                <a16:creationId xmlns:a16="http://schemas.microsoft.com/office/drawing/2014/main" id="{0530E3D1-8E47-4329-B567-17E60D31DD66}"/>
              </a:ext>
            </a:extLst>
          </p:cNvPr>
          <p:cNvSpPr txBox="1"/>
          <p:nvPr/>
        </p:nvSpPr>
        <p:spPr>
          <a:xfrm>
            <a:off x="7236923" y="5406220"/>
            <a:ext cx="2735044"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2 </a:t>
            </a:r>
            <a:r>
              <a:rPr lang="en-GB" sz="2400" b="1" dirty="0" err="1">
                <a:solidFill>
                  <a:srgbClr val="92D050"/>
                </a:solidFill>
                <a:latin typeface="Century Gothic" panose="020B0502020202020204" pitchFamily="34" charset="0"/>
              </a:rPr>
              <a:t>camisetas</a:t>
            </a:r>
            <a:r>
              <a:rPr lang="en-GB" sz="2400" b="1" dirty="0">
                <a:solidFill>
                  <a:srgbClr val="92D050"/>
                </a:solidFill>
                <a:latin typeface="Century Gothic" panose="020B0502020202020204" pitchFamily="34" charset="0"/>
              </a:rPr>
              <a:t>.</a:t>
            </a:r>
          </a:p>
        </p:txBody>
      </p:sp>
      <p:sp>
        <p:nvSpPr>
          <p:cNvPr id="221" name="TextBox 220">
            <a:extLst>
              <a:ext uri="{FF2B5EF4-FFF2-40B4-BE49-F238E27FC236}">
                <a16:creationId xmlns:a16="http://schemas.microsoft.com/office/drawing/2014/main" id="{8B375E6A-9FA9-447E-BB4E-68BE71DC068E}"/>
              </a:ext>
            </a:extLst>
          </p:cNvPr>
          <p:cNvSpPr txBox="1"/>
          <p:nvPr/>
        </p:nvSpPr>
        <p:spPr>
          <a:xfrm>
            <a:off x="9846681" y="5397466"/>
            <a:ext cx="2316659"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amarillas</a:t>
            </a:r>
            <a:r>
              <a:rPr lang="en-GB" sz="2400" b="1" dirty="0">
                <a:solidFill>
                  <a:srgbClr val="92D050"/>
                </a:solidFill>
                <a:latin typeface="Century Gothic" panose="020B0502020202020204" pitchFamily="34" charset="0"/>
              </a:rPr>
              <a:t>.</a:t>
            </a:r>
          </a:p>
        </p:txBody>
      </p:sp>
      <p:sp>
        <p:nvSpPr>
          <p:cNvPr id="228" name="TextBox 227">
            <a:extLst>
              <a:ext uri="{FF2B5EF4-FFF2-40B4-BE49-F238E27FC236}">
                <a16:creationId xmlns:a16="http://schemas.microsoft.com/office/drawing/2014/main" id="{46587FD8-3962-4AB9-9F38-2D5706E1952F}"/>
              </a:ext>
            </a:extLst>
          </p:cNvPr>
          <p:cNvSpPr txBox="1"/>
          <p:nvPr/>
        </p:nvSpPr>
        <p:spPr>
          <a:xfrm>
            <a:off x="7258694" y="5864511"/>
            <a:ext cx="238558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4 </a:t>
            </a:r>
            <a:r>
              <a:rPr lang="en-GB" sz="2400" b="1" dirty="0" err="1">
                <a:solidFill>
                  <a:srgbClr val="92D050"/>
                </a:solidFill>
                <a:latin typeface="Century Gothic" panose="020B0502020202020204" pitchFamily="34" charset="0"/>
              </a:rPr>
              <a:t>botellas</a:t>
            </a:r>
            <a:r>
              <a:rPr lang="en-GB" sz="2400" b="1" dirty="0">
                <a:solidFill>
                  <a:srgbClr val="92D050"/>
                </a:solidFill>
                <a:latin typeface="Century Gothic" panose="020B0502020202020204" pitchFamily="34" charset="0"/>
              </a:rPr>
              <a:t>.</a:t>
            </a:r>
          </a:p>
        </p:txBody>
      </p:sp>
      <p:sp>
        <p:nvSpPr>
          <p:cNvPr id="229" name="TextBox 228">
            <a:extLst>
              <a:ext uri="{FF2B5EF4-FFF2-40B4-BE49-F238E27FC236}">
                <a16:creationId xmlns:a16="http://schemas.microsoft.com/office/drawing/2014/main" id="{47737FA5-3F42-4711-ADCA-04A53D09803A}"/>
              </a:ext>
            </a:extLst>
          </p:cNvPr>
          <p:cNvSpPr txBox="1"/>
          <p:nvPr/>
        </p:nvSpPr>
        <p:spPr>
          <a:xfrm>
            <a:off x="9527682" y="5862787"/>
            <a:ext cx="257955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esenciales</a:t>
            </a:r>
            <a:r>
              <a:rPr lang="en-GB" sz="2400" b="1" dirty="0">
                <a:solidFill>
                  <a:srgbClr val="92D050"/>
                </a:solidFill>
                <a:latin typeface="Century Gothic" panose="020B0502020202020204" pitchFamily="34" charset="0"/>
              </a:rPr>
              <a:t>.</a:t>
            </a:r>
          </a:p>
        </p:txBody>
      </p:sp>
      <p:sp>
        <p:nvSpPr>
          <p:cNvPr id="230" name="TextBox 229">
            <a:extLst>
              <a:ext uri="{FF2B5EF4-FFF2-40B4-BE49-F238E27FC236}">
                <a16:creationId xmlns:a16="http://schemas.microsoft.com/office/drawing/2014/main" id="{2A24E9A1-DE6E-4F92-ABBF-9C648063728D}"/>
              </a:ext>
            </a:extLst>
          </p:cNvPr>
          <p:cNvSpPr txBox="1"/>
          <p:nvPr/>
        </p:nvSpPr>
        <p:spPr>
          <a:xfrm>
            <a:off x="7249059" y="6373296"/>
            <a:ext cx="2311851"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6 </a:t>
            </a:r>
            <a:r>
              <a:rPr lang="en-GB" sz="2400" b="1" dirty="0" err="1">
                <a:solidFill>
                  <a:srgbClr val="92D050"/>
                </a:solidFill>
                <a:latin typeface="Century Gothic" panose="020B0502020202020204" pitchFamily="34" charset="0"/>
              </a:rPr>
              <a:t>pelotas</a:t>
            </a:r>
            <a:r>
              <a:rPr lang="en-GB" sz="2400" b="1" dirty="0">
                <a:solidFill>
                  <a:srgbClr val="92D050"/>
                </a:solidFill>
                <a:latin typeface="Century Gothic" panose="020B0502020202020204" pitchFamily="34" charset="0"/>
              </a:rPr>
              <a:t>.</a:t>
            </a:r>
          </a:p>
        </p:txBody>
      </p:sp>
      <p:sp>
        <p:nvSpPr>
          <p:cNvPr id="231" name="TextBox 230">
            <a:extLst>
              <a:ext uri="{FF2B5EF4-FFF2-40B4-BE49-F238E27FC236}">
                <a16:creationId xmlns:a16="http://schemas.microsoft.com/office/drawing/2014/main" id="{AF8F6B94-EEF4-4D76-842D-59861C4B242F}"/>
              </a:ext>
            </a:extLst>
          </p:cNvPr>
          <p:cNvSpPr txBox="1"/>
          <p:nvPr/>
        </p:nvSpPr>
        <p:spPr>
          <a:xfrm>
            <a:off x="9802016" y="6409948"/>
            <a:ext cx="240803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pequeñas</a:t>
            </a:r>
            <a:r>
              <a:rPr lang="en-GB" sz="2400" b="1" dirty="0">
                <a:solidFill>
                  <a:srgbClr val="92D050"/>
                </a:solidFill>
                <a:latin typeface="Century Gothic" panose="020B0502020202020204" pitchFamily="34" charset="0"/>
              </a:rPr>
              <a:t>.</a:t>
            </a:r>
          </a:p>
        </p:txBody>
      </p:sp>
      <p:pic>
        <p:nvPicPr>
          <p:cNvPr id="232" name="Picture 2" descr="Country, Green, Sun, Tree, Flower, Field">
            <a:extLst>
              <a:ext uri="{FF2B5EF4-FFF2-40B4-BE49-F238E27FC236}">
                <a16:creationId xmlns:a16="http://schemas.microsoft.com/office/drawing/2014/main" id="{E12C1B97-D2B5-4083-AF42-50DD866CC3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19802" y="1746902"/>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descr="Baseball, Ball, Softball, Leather, White">
            <a:extLst>
              <a:ext uri="{FF2B5EF4-FFF2-40B4-BE49-F238E27FC236}">
                <a16:creationId xmlns:a16="http://schemas.microsoft.com/office/drawing/2014/main" id="{DE9BB23A-17C9-4052-83F8-00A2D373110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10965" y="4223241"/>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4" descr="Tennis, Ball, Yellow, Sport, Game">
            <a:extLst>
              <a:ext uri="{FF2B5EF4-FFF2-40B4-BE49-F238E27FC236}">
                <a16:creationId xmlns:a16="http://schemas.microsoft.com/office/drawing/2014/main" id="{7F7FEAC7-BAAF-4C8C-9E21-E93051F7E4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94136" y="4011941"/>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6" descr="Baseball, Ball, Softball, Leather, White">
            <a:extLst>
              <a:ext uri="{FF2B5EF4-FFF2-40B4-BE49-F238E27FC236}">
                <a16:creationId xmlns:a16="http://schemas.microsoft.com/office/drawing/2014/main" id="{FF70FE15-AA67-4359-9167-E2A60FE7127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59201" y="4223241"/>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6" descr="Bottledwater, Water, Bottle, Mineral, Drink, Plastic">
            <a:extLst>
              <a:ext uri="{FF2B5EF4-FFF2-40B4-BE49-F238E27FC236}">
                <a16:creationId xmlns:a16="http://schemas.microsoft.com/office/drawing/2014/main" id="{6A63C9B2-0411-4BB8-A75B-5A2A84A262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44776" y="3726047"/>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6" descr="Bottledwater, Water, Bottle, Mineral, Drink, Plastic">
            <a:extLst>
              <a:ext uri="{FF2B5EF4-FFF2-40B4-BE49-F238E27FC236}">
                <a16:creationId xmlns:a16="http://schemas.microsoft.com/office/drawing/2014/main" id="{79508C17-5A20-4A44-9192-F68A9C3A28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62700" y="3722177"/>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6" descr="Bottledwater, Water, Bottle, Mineral, Drink, Plastic">
            <a:extLst>
              <a:ext uri="{FF2B5EF4-FFF2-40B4-BE49-F238E27FC236}">
                <a16:creationId xmlns:a16="http://schemas.microsoft.com/office/drawing/2014/main" id="{B541A1F2-0A16-47C6-B53D-F10817DDBA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99264" y="3721424"/>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2" descr="Bag, School, Backpack, Schoolbag, Rucksack, Education">
            <a:extLst>
              <a:ext uri="{FF2B5EF4-FFF2-40B4-BE49-F238E27FC236}">
                <a16:creationId xmlns:a16="http://schemas.microsoft.com/office/drawing/2014/main" id="{689A8943-004E-419D-A372-5AFFA913B70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75264" y="3627672"/>
            <a:ext cx="352791" cy="461836"/>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4" descr="T-Shirt, Clothing, Yellow, Shirt, Tshirt">
            <a:extLst>
              <a:ext uri="{FF2B5EF4-FFF2-40B4-BE49-F238E27FC236}">
                <a16:creationId xmlns:a16="http://schemas.microsoft.com/office/drawing/2014/main" id="{8EE30186-A4A6-4BA5-A1F2-90FD966D48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952700">
            <a:off x="8249651" y="382319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2" descr="Bag, School, Backpack, Schoolbag, Rucksack, Education">
            <a:extLst>
              <a:ext uri="{FF2B5EF4-FFF2-40B4-BE49-F238E27FC236}">
                <a16:creationId xmlns:a16="http://schemas.microsoft.com/office/drawing/2014/main" id="{104816AB-2CD4-4DE9-9041-B7811FBDA22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27979" y="3979424"/>
            <a:ext cx="352791" cy="461836"/>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10" descr="American Football, Ball, Sport, Game">
            <a:extLst>
              <a:ext uri="{FF2B5EF4-FFF2-40B4-BE49-F238E27FC236}">
                <a16:creationId xmlns:a16="http://schemas.microsoft.com/office/drawing/2014/main" id="{E8FC2CA8-2E93-4C34-951B-837A096882A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76944" y="4182802"/>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8" descr="Basketball, Ball, Sport, Orange Ball">
            <a:extLst>
              <a:ext uri="{FF2B5EF4-FFF2-40B4-BE49-F238E27FC236}">
                <a16:creationId xmlns:a16="http://schemas.microsoft.com/office/drawing/2014/main" id="{431D9828-BF8A-4BEF-BE95-4CDFAC5B54B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56418" y="3906219"/>
            <a:ext cx="363003" cy="385691"/>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44" descr="A picture containing text, toy, doll&#10;&#10;Description automatically generated">
            <a:extLst>
              <a:ext uri="{FF2B5EF4-FFF2-40B4-BE49-F238E27FC236}">
                <a16:creationId xmlns:a16="http://schemas.microsoft.com/office/drawing/2014/main" id="{480CD91B-2EFA-4C99-8252-F5E10F6FD047}"/>
              </a:ext>
            </a:extLst>
          </p:cNvPr>
          <p:cNvPicPr>
            <a:picLocks noChangeAspect="1"/>
          </p:cNvPicPr>
          <p:nvPr/>
        </p:nvPicPr>
        <p:blipFill>
          <a:blip r:embed="rId20"/>
          <a:stretch>
            <a:fillRect/>
          </a:stretch>
        </p:blipFill>
        <p:spPr>
          <a:xfrm>
            <a:off x="10010284" y="3348269"/>
            <a:ext cx="455531" cy="740239"/>
          </a:xfrm>
          <a:prstGeom prst="rect">
            <a:avLst/>
          </a:prstGeom>
        </p:spPr>
      </p:pic>
      <p:pic>
        <p:nvPicPr>
          <p:cNvPr id="246" name="Picture 245" descr="A picture containing toy, doll&#10;&#10;Description automatically generated">
            <a:extLst>
              <a:ext uri="{FF2B5EF4-FFF2-40B4-BE49-F238E27FC236}">
                <a16:creationId xmlns:a16="http://schemas.microsoft.com/office/drawing/2014/main" id="{C520E582-9A82-46ED-9A30-3068073C8824}"/>
              </a:ext>
            </a:extLst>
          </p:cNvPr>
          <p:cNvPicPr>
            <a:picLocks noChangeAspect="1"/>
          </p:cNvPicPr>
          <p:nvPr/>
        </p:nvPicPr>
        <p:blipFill>
          <a:blip r:embed="rId21"/>
          <a:stretch>
            <a:fillRect/>
          </a:stretch>
        </p:blipFill>
        <p:spPr>
          <a:xfrm>
            <a:off x="10399670" y="3283376"/>
            <a:ext cx="365172" cy="825791"/>
          </a:xfrm>
          <a:prstGeom prst="rect">
            <a:avLst/>
          </a:prstGeom>
        </p:spPr>
      </p:pic>
      <p:pic>
        <p:nvPicPr>
          <p:cNvPr id="247" name="Picture 2" descr="Bench, Wooden, Gym, Seat, Empty, Long, Brown">
            <a:extLst>
              <a:ext uri="{FF2B5EF4-FFF2-40B4-BE49-F238E27FC236}">
                <a16:creationId xmlns:a16="http://schemas.microsoft.com/office/drawing/2014/main" id="{FE1007AA-EEFE-42B4-96EA-10B01A71646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346077" y="3788676"/>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4" descr="T-Shirt, Clothing, Yellow, Shirt, Tshirt">
            <a:extLst>
              <a:ext uri="{FF2B5EF4-FFF2-40B4-BE49-F238E27FC236}">
                <a16:creationId xmlns:a16="http://schemas.microsoft.com/office/drawing/2014/main" id="{8F7333D6-8499-4558-B4F8-1D3219D3338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952700">
            <a:off x="8528145" y="3908433"/>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6" descr="Bottledwater, Water, Bottle, Mineral, Drink, Plastic">
            <a:extLst>
              <a:ext uri="{FF2B5EF4-FFF2-40B4-BE49-F238E27FC236}">
                <a16:creationId xmlns:a16="http://schemas.microsoft.com/office/drawing/2014/main" id="{27643351-D924-48D2-BB7B-ADB5703637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35622" y="3697362"/>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4" descr="Tennis, Ball, Yellow, Sport, Game">
            <a:extLst>
              <a:ext uri="{FF2B5EF4-FFF2-40B4-BE49-F238E27FC236}">
                <a16:creationId xmlns:a16="http://schemas.microsoft.com/office/drawing/2014/main" id="{C5696BE1-D2B7-489A-9E50-F9A2766766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23967" y="4165800"/>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2" descr="Country, Green, Sun, Tree, Flower, Field">
            <a:extLst>
              <a:ext uri="{FF2B5EF4-FFF2-40B4-BE49-F238E27FC236}">
                <a16:creationId xmlns:a16="http://schemas.microsoft.com/office/drawing/2014/main" id="{F0A90ED0-E626-4701-BDDC-5C0A9062253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15362" y="1710821"/>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6" descr="Baseball, Ball, Softball, Leather, White">
            <a:extLst>
              <a:ext uri="{FF2B5EF4-FFF2-40B4-BE49-F238E27FC236}">
                <a16:creationId xmlns:a16="http://schemas.microsoft.com/office/drawing/2014/main" id="{E46DBA6A-98EA-4E29-A8D7-1CFC1373AB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6525" y="418716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4" descr="Tennis, Ball, Yellow, Sport, Game">
            <a:extLst>
              <a:ext uri="{FF2B5EF4-FFF2-40B4-BE49-F238E27FC236}">
                <a16:creationId xmlns:a16="http://schemas.microsoft.com/office/drawing/2014/main" id="{A2280BF9-68C0-457F-861E-25F174D32C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89696" y="3975860"/>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6" descr="Baseball, Ball, Softball, Leather, White">
            <a:extLst>
              <a:ext uri="{FF2B5EF4-FFF2-40B4-BE49-F238E27FC236}">
                <a16:creationId xmlns:a16="http://schemas.microsoft.com/office/drawing/2014/main" id="{EEF48DA1-ADB6-49E7-AC04-1F36B8FAB3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4761" y="418716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6" descr="Bottledwater, Water, Bottle, Mineral, Drink, Plastic">
            <a:extLst>
              <a:ext uri="{FF2B5EF4-FFF2-40B4-BE49-F238E27FC236}">
                <a16:creationId xmlns:a16="http://schemas.microsoft.com/office/drawing/2014/main" id="{0DB8CD74-31F7-4D40-9903-146E09B94F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40336" y="368996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6" descr="Bottledwater, Water, Bottle, Mineral, Drink, Plastic">
            <a:extLst>
              <a:ext uri="{FF2B5EF4-FFF2-40B4-BE49-F238E27FC236}">
                <a16:creationId xmlns:a16="http://schemas.microsoft.com/office/drawing/2014/main" id="{CF8CA092-8963-4227-8D20-43AD5D6830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58260" y="368609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6" descr="Bottledwater, Water, Bottle, Mineral, Drink, Plastic">
            <a:extLst>
              <a:ext uri="{FF2B5EF4-FFF2-40B4-BE49-F238E27FC236}">
                <a16:creationId xmlns:a16="http://schemas.microsoft.com/office/drawing/2014/main" id="{30C6ACB8-AE20-4FFE-B793-3344CB48B37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94824" y="3685343"/>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4" descr="T-Shirt, Clothing, Yellow, Shirt, Tshirt">
            <a:extLst>
              <a:ext uri="{FF2B5EF4-FFF2-40B4-BE49-F238E27FC236}">
                <a16:creationId xmlns:a16="http://schemas.microsoft.com/office/drawing/2014/main" id="{6E3C6CFD-CF22-455C-923C-BD4DC3A41674}"/>
              </a:ext>
            </a:extLst>
          </p:cNvPr>
          <p:cNvPicPr>
            <a:picLocks noChangeAspect="1" noChangeArrowheads="1"/>
          </p:cNvPicPr>
          <p:nvPr/>
        </p:nvPicPr>
        <p:blipFill>
          <a:blip r:embed="rId17">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1945211" y="3787111"/>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10" descr="American Football, Ball, Sport, Game">
            <a:extLst>
              <a:ext uri="{FF2B5EF4-FFF2-40B4-BE49-F238E27FC236}">
                <a16:creationId xmlns:a16="http://schemas.microsoft.com/office/drawing/2014/main" id="{733DEBA8-5091-45C3-815F-C2DC9CCA519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72504" y="4146721"/>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8" descr="Basketball, Ball, Sport, Orange Ball">
            <a:extLst>
              <a:ext uri="{FF2B5EF4-FFF2-40B4-BE49-F238E27FC236}">
                <a16:creationId xmlns:a16="http://schemas.microsoft.com/office/drawing/2014/main" id="{C2DF54A1-BBD1-48FD-8BFE-27878B4F030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51978" y="3870138"/>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261" name="Action Button: Blank 260">
            <a:hlinkClick r:id="" action="ppaction://noaction" highlightClick="1"/>
            <a:extLst>
              <a:ext uri="{FF2B5EF4-FFF2-40B4-BE49-F238E27FC236}">
                <a16:creationId xmlns:a16="http://schemas.microsoft.com/office/drawing/2014/main" id="{3F090A5B-CB3C-470F-8C0C-F576E61CE30D}"/>
              </a:ext>
            </a:extLst>
          </p:cNvPr>
          <p:cNvSpPr/>
          <p:nvPr/>
        </p:nvSpPr>
        <p:spPr>
          <a:xfrm>
            <a:off x="313611" y="443025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A</a:t>
            </a:r>
          </a:p>
        </p:txBody>
      </p:sp>
      <p:pic>
        <p:nvPicPr>
          <p:cNvPr id="262" name="Picture 2" descr="Bench, Wooden, Gym, Seat, Empty, Long, Brown">
            <a:extLst>
              <a:ext uri="{FF2B5EF4-FFF2-40B4-BE49-F238E27FC236}">
                <a16:creationId xmlns:a16="http://schemas.microsoft.com/office/drawing/2014/main" id="{72BF036A-8120-4201-A8D6-C86856B2656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41637" y="3752595"/>
            <a:ext cx="1686664" cy="8433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3" name="Picture 4" descr="T-Shirt, Clothing, Yellow, Shirt, Tshirt">
            <a:extLst>
              <a:ext uri="{FF2B5EF4-FFF2-40B4-BE49-F238E27FC236}">
                <a16:creationId xmlns:a16="http://schemas.microsoft.com/office/drawing/2014/main" id="{23B0CB64-B934-44FC-9DEC-724E1C46BCD3}"/>
              </a:ext>
            </a:extLst>
          </p:cNvPr>
          <p:cNvPicPr>
            <a:picLocks noChangeAspect="1" noChangeArrowheads="1"/>
          </p:cNvPicPr>
          <p:nvPr/>
        </p:nvPicPr>
        <p:blipFill>
          <a:blip r:embed="rId17">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2223705" y="387235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6" descr="Bottledwater, Water, Bottle, Mineral, Drink, Plastic">
            <a:extLst>
              <a:ext uri="{FF2B5EF4-FFF2-40B4-BE49-F238E27FC236}">
                <a16:creationId xmlns:a16="http://schemas.microsoft.com/office/drawing/2014/main" id="{4B843819-98CA-4A28-B456-B8E6B7DEA9D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31182" y="3661281"/>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4" descr="Tennis, Ball, Yellow, Sport, Game">
            <a:extLst>
              <a:ext uri="{FF2B5EF4-FFF2-40B4-BE49-F238E27FC236}">
                <a16:creationId xmlns:a16="http://schemas.microsoft.com/office/drawing/2014/main" id="{D024F013-7781-4207-9859-AEEA2A970D9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19527" y="4129719"/>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6" descr="Blonde, Teacher, Woman, Female, Glasses, Teaching">
            <a:extLst>
              <a:ext uri="{FF2B5EF4-FFF2-40B4-BE49-F238E27FC236}">
                <a16:creationId xmlns:a16="http://schemas.microsoft.com/office/drawing/2014/main" id="{09AB5C0B-DD94-46E1-B43E-B99EB1CCE24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24955" y="2471689"/>
            <a:ext cx="941243" cy="1561510"/>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2" descr="Teacher, Man, Cartoon, Professor, School, Education">
            <a:extLst>
              <a:ext uri="{FF2B5EF4-FFF2-40B4-BE49-F238E27FC236}">
                <a16:creationId xmlns:a16="http://schemas.microsoft.com/office/drawing/2014/main" id="{CE1A127E-E2CF-4C08-A389-3EE7E8EF259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155487" y="2528496"/>
            <a:ext cx="781587" cy="156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24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ppt_x"/>
                                          </p:val>
                                        </p:tav>
                                        <p:tav tm="100000">
                                          <p:val>
                                            <p:strVal val="#ppt_x"/>
                                          </p:val>
                                        </p:tav>
                                      </p:tavLst>
                                    </p:anim>
                                    <p:anim calcmode="lin" valueType="num">
                                      <p:cBhvr additive="base">
                                        <p:cTn id="8"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9">
                                            <p:txEl>
                                              <p:pRg st="0" end="0"/>
                                            </p:txEl>
                                          </p:spTgt>
                                        </p:tgtEl>
                                        <p:attrNameLst>
                                          <p:attrName>style.visibility</p:attrName>
                                        </p:attrNameLst>
                                      </p:cBhvr>
                                      <p:to>
                                        <p:strVal val="visible"/>
                                      </p:to>
                                    </p:set>
                                    <p:anim calcmode="lin" valueType="num">
                                      <p:cBhvr additive="base">
                                        <p:cTn id="13" dur="500" fill="hold"/>
                                        <p:tgtEl>
                                          <p:spTgt spid="17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7_1.wav"/>
                                        </p:tgtEl>
                                      </p:cMediaNode>
                                    </p:audio>
                                  </p:subTnLst>
                                </p:cTn>
                              </p:par>
                              <p:par>
                                <p:cTn id="15" presetID="2" presetClass="entr" presetSubtype="4" fill="hold" nodeType="withEffect">
                                  <p:stCondLst>
                                    <p:cond delay="0"/>
                                  </p:stCondLst>
                                  <p:childTnLst>
                                    <p:set>
                                      <p:cBhvr>
                                        <p:cTn id="16" dur="1" fill="hold">
                                          <p:stCondLst>
                                            <p:cond delay="0"/>
                                          </p:stCondLst>
                                        </p:cTn>
                                        <p:tgtEl>
                                          <p:spTgt spid="180">
                                            <p:txEl>
                                              <p:pRg st="0" end="0"/>
                                            </p:txEl>
                                          </p:spTgt>
                                        </p:tgtEl>
                                        <p:attrNameLst>
                                          <p:attrName>style.visibility</p:attrName>
                                        </p:attrNameLst>
                                      </p:cBhvr>
                                      <p:to>
                                        <p:strVal val="visible"/>
                                      </p:to>
                                    </p:set>
                                    <p:anim calcmode="lin" valueType="num">
                                      <p:cBhvr additive="base">
                                        <p:cTn id="17" dur="500" fill="hold"/>
                                        <p:tgtEl>
                                          <p:spTgt spid="18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1">
                                            <p:txEl>
                                              <p:pRg st="0" end="0"/>
                                            </p:txEl>
                                          </p:spTgt>
                                        </p:tgtEl>
                                        <p:attrNameLst>
                                          <p:attrName>style.visibility</p:attrName>
                                        </p:attrNameLst>
                                      </p:cBhvr>
                                      <p:to>
                                        <p:strVal val="visible"/>
                                      </p:to>
                                    </p:set>
                                    <p:anim calcmode="lin" valueType="num">
                                      <p:cBhvr additive="base">
                                        <p:cTn id="23" dur="500" fill="hold"/>
                                        <p:tgtEl>
                                          <p:spTgt spid="18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7_2.wav"/>
                                        </p:tgtEl>
                                      </p:cMediaNode>
                                    </p:audio>
                                  </p:subTnLst>
                                </p:cTn>
                              </p:par>
                              <p:par>
                                <p:cTn id="25" presetID="2" presetClass="entr" presetSubtype="4" fill="hold" nodeType="withEffect">
                                  <p:stCondLst>
                                    <p:cond delay="0"/>
                                  </p:stCondLst>
                                  <p:childTnLst>
                                    <p:set>
                                      <p:cBhvr>
                                        <p:cTn id="26" dur="1" fill="hold">
                                          <p:stCondLst>
                                            <p:cond delay="0"/>
                                          </p:stCondLst>
                                        </p:cTn>
                                        <p:tgtEl>
                                          <p:spTgt spid="182">
                                            <p:txEl>
                                              <p:pRg st="0" end="0"/>
                                            </p:txEl>
                                          </p:spTgt>
                                        </p:tgtEl>
                                        <p:attrNameLst>
                                          <p:attrName>style.visibility</p:attrName>
                                        </p:attrNameLst>
                                      </p:cBhvr>
                                      <p:to>
                                        <p:strVal val="visible"/>
                                      </p:to>
                                    </p:set>
                                    <p:anim calcmode="lin" valueType="num">
                                      <p:cBhvr additive="base">
                                        <p:cTn id="27" dur="500" fill="hold"/>
                                        <p:tgtEl>
                                          <p:spTgt spid="18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3">
                                            <p:txEl>
                                              <p:pRg st="0" end="0"/>
                                            </p:txEl>
                                          </p:spTgt>
                                        </p:tgtEl>
                                        <p:attrNameLst>
                                          <p:attrName>style.visibility</p:attrName>
                                        </p:attrNameLst>
                                      </p:cBhvr>
                                      <p:to>
                                        <p:strVal val="visible"/>
                                      </p:to>
                                    </p:set>
                                    <p:anim calcmode="lin" valueType="num">
                                      <p:cBhvr additive="base">
                                        <p:cTn id="33" dur="500" fill="hold"/>
                                        <p:tgtEl>
                                          <p:spTgt spid="18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7_3.wav"/>
                                        </p:tgtEl>
                                      </p:cMediaNode>
                                    </p:audio>
                                  </p:subTnLst>
                                </p:cTn>
                              </p:par>
                              <p:par>
                                <p:cTn id="35" presetID="2" presetClass="entr" presetSubtype="4" fill="hold" nodeType="withEffect">
                                  <p:stCondLst>
                                    <p:cond delay="0"/>
                                  </p:stCondLst>
                                  <p:childTnLst>
                                    <p:set>
                                      <p:cBhvr>
                                        <p:cTn id="36" dur="1" fill="hold">
                                          <p:stCondLst>
                                            <p:cond delay="0"/>
                                          </p:stCondLst>
                                        </p:cTn>
                                        <p:tgtEl>
                                          <p:spTgt spid="184">
                                            <p:txEl>
                                              <p:pRg st="0" end="0"/>
                                            </p:txEl>
                                          </p:spTgt>
                                        </p:tgtEl>
                                        <p:attrNameLst>
                                          <p:attrName>style.visibility</p:attrName>
                                        </p:attrNameLst>
                                      </p:cBhvr>
                                      <p:to>
                                        <p:strVal val="visible"/>
                                      </p:to>
                                    </p:set>
                                    <p:anim calcmode="lin" valueType="num">
                                      <p:cBhvr additive="base">
                                        <p:cTn id="37" dur="500" fill="hold"/>
                                        <p:tgtEl>
                                          <p:spTgt spid="18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5">
                                            <p:txEl>
                                              <p:pRg st="0" end="0"/>
                                            </p:txEl>
                                          </p:spTgt>
                                        </p:tgtEl>
                                        <p:attrNameLst>
                                          <p:attrName>style.visibility</p:attrName>
                                        </p:attrNameLst>
                                      </p:cBhvr>
                                      <p:to>
                                        <p:strVal val="visible"/>
                                      </p:to>
                                    </p:set>
                                    <p:anim calcmode="lin" valueType="num">
                                      <p:cBhvr additive="base">
                                        <p:cTn id="43" dur="500" fill="hold"/>
                                        <p:tgtEl>
                                          <p:spTgt spid="18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7_4.wav"/>
                                        </p:tgtEl>
                                      </p:cMediaNode>
                                    </p:audio>
                                  </p:subTnLst>
                                </p:cTn>
                              </p:par>
                              <p:par>
                                <p:cTn id="45" presetID="2" presetClass="entr" presetSubtype="4" fill="hold" nodeType="withEffect">
                                  <p:stCondLst>
                                    <p:cond delay="0"/>
                                  </p:stCondLst>
                                  <p:childTnLst>
                                    <p:set>
                                      <p:cBhvr>
                                        <p:cTn id="46" dur="1" fill="hold">
                                          <p:stCondLst>
                                            <p:cond delay="0"/>
                                          </p:stCondLst>
                                        </p:cTn>
                                        <p:tgtEl>
                                          <p:spTgt spid="186">
                                            <p:txEl>
                                              <p:pRg st="0" end="0"/>
                                            </p:txEl>
                                          </p:spTgt>
                                        </p:tgtEl>
                                        <p:attrNameLst>
                                          <p:attrName>style.visibility</p:attrName>
                                        </p:attrNameLst>
                                      </p:cBhvr>
                                      <p:to>
                                        <p:strVal val="visible"/>
                                      </p:to>
                                    </p:set>
                                    <p:anim calcmode="lin" valueType="num">
                                      <p:cBhvr additive="base">
                                        <p:cTn id="47" dur="500" fill="hold"/>
                                        <p:tgtEl>
                                          <p:spTgt spid="186">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7">
                                            <p:txEl>
                                              <p:pRg st="0" end="0"/>
                                            </p:txEl>
                                          </p:spTgt>
                                        </p:tgtEl>
                                        <p:attrNameLst>
                                          <p:attrName>style.visibility</p:attrName>
                                        </p:attrNameLst>
                                      </p:cBhvr>
                                      <p:to>
                                        <p:strVal val="visible"/>
                                      </p:to>
                                    </p:set>
                                    <p:anim calcmode="lin" valueType="num">
                                      <p:cBhvr additive="base">
                                        <p:cTn id="53" dur="500" fill="hold"/>
                                        <p:tgtEl>
                                          <p:spTgt spid="207">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0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7" name="7_5.wav"/>
                                        </p:tgtEl>
                                      </p:cMediaNode>
                                    </p:audio>
                                  </p:subTnLst>
                                </p:cTn>
                              </p:par>
                              <p:par>
                                <p:cTn id="55" presetID="2" presetClass="entr" presetSubtype="4" fill="hold" nodeType="withEffect">
                                  <p:stCondLst>
                                    <p:cond delay="0"/>
                                  </p:stCondLst>
                                  <p:childTnLst>
                                    <p:set>
                                      <p:cBhvr>
                                        <p:cTn id="56" dur="1" fill="hold">
                                          <p:stCondLst>
                                            <p:cond delay="0"/>
                                          </p:stCondLst>
                                        </p:cTn>
                                        <p:tgtEl>
                                          <p:spTgt spid="208">
                                            <p:txEl>
                                              <p:pRg st="0" end="0"/>
                                            </p:txEl>
                                          </p:spTgt>
                                        </p:tgtEl>
                                        <p:attrNameLst>
                                          <p:attrName>style.visibility</p:attrName>
                                        </p:attrNameLst>
                                      </p:cBhvr>
                                      <p:to>
                                        <p:strVal val="visible"/>
                                      </p:to>
                                    </p:set>
                                    <p:anim calcmode="lin" valueType="num">
                                      <p:cBhvr additive="base">
                                        <p:cTn id="57" dur="500" fill="hold"/>
                                        <p:tgtEl>
                                          <p:spTgt spid="208">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09">
                                            <p:txEl>
                                              <p:pRg st="0" end="0"/>
                                            </p:txEl>
                                          </p:spTgt>
                                        </p:tgtEl>
                                        <p:attrNameLst>
                                          <p:attrName>style.visibility</p:attrName>
                                        </p:attrNameLst>
                                      </p:cBhvr>
                                      <p:to>
                                        <p:strVal val="visible"/>
                                      </p:to>
                                    </p:set>
                                    <p:anim calcmode="lin" valueType="num">
                                      <p:cBhvr additive="base">
                                        <p:cTn id="63" dur="500" fill="hold"/>
                                        <p:tgtEl>
                                          <p:spTgt spid="209">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0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8" name="7_6.wav"/>
                                        </p:tgtEl>
                                      </p:cMediaNode>
                                    </p:audio>
                                  </p:subTnLst>
                                </p:cTn>
                              </p:par>
                              <p:par>
                                <p:cTn id="65" presetID="2" presetClass="entr" presetSubtype="4" fill="hold" nodeType="withEffect">
                                  <p:stCondLst>
                                    <p:cond delay="0"/>
                                  </p:stCondLst>
                                  <p:childTnLst>
                                    <p:set>
                                      <p:cBhvr>
                                        <p:cTn id="66" dur="1" fill="hold">
                                          <p:stCondLst>
                                            <p:cond delay="0"/>
                                          </p:stCondLst>
                                        </p:cTn>
                                        <p:tgtEl>
                                          <p:spTgt spid="221">
                                            <p:txEl>
                                              <p:pRg st="0" end="0"/>
                                            </p:txEl>
                                          </p:spTgt>
                                        </p:tgtEl>
                                        <p:attrNameLst>
                                          <p:attrName>style.visibility</p:attrName>
                                        </p:attrNameLst>
                                      </p:cBhvr>
                                      <p:to>
                                        <p:strVal val="visible"/>
                                      </p:to>
                                    </p:set>
                                    <p:anim calcmode="lin" valueType="num">
                                      <p:cBhvr additive="base">
                                        <p:cTn id="67" dur="500" fill="hold"/>
                                        <p:tgtEl>
                                          <p:spTgt spid="2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28">
                                            <p:txEl>
                                              <p:pRg st="0" end="0"/>
                                            </p:txEl>
                                          </p:spTgt>
                                        </p:tgtEl>
                                        <p:attrNameLst>
                                          <p:attrName>style.visibility</p:attrName>
                                        </p:attrNameLst>
                                      </p:cBhvr>
                                      <p:to>
                                        <p:strVal val="visible"/>
                                      </p:to>
                                    </p:set>
                                    <p:anim calcmode="lin" valueType="num">
                                      <p:cBhvr additive="base">
                                        <p:cTn id="73" dur="500" fill="hold"/>
                                        <p:tgtEl>
                                          <p:spTgt spid="228">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2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9" name="7_7.wav"/>
                                        </p:tgtEl>
                                      </p:cMediaNode>
                                    </p:audio>
                                  </p:subTnLst>
                                </p:cTn>
                              </p:par>
                              <p:par>
                                <p:cTn id="75" presetID="2" presetClass="entr" presetSubtype="4" fill="hold" nodeType="withEffect">
                                  <p:stCondLst>
                                    <p:cond delay="0"/>
                                  </p:stCondLst>
                                  <p:childTnLst>
                                    <p:set>
                                      <p:cBhvr>
                                        <p:cTn id="76" dur="1" fill="hold">
                                          <p:stCondLst>
                                            <p:cond delay="0"/>
                                          </p:stCondLst>
                                        </p:cTn>
                                        <p:tgtEl>
                                          <p:spTgt spid="229">
                                            <p:txEl>
                                              <p:pRg st="0" end="0"/>
                                            </p:txEl>
                                          </p:spTgt>
                                        </p:tgtEl>
                                        <p:attrNameLst>
                                          <p:attrName>style.visibility</p:attrName>
                                        </p:attrNameLst>
                                      </p:cBhvr>
                                      <p:to>
                                        <p:strVal val="visible"/>
                                      </p:to>
                                    </p:set>
                                    <p:anim calcmode="lin" valueType="num">
                                      <p:cBhvr additive="base">
                                        <p:cTn id="77" dur="500" fill="hold"/>
                                        <p:tgtEl>
                                          <p:spTgt spid="229">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30">
                                            <p:txEl>
                                              <p:pRg st="0" end="0"/>
                                            </p:txEl>
                                          </p:spTgt>
                                        </p:tgtEl>
                                        <p:attrNameLst>
                                          <p:attrName>style.visibility</p:attrName>
                                        </p:attrNameLst>
                                      </p:cBhvr>
                                      <p:to>
                                        <p:strVal val="visible"/>
                                      </p:to>
                                    </p:set>
                                    <p:anim calcmode="lin" valueType="num">
                                      <p:cBhvr additive="base">
                                        <p:cTn id="83" dur="500" fill="hold"/>
                                        <p:tgtEl>
                                          <p:spTgt spid="230">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30">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10" name="7_8.wav"/>
                                        </p:tgtEl>
                                      </p:cMediaNode>
                                    </p:audio>
                                  </p:subTnLst>
                                </p:cTn>
                              </p:par>
                              <p:par>
                                <p:cTn id="85" presetID="2" presetClass="entr" presetSubtype="4" fill="hold" nodeType="withEffect">
                                  <p:stCondLst>
                                    <p:cond delay="0"/>
                                  </p:stCondLst>
                                  <p:childTnLst>
                                    <p:set>
                                      <p:cBhvr>
                                        <p:cTn id="86" dur="1" fill="hold">
                                          <p:stCondLst>
                                            <p:cond delay="0"/>
                                          </p:stCondLst>
                                        </p:cTn>
                                        <p:tgtEl>
                                          <p:spTgt spid="231">
                                            <p:txEl>
                                              <p:pRg st="0" end="0"/>
                                            </p:txEl>
                                          </p:spTgt>
                                        </p:tgtEl>
                                        <p:attrNameLst>
                                          <p:attrName>style.visibility</p:attrName>
                                        </p:attrNameLst>
                                      </p:cBhvr>
                                      <p:to>
                                        <p:strVal val="visible"/>
                                      </p:to>
                                    </p:set>
                                    <p:anim calcmode="lin" valueType="num">
                                      <p:cBhvr additive="base">
                                        <p:cTn id="87" dur="500" fill="hold"/>
                                        <p:tgtEl>
                                          <p:spTgt spid="231">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2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5a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48313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4" name="Table 4">
            <a:extLst>
              <a:ext uri="{FF2B5EF4-FFF2-40B4-BE49-F238E27FC236}">
                <a16:creationId xmlns:a16="http://schemas.microsoft.com/office/drawing/2014/main" id="{0B585290-7607-4592-B934-20F9F1436881}"/>
              </a:ext>
            </a:extLst>
          </p:cNvPr>
          <p:cNvGraphicFramePr>
            <a:graphicFrameLocks noGrp="1"/>
          </p:cNvGraphicFramePr>
          <p:nvPr>
            <p:extLst>
              <p:ext uri="{D42A27DB-BD31-4B8C-83A1-F6EECF244321}">
                <p14:modId xmlns:p14="http://schemas.microsoft.com/office/powerpoint/2010/main" val="2622528690"/>
              </p:ext>
            </p:extLst>
          </p:nvPr>
        </p:nvGraphicFramePr>
        <p:xfrm>
          <a:off x="555927" y="1379864"/>
          <a:ext cx="10683882" cy="4831332"/>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tener</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lugar</a:t>
                      </a:r>
                      <a:endParaRPr lang="en-GB" sz="20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típicas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acompañar</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lugar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música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famosos</a:t>
                      </a:r>
                      <a:endParaRPr lang="en-GB" sz="32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treinta</a:t>
                      </a:r>
                      <a:r>
                        <a:rPr lang="en-GB" sz="2800" b="1" dirty="0">
                          <a:solidFill>
                            <a:srgbClr val="92D050"/>
                          </a:solidFill>
                          <a:latin typeface="Century Gothic" panose="020B0502020202020204" pitchFamily="34" charset="0"/>
                        </a:rPr>
                        <a:t> y </a:t>
                      </a:r>
                      <a:r>
                        <a:rPr lang="en-GB" sz="2800" b="1" dirty="0" err="1">
                          <a:solidFill>
                            <a:srgbClr val="92D050"/>
                          </a:solidFill>
                          <a:latin typeface="Century Gothic" panose="020B0502020202020204" pitchFamily="34" charset="0"/>
                        </a:rPr>
                        <a:t>cinco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concierto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fiesta</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trece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veintisiete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diecinueve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a:p>
                  </a:txBody>
                  <a:tcPr/>
                </a:tc>
                <a:tc>
                  <a:txBody>
                    <a:bodyPr/>
                    <a:lstStyle/>
                    <a:p>
                      <a:r>
                        <a:rPr lang="en-GB" sz="2800" b="1" dirty="0" err="1">
                          <a:solidFill>
                            <a:srgbClr val="FF3399"/>
                          </a:solidFill>
                          <a:latin typeface="Century Gothic" panose="020B0502020202020204" pitchFamily="34" charset="0"/>
                        </a:rPr>
                        <a:t>capaces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difíciles</a:t>
                      </a:r>
                      <a:endParaRPr lang="en-GB" sz="2800" b="1" dirty="0">
                        <a:solidFill>
                          <a:srgbClr val="FF3399"/>
                        </a:solidFill>
                        <a:latin typeface="Century Gothic" panose="020B0502020202020204" pitchFamily="34" charset="0"/>
                      </a:endParaRPr>
                    </a:p>
                  </a:txBody>
                  <a:tcPr/>
                </a:tc>
                <a:tc>
                  <a:txBody>
                    <a:bodyPr/>
                    <a:lstStyle/>
                    <a:p>
                      <a:r>
                        <a:rPr lang="en-GB" sz="2700" b="1" dirty="0">
                          <a:solidFill>
                            <a:srgbClr val="FF3399"/>
                          </a:solidFill>
                          <a:latin typeface="Century Gothic" panose="020B0502020202020204" pitchFamily="34" charset="0"/>
                        </a:rPr>
                        <a:t>¿</a:t>
                      </a:r>
                      <a:r>
                        <a:rPr lang="en-GB" sz="2700" b="1" dirty="0" err="1">
                          <a:solidFill>
                            <a:srgbClr val="FF3399"/>
                          </a:solidFill>
                          <a:latin typeface="Century Gothic" panose="020B0502020202020204" pitchFamily="34" charset="0"/>
                        </a:rPr>
                        <a:t>cuántas</a:t>
                      </a:r>
                      <a:r>
                        <a:rPr lang="en-GB" sz="27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fácil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capaz</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t>
                      </a:r>
                      <a:r>
                        <a:rPr lang="en-GB" sz="2800" b="1" dirty="0" err="1">
                          <a:solidFill>
                            <a:srgbClr val="FF3399"/>
                          </a:solidFill>
                          <a:latin typeface="Century Gothic" panose="020B0502020202020204" pitchFamily="34" charset="0"/>
                        </a:rPr>
                        <a:t>cuántos</a:t>
                      </a:r>
                      <a:r>
                        <a:rPr lang="en-GB" sz="28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232139915"/>
                  </a:ext>
                </a:extLst>
              </a:tr>
            </a:tbl>
          </a:graphicData>
        </a:graphic>
      </p:graphicFrame>
      <p:sp>
        <p:nvSpPr>
          <p:cNvPr id="36" name="TextBox 35">
            <a:extLst>
              <a:ext uri="{FF2B5EF4-FFF2-40B4-BE49-F238E27FC236}">
                <a16:creationId xmlns:a16="http://schemas.microsoft.com/office/drawing/2014/main" id="{E82D0DE8-9063-4169-AB58-3070645E8196}"/>
              </a:ext>
            </a:extLst>
          </p:cNvPr>
          <p:cNvSpPr txBox="1"/>
          <p:nvPr/>
        </p:nvSpPr>
        <p:spPr>
          <a:xfrm>
            <a:off x="2111222" y="5721575"/>
            <a:ext cx="27996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easy (m/f)</a:t>
            </a:r>
          </a:p>
        </p:txBody>
      </p:sp>
      <p:pic>
        <p:nvPicPr>
          <p:cNvPr id="37" name="Picture 36">
            <a:extLst>
              <a:ext uri="{FF2B5EF4-FFF2-40B4-BE49-F238E27FC236}">
                <a16:creationId xmlns:a16="http://schemas.microsoft.com/office/drawing/2014/main" id="{388E917F-C911-44BD-8A19-3CF0F6D05E71}"/>
              </a:ext>
            </a:extLst>
          </p:cNvPr>
          <p:cNvPicPr>
            <a:picLocks noChangeAspect="1"/>
          </p:cNvPicPr>
          <p:nvPr/>
        </p:nvPicPr>
        <p:blipFill>
          <a:blip r:embed="rId4"/>
          <a:stretch>
            <a:fillRect/>
          </a:stretch>
        </p:blipFill>
        <p:spPr>
          <a:xfrm>
            <a:off x="712746" y="3447000"/>
            <a:ext cx="1186070" cy="1080360"/>
          </a:xfrm>
          <a:prstGeom prst="rect">
            <a:avLst/>
          </a:prstGeom>
        </p:spPr>
      </p:pic>
      <p:pic>
        <p:nvPicPr>
          <p:cNvPr id="38" name="Picture 37" descr="Icon&#10;&#10;Description automatically generated">
            <a:extLst>
              <a:ext uri="{FF2B5EF4-FFF2-40B4-BE49-F238E27FC236}">
                <a16:creationId xmlns:a16="http://schemas.microsoft.com/office/drawing/2014/main" id="{22D22340-AB35-4971-961D-88B73C18B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72" y="1805620"/>
            <a:ext cx="1186070" cy="1186070"/>
          </a:xfrm>
          <a:prstGeom prst="rect">
            <a:avLst/>
          </a:prstGeom>
        </p:spPr>
      </p:pic>
      <p:pic>
        <p:nvPicPr>
          <p:cNvPr id="39" name="Picture 38">
            <a:extLst>
              <a:ext uri="{FF2B5EF4-FFF2-40B4-BE49-F238E27FC236}">
                <a16:creationId xmlns:a16="http://schemas.microsoft.com/office/drawing/2014/main" id="{5E5237F5-690B-4ABF-A7A3-5DBFCD2F8B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5070" y="4982670"/>
            <a:ext cx="1162417" cy="1101237"/>
          </a:xfrm>
          <a:prstGeom prst="rect">
            <a:avLst/>
          </a:prstGeom>
        </p:spPr>
      </p:pic>
      <p:sp>
        <p:nvSpPr>
          <p:cNvPr id="40" name="TextBox 39">
            <a:extLst>
              <a:ext uri="{FF2B5EF4-FFF2-40B4-BE49-F238E27FC236}">
                <a16:creationId xmlns:a16="http://schemas.microsoft.com/office/drawing/2014/main" id="{5BFF31E6-9DAA-408B-9CDC-AA7F2FC29ADA}"/>
              </a:ext>
            </a:extLst>
          </p:cNvPr>
          <p:cNvSpPr txBox="1"/>
          <p:nvPr/>
        </p:nvSpPr>
        <p:spPr>
          <a:xfrm>
            <a:off x="1602564" y="559846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41" name="TextBox 40">
            <a:extLst>
              <a:ext uri="{FF2B5EF4-FFF2-40B4-BE49-F238E27FC236}">
                <a16:creationId xmlns:a16="http://schemas.microsoft.com/office/drawing/2014/main" id="{A0D6D001-3323-4FBB-9B02-6E04BCDB47E5}"/>
              </a:ext>
            </a:extLst>
          </p:cNvPr>
          <p:cNvSpPr txBox="1"/>
          <p:nvPr/>
        </p:nvSpPr>
        <p:spPr>
          <a:xfrm>
            <a:off x="1573068" y="411003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42" name="TextBox 41">
            <a:extLst>
              <a:ext uri="{FF2B5EF4-FFF2-40B4-BE49-F238E27FC236}">
                <a16:creationId xmlns:a16="http://schemas.microsoft.com/office/drawing/2014/main" id="{6D36AD47-1AA8-4DE6-8DB0-65A63CE56106}"/>
              </a:ext>
            </a:extLst>
          </p:cNvPr>
          <p:cNvSpPr txBox="1"/>
          <p:nvPr/>
        </p:nvSpPr>
        <p:spPr>
          <a:xfrm>
            <a:off x="1602564" y="249795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43" name="TextBox 42">
            <a:extLst>
              <a:ext uri="{FF2B5EF4-FFF2-40B4-BE49-F238E27FC236}">
                <a16:creationId xmlns:a16="http://schemas.microsoft.com/office/drawing/2014/main" id="{F2BBC496-061F-4D40-9709-7328B365AF6C}"/>
              </a:ext>
            </a:extLst>
          </p:cNvPr>
          <p:cNvSpPr txBox="1"/>
          <p:nvPr/>
        </p:nvSpPr>
        <p:spPr>
          <a:xfrm>
            <a:off x="5149327" y="5759675"/>
            <a:ext cx="25241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able (m/f)</a:t>
            </a:r>
          </a:p>
        </p:txBody>
      </p:sp>
      <p:sp>
        <p:nvSpPr>
          <p:cNvPr id="44" name="TextBox 43">
            <a:extLst>
              <a:ext uri="{FF2B5EF4-FFF2-40B4-BE49-F238E27FC236}">
                <a16:creationId xmlns:a16="http://schemas.microsoft.com/office/drawing/2014/main" id="{532E1BE8-6B09-4C3C-9DF2-2D6BE61CAEF1}"/>
              </a:ext>
            </a:extLst>
          </p:cNvPr>
          <p:cNvSpPr txBox="1"/>
          <p:nvPr/>
        </p:nvSpPr>
        <p:spPr>
          <a:xfrm>
            <a:off x="8090995" y="5759675"/>
            <a:ext cx="31488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 many? (</a:t>
            </a:r>
            <a:r>
              <a:rPr lang="en-GB" sz="2400" dirty="0" err="1">
                <a:solidFill>
                  <a:srgbClr val="002060"/>
                </a:solidFill>
                <a:latin typeface="Century Gothic" panose="020B0502020202020204" pitchFamily="34" charset="0"/>
              </a:rPr>
              <a:t>mpl</a:t>
            </a:r>
            <a:r>
              <a:rPr lang="en-GB" sz="2400" dirty="0">
                <a:solidFill>
                  <a:srgbClr val="002060"/>
                </a:solidFill>
                <a:latin typeface="Century Gothic" panose="020B0502020202020204" pitchFamily="34" charset="0"/>
              </a:rPr>
              <a:t>)</a:t>
            </a:r>
          </a:p>
        </p:txBody>
      </p:sp>
      <p:sp>
        <p:nvSpPr>
          <p:cNvPr id="45" name="TextBox 44">
            <a:extLst>
              <a:ext uri="{FF2B5EF4-FFF2-40B4-BE49-F238E27FC236}">
                <a16:creationId xmlns:a16="http://schemas.microsoft.com/office/drawing/2014/main" id="{1739B34E-B338-4E07-829C-E8204BB7B555}"/>
              </a:ext>
            </a:extLst>
          </p:cNvPr>
          <p:cNvSpPr txBox="1"/>
          <p:nvPr/>
        </p:nvSpPr>
        <p:spPr>
          <a:xfrm>
            <a:off x="2109022" y="496012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able (m/</a:t>
            </a:r>
            <a:r>
              <a:rPr lang="en-GB" sz="2400" dirty="0" err="1">
                <a:solidFill>
                  <a:srgbClr val="002060"/>
                </a:solidFill>
                <a:latin typeface="Century Gothic" panose="020B0502020202020204" pitchFamily="34" charset="0"/>
              </a:rPr>
              <a:t>fpl</a:t>
            </a:r>
            <a:r>
              <a:rPr lang="en-GB" sz="2400" dirty="0">
                <a:solidFill>
                  <a:srgbClr val="002060"/>
                </a:solidFill>
                <a:latin typeface="Century Gothic" panose="020B0502020202020204" pitchFamily="34" charset="0"/>
              </a:rPr>
              <a:t>)</a:t>
            </a:r>
          </a:p>
        </p:txBody>
      </p:sp>
      <p:sp>
        <p:nvSpPr>
          <p:cNvPr id="46" name="TextBox 45">
            <a:extLst>
              <a:ext uri="{FF2B5EF4-FFF2-40B4-BE49-F238E27FC236}">
                <a16:creationId xmlns:a16="http://schemas.microsoft.com/office/drawing/2014/main" id="{8564B100-ED86-420F-B523-B164F61E0DAC}"/>
              </a:ext>
            </a:extLst>
          </p:cNvPr>
          <p:cNvSpPr txBox="1"/>
          <p:nvPr/>
        </p:nvSpPr>
        <p:spPr>
          <a:xfrm>
            <a:off x="5095026" y="4960128"/>
            <a:ext cx="283303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difficult (m/</a:t>
            </a:r>
            <a:r>
              <a:rPr lang="en-GB" sz="2400" dirty="0" err="1">
                <a:solidFill>
                  <a:srgbClr val="002060"/>
                </a:solidFill>
                <a:latin typeface="Century Gothic" panose="020B0502020202020204" pitchFamily="34" charset="0"/>
              </a:rPr>
              <a:t>fpl</a:t>
            </a:r>
            <a:endParaRPr lang="en-GB" sz="2400"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60CC6F99-C5B8-4218-A9E5-67ADF2C4887E}"/>
              </a:ext>
            </a:extLst>
          </p:cNvPr>
          <p:cNvSpPr txBox="1"/>
          <p:nvPr/>
        </p:nvSpPr>
        <p:spPr>
          <a:xfrm>
            <a:off x="8111285" y="4934703"/>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 many? (</a:t>
            </a:r>
            <a:r>
              <a:rPr lang="en-GB" sz="2400" dirty="0" err="1">
                <a:solidFill>
                  <a:srgbClr val="002060"/>
                </a:solidFill>
                <a:latin typeface="Century Gothic" panose="020B0502020202020204" pitchFamily="34" charset="0"/>
              </a:rPr>
              <a:t>fpl</a:t>
            </a:r>
            <a:r>
              <a:rPr lang="en-GB" sz="2400" dirty="0">
                <a:solidFill>
                  <a:srgbClr val="002060"/>
                </a:solidFill>
                <a:latin typeface="Century Gothic" panose="020B0502020202020204" pitchFamily="34" charset="0"/>
              </a:rPr>
              <a:t>)</a:t>
            </a:r>
          </a:p>
        </p:txBody>
      </p:sp>
      <p:sp>
        <p:nvSpPr>
          <p:cNvPr id="48" name="TextBox 47">
            <a:extLst>
              <a:ext uri="{FF2B5EF4-FFF2-40B4-BE49-F238E27FC236}">
                <a16:creationId xmlns:a16="http://schemas.microsoft.com/office/drawing/2014/main" id="{E8F013BC-F118-4426-B03B-4B4ACCA6BAC6}"/>
              </a:ext>
            </a:extLst>
          </p:cNvPr>
          <p:cNvSpPr txBox="1"/>
          <p:nvPr/>
        </p:nvSpPr>
        <p:spPr>
          <a:xfrm>
            <a:off x="2111222" y="4171589"/>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13</a:t>
            </a:r>
          </a:p>
        </p:txBody>
      </p:sp>
      <p:sp>
        <p:nvSpPr>
          <p:cNvPr id="49" name="TextBox 48">
            <a:extLst>
              <a:ext uri="{FF2B5EF4-FFF2-40B4-BE49-F238E27FC236}">
                <a16:creationId xmlns:a16="http://schemas.microsoft.com/office/drawing/2014/main" id="{A890E9E9-3DB0-4827-9BE9-93714DBBC499}"/>
              </a:ext>
            </a:extLst>
          </p:cNvPr>
          <p:cNvSpPr txBox="1"/>
          <p:nvPr/>
        </p:nvSpPr>
        <p:spPr>
          <a:xfrm>
            <a:off x="5132479" y="417942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27</a:t>
            </a:r>
          </a:p>
        </p:txBody>
      </p:sp>
      <p:sp>
        <p:nvSpPr>
          <p:cNvPr id="50" name="TextBox 49">
            <a:extLst>
              <a:ext uri="{FF2B5EF4-FFF2-40B4-BE49-F238E27FC236}">
                <a16:creationId xmlns:a16="http://schemas.microsoft.com/office/drawing/2014/main" id="{E002CCEF-7545-48A1-8E85-96E8117ECBA2}"/>
              </a:ext>
            </a:extLst>
          </p:cNvPr>
          <p:cNvSpPr txBox="1"/>
          <p:nvPr/>
        </p:nvSpPr>
        <p:spPr>
          <a:xfrm>
            <a:off x="8160047" y="415142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19</a:t>
            </a:r>
          </a:p>
        </p:txBody>
      </p:sp>
      <p:sp>
        <p:nvSpPr>
          <p:cNvPr id="51" name="TextBox 50">
            <a:extLst>
              <a:ext uri="{FF2B5EF4-FFF2-40B4-BE49-F238E27FC236}">
                <a16:creationId xmlns:a16="http://schemas.microsoft.com/office/drawing/2014/main" id="{36A7CD23-29B7-4779-82AD-62869B398CE4}"/>
              </a:ext>
            </a:extLst>
          </p:cNvPr>
          <p:cNvSpPr txBox="1"/>
          <p:nvPr/>
        </p:nvSpPr>
        <p:spPr>
          <a:xfrm>
            <a:off x="2161013" y="3384236"/>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35</a:t>
            </a:r>
          </a:p>
        </p:txBody>
      </p:sp>
      <p:sp>
        <p:nvSpPr>
          <p:cNvPr id="52" name="TextBox 51">
            <a:extLst>
              <a:ext uri="{FF2B5EF4-FFF2-40B4-BE49-F238E27FC236}">
                <a16:creationId xmlns:a16="http://schemas.microsoft.com/office/drawing/2014/main" id="{B3416BF0-3403-482A-99E6-9D51A278EA14}"/>
              </a:ext>
            </a:extLst>
          </p:cNvPr>
          <p:cNvSpPr txBox="1"/>
          <p:nvPr/>
        </p:nvSpPr>
        <p:spPr>
          <a:xfrm>
            <a:off x="5132479" y="338699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concert</a:t>
            </a:r>
          </a:p>
        </p:txBody>
      </p:sp>
      <p:sp>
        <p:nvSpPr>
          <p:cNvPr id="54" name="TextBox 53">
            <a:extLst>
              <a:ext uri="{FF2B5EF4-FFF2-40B4-BE49-F238E27FC236}">
                <a16:creationId xmlns:a16="http://schemas.microsoft.com/office/drawing/2014/main" id="{D6E07B9F-5825-4023-BDE6-D80D1B265BB3}"/>
              </a:ext>
            </a:extLst>
          </p:cNvPr>
          <p:cNvSpPr txBox="1"/>
          <p:nvPr/>
        </p:nvSpPr>
        <p:spPr>
          <a:xfrm>
            <a:off x="8160047" y="337075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party</a:t>
            </a:r>
          </a:p>
        </p:txBody>
      </p:sp>
      <p:sp>
        <p:nvSpPr>
          <p:cNvPr id="55" name="TextBox 54">
            <a:extLst>
              <a:ext uri="{FF2B5EF4-FFF2-40B4-BE49-F238E27FC236}">
                <a16:creationId xmlns:a16="http://schemas.microsoft.com/office/drawing/2014/main" id="{B9D9673B-9E24-413F-8A94-89710FD55637}"/>
              </a:ext>
            </a:extLst>
          </p:cNvPr>
          <p:cNvSpPr txBox="1"/>
          <p:nvPr/>
        </p:nvSpPr>
        <p:spPr>
          <a:xfrm>
            <a:off x="2111223" y="256473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place</a:t>
            </a:r>
          </a:p>
        </p:txBody>
      </p:sp>
      <p:sp>
        <p:nvSpPr>
          <p:cNvPr id="83" name="TextBox 82">
            <a:extLst>
              <a:ext uri="{FF2B5EF4-FFF2-40B4-BE49-F238E27FC236}">
                <a16:creationId xmlns:a16="http://schemas.microsoft.com/office/drawing/2014/main" id="{B45AB724-0B6D-4AAA-BC17-5D22C3EE28EF}"/>
              </a:ext>
            </a:extLst>
          </p:cNvPr>
          <p:cNvSpPr txBox="1"/>
          <p:nvPr/>
        </p:nvSpPr>
        <p:spPr>
          <a:xfrm>
            <a:off x="5164162" y="259118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music</a:t>
            </a:r>
          </a:p>
        </p:txBody>
      </p:sp>
      <p:sp>
        <p:nvSpPr>
          <p:cNvPr id="84" name="TextBox 83">
            <a:extLst>
              <a:ext uri="{FF2B5EF4-FFF2-40B4-BE49-F238E27FC236}">
                <a16:creationId xmlns:a16="http://schemas.microsoft.com/office/drawing/2014/main" id="{457B260E-014F-4634-89C5-05FD4E813745}"/>
              </a:ext>
            </a:extLst>
          </p:cNvPr>
          <p:cNvSpPr txBox="1"/>
          <p:nvPr/>
        </p:nvSpPr>
        <p:spPr>
          <a:xfrm>
            <a:off x="8116297" y="2588325"/>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famous (</a:t>
            </a:r>
            <a:r>
              <a:rPr lang="en-GB" sz="2400" dirty="0" err="1">
                <a:solidFill>
                  <a:srgbClr val="002060"/>
                </a:solidFill>
                <a:latin typeface="Century Gothic" panose="020B0502020202020204" pitchFamily="34" charset="0"/>
              </a:rPr>
              <a:t>mpl</a:t>
            </a:r>
            <a:r>
              <a:rPr lang="en-GB" sz="2400" dirty="0">
                <a:solidFill>
                  <a:srgbClr val="002060"/>
                </a:solidFill>
                <a:latin typeface="Century Gothic" panose="020B0502020202020204" pitchFamily="34" charset="0"/>
              </a:rPr>
              <a:t>)</a:t>
            </a:r>
          </a:p>
        </p:txBody>
      </p:sp>
      <p:sp>
        <p:nvSpPr>
          <p:cNvPr id="85" name="TextBox 84">
            <a:extLst>
              <a:ext uri="{FF2B5EF4-FFF2-40B4-BE49-F238E27FC236}">
                <a16:creationId xmlns:a16="http://schemas.microsoft.com/office/drawing/2014/main" id="{0C98B749-8D3E-4D5D-A3CC-6A65152BC695}"/>
              </a:ext>
            </a:extLst>
          </p:cNvPr>
          <p:cNvSpPr txBox="1"/>
          <p:nvPr/>
        </p:nvSpPr>
        <p:spPr>
          <a:xfrm>
            <a:off x="2111222" y="1751161"/>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take place</a:t>
            </a:r>
          </a:p>
        </p:txBody>
      </p:sp>
      <p:sp>
        <p:nvSpPr>
          <p:cNvPr id="86" name="TextBox 85">
            <a:extLst>
              <a:ext uri="{FF2B5EF4-FFF2-40B4-BE49-F238E27FC236}">
                <a16:creationId xmlns:a16="http://schemas.microsoft.com/office/drawing/2014/main" id="{3A676D30-B0FA-4288-A8A7-D4E2CD31305C}"/>
              </a:ext>
            </a:extLst>
          </p:cNvPr>
          <p:cNvSpPr txBox="1"/>
          <p:nvPr/>
        </p:nvSpPr>
        <p:spPr>
          <a:xfrm>
            <a:off x="5097227" y="175503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typical (</a:t>
            </a:r>
            <a:r>
              <a:rPr lang="en-GB" sz="2400" dirty="0" err="1">
                <a:solidFill>
                  <a:srgbClr val="002060"/>
                </a:solidFill>
                <a:latin typeface="Century Gothic" panose="020B0502020202020204" pitchFamily="34" charset="0"/>
              </a:rPr>
              <a:t>fpl</a:t>
            </a:r>
            <a:r>
              <a:rPr lang="en-GB" sz="2400" dirty="0">
                <a:solidFill>
                  <a:srgbClr val="002060"/>
                </a:solidFill>
                <a:latin typeface="Century Gothic" panose="020B0502020202020204" pitchFamily="34" charset="0"/>
              </a:rPr>
              <a:t>)</a:t>
            </a:r>
          </a:p>
        </p:txBody>
      </p:sp>
      <p:sp>
        <p:nvSpPr>
          <p:cNvPr id="87" name="TextBox 86">
            <a:extLst>
              <a:ext uri="{FF2B5EF4-FFF2-40B4-BE49-F238E27FC236}">
                <a16:creationId xmlns:a16="http://schemas.microsoft.com/office/drawing/2014/main" id="{FC4FF595-786E-41EF-937F-D74FA33D48A7}"/>
              </a:ext>
            </a:extLst>
          </p:cNvPr>
          <p:cNvSpPr txBox="1"/>
          <p:nvPr/>
        </p:nvSpPr>
        <p:spPr>
          <a:xfrm>
            <a:off x="8083231" y="1762956"/>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accompany</a:t>
            </a:r>
          </a:p>
        </p:txBody>
      </p:sp>
    </p:spTree>
    <p:extLst>
      <p:ext uri="{BB962C8B-B14F-4D97-AF65-F5344CB8AC3E}">
        <p14:creationId xmlns:p14="http://schemas.microsoft.com/office/powerpoint/2010/main" val="228684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44" grpId="0"/>
      <p:bldP spid="45" grpId="0"/>
      <p:bldP spid="46" grpId="0"/>
      <p:bldP spid="47" grpId="0"/>
      <p:bldP spid="48" grpId="0"/>
      <p:bldP spid="49" grpId="0"/>
      <p:bldP spid="50" grpId="0"/>
      <p:bldP spid="51" grpId="0"/>
      <p:bldP spid="52" grpId="0"/>
      <p:bldP spid="54" grpId="0"/>
      <p:bldP spid="55" grpId="0"/>
      <p:bldP spid="83" grpId="0"/>
      <p:bldP spid="84" grpId="0"/>
      <p:bldP spid="85" grpId="0"/>
      <p:bldP spid="86" grpId="0"/>
      <p:bldP spid="8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6" name="Table 4">
            <a:extLst>
              <a:ext uri="{FF2B5EF4-FFF2-40B4-BE49-F238E27FC236}">
                <a16:creationId xmlns:a16="http://schemas.microsoft.com/office/drawing/2014/main" id="{6DDFA45F-B61E-45F9-83F3-627594E8034E}"/>
              </a:ext>
            </a:extLst>
          </p:cNvPr>
          <p:cNvGraphicFramePr>
            <a:graphicFrameLocks noGrp="1"/>
          </p:cNvGraphicFramePr>
          <p:nvPr>
            <p:extLst>
              <p:ext uri="{D42A27DB-BD31-4B8C-83A1-F6EECF244321}">
                <p14:modId xmlns:p14="http://schemas.microsoft.com/office/powerpoint/2010/main" val="1648899971"/>
              </p:ext>
            </p:extLst>
          </p:nvPr>
        </p:nvGraphicFramePr>
        <p:xfrm>
          <a:off x="566685" y="1380202"/>
          <a:ext cx="10683882" cy="4831332"/>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typical (</a:t>
                      </a:r>
                      <a:r>
                        <a:rPr lang="en-GB" sz="2800" b="1" dirty="0" err="1">
                          <a:solidFill>
                            <a:srgbClr val="00B0F0"/>
                          </a:solidFill>
                          <a:latin typeface="Century Gothic" panose="020B0502020202020204" pitchFamily="34" charset="0"/>
                        </a:rPr>
                        <a:t>mpl</a:t>
                      </a:r>
                      <a:r>
                        <a:rPr lang="en-GB" sz="2800" b="1" dirty="0">
                          <a:solidFill>
                            <a:srgbClr val="00B0F0"/>
                          </a:solidFill>
                          <a:latin typeface="Century Gothic" panose="020B0502020202020204" pitchFamily="34" charset="0"/>
                        </a:rPr>
                        <a:t>)</a:t>
                      </a:r>
                      <a:endParaRPr lang="en-GB" sz="20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music</a:t>
                      </a:r>
                    </a:p>
                  </a:txBody>
                  <a:tcPr/>
                </a:tc>
                <a:tc>
                  <a:txBody>
                    <a:bodyPr/>
                    <a:lstStyle/>
                    <a:p>
                      <a:r>
                        <a:rPr lang="en-GB" sz="2800" b="1" dirty="0">
                          <a:solidFill>
                            <a:srgbClr val="00B0F0"/>
                          </a:solidFill>
                          <a:latin typeface="Century Gothic" panose="020B0502020202020204" pitchFamily="34" charset="0"/>
                        </a:rPr>
                        <a:t>(the) place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accompany</a:t>
                      </a:r>
                    </a:p>
                  </a:txBody>
                  <a:tcPr/>
                </a:tc>
                <a:tc>
                  <a:txBody>
                    <a:bodyPr/>
                    <a:lstStyle/>
                    <a:p>
                      <a:r>
                        <a:rPr lang="en-GB" sz="2800" b="1" dirty="0">
                          <a:solidFill>
                            <a:srgbClr val="00B0F0"/>
                          </a:solidFill>
                          <a:latin typeface="Century Gothic" panose="020B0502020202020204" pitchFamily="34" charset="0"/>
                        </a:rPr>
                        <a:t>to take place</a:t>
                      </a:r>
                    </a:p>
                  </a:txBody>
                  <a:tcPr/>
                </a:tc>
                <a:tc>
                  <a:txBody>
                    <a:bodyPr/>
                    <a:lstStyle/>
                    <a:p>
                      <a:r>
                        <a:rPr lang="en-GB" sz="2400" b="1" dirty="0">
                          <a:solidFill>
                            <a:srgbClr val="00B0F0"/>
                          </a:solidFill>
                          <a:latin typeface="Century Gothic" panose="020B0502020202020204" pitchFamily="34" charset="0"/>
                        </a:rPr>
                        <a:t>famous (</a:t>
                      </a:r>
                      <a:r>
                        <a:rPr lang="en-GB" sz="2400" b="1" dirty="0" err="1">
                          <a:solidFill>
                            <a:srgbClr val="00B0F0"/>
                          </a:solidFill>
                          <a:latin typeface="Century Gothic" panose="020B0502020202020204" pitchFamily="34" charset="0"/>
                        </a:rPr>
                        <a:t>fpl</a:t>
                      </a:r>
                      <a:r>
                        <a:rPr lang="en-GB" sz="2400" b="1" dirty="0">
                          <a:solidFill>
                            <a:srgbClr val="00B0F0"/>
                          </a:solidFill>
                          <a:latin typeface="Century Gothic" panose="020B0502020202020204" pitchFamily="34" charset="0"/>
                        </a:rPr>
                        <a:t>)</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13</a:t>
                      </a:r>
                    </a:p>
                  </a:txBody>
                  <a:tcPr/>
                </a:tc>
                <a:tc>
                  <a:txBody>
                    <a:bodyPr/>
                    <a:lstStyle/>
                    <a:p>
                      <a:r>
                        <a:rPr lang="en-GB" sz="2800" b="1" dirty="0">
                          <a:solidFill>
                            <a:srgbClr val="92D050"/>
                          </a:solidFill>
                          <a:latin typeface="Century Gothic" panose="020B0502020202020204" pitchFamily="34" charset="0"/>
                        </a:rPr>
                        <a:t>18</a:t>
                      </a:r>
                    </a:p>
                  </a:txBody>
                  <a:tcPr/>
                </a:tc>
                <a:tc>
                  <a:txBody>
                    <a:bodyPr/>
                    <a:lstStyle/>
                    <a:p>
                      <a:r>
                        <a:rPr lang="en-GB" sz="2800" b="1" dirty="0">
                          <a:solidFill>
                            <a:srgbClr val="92D050"/>
                          </a:solidFill>
                          <a:latin typeface="Century Gothic" panose="020B0502020202020204" pitchFamily="34" charset="0"/>
                        </a:rPr>
                        <a:t>21</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concert</a:t>
                      </a:r>
                    </a:p>
                  </a:txBody>
                  <a:tcPr/>
                </a:tc>
                <a:tc>
                  <a:txBody>
                    <a:bodyPr/>
                    <a:lstStyle/>
                    <a:p>
                      <a:r>
                        <a:rPr lang="en-GB" sz="2800" b="1" dirty="0">
                          <a:solidFill>
                            <a:srgbClr val="92D050"/>
                          </a:solidFill>
                          <a:latin typeface="Century Gothic" panose="020B0502020202020204" pitchFamily="34" charset="0"/>
                        </a:rPr>
                        <a:t>(the) party</a:t>
                      </a:r>
                    </a:p>
                  </a:txBody>
                  <a:tcPr/>
                </a:tc>
                <a:tc>
                  <a:txBody>
                    <a:bodyPr/>
                    <a:lstStyle/>
                    <a:p>
                      <a:r>
                        <a:rPr lang="en-GB" sz="2800" b="1" dirty="0">
                          <a:solidFill>
                            <a:srgbClr val="92D050"/>
                          </a:solidFill>
                          <a:latin typeface="Century Gothic" panose="020B0502020202020204" pitchFamily="34" charset="0"/>
                        </a:rPr>
                        <a:t>31</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a:p>
                  </a:txBody>
                  <a:tcPr/>
                </a:tc>
                <a:tc>
                  <a:txBody>
                    <a:bodyPr/>
                    <a:lstStyle/>
                    <a:p>
                      <a:r>
                        <a:rPr lang="en-GB" sz="2800" b="1" dirty="0">
                          <a:solidFill>
                            <a:srgbClr val="FF3399"/>
                          </a:solidFill>
                          <a:latin typeface="Century Gothic" panose="020B0502020202020204" pitchFamily="34" charset="0"/>
                        </a:rPr>
                        <a:t>difficult (</a:t>
                      </a:r>
                      <a:r>
                        <a:rPr lang="en-GB" sz="2800" b="1" dirty="0" err="1">
                          <a:solidFill>
                            <a:srgbClr val="FF3399"/>
                          </a:solidFill>
                          <a:latin typeface="Century Gothic" panose="020B0502020202020204" pitchFamily="34" charset="0"/>
                        </a:rPr>
                        <a:t>mfpl</a:t>
                      </a:r>
                      <a:r>
                        <a:rPr lang="en-GB" sz="2800" b="1" dirty="0">
                          <a:solidFill>
                            <a:srgbClr val="FF3399"/>
                          </a:solidFill>
                          <a:latin typeface="Century Gothic" panose="020B0502020202020204" pitchFamily="34" charset="0"/>
                        </a:rPr>
                        <a:t>)</a:t>
                      </a:r>
                    </a:p>
                  </a:txBody>
                  <a:tcPr/>
                </a:tc>
                <a:tc>
                  <a:txBody>
                    <a:bodyPr/>
                    <a:lstStyle/>
                    <a:p>
                      <a:r>
                        <a:rPr lang="en-GB" sz="2800" b="1" dirty="0">
                          <a:solidFill>
                            <a:srgbClr val="FF3399"/>
                          </a:solidFill>
                          <a:latin typeface="Century Gothic" panose="020B0502020202020204" pitchFamily="34" charset="0"/>
                        </a:rPr>
                        <a:t>easy (m/f)</a:t>
                      </a:r>
                    </a:p>
                  </a:txBody>
                  <a:tcPr/>
                </a:tc>
                <a:tc>
                  <a:txBody>
                    <a:bodyPr/>
                    <a:lstStyle/>
                    <a:p>
                      <a:r>
                        <a:rPr lang="en-GB" sz="2700" b="1" dirty="0">
                          <a:solidFill>
                            <a:srgbClr val="FF3399"/>
                          </a:solidFill>
                          <a:latin typeface="Century Gothic" panose="020B0502020202020204" pitchFamily="34" charset="0"/>
                        </a:rPr>
                        <a:t>how many? (</a:t>
                      </a:r>
                      <a:r>
                        <a:rPr lang="en-GB" sz="2700" b="1" dirty="0" err="1">
                          <a:solidFill>
                            <a:srgbClr val="FF3399"/>
                          </a:solidFill>
                          <a:latin typeface="Century Gothic" panose="020B0502020202020204" pitchFamily="34" charset="0"/>
                        </a:rPr>
                        <a:t>mpl</a:t>
                      </a:r>
                      <a:r>
                        <a:rPr lang="en-GB" sz="27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able (m/f)</a:t>
                      </a:r>
                    </a:p>
                  </a:txBody>
                  <a:tcPr/>
                </a:tc>
                <a:tc>
                  <a:txBody>
                    <a:bodyPr/>
                    <a:lstStyle/>
                    <a:p>
                      <a:r>
                        <a:rPr lang="en-GB" sz="2800" b="1" dirty="0">
                          <a:solidFill>
                            <a:srgbClr val="FF3399"/>
                          </a:solidFill>
                          <a:latin typeface="Century Gothic" panose="020B0502020202020204" pitchFamily="34" charset="0"/>
                        </a:rPr>
                        <a:t>able (</a:t>
                      </a:r>
                      <a:r>
                        <a:rPr lang="en-GB" sz="2800" b="1" dirty="0" err="1">
                          <a:solidFill>
                            <a:srgbClr val="FF3399"/>
                          </a:solidFill>
                          <a:latin typeface="Century Gothic" panose="020B0502020202020204" pitchFamily="34" charset="0"/>
                        </a:rPr>
                        <a:t>mfpl</a:t>
                      </a:r>
                      <a:r>
                        <a:rPr lang="en-GB" sz="2800" b="1" dirty="0">
                          <a:solidFill>
                            <a:srgbClr val="FF3399"/>
                          </a:solidFill>
                          <a:latin typeface="Century Gothic" panose="020B0502020202020204" pitchFamily="34" charset="0"/>
                        </a:rPr>
                        <a:t>)</a:t>
                      </a:r>
                    </a:p>
                  </a:txBody>
                  <a:tcPr/>
                </a:tc>
                <a:tc>
                  <a:txBody>
                    <a:bodyPr/>
                    <a:lstStyle/>
                    <a:p>
                      <a:r>
                        <a:rPr lang="en-GB" sz="2800" b="1" dirty="0">
                          <a:solidFill>
                            <a:srgbClr val="FF3399"/>
                          </a:solidFill>
                          <a:latin typeface="Century Gothic" panose="020B0502020202020204" pitchFamily="34" charset="0"/>
                        </a:rPr>
                        <a:t>how many? (</a:t>
                      </a:r>
                      <a:r>
                        <a:rPr lang="en-GB" sz="2800" b="1" dirty="0" err="1">
                          <a:solidFill>
                            <a:srgbClr val="FF3399"/>
                          </a:solidFill>
                          <a:latin typeface="Century Gothic" panose="020B0502020202020204" pitchFamily="34" charset="0"/>
                        </a:rPr>
                        <a:t>fpl</a:t>
                      </a:r>
                      <a:r>
                        <a:rPr lang="en-GB" sz="28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5b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53" name="TextBox 52">
            <a:extLst>
              <a:ext uri="{FF2B5EF4-FFF2-40B4-BE49-F238E27FC236}">
                <a16:creationId xmlns:a16="http://schemas.microsoft.com/office/drawing/2014/main" id="{9A2C0F9B-6D18-41D7-9B49-B9F02D403EA1}"/>
              </a:ext>
            </a:extLst>
          </p:cNvPr>
          <p:cNvSpPr txBox="1"/>
          <p:nvPr/>
        </p:nvSpPr>
        <p:spPr>
          <a:xfrm>
            <a:off x="2111222" y="5721575"/>
            <a:ext cx="27996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capaz</a:t>
            </a:r>
            <a:endParaRPr lang="en-GB" sz="2400" dirty="0">
              <a:solidFill>
                <a:srgbClr val="002060"/>
              </a:solidFill>
              <a:latin typeface="Century Gothic" panose="020B0502020202020204" pitchFamily="34" charset="0"/>
            </a:endParaRP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 name="Picture 56">
            <a:extLst>
              <a:ext uri="{FF2B5EF4-FFF2-40B4-BE49-F238E27FC236}">
                <a16:creationId xmlns:a16="http://schemas.microsoft.com/office/drawing/2014/main" id="{2E92A924-F4C0-496F-B533-59D271DEB901}"/>
              </a:ext>
            </a:extLst>
          </p:cNvPr>
          <p:cNvPicPr>
            <a:picLocks noChangeAspect="1"/>
          </p:cNvPicPr>
          <p:nvPr/>
        </p:nvPicPr>
        <p:blipFill>
          <a:blip r:embed="rId21"/>
          <a:stretch>
            <a:fillRect/>
          </a:stretch>
        </p:blipFill>
        <p:spPr>
          <a:xfrm>
            <a:off x="712746" y="3447000"/>
            <a:ext cx="1186070" cy="1080360"/>
          </a:xfrm>
          <a:prstGeom prst="rect">
            <a:avLst/>
          </a:prstGeom>
        </p:spPr>
      </p:pic>
      <p:pic>
        <p:nvPicPr>
          <p:cNvPr id="58" name="Picture 57" descr="Icon&#10;&#10;Description automatically generated">
            <a:extLst>
              <a:ext uri="{FF2B5EF4-FFF2-40B4-BE49-F238E27FC236}">
                <a16:creationId xmlns:a16="http://schemas.microsoft.com/office/drawing/2014/main" id="{713253A5-93A3-4BDF-BD6B-D87A821F4AB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05372" y="1805620"/>
            <a:ext cx="1186070" cy="1186070"/>
          </a:xfrm>
          <a:prstGeom prst="rect">
            <a:avLst/>
          </a:prstGeom>
        </p:spPr>
      </p:pic>
      <p:pic>
        <p:nvPicPr>
          <p:cNvPr id="59" name="Picture 58">
            <a:extLst>
              <a:ext uri="{FF2B5EF4-FFF2-40B4-BE49-F238E27FC236}">
                <a16:creationId xmlns:a16="http://schemas.microsoft.com/office/drawing/2014/main" id="{EE63F869-9562-49D4-B4CB-6D6F4C5FE921}"/>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685070" y="4982670"/>
            <a:ext cx="1162417" cy="1101237"/>
          </a:xfrm>
          <a:prstGeom prst="rect">
            <a:avLst/>
          </a:prstGeom>
        </p:spPr>
      </p:pic>
      <p:sp>
        <p:nvSpPr>
          <p:cNvPr id="60" name="TextBox 59">
            <a:extLst>
              <a:ext uri="{FF2B5EF4-FFF2-40B4-BE49-F238E27FC236}">
                <a16:creationId xmlns:a16="http://schemas.microsoft.com/office/drawing/2014/main" id="{0A680B57-8F93-4A7E-8F70-0832546ADC4A}"/>
              </a:ext>
            </a:extLst>
          </p:cNvPr>
          <p:cNvSpPr txBox="1"/>
          <p:nvPr/>
        </p:nvSpPr>
        <p:spPr>
          <a:xfrm>
            <a:off x="1602564" y="559846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61" name="TextBox 60">
            <a:extLst>
              <a:ext uri="{FF2B5EF4-FFF2-40B4-BE49-F238E27FC236}">
                <a16:creationId xmlns:a16="http://schemas.microsoft.com/office/drawing/2014/main" id="{CB45A269-E713-4427-B068-14852FE73B83}"/>
              </a:ext>
            </a:extLst>
          </p:cNvPr>
          <p:cNvSpPr txBox="1"/>
          <p:nvPr/>
        </p:nvSpPr>
        <p:spPr>
          <a:xfrm>
            <a:off x="1573068" y="411003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62" name="TextBox 61">
            <a:extLst>
              <a:ext uri="{FF2B5EF4-FFF2-40B4-BE49-F238E27FC236}">
                <a16:creationId xmlns:a16="http://schemas.microsoft.com/office/drawing/2014/main" id="{3A40C527-9D71-4DF1-9A19-03132C70FA95}"/>
              </a:ext>
            </a:extLst>
          </p:cNvPr>
          <p:cNvSpPr txBox="1"/>
          <p:nvPr/>
        </p:nvSpPr>
        <p:spPr>
          <a:xfrm>
            <a:off x="1602564" y="249795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63" name="TextBox 62">
            <a:extLst>
              <a:ext uri="{FF2B5EF4-FFF2-40B4-BE49-F238E27FC236}">
                <a16:creationId xmlns:a16="http://schemas.microsoft.com/office/drawing/2014/main" id="{20578C49-95A5-4523-9EBF-411824B49012}"/>
              </a:ext>
            </a:extLst>
          </p:cNvPr>
          <p:cNvSpPr txBox="1"/>
          <p:nvPr/>
        </p:nvSpPr>
        <p:spPr>
          <a:xfrm>
            <a:off x="5149327" y="5759675"/>
            <a:ext cx="252413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capaces</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873B867A-DFD2-41DC-9E22-635F968DC7CA}"/>
              </a:ext>
            </a:extLst>
          </p:cNvPr>
          <p:cNvSpPr txBox="1"/>
          <p:nvPr/>
        </p:nvSpPr>
        <p:spPr>
          <a:xfrm>
            <a:off x="8090996" y="575967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a:t>
            </a:r>
          </a:p>
        </p:txBody>
      </p:sp>
      <p:sp>
        <p:nvSpPr>
          <p:cNvPr id="65" name="TextBox 64">
            <a:extLst>
              <a:ext uri="{FF2B5EF4-FFF2-40B4-BE49-F238E27FC236}">
                <a16:creationId xmlns:a16="http://schemas.microsoft.com/office/drawing/2014/main" id="{A8AABBF4-8AB9-45A4-9463-1F14E69C17E5}"/>
              </a:ext>
            </a:extLst>
          </p:cNvPr>
          <p:cNvSpPr txBox="1"/>
          <p:nvPr/>
        </p:nvSpPr>
        <p:spPr>
          <a:xfrm>
            <a:off x="2109022" y="496012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difíciles</a:t>
            </a:r>
            <a:endParaRPr lang="en-GB" sz="2400"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20E80826-1DCE-4EBA-95D0-9C6E95E2ABBD}"/>
              </a:ext>
            </a:extLst>
          </p:cNvPr>
          <p:cNvSpPr txBox="1"/>
          <p:nvPr/>
        </p:nvSpPr>
        <p:spPr>
          <a:xfrm>
            <a:off x="5095026" y="496012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fácil</a:t>
            </a:r>
            <a:endParaRPr lang="en-GB" sz="24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6455A1D6-1B08-41AD-BCD1-74D4B2B5FE78}"/>
              </a:ext>
            </a:extLst>
          </p:cNvPr>
          <p:cNvSpPr txBox="1"/>
          <p:nvPr/>
        </p:nvSpPr>
        <p:spPr>
          <a:xfrm>
            <a:off x="8081030" y="4934703"/>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Cuántos</a:t>
            </a:r>
            <a:r>
              <a:rPr lang="en-GB" sz="2400" dirty="0">
                <a:solidFill>
                  <a:srgbClr val="002060"/>
                </a:solidFill>
                <a:latin typeface="Century Gothic" panose="020B0502020202020204" pitchFamily="34" charset="0"/>
              </a:rPr>
              <a:t>?</a:t>
            </a:r>
          </a:p>
        </p:txBody>
      </p:sp>
      <p:sp>
        <p:nvSpPr>
          <p:cNvPr id="71" name="TextBox 70">
            <a:extLst>
              <a:ext uri="{FF2B5EF4-FFF2-40B4-BE49-F238E27FC236}">
                <a16:creationId xmlns:a16="http://schemas.microsoft.com/office/drawing/2014/main" id="{FFBF6563-B2B1-4E9A-B0C1-3685F3E1F95D}"/>
              </a:ext>
            </a:extLst>
          </p:cNvPr>
          <p:cNvSpPr txBox="1"/>
          <p:nvPr/>
        </p:nvSpPr>
        <p:spPr>
          <a:xfrm>
            <a:off x="2111222" y="4171589"/>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concierto</a:t>
            </a:r>
            <a:endParaRPr lang="en-GB" sz="2400" dirty="0">
              <a:solidFill>
                <a:srgbClr val="002060"/>
              </a:solidFill>
              <a:latin typeface="Century Gothic" panose="020B0502020202020204" pitchFamily="34" charset="0"/>
            </a:endParaRPr>
          </a:p>
        </p:txBody>
      </p:sp>
      <p:sp>
        <p:nvSpPr>
          <p:cNvPr id="72" name="TextBox 71">
            <a:extLst>
              <a:ext uri="{FF2B5EF4-FFF2-40B4-BE49-F238E27FC236}">
                <a16:creationId xmlns:a16="http://schemas.microsoft.com/office/drawing/2014/main" id="{59F93C0B-205C-476F-90F4-F3EBD063F9C4}"/>
              </a:ext>
            </a:extLst>
          </p:cNvPr>
          <p:cNvSpPr txBox="1"/>
          <p:nvPr/>
        </p:nvSpPr>
        <p:spPr>
          <a:xfrm>
            <a:off x="5132479" y="417942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fiesta</a:t>
            </a:r>
          </a:p>
        </p:txBody>
      </p:sp>
      <p:sp>
        <p:nvSpPr>
          <p:cNvPr id="73" name="TextBox 72">
            <a:extLst>
              <a:ext uri="{FF2B5EF4-FFF2-40B4-BE49-F238E27FC236}">
                <a16:creationId xmlns:a16="http://schemas.microsoft.com/office/drawing/2014/main" id="{B76D0014-CEA6-47E1-A7FB-ADE956772E92}"/>
              </a:ext>
            </a:extLst>
          </p:cNvPr>
          <p:cNvSpPr txBox="1"/>
          <p:nvPr/>
        </p:nvSpPr>
        <p:spPr>
          <a:xfrm>
            <a:off x="8160047" y="415142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treinta</a:t>
            </a:r>
            <a:r>
              <a:rPr lang="en-GB" sz="2400" dirty="0">
                <a:solidFill>
                  <a:srgbClr val="002060"/>
                </a:solidFill>
                <a:latin typeface="Century Gothic" panose="020B0502020202020204" pitchFamily="34" charset="0"/>
              </a:rPr>
              <a:t> y uno</a:t>
            </a:r>
          </a:p>
        </p:txBody>
      </p:sp>
      <p:sp>
        <p:nvSpPr>
          <p:cNvPr id="74" name="TextBox 73">
            <a:extLst>
              <a:ext uri="{FF2B5EF4-FFF2-40B4-BE49-F238E27FC236}">
                <a16:creationId xmlns:a16="http://schemas.microsoft.com/office/drawing/2014/main" id="{2F98C7C9-4AA9-4A1A-97B4-2D4F87EFB67C}"/>
              </a:ext>
            </a:extLst>
          </p:cNvPr>
          <p:cNvSpPr txBox="1"/>
          <p:nvPr/>
        </p:nvSpPr>
        <p:spPr>
          <a:xfrm>
            <a:off x="2161013" y="3384236"/>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trece</a:t>
            </a:r>
            <a:endParaRPr lang="en-GB" sz="24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5F42829D-7877-44BA-AE01-C59F76824B79}"/>
              </a:ext>
            </a:extLst>
          </p:cNvPr>
          <p:cNvSpPr txBox="1"/>
          <p:nvPr/>
        </p:nvSpPr>
        <p:spPr>
          <a:xfrm>
            <a:off x="5132479" y="338699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dieciocho</a:t>
            </a:r>
            <a:endParaRPr lang="en-GB" sz="2400" dirty="0">
              <a:solidFill>
                <a:srgbClr val="002060"/>
              </a:solidFill>
              <a:latin typeface="Century Gothic" panose="020B0502020202020204" pitchFamily="34" charset="0"/>
            </a:endParaRPr>
          </a:p>
        </p:txBody>
      </p:sp>
      <p:sp>
        <p:nvSpPr>
          <p:cNvPr id="76" name="TextBox 75">
            <a:extLst>
              <a:ext uri="{FF2B5EF4-FFF2-40B4-BE49-F238E27FC236}">
                <a16:creationId xmlns:a16="http://schemas.microsoft.com/office/drawing/2014/main" id="{9FF4FEA8-4973-4F66-8F6A-39E4C7C86725}"/>
              </a:ext>
            </a:extLst>
          </p:cNvPr>
          <p:cNvSpPr txBox="1"/>
          <p:nvPr/>
        </p:nvSpPr>
        <p:spPr>
          <a:xfrm>
            <a:off x="8160047" y="337075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veintiuno</a:t>
            </a:r>
            <a:endParaRPr lang="en-GB" sz="2400" dirty="0">
              <a:solidFill>
                <a:srgbClr val="002060"/>
              </a:solidFill>
              <a:latin typeface="Century Gothic" panose="020B0502020202020204" pitchFamily="34" charset="0"/>
            </a:endParaRPr>
          </a:p>
        </p:txBody>
      </p:sp>
      <p:sp>
        <p:nvSpPr>
          <p:cNvPr id="77" name="TextBox 76">
            <a:extLst>
              <a:ext uri="{FF2B5EF4-FFF2-40B4-BE49-F238E27FC236}">
                <a16:creationId xmlns:a16="http://schemas.microsoft.com/office/drawing/2014/main" id="{E6AD40CE-3B6C-4715-B856-E6CB7EF7FB48}"/>
              </a:ext>
            </a:extLst>
          </p:cNvPr>
          <p:cNvSpPr txBox="1"/>
          <p:nvPr/>
        </p:nvSpPr>
        <p:spPr>
          <a:xfrm>
            <a:off x="2111223" y="256473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acompañar</a:t>
            </a:r>
            <a:endParaRPr lang="en-GB" sz="2400"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4200BD90-50A2-46C2-AE4F-FFED5DE11322}"/>
              </a:ext>
            </a:extLst>
          </p:cNvPr>
          <p:cNvSpPr txBox="1"/>
          <p:nvPr/>
        </p:nvSpPr>
        <p:spPr>
          <a:xfrm>
            <a:off x="5164162" y="259118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tener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lugar</a:t>
            </a:r>
            <a:endParaRPr lang="en-GB" sz="2400" dirty="0">
              <a:solidFill>
                <a:srgbClr val="002060"/>
              </a:solidFill>
              <a:latin typeface="Century Gothic" panose="020B0502020202020204" pitchFamily="34" charset="0"/>
            </a:endParaRPr>
          </a:p>
        </p:txBody>
      </p:sp>
      <p:sp>
        <p:nvSpPr>
          <p:cNvPr id="79" name="TextBox 78">
            <a:extLst>
              <a:ext uri="{FF2B5EF4-FFF2-40B4-BE49-F238E27FC236}">
                <a16:creationId xmlns:a16="http://schemas.microsoft.com/office/drawing/2014/main" id="{BA201408-600C-42E6-A21E-2DC5591C2E91}"/>
              </a:ext>
            </a:extLst>
          </p:cNvPr>
          <p:cNvSpPr txBox="1"/>
          <p:nvPr/>
        </p:nvSpPr>
        <p:spPr>
          <a:xfrm>
            <a:off x="8116297" y="2588325"/>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famosas</a:t>
            </a:r>
            <a:endParaRPr lang="en-GB" sz="2400"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A46386FA-6907-4FC8-9AA4-FEDF2267302F}"/>
              </a:ext>
            </a:extLst>
          </p:cNvPr>
          <p:cNvSpPr txBox="1"/>
          <p:nvPr/>
        </p:nvSpPr>
        <p:spPr>
          <a:xfrm>
            <a:off x="2111222" y="1751161"/>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típicos</a:t>
            </a:r>
            <a:endParaRPr lang="en-GB" sz="2400" dirty="0">
              <a:solidFill>
                <a:srgbClr val="002060"/>
              </a:solidFill>
              <a:latin typeface="Century Gothic" panose="020B0502020202020204" pitchFamily="34" charset="0"/>
            </a:endParaRPr>
          </a:p>
        </p:txBody>
      </p:sp>
      <p:sp>
        <p:nvSpPr>
          <p:cNvPr id="81" name="TextBox 80">
            <a:extLst>
              <a:ext uri="{FF2B5EF4-FFF2-40B4-BE49-F238E27FC236}">
                <a16:creationId xmlns:a16="http://schemas.microsoft.com/office/drawing/2014/main" id="{AFE06C45-906F-4C30-8FDE-C4A9FAB51561}"/>
              </a:ext>
            </a:extLst>
          </p:cNvPr>
          <p:cNvSpPr txBox="1"/>
          <p:nvPr/>
        </p:nvSpPr>
        <p:spPr>
          <a:xfrm>
            <a:off x="5097227" y="175503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música</a:t>
            </a:r>
            <a:endParaRPr lang="en-GB" sz="2400"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F69A4B92-85FD-4CD8-B8B9-E855C858676F}"/>
              </a:ext>
            </a:extLst>
          </p:cNvPr>
          <p:cNvSpPr txBox="1"/>
          <p:nvPr/>
        </p:nvSpPr>
        <p:spPr>
          <a:xfrm>
            <a:off x="8083231" y="1762956"/>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lugar</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3844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9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9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9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9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9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9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9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9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9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9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9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9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9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9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9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9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9" name="9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3" grpId="0"/>
      <p:bldP spid="64" grpId="0"/>
      <p:bldP spid="65" grpId="0"/>
      <p:bldP spid="66"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2326</Words>
  <Application>Microsoft Office PowerPoint</Application>
  <PresentationFormat>Widescreen</PresentationFormat>
  <Paragraphs>508</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docs-Century Gothic</vt:lpstr>
      <vt:lpstr>Arial</vt:lpstr>
      <vt:lpstr>Calibri</vt:lpstr>
      <vt:lpstr>Calibri Light</vt:lpstr>
      <vt:lpstr>Century Gothic</vt:lpstr>
      <vt:lpstr>Modern Love</vt:lpstr>
      <vt:lpstr>Office Theme</vt:lpstr>
      <vt:lpstr>Describing me and others </vt:lpstr>
      <vt:lpstr>Follow up 1 </vt:lpstr>
      <vt:lpstr>Follow up 2: </vt:lpstr>
      <vt:lpstr>Follow up 3: </vt:lpstr>
      <vt:lpstr>Follow up 4a: </vt:lpstr>
      <vt:lpstr>Follow up 4b: </vt:lpstr>
      <vt:lpstr>Follow up 4c: </vt:lpstr>
      <vt:lpstr>Follow up 5a : </vt:lpstr>
      <vt:lpstr>Follow up 5b : </vt:lpstr>
      <vt:lpstr>to print</vt:lpstr>
      <vt:lpstr>Handout Follow up 5a</vt:lpstr>
      <vt:lpstr>Handout Follow up 5b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 </dc:title>
  <dc:creator>Paula Vázquez-Valero</dc:creator>
  <cp:lastModifiedBy>Rachel Hawkes</cp:lastModifiedBy>
  <cp:revision>20</cp:revision>
  <dcterms:created xsi:type="dcterms:W3CDTF">2021-07-27T20:05:30Z</dcterms:created>
  <dcterms:modified xsi:type="dcterms:W3CDTF">2022-09-03T08:29:16Z</dcterms:modified>
</cp:coreProperties>
</file>