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49" r:id="rId2"/>
    <p:sldId id="275" r:id="rId3"/>
    <p:sldId id="484" r:id="rId4"/>
    <p:sldId id="371" r:id="rId5"/>
    <p:sldId id="469" r:id="rId6"/>
    <p:sldId id="471" r:id="rId7"/>
    <p:sldId id="483" r:id="rId8"/>
    <p:sldId id="474" r:id="rId9"/>
    <p:sldId id="475" r:id="rId10"/>
    <p:sldId id="476" r:id="rId11"/>
    <p:sldId id="477" r:id="rId12"/>
    <p:sldId id="478" r:id="rId13"/>
    <p:sldId id="479" r:id="rId14"/>
    <p:sldId id="480" r:id="rId15"/>
    <p:sldId id="481" r:id="rId16"/>
    <p:sldId id="482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7D24E-2BAC-4B62-921C-2411C6A11045}" v="44" dt="2022-08-19T16:28:11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9" autoAdjust="0"/>
    <p:restoredTop sz="60963" autoAdjust="0"/>
  </p:normalViewPr>
  <p:slideViewPr>
    <p:cSldViewPr snapToGrid="0">
      <p:cViewPr varScale="1">
        <p:scale>
          <a:sx n="69" d="100"/>
          <a:sy n="69" d="100"/>
        </p:scale>
        <p:origin x="13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B57D24E-2BAC-4B62-921C-2411C6A11045}"/>
    <pc:docChg chg="custSel addSld delSld modSld">
      <pc:chgData name="Tom Dawes" userId="fe899cd594ff6f3a" providerId="LiveId" clId="{1B57D24E-2BAC-4B62-921C-2411C6A11045}" dt="2022-08-19T16:28:44.741" v="89" actId="20577"/>
      <pc:docMkLst>
        <pc:docMk/>
      </pc:docMkLst>
      <pc:sldChg chg="add del">
        <pc:chgData name="Tom Dawes" userId="fe899cd594ff6f3a" providerId="LiveId" clId="{1B57D24E-2BAC-4B62-921C-2411C6A11045}" dt="2022-08-19T16:08:30.193" v="1"/>
        <pc:sldMkLst>
          <pc:docMk/>
          <pc:sldMk cId="4219151092" sldId="342"/>
        </pc:sldMkLst>
      </pc:sldChg>
      <pc:sldChg chg="addSp delSp modSp mod modAnim">
        <pc:chgData name="Tom Dawes" userId="fe899cd594ff6f3a" providerId="LiveId" clId="{1B57D24E-2BAC-4B62-921C-2411C6A11045}" dt="2022-08-19T16:15:26.503" v="7"/>
        <pc:sldMkLst>
          <pc:docMk/>
          <pc:sldMk cId="1655544304" sldId="371"/>
        </pc:sldMkLst>
        <pc:spChg chg="del">
          <ac:chgData name="Tom Dawes" userId="fe899cd594ff6f3a" providerId="LiveId" clId="{1B57D24E-2BAC-4B62-921C-2411C6A11045}" dt="2022-08-19T16:14:31.592" v="3" actId="478"/>
          <ac:spMkLst>
            <pc:docMk/>
            <pc:sldMk cId="1655544304" sldId="371"/>
            <ac:spMk id="2" creationId="{D974A6DC-187E-4C4A-92B8-4D8EDD2BB1DF}"/>
          </ac:spMkLst>
        </pc:spChg>
        <pc:spChg chg="add del mod">
          <ac:chgData name="Tom Dawes" userId="fe899cd594ff6f3a" providerId="LiveId" clId="{1B57D24E-2BAC-4B62-921C-2411C6A11045}" dt="2022-08-19T16:14:33.807" v="4" actId="478"/>
          <ac:spMkLst>
            <pc:docMk/>
            <pc:sldMk cId="1655544304" sldId="371"/>
            <ac:spMk id="4" creationId="{67688AFD-7B95-9E14-95C5-641EE278BAE4}"/>
          </ac:spMkLst>
        </pc:spChg>
        <pc:spChg chg="add mod">
          <ac:chgData name="Tom Dawes" userId="fe899cd594ff6f3a" providerId="LiveId" clId="{1B57D24E-2BAC-4B62-921C-2411C6A11045}" dt="2022-08-19T16:14:37.183" v="5" actId="1076"/>
          <ac:spMkLst>
            <pc:docMk/>
            <pc:sldMk cId="1655544304" sldId="371"/>
            <ac:spMk id="22" creationId="{FDEFAEAB-A6DD-2EAA-C05D-2143B34A5D12}"/>
          </ac:spMkLst>
        </pc:spChg>
      </pc:sldChg>
      <pc:sldChg chg="addSp delSp modSp add del mod">
        <pc:chgData name="Tom Dawes" userId="fe899cd594ff6f3a" providerId="LiveId" clId="{1B57D24E-2BAC-4B62-921C-2411C6A11045}" dt="2022-08-19T16:16:16.216" v="13" actId="1076"/>
        <pc:sldMkLst>
          <pc:docMk/>
          <pc:sldMk cId="1368772787" sldId="469"/>
        </pc:sldMkLst>
        <pc:spChg chg="del">
          <ac:chgData name="Tom Dawes" userId="fe899cd594ff6f3a" providerId="LiveId" clId="{1B57D24E-2BAC-4B62-921C-2411C6A11045}" dt="2022-08-19T16:16:08.879" v="10" actId="478"/>
          <ac:spMkLst>
            <pc:docMk/>
            <pc:sldMk cId="1368772787" sldId="469"/>
            <ac:spMk id="2" creationId="{D974A6DC-187E-4C4A-92B8-4D8EDD2BB1DF}"/>
          </ac:spMkLst>
        </pc:spChg>
        <pc:spChg chg="add del mod">
          <ac:chgData name="Tom Dawes" userId="fe899cd594ff6f3a" providerId="LiveId" clId="{1B57D24E-2BAC-4B62-921C-2411C6A11045}" dt="2022-08-19T16:16:12.566" v="12" actId="478"/>
          <ac:spMkLst>
            <pc:docMk/>
            <pc:sldMk cId="1368772787" sldId="469"/>
            <ac:spMk id="5" creationId="{DDBD4345-037B-0E8D-1DFD-54EBD10B6664}"/>
          </ac:spMkLst>
        </pc:spChg>
        <pc:spChg chg="add mod">
          <ac:chgData name="Tom Dawes" userId="fe899cd594ff6f3a" providerId="LiveId" clId="{1B57D24E-2BAC-4B62-921C-2411C6A11045}" dt="2022-08-19T16:16:16.216" v="13" actId="1076"/>
          <ac:spMkLst>
            <pc:docMk/>
            <pc:sldMk cId="1368772787" sldId="469"/>
            <ac:spMk id="42" creationId="{5813354D-4DAC-B593-DABA-D6D2970F2234}"/>
          </ac:spMkLst>
        </pc:spChg>
      </pc:sldChg>
      <pc:sldChg chg="addSp modSp mod modAnim">
        <pc:chgData name="Tom Dawes" userId="fe899cd594ff6f3a" providerId="LiveId" clId="{1B57D24E-2BAC-4B62-921C-2411C6A11045}" dt="2022-08-19T16:19:48.640" v="59" actId="20577"/>
        <pc:sldMkLst>
          <pc:docMk/>
          <pc:sldMk cId="554402110" sldId="471"/>
        </pc:sldMkLst>
        <pc:spChg chg="add mod">
          <ac:chgData name="Tom Dawes" userId="fe899cd594ff6f3a" providerId="LiveId" clId="{1B57D24E-2BAC-4B62-921C-2411C6A11045}" dt="2022-08-19T16:19:23.289" v="44" actId="1076"/>
          <ac:spMkLst>
            <pc:docMk/>
            <pc:sldMk cId="554402110" sldId="471"/>
            <ac:spMk id="3" creationId="{1AD83381-C123-8988-1639-69AD2408C0AC}"/>
          </ac:spMkLst>
        </pc:spChg>
        <pc:spChg chg="add mod">
          <ac:chgData name="Tom Dawes" userId="fe899cd594ff6f3a" providerId="LiveId" clId="{1B57D24E-2BAC-4B62-921C-2411C6A11045}" dt="2022-08-19T16:19:34.211" v="49" actId="20577"/>
          <ac:spMkLst>
            <pc:docMk/>
            <pc:sldMk cId="554402110" sldId="471"/>
            <ac:spMk id="24" creationId="{50E7080F-BFA8-2087-5A0D-EA7F68F10F8E}"/>
          </ac:spMkLst>
        </pc:spChg>
        <pc:spChg chg="add mod">
          <ac:chgData name="Tom Dawes" userId="fe899cd594ff6f3a" providerId="LiveId" clId="{1B57D24E-2BAC-4B62-921C-2411C6A11045}" dt="2022-08-19T16:19:37.780" v="51" actId="20577"/>
          <ac:spMkLst>
            <pc:docMk/>
            <pc:sldMk cId="554402110" sldId="471"/>
            <ac:spMk id="25" creationId="{5C1BC733-9981-3311-3E2F-F47034E48210}"/>
          </ac:spMkLst>
        </pc:spChg>
        <pc:spChg chg="add mod">
          <ac:chgData name="Tom Dawes" userId="fe899cd594ff6f3a" providerId="LiveId" clId="{1B57D24E-2BAC-4B62-921C-2411C6A11045}" dt="2022-08-19T16:19:41.770" v="55" actId="20577"/>
          <ac:spMkLst>
            <pc:docMk/>
            <pc:sldMk cId="554402110" sldId="471"/>
            <ac:spMk id="26" creationId="{13EBF7C7-072A-230A-CEF3-C195B72E54F8}"/>
          </ac:spMkLst>
        </pc:spChg>
        <pc:spChg chg="add mod">
          <ac:chgData name="Tom Dawes" userId="fe899cd594ff6f3a" providerId="LiveId" clId="{1B57D24E-2BAC-4B62-921C-2411C6A11045}" dt="2022-08-19T16:19:44.846" v="57" actId="20577"/>
          <ac:spMkLst>
            <pc:docMk/>
            <pc:sldMk cId="554402110" sldId="471"/>
            <ac:spMk id="27" creationId="{2A669EF9-E2C5-E3F0-523A-ACD766C31D54}"/>
          </ac:spMkLst>
        </pc:spChg>
        <pc:spChg chg="add mod">
          <ac:chgData name="Tom Dawes" userId="fe899cd594ff6f3a" providerId="LiveId" clId="{1B57D24E-2BAC-4B62-921C-2411C6A11045}" dt="2022-08-19T16:19:48.640" v="59" actId="20577"/>
          <ac:spMkLst>
            <pc:docMk/>
            <pc:sldMk cId="554402110" sldId="471"/>
            <ac:spMk id="28" creationId="{A007221D-83BA-FDBE-6AFD-CF9CBB60FEF5}"/>
          </ac:spMkLst>
        </pc:spChg>
      </pc:sldChg>
      <pc:sldChg chg="del">
        <pc:chgData name="Tom Dawes" userId="fe899cd594ff6f3a" providerId="LiveId" clId="{1B57D24E-2BAC-4B62-921C-2411C6A11045}" dt="2022-08-19T16:16:36.602" v="14" actId="47"/>
        <pc:sldMkLst>
          <pc:docMk/>
          <pc:sldMk cId="683837549" sldId="472"/>
        </pc:sldMkLst>
      </pc:sldChg>
      <pc:sldChg chg="modAnim">
        <pc:chgData name="Tom Dawes" userId="fe899cd594ff6f3a" providerId="LiveId" clId="{1B57D24E-2BAC-4B62-921C-2411C6A11045}" dt="2022-08-19T16:25:19.872" v="71"/>
        <pc:sldMkLst>
          <pc:docMk/>
          <pc:sldMk cId="2863106033" sldId="474"/>
        </pc:sldMkLst>
      </pc:sldChg>
      <pc:sldChg chg="modSp mod">
        <pc:chgData name="Tom Dawes" userId="fe899cd594ff6f3a" providerId="LiveId" clId="{1B57D24E-2BAC-4B62-921C-2411C6A11045}" dt="2022-08-19T16:28:34.974" v="83" actId="20577"/>
        <pc:sldMkLst>
          <pc:docMk/>
          <pc:sldMk cId="1685512623" sldId="475"/>
        </pc:sldMkLst>
        <pc:spChg chg="mod">
          <ac:chgData name="Tom Dawes" userId="fe899cd594ff6f3a" providerId="LiveId" clId="{1B57D24E-2BAC-4B62-921C-2411C6A11045}" dt="2022-08-19T16:28:34.974" v="83" actId="20577"/>
          <ac:spMkLst>
            <pc:docMk/>
            <pc:sldMk cId="1685512623" sldId="475"/>
            <ac:spMk id="35" creationId="{41CF12CD-F02D-42A8-A4B5-25099158FCE2}"/>
          </ac:spMkLst>
        </pc:spChg>
      </pc:sldChg>
      <pc:sldChg chg="modSp mod modAnim">
        <pc:chgData name="Tom Dawes" userId="fe899cd594ff6f3a" providerId="LiveId" clId="{1B57D24E-2BAC-4B62-921C-2411C6A11045}" dt="2022-08-19T16:28:29.493" v="81" actId="1076"/>
        <pc:sldMkLst>
          <pc:docMk/>
          <pc:sldMk cId="4027696511" sldId="476"/>
        </pc:sldMkLst>
        <pc:spChg chg="mod">
          <ac:chgData name="Tom Dawes" userId="fe899cd594ff6f3a" providerId="LiveId" clId="{1B57D24E-2BAC-4B62-921C-2411C6A11045}" dt="2022-08-19T16:28:29.493" v="81" actId="1076"/>
          <ac:spMkLst>
            <pc:docMk/>
            <pc:sldMk cId="4027696511" sldId="476"/>
            <ac:spMk id="36" creationId="{F5182BD7-D7D8-4C03-AC04-ED43E232F19B}"/>
          </ac:spMkLst>
        </pc:spChg>
      </pc:sldChg>
      <pc:sldChg chg="modSp mod">
        <pc:chgData name="Tom Dawes" userId="fe899cd594ff6f3a" providerId="LiveId" clId="{1B57D24E-2BAC-4B62-921C-2411C6A11045}" dt="2022-08-19T16:28:37.989" v="85" actId="20577"/>
        <pc:sldMkLst>
          <pc:docMk/>
          <pc:sldMk cId="2512057475" sldId="477"/>
        </pc:sldMkLst>
        <pc:spChg chg="mod">
          <ac:chgData name="Tom Dawes" userId="fe899cd594ff6f3a" providerId="LiveId" clId="{1B57D24E-2BAC-4B62-921C-2411C6A11045}" dt="2022-08-19T16:28:37.989" v="85" actId="20577"/>
          <ac:spMkLst>
            <pc:docMk/>
            <pc:sldMk cId="2512057475" sldId="477"/>
            <ac:spMk id="36" creationId="{D1EA731F-87CF-41D0-7439-1E238984ADE0}"/>
          </ac:spMkLst>
        </pc:spChg>
      </pc:sldChg>
      <pc:sldChg chg="modSp mod modAnim">
        <pc:chgData name="Tom Dawes" userId="fe899cd594ff6f3a" providerId="LiveId" clId="{1B57D24E-2BAC-4B62-921C-2411C6A11045}" dt="2022-08-19T16:28:22.566" v="80" actId="1076"/>
        <pc:sldMkLst>
          <pc:docMk/>
          <pc:sldMk cId="2266069562" sldId="478"/>
        </pc:sldMkLst>
        <pc:spChg chg="mod">
          <ac:chgData name="Tom Dawes" userId="fe899cd594ff6f3a" providerId="LiveId" clId="{1B57D24E-2BAC-4B62-921C-2411C6A11045}" dt="2022-08-19T16:28:22.566" v="80" actId="1076"/>
          <ac:spMkLst>
            <pc:docMk/>
            <pc:sldMk cId="2266069562" sldId="478"/>
            <ac:spMk id="27" creationId="{8477F2A1-0E46-4BE1-BE55-C25942BCDF15}"/>
          </ac:spMkLst>
        </pc:spChg>
      </pc:sldChg>
      <pc:sldChg chg="modSp mod">
        <pc:chgData name="Tom Dawes" userId="fe899cd594ff6f3a" providerId="LiveId" clId="{1B57D24E-2BAC-4B62-921C-2411C6A11045}" dt="2022-08-19T16:28:41.515" v="87" actId="20577"/>
        <pc:sldMkLst>
          <pc:docMk/>
          <pc:sldMk cId="2650991207" sldId="479"/>
        </pc:sldMkLst>
        <pc:spChg chg="mod">
          <ac:chgData name="Tom Dawes" userId="fe899cd594ff6f3a" providerId="LiveId" clId="{1B57D24E-2BAC-4B62-921C-2411C6A11045}" dt="2022-08-19T16:28:41.515" v="87" actId="20577"/>
          <ac:spMkLst>
            <pc:docMk/>
            <pc:sldMk cId="2650991207" sldId="479"/>
            <ac:spMk id="51" creationId="{98C46E88-346D-81E3-1151-4FD06D9C472C}"/>
          </ac:spMkLst>
        </pc:spChg>
      </pc:sldChg>
      <pc:sldChg chg="modSp mod modAnim">
        <pc:chgData name="Tom Dawes" userId="fe899cd594ff6f3a" providerId="LiveId" clId="{1B57D24E-2BAC-4B62-921C-2411C6A11045}" dt="2022-08-19T16:27:32.173" v="77"/>
        <pc:sldMkLst>
          <pc:docMk/>
          <pc:sldMk cId="3035265810" sldId="480"/>
        </pc:sldMkLst>
        <pc:spChg chg="mod">
          <ac:chgData name="Tom Dawes" userId="fe899cd594ff6f3a" providerId="LiveId" clId="{1B57D24E-2BAC-4B62-921C-2411C6A11045}" dt="2022-08-19T16:27:17.054" v="76" actId="1076"/>
          <ac:spMkLst>
            <pc:docMk/>
            <pc:sldMk cId="3035265810" sldId="480"/>
            <ac:spMk id="41" creationId="{B881F63A-5F54-43FA-ACDB-3A2C8C1DD8A9}"/>
          </ac:spMkLst>
        </pc:spChg>
      </pc:sldChg>
      <pc:sldChg chg="modSp mod">
        <pc:chgData name="Tom Dawes" userId="fe899cd594ff6f3a" providerId="LiveId" clId="{1B57D24E-2BAC-4B62-921C-2411C6A11045}" dt="2022-08-19T16:28:44.741" v="89" actId="20577"/>
        <pc:sldMkLst>
          <pc:docMk/>
          <pc:sldMk cId="1097998371" sldId="481"/>
        </pc:sldMkLst>
        <pc:spChg chg="mod">
          <ac:chgData name="Tom Dawes" userId="fe899cd594ff6f3a" providerId="LiveId" clId="{1B57D24E-2BAC-4B62-921C-2411C6A11045}" dt="2022-08-19T16:28:44.741" v="89" actId="20577"/>
          <ac:spMkLst>
            <pc:docMk/>
            <pc:sldMk cId="1097998371" sldId="481"/>
            <ac:spMk id="36" creationId="{4E371ECC-0805-83C3-14AD-5C2DCEEA677C}"/>
          </ac:spMkLst>
        </pc:spChg>
      </pc:sldChg>
      <pc:sldChg chg="modSp mod modAnim">
        <pc:chgData name="Tom Dawes" userId="fe899cd594ff6f3a" providerId="LiveId" clId="{1B57D24E-2BAC-4B62-921C-2411C6A11045}" dt="2022-08-19T16:28:11.093" v="79"/>
        <pc:sldMkLst>
          <pc:docMk/>
          <pc:sldMk cId="45388740" sldId="482"/>
        </pc:sldMkLst>
        <pc:spChg chg="mod">
          <ac:chgData name="Tom Dawes" userId="fe899cd594ff6f3a" providerId="LiveId" clId="{1B57D24E-2BAC-4B62-921C-2411C6A11045}" dt="2022-08-19T16:27:54.238" v="78" actId="1076"/>
          <ac:spMkLst>
            <pc:docMk/>
            <pc:sldMk cId="45388740" sldId="482"/>
            <ac:spMk id="32" creationId="{7DE7419D-C2F7-456B-A61F-59556273F433}"/>
          </ac:spMkLst>
        </pc:spChg>
      </pc:sldChg>
      <pc:sldChg chg="add">
        <pc:chgData name="Tom Dawes" userId="fe899cd594ff6f3a" providerId="LiveId" clId="{1B57D24E-2BAC-4B62-921C-2411C6A11045}" dt="2022-08-19T16:16:38.282" v="15"/>
        <pc:sldMkLst>
          <pc:docMk/>
          <pc:sldMk cId="683837549" sldId="4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3EA5B-4C66-4B90-9C17-ACBCBD4573A3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C776C-41DC-4FE6-96E3-C7012BE6D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6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E4E79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SSC: Weak vowel [i]: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están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[21]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son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[7] hoy [167]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normalmente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[1696]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[30]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 [ser, 7] estamos [estar, 21]  amable [2707] curioso [1811] enfermo [1092] imposible [1418] nervioso [1521] sano [1961]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y [4] </a:t>
            </a:r>
            <a:r>
              <a:rPr lang="es-ES" dirty="0"/>
              <a:t>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[958]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</a:t>
            </a:r>
            <a:r>
              <a:rPr lang="es-ES" sz="1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[5] +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months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85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Click on the speaking icon top right to hear the full sentences in Spanish.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27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6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Click on the speaking icon top right to hear the full sentences in Spanish.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5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16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Click on the speaking icon top right to hear the full sentences in Spanish.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547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97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the ‘weak’ vowel [u] and introduce the ‘weak’ vowel [</a:t>
            </a:r>
            <a:r>
              <a:rPr lang="en-US" b="0" baseline="0" dirty="0" err="1"/>
              <a:t>i</a:t>
            </a:r>
            <a:r>
              <a:rPr lang="en-US" b="0" baseline="0" dirty="0"/>
              <a:t>], which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through the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six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meanings of the six words, as necessary.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of to be for </a:t>
            </a:r>
            <a:r>
              <a:rPr lang="en-GB" b="0" i="1" dirty="0"/>
              <a:t>estar</a:t>
            </a:r>
            <a:r>
              <a:rPr lang="en-GB" b="0" dirty="0"/>
              <a:t> (</a:t>
            </a:r>
            <a:r>
              <a:rPr lang="en-GB" b="0" i="1" dirty="0"/>
              <a:t>for location / mood / temporary states</a:t>
            </a:r>
            <a:r>
              <a:rPr lang="en-GB" b="0" dirty="0"/>
              <a:t>) and </a:t>
            </a:r>
            <a:r>
              <a:rPr lang="en-GB" b="0" i="1" dirty="0"/>
              <a:t>ser (permanent traits) </a:t>
            </a:r>
            <a:r>
              <a:rPr lang="en-GB" b="0" i="0" dirty="0"/>
              <a:t>building on pupils’ understanding of the different uses of ser and estar.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 Elicit answers from pupils. This will give you an idea of how confident they are with this.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“estar”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“son”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“están”.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[2/2]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Procedure</a:t>
            </a:r>
            <a:r>
              <a:rPr lang="en-GB" dirty="0"/>
              <a:t>: Read the examples out loud, eliciting English meaning (and correct use)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the verbs ‘son’ &amp; ‘están’ and process the meaning of the two verbs.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1-5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Tell them that they will hear </a:t>
            </a:r>
            <a:r>
              <a:rPr lang="en-GB" b="0" dirty="0" err="1"/>
              <a:t>Quique</a:t>
            </a:r>
            <a:r>
              <a:rPr lang="en-GB" b="0" dirty="0"/>
              <a:t> talking about his friends. They need to identify they correct use of ‘to be’. Is it today or all the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 Elicit extra info if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1-5. The first time they listen they identify the correct use of ‘to be’. The second time, encourage students to write down any extra 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Script</a:t>
            </a:r>
          </a:p>
          <a:p>
            <a:r>
              <a:rPr lang="en-GB" dirty="0"/>
              <a:t>E. Son </a:t>
            </a:r>
            <a:r>
              <a:rPr lang="en-GB" dirty="0" err="1"/>
              <a:t>importantes</a:t>
            </a:r>
            <a:r>
              <a:rPr lang="en-GB" dirty="0"/>
              <a:t> para </a:t>
            </a:r>
            <a:r>
              <a:rPr lang="en-GB" dirty="0" err="1"/>
              <a:t>mí</a:t>
            </a:r>
            <a:r>
              <a:rPr lang="en-GB" dirty="0"/>
              <a:t>. </a:t>
            </a:r>
          </a:p>
          <a:p>
            <a:r>
              <a:rPr lang="en-GB" dirty="0"/>
              <a:t>1.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clase</a:t>
            </a:r>
            <a:r>
              <a:rPr lang="en-GB" dirty="0"/>
              <a:t>. </a:t>
            </a:r>
          </a:p>
          <a:p>
            <a:r>
              <a:rPr lang="en-GB" dirty="0"/>
              <a:t>2. Son </a:t>
            </a:r>
            <a:r>
              <a:rPr lang="en-GB" dirty="0" err="1"/>
              <a:t>rápidos</a:t>
            </a:r>
            <a:r>
              <a:rPr lang="en-GB" dirty="0"/>
              <a:t> y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tranquilos</a:t>
            </a:r>
            <a:r>
              <a:rPr lang="en-GB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demasiado</a:t>
            </a:r>
            <a:r>
              <a:rPr lang="en-GB" dirty="0"/>
              <a:t> </a:t>
            </a:r>
            <a:r>
              <a:rPr lang="en-GB" dirty="0" err="1"/>
              <a:t>cansados</a:t>
            </a:r>
            <a:r>
              <a:rPr lang="en-GB" dirty="0"/>
              <a:t>. </a:t>
            </a:r>
          </a:p>
          <a:p>
            <a:r>
              <a:rPr lang="en-GB" dirty="0"/>
              <a:t>4.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nerviosos</a:t>
            </a:r>
            <a:r>
              <a:rPr lang="en-GB" dirty="0"/>
              <a:t>.</a:t>
            </a:r>
          </a:p>
          <a:p>
            <a:r>
              <a:rPr lang="en-GB" dirty="0"/>
              <a:t>5. Son mis amigos.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i) we omit temporal adverbs to avoid giving additional cues; pupils must focus on the verb form and connect it to its use/meaning.</a:t>
            </a:r>
            <a:br>
              <a:rPr lang="en-GB" dirty="0"/>
            </a:br>
            <a:r>
              <a:rPr lang="en-GB" dirty="0"/>
              <a:t>ii) each adjective could be used with either verb </a:t>
            </a:r>
            <a:r>
              <a:rPr lang="en-GB" i="1" dirty="0"/>
              <a:t>ser</a:t>
            </a:r>
            <a:r>
              <a:rPr lang="en-GB" dirty="0"/>
              <a:t> or </a:t>
            </a:r>
            <a:r>
              <a:rPr lang="en-GB" i="1" dirty="0"/>
              <a:t>estar.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6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plural form of regular adjectives ending in –o, -a and -e when describing masculine and feminine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grammar explanation of </a:t>
            </a:r>
            <a:r>
              <a:rPr lang="en-GB" b="0" dirty="0"/>
              <a:t>gender and number agreement of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94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their understanding of regular adjectival agreement. Receptive practice of masculine and feminine plural form of regular adjectives ending in –o, -a and –e.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Spanish &amp; click to trigger the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Click x3 to bring the table, Spanish instructions (</a:t>
            </a:r>
            <a:r>
              <a:rPr lang="en-GB" b="0" dirty="0" err="1"/>
              <a:t>marca</a:t>
            </a:r>
            <a:r>
              <a:rPr lang="en-GB" b="0" dirty="0"/>
              <a:t>) and challenge task (extra).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Ask students to tick the people each sentence refers to (Sofía &amp; Eva, Rubén &amp; Santi or ‘los dos’ = could be both because it ends in -e). Encourage them to write down the English meaning of the adjectives.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The answers are animated – click x2 to bring the adjective and the tick, then click again to reveal the name in the diary. Click one more time for the English translation.</a:t>
            </a:r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whilst it says ‘los dos’ for 3, 5, 6 we have assigned names to the diary.  Ensure that pupils are clear that tristes, </a:t>
            </a:r>
            <a:r>
              <a:rPr lang="en-GB" dirty="0" err="1"/>
              <a:t>inteligentes</a:t>
            </a:r>
            <a:r>
              <a:rPr lang="en-GB" dirty="0"/>
              <a:t> and </a:t>
            </a:r>
            <a:r>
              <a:rPr lang="en-GB" dirty="0" err="1"/>
              <a:t>amables</a:t>
            </a:r>
            <a:r>
              <a:rPr lang="en-GB" dirty="0"/>
              <a:t> could apply to male or female persons.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use “son”, “están”  and the correct masculine and feminine plural form of regular adjectives</a:t>
            </a:r>
            <a:r>
              <a:rPr lang="en-GB" b="1" dirty="0"/>
              <a:t> </a:t>
            </a:r>
            <a:r>
              <a:rPr lang="en-GB" b="0" dirty="0"/>
              <a:t>in guided oral production.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(so that they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timer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53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Click on the speaking icon top right to hear the full sentences in Spanish.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3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056A-39D7-4CB1-8BDE-3063B36C2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8FB81-BA9F-4DF5-A253-0EFA52785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EDF9-740F-467E-82F4-C5EB094A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DF2B1-9F13-4ABC-BFF4-D553DFA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27D56-D4B5-42F7-BC5F-A80429DB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2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4D10-CB47-47F3-9DCF-E41DD9CF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62F16-2230-4C6B-BF8C-143FEB772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5C10-9B17-4DEC-B716-7F087188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22ABA-3D89-4D36-8F82-258DB102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47C46-6046-41B9-85F4-E1452D57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6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2B1B0B-7E99-4F42-89FF-F4CE678F0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00F88-B5CA-43EB-938A-6E0244DF9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C77E1-C6C0-42A4-BDFC-079EDFBC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4905-C8BF-4A24-BBCB-54A774FC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884B1-D15E-41F5-ADBB-15B38440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524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57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D856-6AAE-46DF-A632-2DBA30FD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7A20-0B21-4754-AE61-E0CDA4C61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A2E77-363C-4251-8C31-01F497AC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5F6B1-5462-4625-98C9-26C0D77C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BADC0-EF2D-4BF3-8214-0A0BE587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8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C0BD-EF4F-4312-95C9-5126A90F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70ADE-05A7-4E56-A5F0-468A80393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AE162-09A5-4438-9A03-C91F392E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F34F7-F213-46BC-B7C0-828E5122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0345D-C1F5-4CC6-862D-BDC902E6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6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4FFA-F108-4F3F-8E4E-C48A18BF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71333-BC60-4C5C-AC14-1B2D18437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4FCAA-9E0A-416F-AF7B-AE4CDD83C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5D013-732B-4FC8-926F-BEE7565E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07C57-8451-4068-B28E-C3425217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30D3B-28CF-4834-BDE3-EBCC6C79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9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2C7B-D40C-4CBD-90E4-A90702C5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E120-9E53-4EA1-9469-93641D77D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7332-75B5-4386-B79C-5292E820D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C3F7D-31F6-4B41-8FA0-E1002667C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22A91B-F353-48A1-A737-91322D94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C6132-6AA8-4D15-934E-6AC6BB6C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14C495-3929-4C11-A270-195F94F1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A8C56-A265-4187-9F8C-FBC53047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6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D229-4810-42B7-8141-5EE43F51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5758D-A4DA-4B6B-A69C-CF9A07CE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6C455-F582-4488-A1CB-374AA454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EF67E-D1D9-4E5C-9883-0639EB1B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2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7ECA6-0453-4577-A032-D6C73DCC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B1E7-4E1B-44CA-BE27-977A3C33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5240B-0824-4BEE-B6D2-D6116A8E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0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DE76-F7A6-456E-A27C-7DA33053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BEC30-3DA5-4AF0-BBDD-6C796033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21810-8E9E-4498-A891-5EDE61D4B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288D5-517B-476C-9602-D2BD6C64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2791E-2838-4C23-8FFF-899DBA45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38180-593A-4CE3-9328-058B86EB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7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EAEB-078B-4ECF-B293-FA55A85F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1EAA3-6E41-47E0-BF7D-A42AF2A7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5B034-D482-48E9-9480-6391925B0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A9D71-204A-428A-A22A-68974EF8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5E36F-EF71-471F-B81F-75B417C0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1ECC7-2D85-4EF5-8020-81CF48C3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92230-722A-488E-9E4F-6628F9F2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03C5A-6C00-4899-A1DA-1E0EC41A7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AAE7-0CFC-47B1-93B5-7A25E176A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D75C2-EBA3-4333-81CE-05CCB6D218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244E7-1F8B-4DE4-A396-7E72482E2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01398-A43F-4693-97D5-7B21CFD77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78E7F-D472-46F1-ACEC-A4C2616B9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8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4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4.wav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4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5.wav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image" Target="../media/image16.png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10.wav"/><Relationship Id="rId5" Type="http://schemas.openxmlformats.org/officeDocument/2006/relationships/audio" Target="../media/audio13.wav"/><Relationship Id="rId10" Type="http://schemas.openxmlformats.org/officeDocument/2006/relationships/image" Target="../media/image20.png"/><Relationship Id="rId4" Type="http://schemas.openxmlformats.org/officeDocument/2006/relationships/audio" Target="../media/audio12.wav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audio" Target="../media/audio19.wav"/><Relationship Id="rId5" Type="http://schemas.openxmlformats.org/officeDocument/2006/relationships/audio" Target="../media/audio15.wav"/><Relationship Id="rId10" Type="http://schemas.openxmlformats.org/officeDocument/2006/relationships/audio" Target="../media/audio18.wav"/><Relationship Id="rId4" Type="http://schemas.openxmlformats.org/officeDocument/2006/relationships/image" Target="../media/image21.png"/><Relationship Id="rId9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image" Target="../media/image25.gif"/><Relationship Id="rId5" Type="http://schemas.openxmlformats.org/officeDocument/2006/relationships/audio" Target="../media/audio24.wav"/><Relationship Id="rId10" Type="http://schemas.openxmlformats.org/officeDocument/2006/relationships/image" Target="../media/image24.gif"/><Relationship Id="rId4" Type="http://schemas.openxmlformats.org/officeDocument/2006/relationships/audio" Target="../media/audio23.wav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27.png"/><Relationship Id="rId18" Type="http://schemas.openxmlformats.org/officeDocument/2006/relationships/image" Target="../media/image22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3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microsoft.com/office/2007/relationships/hdphoto" Target="../media/hdphoto1.wdp"/><Relationship Id="rId5" Type="http://schemas.openxmlformats.org/officeDocument/2006/relationships/audio" Target="../media/audio28.wav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audio" Target="../media/audio3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CE6102-F371-412E-BC53-D9596C41F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28" name="Google Shape;696;p62">
            <a:extLst>
              <a:ext uri="{FF2B5EF4-FFF2-40B4-BE49-F238E27FC236}">
                <a16:creationId xmlns:a16="http://schemas.microsoft.com/office/drawing/2014/main" id="{4A6E2830-CFED-4148-B10E-19086A0B91FF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838B62-7D19-4F0B-9168-044514E97D66}"/>
              </a:ext>
            </a:extLst>
          </p:cNvPr>
          <p:cNvSpPr txBox="1"/>
          <p:nvPr/>
        </p:nvSpPr>
        <p:spPr>
          <a:xfrm>
            <a:off x="1122020" y="1068798"/>
            <a:ext cx="926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positive. </a:t>
            </a:r>
          </a:p>
        </p:txBody>
      </p:sp>
      <p:sp>
        <p:nvSpPr>
          <p:cNvPr id="30" name="Google Shape;695;p62">
            <a:extLst>
              <a:ext uri="{FF2B5EF4-FFF2-40B4-BE49-F238E27FC236}">
                <a16:creationId xmlns:a16="http://schemas.microsoft.com/office/drawing/2014/main" id="{E54ED4C0-67E5-435C-A8DD-E2A886DC69E3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697;p62">
            <a:extLst>
              <a:ext uri="{FF2B5EF4-FFF2-40B4-BE49-F238E27FC236}">
                <a16:creationId xmlns:a16="http://schemas.microsoft.com/office/drawing/2014/main" id="{647535FD-EB39-4031-9450-108977B2866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0DA21246-04C2-4CD6-82C8-EFE60AC392C2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1;p62">
            <a:extLst>
              <a:ext uri="{FF2B5EF4-FFF2-40B4-BE49-F238E27FC236}">
                <a16:creationId xmlns:a16="http://schemas.microsoft.com/office/drawing/2014/main" id="{A5B00C4C-107C-4117-B60B-FACC6BD316B9}"/>
              </a:ext>
            </a:extLst>
          </p:cNvPr>
          <p:cNvSpPr/>
          <p:nvPr/>
        </p:nvSpPr>
        <p:spPr>
          <a:xfrm>
            <a:off x="7998265" y="4968723"/>
            <a:ext cx="1127073" cy="793650"/>
          </a:xfrm>
          <a:custGeom>
            <a:avLst/>
            <a:gdLst>
              <a:gd name="connsiteX0" fmla="*/ 0 w 1127073"/>
              <a:gd name="connsiteY0" fmla="*/ 0 h 793650"/>
              <a:gd name="connsiteX1" fmla="*/ 574807 w 1127073"/>
              <a:gd name="connsiteY1" fmla="*/ 0 h 793650"/>
              <a:gd name="connsiteX2" fmla="*/ 1127073 w 1127073"/>
              <a:gd name="connsiteY2" fmla="*/ 0 h 793650"/>
              <a:gd name="connsiteX3" fmla="*/ 1127073 w 1127073"/>
              <a:gd name="connsiteY3" fmla="*/ 404762 h 793650"/>
              <a:gd name="connsiteX4" fmla="*/ 1127073 w 1127073"/>
              <a:gd name="connsiteY4" fmla="*/ 793650 h 793650"/>
              <a:gd name="connsiteX5" fmla="*/ 552266 w 1127073"/>
              <a:gd name="connsiteY5" fmla="*/ 793650 h 793650"/>
              <a:gd name="connsiteX6" fmla="*/ 0 w 1127073"/>
              <a:gd name="connsiteY6" fmla="*/ 793650 h 793650"/>
              <a:gd name="connsiteX7" fmla="*/ 0 w 1127073"/>
              <a:gd name="connsiteY7" fmla="*/ 380952 h 793650"/>
              <a:gd name="connsiteX8" fmla="*/ 0 w 1127073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3" h="793650" fill="none" extrusionOk="0">
                <a:moveTo>
                  <a:pt x="0" y="0"/>
                </a:moveTo>
                <a:cubicBezTo>
                  <a:pt x="174170" y="-68259"/>
                  <a:pt x="369735" y="16640"/>
                  <a:pt x="574807" y="0"/>
                </a:cubicBezTo>
                <a:cubicBezTo>
                  <a:pt x="779879" y="-16640"/>
                  <a:pt x="859525" y="8847"/>
                  <a:pt x="1127073" y="0"/>
                </a:cubicBezTo>
                <a:cubicBezTo>
                  <a:pt x="1138333" y="151052"/>
                  <a:pt x="1098427" y="309160"/>
                  <a:pt x="1127073" y="404762"/>
                </a:cubicBezTo>
                <a:cubicBezTo>
                  <a:pt x="1155719" y="500364"/>
                  <a:pt x="1083893" y="644024"/>
                  <a:pt x="1127073" y="793650"/>
                </a:cubicBezTo>
                <a:cubicBezTo>
                  <a:pt x="927852" y="809296"/>
                  <a:pt x="820140" y="788265"/>
                  <a:pt x="552266" y="793650"/>
                </a:cubicBezTo>
                <a:cubicBezTo>
                  <a:pt x="284392" y="799035"/>
                  <a:pt x="209449" y="742125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1127073" h="793650" stroke="0" extrusionOk="0">
                <a:moveTo>
                  <a:pt x="0" y="0"/>
                </a:moveTo>
                <a:cubicBezTo>
                  <a:pt x="199807" y="-20564"/>
                  <a:pt x="370566" y="20134"/>
                  <a:pt x="563537" y="0"/>
                </a:cubicBezTo>
                <a:cubicBezTo>
                  <a:pt x="756508" y="-20134"/>
                  <a:pt x="853643" y="12971"/>
                  <a:pt x="1127073" y="0"/>
                </a:cubicBezTo>
                <a:cubicBezTo>
                  <a:pt x="1170749" y="187214"/>
                  <a:pt x="1110523" y="323021"/>
                  <a:pt x="1127073" y="412698"/>
                </a:cubicBezTo>
                <a:cubicBezTo>
                  <a:pt x="1143623" y="502375"/>
                  <a:pt x="1098992" y="653538"/>
                  <a:pt x="1127073" y="793650"/>
                </a:cubicBezTo>
                <a:cubicBezTo>
                  <a:pt x="992715" y="844657"/>
                  <a:pt x="774927" y="783973"/>
                  <a:pt x="563537" y="793650"/>
                </a:cubicBezTo>
                <a:cubicBezTo>
                  <a:pt x="352147" y="803327"/>
                  <a:pt x="267828" y="726880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EFE8E591-8286-4A9D-A32C-74C034447BF5}"/>
              </a:ext>
            </a:extLst>
          </p:cNvPr>
          <p:cNvSpPr/>
          <p:nvPr/>
        </p:nvSpPr>
        <p:spPr>
          <a:xfrm>
            <a:off x="4613119" y="4093110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703;p62">
            <a:extLst>
              <a:ext uri="{FF2B5EF4-FFF2-40B4-BE49-F238E27FC236}">
                <a16:creationId xmlns:a16="http://schemas.microsoft.com/office/drawing/2014/main" id="{5862E778-33BA-4853-8A96-CB4AC1716DF9}"/>
              </a:ext>
            </a:extLst>
          </p:cNvPr>
          <p:cNvSpPr/>
          <p:nvPr/>
        </p:nvSpPr>
        <p:spPr>
          <a:xfrm>
            <a:off x="556509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1;p62">
            <a:extLst>
              <a:ext uri="{FF2B5EF4-FFF2-40B4-BE49-F238E27FC236}">
                <a16:creationId xmlns:a16="http://schemas.microsoft.com/office/drawing/2014/main" id="{03059C50-1BF2-43DC-9A99-68DF738FAC23}"/>
              </a:ext>
            </a:extLst>
          </p:cNvPr>
          <p:cNvSpPr/>
          <p:nvPr/>
        </p:nvSpPr>
        <p:spPr>
          <a:xfrm>
            <a:off x="9242682" y="4979065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D5DD3439-FEF3-40C5-B8FC-3EB11EF0C86C}"/>
              </a:ext>
            </a:extLst>
          </p:cNvPr>
          <p:cNvSpPr/>
          <p:nvPr/>
        </p:nvSpPr>
        <p:spPr>
          <a:xfrm>
            <a:off x="7224337" y="4108997"/>
            <a:ext cx="1995141" cy="793650"/>
          </a:xfrm>
          <a:custGeom>
            <a:avLst/>
            <a:gdLst>
              <a:gd name="connsiteX0" fmla="*/ 0 w 1995141"/>
              <a:gd name="connsiteY0" fmla="*/ 0 h 793650"/>
              <a:gd name="connsiteX1" fmla="*/ 538688 w 1995141"/>
              <a:gd name="connsiteY1" fmla="*/ 0 h 793650"/>
              <a:gd name="connsiteX2" fmla="*/ 977619 w 1995141"/>
              <a:gd name="connsiteY2" fmla="*/ 0 h 793650"/>
              <a:gd name="connsiteX3" fmla="*/ 1476404 w 1995141"/>
              <a:gd name="connsiteY3" fmla="*/ 0 h 793650"/>
              <a:gd name="connsiteX4" fmla="*/ 1995141 w 1995141"/>
              <a:gd name="connsiteY4" fmla="*/ 0 h 793650"/>
              <a:gd name="connsiteX5" fmla="*/ 1995141 w 1995141"/>
              <a:gd name="connsiteY5" fmla="*/ 380952 h 793650"/>
              <a:gd name="connsiteX6" fmla="*/ 1995141 w 1995141"/>
              <a:gd name="connsiteY6" fmla="*/ 793650 h 793650"/>
              <a:gd name="connsiteX7" fmla="*/ 1456453 w 1995141"/>
              <a:gd name="connsiteY7" fmla="*/ 793650 h 793650"/>
              <a:gd name="connsiteX8" fmla="*/ 1017522 w 1995141"/>
              <a:gd name="connsiteY8" fmla="*/ 793650 h 793650"/>
              <a:gd name="connsiteX9" fmla="*/ 538688 w 1995141"/>
              <a:gd name="connsiteY9" fmla="*/ 793650 h 793650"/>
              <a:gd name="connsiteX10" fmla="*/ 0 w 1995141"/>
              <a:gd name="connsiteY10" fmla="*/ 793650 h 793650"/>
              <a:gd name="connsiteX11" fmla="*/ 0 w 1995141"/>
              <a:gd name="connsiteY11" fmla="*/ 420635 h 793650"/>
              <a:gd name="connsiteX12" fmla="*/ 0 w 199514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141" h="793650" fill="none" extrusionOk="0">
                <a:moveTo>
                  <a:pt x="0" y="0"/>
                </a:moveTo>
                <a:cubicBezTo>
                  <a:pt x="129973" y="-46863"/>
                  <a:pt x="405025" y="18783"/>
                  <a:pt x="538688" y="0"/>
                </a:cubicBezTo>
                <a:cubicBezTo>
                  <a:pt x="672351" y="-18783"/>
                  <a:pt x="852565" y="30849"/>
                  <a:pt x="977619" y="0"/>
                </a:cubicBezTo>
                <a:cubicBezTo>
                  <a:pt x="1102673" y="-30849"/>
                  <a:pt x="1317193" y="24450"/>
                  <a:pt x="1476404" y="0"/>
                </a:cubicBezTo>
                <a:cubicBezTo>
                  <a:pt x="1635616" y="-24450"/>
                  <a:pt x="1789964" y="47072"/>
                  <a:pt x="1995141" y="0"/>
                </a:cubicBezTo>
                <a:cubicBezTo>
                  <a:pt x="2016183" y="149403"/>
                  <a:pt x="1992494" y="257988"/>
                  <a:pt x="1995141" y="380952"/>
                </a:cubicBezTo>
                <a:cubicBezTo>
                  <a:pt x="1997788" y="503916"/>
                  <a:pt x="1979813" y="656430"/>
                  <a:pt x="1995141" y="793650"/>
                </a:cubicBezTo>
                <a:cubicBezTo>
                  <a:pt x="1825876" y="846656"/>
                  <a:pt x="1583055" y="770385"/>
                  <a:pt x="1456453" y="793650"/>
                </a:cubicBezTo>
                <a:cubicBezTo>
                  <a:pt x="1329851" y="816915"/>
                  <a:pt x="1203695" y="781061"/>
                  <a:pt x="1017522" y="793650"/>
                </a:cubicBezTo>
                <a:cubicBezTo>
                  <a:pt x="831349" y="806239"/>
                  <a:pt x="648216" y="748760"/>
                  <a:pt x="538688" y="793650"/>
                </a:cubicBezTo>
                <a:cubicBezTo>
                  <a:pt x="429160" y="838540"/>
                  <a:pt x="268991" y="79300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995141" h="793650" stroke="0" extrusionOk="0">
                <a:moveTo>
                  <a:pt x="0" y="0"/>
                </a:moveTo>
                <a:cubicBezTo>
                  <a:pt x="243313" y="-49289"/>
                  <a:pt x="334110" y="47191"/>
                  <a:pt x="518737" y="0"/>
                </a:cubicBezTo>
                <a:cubicBezTo>
                  <a:pt x="703364" y="-47191"/>
                  <a:pt x="780402" y="49703"/>
                  <a:pt x="1017522" y="0"/>
                </a:cubicBezTo>
                <a:cubicBezTo>
                  <a:pt x="1254642" y="-49703"/>
                  <a:pt x="1307742" y="11695"/>
                  <a:pt x="1556210" y="0"/>
                </a:cubicBezTo>
                <a:cubicBezTo>
                  <a:pt x="1804678" y="-11695"/>
                  <a:pt x="1873335" y="25997"/>
                  <a:pt x="1995141" y="0"/>
                </a:cubicBezTo>
                <a:cubicBezTo>
                  <a:pt x="2008088" y="96672"/>
                  <a:pt x="1966384" y="287332"/>
                  <a:pt x="1995141" y="396825"/>
                </a:cubicBezTo>
                <a:cubicBezTo>
                  <a:pt x="2023898" y="506319"/>
                  <a:pt x="1958040" y="634534"/>
                  <a:pt x="1995141" y="793650"/>
                </a:cubicBezTo>
                <a:cubicBezTo>
                  <a:pt x="1883524" y="798891"/>
                  <a:pt x="1701263" y="757683"/>
                  <a:pt x="1516307" y="793650"/>
                </a:cubicBezTo>
                <a:cubicBezTo>
                  <a:pt x="1331351" y="829617"/>
                  <a:pt x="1170895" y="746088"/>
                  <a:pt x="1077376" y="793650"/>
                </a:cubicBezTo>
                <a:cubicBezTo>
                  <a:pt x="983857" y="841212"/>
                  <a:pt x="803304" y="740134"/>
                  <a:pt x="538688" y="793650"/>
                </a:cubicBezTo>
                <a:cubicBezTo>
                  <a:pt x="274072" y="847166"/>
                  <a:pt x="203073" y="75372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602DD3B7-D183-4515-988A-7BBF9138E5E6}"/>
              </a:ext>
            </a:extLst>
          </p:cNvPr>
          <p:cNvSpPr/>
          <p:nvPr/>
        </p:nvSpPr>
        <p:spPr>
          <a:xfrm>
            <a:off x="9315214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99;p62">
            <a:extLst>
              <a:ext uri="{FF2B5EF4-FFF2-40B4-BE49-F238E27FC236}">
                <a16:creationId xmlns:a16="http://schemas.microsoft.com/office/drawing/2014/main" id="{B7D8A7D5-E5F3-4B37-8135-C3352CE22DA0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familia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0;p62">
            <a:extLst>
              <a:ext uri="{FF2B5EF4-FFF2-40B4-BE49-F238E27FC236}">
                <a16:creationId xmlns:a16="http://schemas.microsoft.com/office/drawing/2014/main" id="{6A51EF44-D8AA-4FF2-8AA0-D3502388F8C1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702;p62">
            <a:extLst>
              <a:ext uri="{FF2B5EF4-FFF2-40B4-BE49-F238E27FC236}">
                <a16:creationId xmlns:a16="http://schemas.microsoft.com/office/drawing/2014/main" id="{91AA8BB6-295A-4B1C-A7BC-FE5DE31B3F5E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703;p62">
            <a:extLst>
              <a:ext uri="{FF2B5EF4-FFF2-40B4-BE49-F238E27FC236}">
                <a16:creationId xmlns:a16="http://schemas.microsoft.com/office/drawing/2014/main" id="{8CC9AA6E-7C57-4209-A132-DAB7E906F691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702;p62">
            <a:extLst>
              <a:ext uri="{FF2B5EF4-FFF2-40B4-BE49-F238E27FC236}">
                <a16:creationId xmlns:a16="http://schemas.microsoft.com/office/drawing/2014/main" id="{D2119CA2-F4DD-4AF0-944A-462A7FF91A4E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95;p62">
            <a:extLst>
              <a:ext uri="{FF2B5EF4-FFF2-40B4-BE49-F238E27FC236}">
                <a16:creationId xmlns:a16="http://schemas.microsoft.com/office/drawing/2014/main" id="{22105067-FE48-49DA-BB3E-683DF1ECF413}"/>
              </a:ext>
            </a:extLst>
          </p:cNvPr>
          <p:cNvSpPr/>
          <p:nvPr/>
        </p:nvSpPr>
        <p:spPr>
          <a:xfrm>
            <a:off x="5588896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97;p62">
            <a:extLst>
              <a:ext uri="{FF2B5EF4-FFF2-40B4-BE49-F238E27FC236}">
                <a16:creationId xmlns:a16="http://schemas.microsoft.com/office/drawing/2014/main" id="{03C92B0D-7315-4044-8ABB-1760B3467F90}"/>
              </a:ext>
            </a:extLst>
          </p:cNvPr>
          <p:cNvSpPr/>
          <p:nvPr/>
        </p:nvSpPr>
        <p:spPr>
          <a:xfrm>
            <a:off x="7249377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98;p62">
            <a:extLst>
              <a:ext uri="{FF2B5EF4-FFF2-40B4-BE49-F238E27FC236}">
                <a16:creationId xmlns:a16="http://schemas.microsoft.com/office/drawing/2014/main" id="{771A5FB0-6AD5-433A-9390-F21ED60C2BA3}"/>
              </a:ext>
            </a:extLst>
          </p:cNvPr>
          <p:cNvSpPr/>
          <p:nvPr/>
        </p:nvSpPr>
        <p:spPr>
          <a:xfrm>
            <a:off x="8909858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E2DE59F-D141-41C7-8EAE-2ED04CE7C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318" y="84191"/>
            <a:ext cx="1266593" cy="14835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414E30-9BBC-D076-D959-9546D1E15A74}"/>
              </a:ext>
            </a:extLst>
          </p:cNvPr>
          <p:cNvSpPr txBox="1"/>
          <p:nvPr/>
        </p:nvSpPr>
        <p:spPr>
          <a:xfrm>
            <a:off x="123528" y="6901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82BD7-D7D8-4C03-AC04-ED43E232F19B}"/>
              </a:ext>
            </a:extLst>
          </p:cNvPr>
          <p:cNvSpPr txBox="1"/>
          <p:nvPr/>
        </p:nvSpPr>
        <p:spPr>
          <a:xfrm>
            <a:off x="347535" y="1095627"/>
            <a:ext cx="92684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mis amigas y son positivas.</a:t>
            </a:r>
          </a:p>
        </p:txBody>
      </p:sp>
    </p:spTree>
    <p:extLst>
      <p:ext uri="{BB962C8B-B14F-4D97-AF65-F5344CB8AC3E}">
        <p14:creationId xmlns:p14="http://schemas.microsoft.com/office/powerpoint/2010/main" val="40276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3549C-4F3C-4C47-A3F6-F1E80BA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8" name="Google Shape;696;p62">
            <a:extLst>
              <a:ext uri="{FF2B5EF4-FFF2-40B4-BE49-F238E27FC236}">
                <a16:creationId xmlns:a16="http://schemas.microsoft.com/office/drawing/2014/main" id="{18D3468F-976E-417C-8456-BAD62381C666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9" name="Google Shape;695;p62">
            <a:extLst>
              <a:ext uri="{FF2B5EF4-FFF2-40B4-BE49-F238E27FC236}">
                <a16:creationId xmlns:a16="http://schemas.microsoft.com/office/drawing/2014/main" id="{54CE9AC0-D18C-4255-BB11-EE99AC50DCB2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7;p62">
            <a:extLst>
              <a:ext uri="{FF2B5EF4-FFF2-40B4-BE49-F238E27FC236}">
                <a16:creationId xmlns:a16="http://schemas.microsoft.com/office/drawing/2014/main" id="{F74FC946-1A1D-4160-A5D4-8B50585211C5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98;p62">
            <a:extLst>
              <a:ext uri="{FF2B5EF4-FFF2-40B4-BE49-F238E27FC236}">
                <a16:creationId xmlns:a16="http://schemas.microsoft.com/office/drawing/2014/main" id="{09937B04-089F-457E-A0E8-3ADC0F8CF14F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EEE6496A-2667-4A28-85B5-E279C7925146}"/>
              </a:ext>
            </a:extLst>
          </p:cNvPr>
          <p:cNvSpPr/>
          <p:nvPr/>
        </p:nvSpPr>
        <p:spPr>
          <a:xfrm>
            <a:off x="7998265" y="4968723"/>
            <a:ext cx="871027" cy="793650"/>
          </a:xfrm>
          <a:custGeom>
            <a:avLst/>
            <a:gdLst>
              <a:gd name="connsiteX0" fmla="*/ 0 w 871027"/>
              <a:gd name="connsiteY0" fmla="*/ 0 h 793650"/>
              <a:gd name="connsiteX1" fmla="*/ 444224 w 871027"/>
              <a:gd name="connsiteY1" fmla="*/ 0 h 793650"/>
              <a:gd name="connsiteX2" fmla="*/ 871027 w 871027"/>
              <a:gd name="connsiteY2" fmla="*/ 0 h 793650"/>
              <a:gd name="connsiteX3" fmla="*/ 871027 w 871027"/>
              <a:gd name="connsiteY3" fmla="*/ 404762 h 793650"/>
              <a:gd name="connsiteX4" fmla="*/ 871027 w 871027"/>
              <a:gd name="connsiteY4" fmla="*/ 793650 h 793650"/>
              <a:gd name="connsiteX5" fmla="*/ 426803 w 871027"/>
              <a:gd name="connsiteY5" fmla="*/ 793650 h 793650"/>
              <a:gd name="connsiteX6" fmla="*/ 0 w 871027"/>
              <a:gd name="connsiteY6" fmla="*/ 793650 h 793650"/>
              <a:gd name="connsiteX7" fmla="*/ 0 w 871027"/>
              <a:gd name="connsiteY7" fmla="*/ 380952 h 793650"/>
              <a:gd name="connsiteX8" fmla="*/ 0 w 871027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027" h="793650" fill="none" extrusionOk="0">
                <a:moveTo>
                  <a:pt x="0" y="0"/>
                </a:moveTo>
                <a:cubicBezTo>
                  <a:pt x="112539" y="-24551"/>
                  <a:pt x="254382" y="23697"/>
                  <a:pt x="444224" y="0"/>
                </a:cubicBezTo>
                <a:cubicBezTo>
                  <a:pt x="634066" y="-23697"/>
                  <a:pt x="781626" y="3524"/>
                  <a:pt x="871027" y="0"/>
                </a:cubicBezTo>
                <a:cubicBezTo>
                  <a:pt x="882287" y="151052"/>
                  <a:pt x="842381" y="309160"/>
                  <a:pt x="871027" y="404762"/>
                </a:cubicBezTo>
                <a:cubicBezTo>
                  <a:pt x="899673" y="500364"/>
                  <a:pt x="827847" y="644024"/>
                  <a:pt x="871027" y="793650"/>
                </a:cubicBezTo>
                <a:cubicBezTo>
                  <a:pt x="741835" y="825653"/>
                  <a:pt x="647272" y="753870"/>
                  <a:pt x="426803" y="793650"/>
                </a:cubicBezTo>
                <a:cubicBezTo>
                  <a:pt x="206334" y="833430"/>
                  <a:pt x="89538" y="756527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871027" h="793650" stroke="0" extrusionOk="0">
                <a:moveTo>
                  <a:pt x="0" y="0"/>
                </a:moveTo>
                <a:cubicBezTo>
                  <a:pt x="171743" y="-31389"/>
                  <a:pt x="286359" y="34674"/>
                  <a:pt x="435514" y="0"/>
                </a:cubicBezTo>
                <a:cubicBezTo>
                  <a:pt x="584669" y="-34674"/>
                  <a:pt x="725073" y="14758"/>
                  <a:pt x="871027" y="0"/>
                </a:cubicBezTo>
                <a:cubicBezTo>
                  <a:pt x="914703" y="187214"/>
                  <a:pt x="854477" y="323021"/>
                  <a:pt x="871027" y="412698"/>
                </a:cubicBezTo>
                <a:cubicBezTo>
                  <a:pt x="887577" y="502375"/>
                  <a:pt x="842946" y="653538"/>
                  <a:pt x="871027" y="793650"/>
                </a:cubicBezTo>
                <a:cubicBezTo>
                  <a:pt x="772249" y="828659"/>
                  <a:pt x="640776" y="781252"/>
                  <a:pt x="435514" y="793650"/>
                </a:cubicBezTo>
                <a:cubicBezTo>
                  <a:pt x="230252" y="806048"/>
                  <a:pt x="114765" y="781873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2;p62">
            <a:extLst>
              <a:ext uri="{FF2B5EF4-FFF2-40B4-BE49-F238E27FC236}">
                <a16:creationId xmlns:a16="http://schemas.microsoft.com/office/drawing/2014/main" id="{407BE22A-F5DE-402C-9388-4CC36507C317}"/>
              </a:ext>
            </a:extLst>
          </p:cNvPr>
          <p:cNvSpPr/>
          <p:nvPr/>
        </p:nvSpPr>
        <p:spPr>
          <a:xfrm>
            <a:off x="4525194" y="4093110"/>
            <a:ext cx="1855820" cy="793650"/>
          </a:xfrm>
          <a:custGeom>
            <a:avLst/>
            <a:gdLst>
              <a:gd name="connsiteX0" fmla="*/ 0 w 1855820"/>
              <a:gd name="connsiteY0" fmla="*/ 0 h 793650"/>
              <a:gd name="connsiteX1" fmla="*/ 426839 w 1855820"/>
              <a:gd name="connsiteY1" fmla="*/ 0 h 793650"/>
              <a:gd name="connsiteX2" fmla="*/ 890794 w 1855820"/>
              <a:gd name="connsiteY2" fmla="*/ 0 h 793650"/>
              <a:gd name="connsiteX3" fmla="*/ 1354749 w 1855820"/>
              <a:gd name="connsiteY3" fmla="*/ 0 h 793650"/>
              <a:gd name="connsiteX4" fmla="*/ 1855820 w 1855820"/>
              <a:gd name="connsiteY4" fmla="*/ 0 h 793650"/>
              <a:gd name="connsiteX5" fmla="*/ 1855820 w 1855820"/>
              <a:gd name="connsiteY5" fmla="*/ 373016 h 793650"/>
              <a:gd name="connsiteX6" fmla="*/ 1855820 w 1855820"/>
              <a:gd name="connsiteY6" fmla="*/ 793650 h 793650"/>
              <a:gd name="connsiteX7" fmla="*/ 1391865 w 1855820"/>
              <a:gd name="connsiteY7" fmla="*/ 793650 h 793650"/>
              <a:gd name="connsiteX8" fmla="*/ 983585 w 1855820"/>
              <a:gd name="connsiteY8" fmla="*/ 793650 h 793650"/>
              <a:gd name="connsiteX9" fmla="*/ 519630 w 1855820"/>
              <a:gd name="connsiteY9" fmla="*/ 793650 h 793650"/>
              <a:gd name="connsiteX10" fmla="*/ 0 w 1855820"/>
              <a:gd name="connsiteY10" fmla="*/ 793650 h 793650"/>
              <a:gd name="connsiteX11" fmla="*/ 0 w 1855820"/>
              <a:gd name="connsiteY11" fmla="*/ 404762 h 793650"/>
              <a:gd name="connsiteX12" fmla="*/ 0 w 185582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820" h="793650" fill="none" extrusionOk="0">
                <a:moveTo>
                  <a:pt x="0" y="0"/>
                </a:moveTo>
                <a:cubicBezTo>
                  <a:pt x="207474" y="-21955"/>
                  <a:pt x="274880" y="23846"/>
                  <a:pt x="426839" y="0"/>
                </a:cubicBezTo>
                <a:cubicBezTo>
                  <a:pt x="578798" y="-23846"/>
                  <a:pt x="674449" y="7230"/>
                  <a:pt x="890794" y="0"/>
                </a:cubicBezTo>
                <a:cubicBezTo>
                  <a:pt x="1107140" y="-7230"/>
                  <a:pt x="1147417" y="11613"/>
                  <a:pt x="1354749" y="0"/>
                </a:cubicBezTo>
                <a:cubicBezTo>
                  <a:pt x="1562081" y="-11613"/>
                  <a:pt x="1608500" y="5600"/>
                  <a:pt x="1855820" y="0"/>
                </a:cubicBezTo>
                <a:cubicBezTo>
                  <a:pt x="1876453" y="141104"/>
                  <a:pt x="1849140" y="231315"/>
                  <a:pt x="1855820" y="373016"/>
                </a:cubicBezTo>
                <a:cubicBezTo>
                  <a:pt x="1862500" y="514717"/>
                  <a:pt x="1806547" y="612773"/>
                  <a:pt x="1855820" y="793650"/>
                </a:cubicBezTo>
                <a:cubicBezTo>
                  <a:pt x="1689297" y="843843"/>
                  <a:pt x="1530309" y="792384"/>
                  <a:pt x="1391865" y="793650"/>
                </a:cubicBezTo>
                <a:cubicBezTo>
                  <a:pt x="1253421" y="794916"/>
                  <a:pt x="1157686" y="785265"/>
                  <a:pt x="983585" y="793650"/>
                </a:cubicBezTo>
                <a:cubicBezTo>
                  <a:pt x="809484" y="802035"/>
                  <a:pt x="634837" y="758391"/>
                  <a:pt x="519630" y="793650"/>
                </a:cubicBezTo>
                <a:cubicBezTo>
                  <a:pt x="404424" y="828909"/>
                  <a:pt x="218489" y="740654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1855820" h="793650" stroke="0" extrusionOk="0">
                <a:moveTo>
                  <a:pt x="0" y="0"/>
                </a:moveTo>
                <a:cubicBezTo>
                  <a:pt x="206598" y="-10711"/>
                  <a:pt x="272230" y="33704"/>
                  <a:pt x="445397" y="0"/>
                </a:cubicBezTo>
                <a:cubicBezTo>
                  <a:pt x="618564" y="-33704"/>
                  <a:pt x="680373" y="11408"/>
                  <a:pt x="890794" y="0"/>
                </a:cubicBezTo>
                <a:cubicBezTo>
                  <a:pt x="1101215" y="-11408"/>
                  <a:pt x="1148335" y="25134"/>
                  <a:pt x="1373307" y="0"/>
                </a:cubicBezTo>
                <a:cubicBezTo>
                  <a:pt x="1598279" y="-25134"/>
                  <a:pt x="1652859" y="28868"/>
                  <a:pt x="1855820" y="0"/>
                </a:cubicBezTo>
                <a:cubicBezTo>
                  <a:pt x="1887791" y="146099"/>
                  <a:pt x="1813327" y="245453"/>
                  <a:pt x="1855820" y="396825"/>
                </a:cubicBezTo>
                <a:cubicBezTo>
                  <a:pt x="1898313" y="548197"/>
                  <a:pt x="1820517" y="622367"/>
                  <a:pt x="1855820" y="793650"/>
                </a:cubicBezTo>
                <a:cubicBezTo>
                  <a:pt x="1677413" y="835807"/>
                  <a:pt x="1605231" y="750223"/>
                  <a:pt x="1447540" y="793650"/>
                </a:cubicBezTo>
                <a:cubicBezTo>
                  <a:pt x="1289849" y="837077"/>
                  <a:pt x="1137239" y="774273"/>
                  <a:pt x="965026" y="793650"/>
                </a:cubicBezTo>
                <a:cubicBezTo>
                  <a:pt x="792813" y="813027"/>
                  <a:pt x="666851" y="768283"/>
                  <a:pt x="482513" y="793650"/>
                </a:cubicBezTo>
                <a:cubicBezTo>
                  <a:pt x="298175" y="819017"/>
                  <a:pt x="123611" y="767665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preparadas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3;p62">
            <a:extLst>
              <a:ext uri="{FF2B5EF4-FFF2-40B4-BE49-F238E27FC236}">
                <a16:creationId xmlns:a16="http://schemas.microsoft.com/office/drawing/2014/main" id="{2E68394B-AFF7-412F-AAB2-C1E47C32C1BC}"/>
              </a:ext>
            </a:extLst>
          </p:cNvPr>
          <p:cNvSpPr/>
          <p:nvPr/>
        </p:nvSpPr>
        <p:spPr>
          <a:xfrm>
            <a:off x="6433177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1;p62">
            <a:extLst>
              <a:ext uri="{FF2B5EF4-FFF2-40B4-BE49-F238E27FC236}">
                <a16:creationId xmlns:a16="http://schemas.microsoft.com/office/drawing/2014/main" id="{FE77B981-2FF1-4466-9E5C-7A060D059174}"/>
              </a:ext>
            </a:extLst>
          </p:cNvPr>
          <p:cNvSpPr/>
          <p:nvPr/>
        </p:nvSpPr>
        <p:spPr>
          <a:xfrm>
            <a:off x="8986638" y="4979065"/>
            <a:ext cx="2205302" cy="793650"/>
          </a:xfrm>
          <a:custGeom>
            <a:avLst/>
            <a:gdLst>
              <a:gd name="connsiteX0" fmla="*/ 0 w 2205302"/>
              <a:gd name="connsiteY0" fmla="*/ 0 h 793650"/>
              <a:gd name="connsiteX1" fmla="*/ 507219 w 2205302"/>
              <a:gd name="connsiteY1" fmla="*/ 0 h 793650"/>
              <a:gd name="connsiteX2" fmla="*/ 1102651 w 2205302"/>
              <a:gd name="connsiteY2" fmla="*/ 0 h 793650"/>
              <a:gd name="connsiteX3" fmla="*/ 1609870 w 2205302"/>
              <a:gd name="connsiteY3" fmla="*/ 0 h 793650"/>
              <a:gd name="connsiteX4" fmla="*/ 2205302 w 2205302"/>
              <a:gd name="connsiteY4" fmla="*/ 0 h 793650"/>
              <a:gd name="connsiteX5" fmla="*/ 2205302 w 2205302"/>
              <a:gd name="connsiteY5" fmla="*/ 396825 h 793650"/>
              <a:gd name="connsiteX6" fmla="*/ 2205302 w 2205302"/>
              <a:gd name="connsiteY6" fmla="*/ 793650 h 793650"/>
              <a:gd name="connsiteX7" fmla="*/ 1653977 w 2205302"/>
              <a:gd name="connsiteY7" fmla="*/ 793650 h 793650"/>
              <a:gd name="connsiteX8" fmla="*/ 1080598 w 2205302"/>
              <a:gd name="connsiteY8" fmla="*/ 793650 h 793650"/>
              <a:gd name="connsiteX9" fmla="*/ 573379 w 2205302"/>
              <a:gd name="connsiteY9" fmla="*/ 793650 h 793650"/>
              <a:gd name="connsiteX10" fmla="*/ 0 w 2205302"/>
              <a:gd name="connsiteY10" fmla="*/ 793650 h 793650"/>
              <a:gd name="connsiteX11" fmla="*/ 0 w 2205302"/>
              <a:gd name="connsiteY11" fmla="*/ 412698 h 793650"/>
              <a:gd name="connsiteX12" fmla="*/ 0 w 220530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5302" h="793650" fill="none" extrusionOk="0">
                <a:moveTo>
                  <a:pt x="0" y="0"/>
                </a:moveTo>
                <a:cubicBezTo>
                  <a:pt x="113002" y="-53652"/>
                  <a:pt x="331313" y="38947"/>
                  <a:pt x="507219" y="0"/>
                </a:cubicBezTo>
                <a:cubicBezTo>
                  <a:pt x="683125" y="-38947"/>
                  <a:pt x="957642" y="67229"/>
                  <a:pt x="1102651" y="0"/>
                </a:cubicBezTo>
                <a:cubicBezTo>
                  <a:pt x="1247660" y="-67229"/>
                  <a:pt x="1425591" y="17964"/>
                  <a:pt x="1609870" y="0"/>
                </a:cubicBezTo>
                <a:cubicBezTo>
                  <a:pt x="1794149" y="-17964"/>
                  <a:pt x="2019830" y="67630"/>
                  <a:pt x="2205302" y="0"/>
                </a:cubicBezTo>
                <a:cubicBezTo>
                  <a:pt x="2252143" y="182054"/>
                  <a:pt x="2169145" y="310919"/>
                  <a:pt x="2205302" y="396825"/>
                </a:cubicBezTo>
                <a:cubicBezTo>
                  <a:pt x="2241459" y="482732"/>
                  <a:pt x="2172123" y="659732"/>
                  <a:pt x="2205302" y="793650"/>
                </a:cubicBezTo>
                <a:cubicBezTo>
                  <a:pt x="1935154" y="827615"/>
                  <a:pt x="1920740" y="772088"/>
                  <a:pt x="1653977" y="793650"/>
                </a:cubicBezTo>
                <a:cubicBezTo>
                  <a:pt x="1387215" y="815212"/>
                  <a:pt x="1308937" y="743793"/>
                  <a:pt x="1080598" y="793650"/>
                </a:cubicBezTo>
                <a:cubicBezTo>
                  <a:pt x="852259" y="843507"/>
                  <a:pt x="754917" y="748378"/>
                  <a:pt x="573379" y="793650"/>
                </a:cubicBezTo>
                <a:cubicBezTo>
                  <a:pt x="391841" y="838922"/>
                  <a:pt x="204049" y="789845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2205302" h="793650" stroke="0" extrusionOk="0">
                <a:moveTo>
                  <a:pt x="0" y="0"/>
                </a:moveTo>
                <a:cubicBezTo>
                  <a:pt x="213876" y="-32219"/>
                  <a:pt x="325743" y="31933"/>
                  <a:pt x="507219" y="0"/>
                </a:cubicBezTo>
                <a:cubicBezTo>
                  <a:pt x="688695" y="-31933"/>
                  <a:pt x="818060" y="6410"/>
                  <a:pt x="1014439" y="0"/>
                </a:cubicBezTo>
                <a:cubicBezTo>
                  <a:pt x="1210818" y="-6410"/>
                  <a:pt x="1409123" y="53891"/>
                  <a:pt x="1609870" y="0"/>
                </a:cubicBezTo>
                <a:cubicBezTo>
                  <a:pt x="1810617" y="-53891"/>
                  <a:pt x="2075131" y="24145"/>
                  <a:pt x="2205302" y="0"/>
                </a:cubicBezTo>
                <a:cubicBezTo>
                  <a:pt x="2215439" y="112715"/>
                  <a:pt x="2188948" y="228430"/>
                  <a:pt x="2205302" y="373016"/>
                </a:cubicBezTo>
                <a:cubicBezTo>
                  <a:pt x="2221656" y="517602"/>
                  <a:pt x="2159292" y="665622"/>
                  <a:pt x="2205302" y="793650"/>
                </a:cubicBezTo>
                <a:cubicBezTo>
                  <a:pt x="2025590" y="825158"/>
                  <a:pt x="1910770" y="742630"/>
                  <a:pt x="1653977" y="793650"/>
                </a:cubicBezTo>
                <a:cubicBezTo>
                  <a:pt x="1397184" y="844670"/>
                  <a:pt x="1220654" y="745340"/>
                  <a:pt x="1102651" y="793650"/>
                </a:cubicBezTo>
                <a:cubicBezTo>
                  <a:pt x="984648" y="841960"/>
                  <a:pt x="780061" y="786277"/>
                  <a:pt x="529272" y="793650"/>
                </a:cubicBezTo>
                <a:cubicBezTo>
                  <a:pt x="278483" y="801023"/>
                  <a:pt x="167366" y="73370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10FDE0DA-6D62-49AB-8DE9-533FAF5EF1C9}"/>
              </a:ext>
            </a:extLst>
          </p:cNvPr>
          <p:cNvSpPr/>
          <p:nvPr/>
        </p:nvSpPr>
        <p:spPr>
          <a:xfrm>
            <a:off x="8051017" y="4108997"/>
            <a:ext cx="1855820" cy="793650"/>
          </a:xfrm>
          <a:custGeom>
            <a:avLst/>
            <a:gdLst>
              <a:gd name="connsiteX0" fmla="*/ 0 w 1855820"/>
              <a:gd name="connsiteY0" fmla="*/ 0 h 793650"/>
              <a:gd name="connsiteX1" fmla="*/ 501071 w 1855820"/>
              <a:gd name="connsiteY1" fmla="*/ 0 h 793650"/>
              <a:gd name="connsiteX2" fmla="*/ 909352 w 1855820"/>
              <a:gd name="connsiteY2" fmla="*/ 0 h 793650"/>
              <a:gd name="connsiteX3" fmla="*/ 1373307 w 1855820"/>
              <a:gd name="connsiteY3" fmla="*/ 0 h 793650"/>
              <a:gd name="connsiteX4" fmla="*/ 1855820 w 1855820"/>
              <a:gd name="connsiteY4" fmla="*/ 0 h 793650"/>
              <a:gd name="connsiteX5" fmla="*/ 1855820 w 1855820"/>
              <a:gd name="connsiteY5" fmla="*/ 380952 h 793650"/>
              <a:gd name="connsiteX6" fmla="*/ 1855820 w 1855820"/>
              <a:gd name="connsiteY6" fmla="*/ 793650 h 793650"/>
              <a:gd name="connsiteX7" fmla="*/ 1354749 w 1855820"/>
              <a:gd name="connsiteY7" fmla="*/ 793650 h 793650"/>
              <a:gd name="connsiteX8" fmla="*/ 946468 w 1855820"/>
              <a:gd name="connsiteY8" fmla="*/ 793650 h 793650"/>
              <a:gd name="connsiteX9" fmla="*/ 501071 w 1855820"/>
              <a:gd name="connsiteY9" fmla="*/ 793650 h 793650"/>
              <a:gd name="connsiteX10" fmla="*/ 0 w 1855820"/>
              <a:gd name="connsiteY10" fmla="*/ 793650 h 793650"/>
              <a:gd name="connsiteX11" fmla="*/ 0 w 1855820"/>
              <a:gd name="connsiteY11" fmla="*/ 420635 h 793650"/>
              <a:gd name="connsiteX12" fmla="*/ 0 w 185582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820" h="793650" fill="none" extrusionOk="0">
                <a:moveTo>
                  <a:pt x="0" y="0"/>
                </a:moveTo>
                <a:cubicBezTo>
                  <a:pt x="119549" y="-19664"/>
                  <a:pt x="253975" y="24782"/>
                  <a:pt x="501071" y="0"/>
                </a:cubicBezTo>
                <a:cubicBezTo>
                  <a:pt x="748167" y="-24782"/>
                  <a:pt x="723893" y="38887"/>
                  <a:pt x="909352" y="0"/>
                </a:cubicBezTo>
                <a:cubicBezTo>
                  <a:pt x="1094811" y="-38887"/>
                  <a:pt x="1148988" y="25736"/>
                  <a:pt x="1373307" y="0"/>
                </a:cubicBezTo>
                <a:cubicBezTo>
                  <a:pt x="1597626" y="-25736"/>
                  <a:pt x="1627978" y="41195"/>
                  <a:pt x="1855820" y="0"/>
                </a:cubicBezTo>
                <a:cubicBezTo>
                  <a:pt x="1876862" y="149403"/>
                  <a:pt x="1853173" y="257988"/>
                  <a:pt x="1855820" y="380952"/>
                </a:cubicBezTo>
                <a:cubicBezTo>
                  <a:pt x="1858467" y="503916"/>
                  <a:pt x="1840492" y="656430"/>
                  <a:pt x="1855820" y="793650"/>
                </a:cubicBezTo>
                <a:cubicBezTo>
                  <a:pt x="1694356" y="834884"/>
                  <a:pt x="1552068" y="763361"/>
                  <a:pt x="1354749" y="793650"/>
                </a:cubicBezTo>
                <a:cubicBezTo>
                  <a:pt x="1157430" y="823939"/>
                  <a:pt x="1118307" y="757185"/>
                  <a:pt x="946468" y="793650"/>
                </a:cubicBezTo>
                <a:cubicBezTo>
                  <a:pt x="774629" y="830115"/>
                  <a:pt x="692693" y="786671"/>
                  <a:pt x="501071" y="793650"/>
                </a:cubicBezTo>
                <a:cubicBezTo>
                  <a:pt x="309449" y="800629"/>
                  <a:pt x="105661" y="77288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55820" h="793650" stroke="0" extrusionOk="0">
                <a:moveTo>
                  <a:pt x="0" y="0"/>
                </a:moveTo>
                <a:cubicBezTo>
                  <a:pt x="103157" y="-48638"/>
                  <a:pt x="335476" y="53679"/>
                  <a:pt x="482513" y="0"/>
                </a:cubicBezTo>
                <a:cubicBezTo>
                  <a:pt x="629550" y="-53679"/>
                  <a:pt x="720852" y="44418"/>
                  <a:pt x="946468" y="0"/>
                </a:cubicBezTo>
                <a:cubicBezTo>
                  <a:pt x="1172084" y="-44418"/>
                  <a:pt x="1333802" y="38796"/>
                  <a:pt x="1447540" y="0"/>
                </a:cubicBezTo>
                <a:cubicBezTo>
                  <a:pt x="1561278" y="-38796"/>
                  <a:pt x="1669958" y="43700"/>
                  <a:pt x="1855820" y="0"/>
                </a:cubicBezTo>
                <a:cubicBezTo>
                  <a:pt x="1868767" y="96672"/>
                  <a:pt x="1827063" y="287332"/>
                  <a:pt x="1855820" y="396825"/>
                </a:cubicBezTo>
                <a:cubicBezTo>
                  <a:pt x="1884577" y="506319"/>
                  <a:pt x="1818719" y="634534"/>
                  <a:pt x="1855820" y="793650"/>
                </a:cubicBezTo>
                <a:cubicBezTo>
                  <a:pt x="1673274" y="837861"/>
                  <a:pt x="1588710" y="785435"/>
                  <a:pt x="1410423" y="793650"/>
                </a:cubicBezTo>
                <a:cubicBezTo>
                  <a:pt x="1232136" y="801865"/>
                  <a:pt x="1175173" y="765204"/>
                  <a:pt x="1002143" y="793650"/>
                </a:cubicBezTo>
                <a:cubicBezTo>
                  <a:pt x="829113" y="822096"/>
                  <a:pt x="608253" y="750629"/>
                  <a:pt x="501071" y="793650"/>
                </a:cubicBezTo>
                <a:cubicBezTo>
                  <a:pt x="393889" y="836671"/>
                  <a:pt x="150051" y="738674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preparados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8A88ACC4-408A-4DE9-9476-A23205FA78E3}"/>
              </a:ext>
            </a:extLst>
          </p:cNvPr>
          <p:cNvSpPr/>
          <p:nvPr/>
        </p:nvSpPr>
        <p:spPr>
          <a:xfrm>
            <a:off x="9957932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D9CDB-8D12-4D89-BDF7-1A24A7C85BF8}"/>
              </a:ext>
            </a:extLst>
          </p:cNvPr>
          <p:cNvSpPr txBox="1"/>
          <p:nvPr/>
        </p:nvSpPr>
        <p:spPr>
          <a:xfrm>
            <a:off x="1636848" y="889840"/>
            <a:ext cx="817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9" name="Google Shape;699;p62">
            <a:extLst>
              <a:ext uri="{FF2B5EF4-FFF2-40B4-BE49-F238E27FC236}">
                <a16:creationId xmlns:a16="http://schemas.microsoft.com/office/drawing/2014/main" id="{BA66BD15-BDBD-42A0-8D04-202C47FE50D4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0;p62">
            <a:extLst>
              <a:ext uri="{FF2B5EF4-FFF2-40B4-BE49-F238E27FC236}">
                <a16:creationId xmlns:a16="http://schemas.microsoft.com/office/drawing/2014/main" id="{D1FB2894-CFCB-49F8-997B-0DDFC9CE8871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nunca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6216315B-A345-4BAC-9E24-686ECFE4F4E7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71EF7218-8B2C-4D62-B9F0-BC0245E30D58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EDC4273-DC08-46D1-87D5-68589A50D3E4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45468283-A61A-4752-A721-09D05C55FBAA}"/>
              </a:ext>
            </a:extLst>
          </p:cNvPr>
          <p:cNvSpPr/>
          <p:nvPr/>
        </p:nvSpPr>
        <p:spPr>
          <a:xfrm>
            <a:off x="5437054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3;p62">
            <a:extLst>
              <a:ext uri="{FF2B5EF4-FFF2-40B4-BE49-F238E27FC236}">
                <a16:creationId xmlns:a16="http://schemas.microsoft.com/office/drawing/2014/main" id="{062DCD12-AADE-4730-B575-12D7936CC1ED}"/>
              </a:ext>
            </a:extLst>
          </p:cNvPr>
          <p:cNvSpPr/>
          <p:nvPr/>
        </p:nvSpPr>
        <p:spPr>
          <a:xfrm>
            <a:off x="7081759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028EC28F-87B5-4397-A926-58C642B2ED01}"/>
              </a:ext>
            </a:extLst>
          </p:cNvPr>
          <p:cNvSpPr/>
          <p:nvPr/>
        </p:nvSpPr>
        <p:spPr>
          <a:xfrm>
            <a:off x="8726464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70;p55">
            <a:extLst>
              <a:ext uri="{FF2B5EF4-FFF2-40B4-BE49-F238E27FC236}">
                <a16:creationId xmlns:a16="http://schemas.microsoft.com/office/drawing/2014/main" id="{B3C2F627-2DF2-4D74-88E0-760672285C15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1;p55">
            <a:extLst>
              <a:ext uri="{FF2B5EF4-FFF2-40B4-BE49-F238E27FC236}">
                <a16:creationId xmlns:a16="http://schemas.microsoft.com/office/drawing/2014/main" id="{C63301DA-CA6F-411D-B208-931BF265317B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D5B48769-DDC0-4827-A46E-50E1B4FB9D0E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3;p55">
            <a:extLst>
              <a:ext uri="{FF2B5EF4-FFF2-40B4-BE49-F238E27FC236}">
                <a16:creationId xmlns:a16="http://schemas.microsoft.com/office/drawing/2014/main" id="{9923BB20-E812-422F-A08A-C80EFD753245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4;p55">
            <a:extLst>
              <a:ext uri="{FF2B5EF4-FFF2-40B4-BE49-F238E27FC236}">
                <a16:creationId xmlns:a16="http://schemas.microsoft.com/office/drawing/2014/main" id="{86586916-4592-4AFB-8F81-FBD14F3A5222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A8A6C9-66B6-4206-8FF5-B0EB7B105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960" y="223475"/>
            <a:ext cx="1247835" cy="1187531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6" name="10_1.wav"/>
            </a:hlinkClick>
            <a:extLst>
              <a:ext uri="{FF2B5EF4-FFF2-40B4-BE49-F238E27FC236}">
                <a16:creationId xmlns:a16="http://schemas.microsoft.com/office/drawing/2014/main" id="{D1EA731F-87CF-41D0-7439-1E238984ADE0}"/>
              </a:ext>
            </a:extLst>
          </p:cNvPr>
          <p:cNvSpPr txBox="1"/>
          <p:nvPr/>
        </p:nvSpPr>
        <p:spPr>
          <a:xfrm>
            <a:off x="161628" y="183310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🗣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7DBFA-CB78-4EE1-A21F-F4EBBEB4D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5" name="Google Shape;696;p62">
            <a:extLst>
              <a:ext uri="{FF2B5EF4-FFF2-40B4-BE49-F238E27FC236}">
                <a16:creationId xmlns:a16="http://schemas.microsoft.com/office/drawing/2014/main" id="{E986E72F-4B70-493C-AD02-AEE374270D11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7" name="Google Shape;695;p62">
            <a:extLst>
              <a:ext uri="{FF2B5EF4-FFF2-40B4-BE49-F238E27FC236}">
                <a16:creationId xmlns:a16="http://schemas.microsoft.com/office/drawing/2014/main" id="{B07784ED-9C45-4ED3-9393-405018031814}"/>
              </a:ext>
            </a:extLst>
          </p:cNvPr>
          <p:cNvSpPr/>
          <p:nvPr/>
        </p:nvSpPr>
        <p:spPr>
          <a:xfrm>
            <a:off x="5608440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97;p62">
            <a:extLst>
              <a:ext uri="{FF2B5EF4-FFF2-40B4-BE49-F238E27FC236}">
                <a16:creationId xmlns:a16="http://schemas.microsoft.com/office/drawing/2014/main" id="{69151E10-7753-4500-93AD-5BB0308DE456}"/>
              </a:ext>
            </a:extLst>
          </p:cNvPr>
          <p:cNvSpPr/>
          <p:nvPr/>
        </p:nvSpPr>
        <p:spPr>
          <a:xfrm>
            <a:off x="7268921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8;p62">
            <a:extLst>
              <a:ext uri="{FF2B5EF4-FFF2-40B4-BE49-F238E27FC236}">
                <a16:creationId xmlns:a16="http://schemas.microsoft.com/office/drawing/2014/main" id="{92A70683-49A1-4AA0-8CB4-ABBF30768642}"/>
              </a:ext>
            </a:extLst>
          </p:cNvPr>
          <p:cNvSpPr/>
          <p:nvPr/>
        </p:nvSpPr>
        <p:spPr>
          <a:xfrm>
            <a:off x="8929402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701;p62">
            <a:extLst>
              <a:ext uri="{FF2B5EF4-FFF2-40B4-BE49-F238E27FC236}">
                <a16:creationId xmlns:a16="http://schemas.microsoft.com/office/drawing/2014/main" id="{ADD6A226-A993-48DD-A7F5-1535F39C4CBB}"/>
              </a:ext>
            </a:extLst>
          </p:cNvPr>
          <p:cNvSpPr/>
          <p:nvPr/>
        </p:nvSpPr>
        <p:spPr>
          <a:xfrm>
            <a:off x="8086190" y="4968723"/>
            <a:ext cx="871027" cy="793650"/>
          </a:xfrm>
          <a:custGeom>
            <a:avLst/>
            <a:gdLst>
              <a:gd name="connsiteX0" fmla="*/ 0 w 871027"/>
              <a:gd name="connsiteY0" fmla="*/ 0 h 793650"/>
              <a:gd name="connsiteX1" fmla="*/ 444224 w 871027"/>
              <a:gd name="connsiteY1" fmla="*/ 0 h 793650"/>
              <a:gd name="connsiteX2" fmla="*/ 871027 w 871027"/>
              <a:gd name="connsiteY2" fmla="*/ 0 h 793650"/>
              <a:gd name="connsiteX3" fmla="*/ 871027 w 871027"/>
              <a:gd name="connsiteY3" fmla="*/ 404762 h 793650"/>
              <a:gd name="connsiteX4" fmla="*/ 871027 w 871027"/>
              <a:gd name="connsiteY4" fmla="*/ 793650 h 793650"/>
              <a:gd name="connsiteX5" fmla="*/ 426803 w 871027"/>
              <a:gd name="connsiteY5" fmla="*/ 793650 h 793650"/>
              <a:gd name="connsiteX6" fmla="*/ 0 w 871027"/>
              <a:gd name="connsiteY6" fmla="*/ 793650 h 793650"/>
              <a:gd name="connsiteX7" fmla="*/ 0 w 871027"/>
              <a:gd name="connsiteY7" fmla="*/ 380952 h 793650"/>
              <a:gd name="connsiteX8" fmla="*/ 0 w 871027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027" h="793650" fill="none" extrusionOk="0">
                <a:moveTo>
                  <a:pt x="0" y="0"/>
                </a:moveTo>
                <a:cubicBezTo>
                  <a:pt x="112539" y="-24551"/>
                  <a:pt x="254382" y="23697"/>
                  <a:pt x="444224" y="0"/>
                </a:cubicBezTo>
                <a:cubicBezTo>
                  <a:pt x="634066" y="-23697"/>
                  <a:pt x="781626" y="3524"/>
                  <a:pt x="871027" y="0"/>
                </a:cubicBezTo>
                <a:cubicBezTo>
                  <a:pt x="882287" y="151052"/>
                  <a:pt x="842381" y="309160"/>
                  <a:pt x="871027" y="404762"/>
                </a:cubicBezTo>
                <a:cubicBezTo>
                  <a:pt x="899673" y="500364"/>
                  <a:pt x="827847" y="644024"/>
                  <a:pt x="871027" y="793650"/>
                </a:cubicBezTo>
                <a:cubicBezTo>
                  <a:pt x="741835" y="825653"/>
                  <a:pt x="647272" y="753870"/>
                  <a:pt x="426803" y="793650"/>
                </a:cubicBezTo>
                <a:cubicBezTo>
                  <a:pt x="206334" y="833430"/>
                  <a:pt x="89538" y="756527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871027" h="793650" stroke="0" extrusionOk="0">
                <a:moveTo>
                  <a:pt x="0" y="0"/>
                </a:moveTo>
                <a:cubicBezTo>
                  <a:pt x="171743" y="-31389"/>
                  <a:pt x="286359" y="34674"/>
                  <a:pt x="435514" y="0"/>
                </a:cubicBezTo>
                <a:cubicBezTo>
                  <a:pt x="584669" y="-34674"/>
                  <a:pt x="725073" y="14758"/>
                  <a:pt x="871027" y="0"/>
                </a:cubicBezTo>
                <a:cubicBezTo>
                  <a:pt x="914703" y="187214"/>
                  <a:pt x="854477" y="323021"/>
                  <a:pt x="871027" y="412698"/>
                </a:cubicBezTo>
                <a:cubicBezTo>
                  <a:pt x="887577" y="502375"/>
                  <a:pt x="842946" y="653538"/>
                  <a:pt x="871027" y="793650"/>
                </a:cubicBezTo>
                <a:cubicBezTo>
                  <a:pt x="772249" y="828659"/>
                  <a:pt x="640776" y="781252"/>
                  <a:pt x="435514" y="793650"/>
                </a:cubicBezTo>
                <a:cubicBezTo>
                  <a:pt x="230252" y="806048"/>
                  <a:pt x="114765" y="781873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2;p62">
            <a:extLst>
              <a:ext uri="{FF2B5EF4-FFF2-40B4-BE49-F238E27FC236}">
                <a16:creationId xmlns:a16="http://schemas.microsoft.com/office/drawing/2014/main" id="{623DDB6B-EFC1-43EE-B778-94AD70BA5198}"/>
              </a:ext>
            </a:extLst>
          </p:cNvPr>
          <p:cNvSpPr/>
          <p:nvPr/>
        </p:nvSpPr>
        <p:spPr>
          <a:xfrm>
            <a:off x="4613119" y="4093110"/>
            <a:ext cx="1855820" cy="793650"/>
          </a:xfrm>
          <a:custGeom>
            <a:avLst/>
            <a:gdLst>
              <a:gd name="connsiteX0" fmla="*/ 0 w 1855820"/>
              <a:gd name="connsiteY0" fmla="*/ 0 h 793650"/>
              <a:gd name="connsiteX1" fmla="*/ 426839 w 1855820"/>
              <a:gd name="connsiteY1" fmla="*/ 0 h 793650"/>
              <a:gd name="connsiteX2" fmla="*/ 890794 w 1855820"/>
              <a:gd name="connsiteY2" fmla="*/ 0 h 793650"/>
              <a:gd name="connsiteX3" fmla="*/ 1354749 w 1855820"/>
              <a:gd name="connsiteY3" fmla="*/ 0 h 793650"/>
              <a:gd name="connsiteX4" fmla="*/ 1855820 w 1855820"/>
              <a:gd name="connsiteY4" fmla="*/ 0 h 793650"/>
              <a:gd name="connsiteX5" fmla="*/ 1855820 w 1855820"/>
              <a:gd name="connsiteY5" fmla="*/ 373016 h 793650"/>
              <a:gd name="connsiteX6" fmla="*/ 1855820 w 1855820"/>
              <a:gd name="connsiteY6" fmla="*/ 793650 h 793650"/>
              <a:gd name="connsiteX7" fmla="*/ 1391865 w 1855820"/>
              <a:gd name="connsiteY7" fmla="*/ 793650 h 793650"/>
              <a:gd name="connsiteX8" fmla="*/ 983585 w 1855820"/>
              <a:gd name="connsiteY8" fmla="*/ 793650 h 793650"/>
              <a:gd name="connsiteX9" fmla="*/ 519630 w 1855820"/>
              <a:gd name="connsiteY9" fmla="*/ 793650 h 793650"/>
              <a:gd name="connsiteX10" fmla="*/ 0 w 1855820"/>
              <a:gd name="connsiteY10" fmla="*/ 793650 h 793650"/>
              <a:gd name="connsiteX11" fmla="*/ 0 w 1855820"/>
              <a:gd name="connsiteY11" fmla="*/ 404762 h 793650"/>
              <a:gd name="connsiteX12" fmla="*/ 0 w 185582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820" h="793650" fill="none" extrusionOk="0">
                <a:moveTo>
                  <a:pt x="0" y="0"/>
                </a:moveTo>
                <a:cubicBezTo>
                  <a:pt x="207474" y="-21955"/>
                  <a:pt x="274880" y="23846"/>
                  <a:pt x="426839" y="0"/>
                </a:cubicBezTo>
                <a:cubicBezTo>
                  <a:pt x="578798" y="-23846"/>
                  <a:pt x="674449" y="7230"/>
                  <a:pt x="890794" y="0"/>
                </a:cubicBezTo>
                <a:cubicBezTo>
                  <a:pt x="1107140" y="-7230"/>
                  <a:pt x="1147417" y="11613"/>
                  <a:pt x="1354749" y="0"/>
                </a:cubicBezTo>
                <a:cubicBezTo>
                  <a:pt x="1562081" y="-11613"/>
                  <a:pt x="1608500" y="5600"/>
                  <a:pt x="1855820" y="0"/>
                </a:cubicBezTo>
                <a:cubicBezTo>
                  <a:pt x="1876453" y="141104"/>
                  <a:pt x="1849140" y="231315"/>
                  <a:pt x="1855820" y="373016"/>
                </a:cubicBezTo>
                <a:cubicBezTo>
                  <a:pt x="1862500" y="514717"/>
                  <a:pt x="1806547" y="612773"/>
                  <a:pt x="1855820" y="793650"/>
                </a:cubicBezTo>
                <a:cubicBezTo>
                  <a:pt x="1689297" y="843843"/>
                  <a:pt x="1530309" y="792384"/>
                  <a:pt x="1391865" y="793650"/>
                </a:cubicBezTo>
                <a:cubicBezTo>
                  <a:pt x="1253421" y="794916"/>
                  <a:pt x="1157686" y="785265"/>
                  <a:pt x="983585" y="793650"/>
                </a:cubicBezTo>
                <a:cubicBezTo>
                  <a:pt x="809484" y="802035"/>
                  <a:pt x="634837" y="758391"/>
                  <a:pt x="519630" y="793650"/>
                </a:cubicBezTo>
                <a:cubicBezTo>
                  <a:pt x="404424" y="828909"/>
                  <a:pt x="218489" y="740654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1855820" h="793650" stroke="0" extrusionOk="0">
                <a:moveTo>
                  <a:pt x="0" y="0"/>
                </a:moveTo>
                <a:cubicBezTo>
                  <a:pt x="206598" y="-10711"/>
                  <a:pt x="272230" y="33704"/>
                  <a:pt x="445397" y="0"/>
                </a:cubicBezTo>
                <a:cubicBezTo>
                  <a:pt x="618564" y="-33704"/>
                  <a:pt x="680373" y="11408"/>
                  <a:pt x="890794" y="0"/>
                </a:cubicBezTo>
                <a:cubicBezTo>
                  <a:pt x="1101215" y="-11408"/>
                  <a:pt x="1148335" y="25134"/>
                  <a:pt x="1373307" y="0"/>
                </a:cubicBezTo>
                <a:cubicBezTo>
                  <a:pt x="1598279" y="-25134"/>
                  <a:pt x="1652859" y="28868"/>
                  <a:pt x="1855820" y="0"/>
                </a:cubicBezTo>
                <a:cubicBezTo>
                  <a:pt x="1887791" y="146099"/>
                  <a:pt x="1813327" y="245453"/>
                  <a:pt x="1855820" y="396825"/>
                </a:cubicBezTo>
                <a:cubicBezTo>
                  <a:pt x="1898313" y="548197"/>
                  <a:pt x="1820517" y="622367"/>
                  <a:pt x="1855820" y="793650"/>
                </a:cubicBezTo>
                <a:cubicBezTo>
                  <a:pt x="1677413" y="835807"/>
                  <a:pt x="1605231" y="750223"/>
                  <a:pt x="1447540" y="793650"/>
                </a:cubicBezTo>
                <a:cubicBezTo>
                  <a:pt x="1289849" y="837077"/>
                  <a:pt x="1137239" y="774273"/>
                  <a:pt x="965026" y="793650"/>
                </a:cubicBezTo>
                <a:cubicBezTo>
                  <a:pt x="792813" y="813027"/>
                  <a:pt x="666851" y="768283"/>
                  <a:pt x="482513" y="793650"/>
                </a:cubicBezTo>
                <a:cubicBezTo>
                  <a:pt x="298175" y="819017"/>
                  <a:pt x="123611" y="767665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preparadas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3;p62">
            <a:extLst>
              <a:ext uri="{FF2B5EF4-FFF2-40B4-BE49-F238E27FC236}">
                <a16:creationId xmlns:a16="http://schemas.microsoft.com/office/drawing/2014/main" id="{78A5CF4B-37E2-40A9-96CF-43C191985253}"/>
              </a:ext>
            </a:extLst>
          </p:cNvPr>
          <p:cNvSpPr/>
          <p:nvPr/>
        </p:nvSpPr>
        <p:spPr>
          <a:xfrm>
            <a:off x="6521102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1;p62">
            <a:extLst>
              <a:ext uri="{FF2B5EF4-FFF2-40B4-BE49-F238E27FC236}">
                <a16:creationId xmlns:a16="http://schemas.microsoft.com/office/drawing/2014/main" id="{DA1EC1D4-425B-4472-9046-8C909F931E05}"/>
              </a:ext>
            </a:extLst>
          </p:cNvPr>
          <p:cNvSpPr/>
          <p:nvPr/>
        </p:nvSpPr>
        <p:spPr>
          <a:xfrm>
            <a:off x="9074563" y="4979065"/>
            <a:ext cx="2205302" cy="793650"/>
          </a:xfrm>
          <a:custGeom>
            <a:avLst/>
            <a:gdLst>
              <a:gd name="connsiteX0" fmla="*/ 0 w 2205302"/>
              <a:gd name="connsiteY0" fmla="*/ 0 h 793650"/>
              <a:gd name="connsiteX1" fmla="*/ 507219 w 2205302"/>
              <a:gd name="connsiteY1" fmla="*/ 0 h 793650"/>
              <a:gd name="connsiteX2" fmla="*/ 1102651 w 2205302"/>
              <a:gd name="connsiteY2" fmla="*/ 0 h 793650"/>
              <a:gd name="connsiteX3" fmla="*/ 1609870 w 2205302"/>
              <a:gd name="connsiteY3" fmla="*/ 0 h 793650"/>
              <a:gd name="connsiteX4" fmla="*/ 2205302 w 2205302"/>
              <a:gd name="connsiteY4" fmla="*/ 0 h 793650"/>
              <a:gd name="connsiteX5" fmla="*/ 2205302 w 2205302"/>
              <a:gd name="connsiteY5" fmla="*/ 396825 h 793650"/>
              <a:gd name="connsiteX6" fmla="*/ 2205302 w 2205302"/>
              <a:gd name="connsiteY6" fmla="*/ 793650 h 793650"/>
              <a:gd name="connsiteX7" fmla="*/ 1653977 w 2205302"/>
              <a:gd name="connsiteY7" fmla="*/ 793650 h 793650"/>
              <a:gd name="connsiteX8" fmla="*/ 1080598 w 2205302"/>
              <a:gd name="connsiteY8" fmla="*/ 793650 h 793650"/>
              <a:gd name="connsiteX9" fmla="*/ 573379 w 2205302"/>
              <a:gd name="connsiteY9" fmla="*/ 793650 h 793650"/>
              <a:gd name="connsiteX10" fmla="*/ 0 w 2205302"/>
              <a:gd name="connsiteY10" fmla="*/ 793650 h 793650"/>
              <a:gd name="connsiteX11" fmla="*/ 0 w 2205302"/>
              <a:gd name="connsiteY11" fmla="*/ 412698 h 793650"/>
              <a:gd name="connsiteX12" fmla="*/ 0 w 220530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5302" h="793650" fill="none" extrusionOk="0">
                <a:moveTo>
                  <a:pt x="0" y="0"/>
                </a:moveTo>
                <a:cubicBezTo>
                  <a:pt x="113002" y="-53652"/>
                  <a:pt x="331313" y="38947"/>
                  <a:pt x="507219" y="0"/>
                </a:cubicBezTo>
                <a:cubicBezTo>
                  <a:pt x="683125" y="-38947"/>
                  <a:pt x="957642" y="67229"/>
                  <a:pt x="1102651" y="0"/>
                </a:cubicBezTo>
                <a:cubicBezTo>
                  <a:pt x="1247660" y="-67229"/>
                  <a:pt x="1425591" y="17964"/>
                  <a:pt x="1609870" y="0"/>
                </a:cubicBezTo>
                <a:cubicBezTo>
                  <a:pt x="1794149" y="-17964"/>
                  <a:pt x="2019830" y="67630"/>
                  <a:pt x="2205302" y="0"/>
                </a:cubicBezTo>
                <a:cubicBezTo>
                  <a:pt x="2252143" y="182054"/>
                  <a:pt x="2169145" y="310919"/>
                  <a:pt x="2205302" y="396825"/>
                </a:cubicBezTo>
                <a:cubicBezTo>
                  <a:pt x="2241459" y="482732"/>
                  <a:pt x="2172123" y="659732"/>
                  <a:pt x="2205302" y="793650"/>
                </a:cubicBezTo>
                <a:cubicBezTo>
                  <a:pt x="1935154" y="827615"/>
                  <a:pt x="1920740" y="772088"/>
                  <a:pt x="1653977" y="793650"/>
                </a:cubicBezTo>
                <a:cubicBezTo>
                  <a:pt x="1387215" y="815212"/>
                  <a:pt x="1308937" y="743793"/>
                  <a:pt x="1080598" y="793650"/>
                </a:cubicBezTo>
                <a:cubicBezTo>
                  <a:pt x="852259" y="843507"/>
                  <a:pt x="754917" y="748378"/>
                  <a:pt x="573379" y="793650"/>
                </a:cubicBezTo>
                <a:cubicBezTo>
                  <a:pt x="391841" y="838922"/>
                  <a:pt x="204049" y="789845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2205302" h="793650" stroke="0" extrusionOk="0">
                <a:moveTo>
                  <a:pt x="0" y="0"/>
                </a:moveTo>
                <a:cubicBezTo>
                  <a:pt x="213876" y="-32219"/>
                  <a:pt x="325743" y="31933"/>
                  <a:pt x="507219" y="0"/>
                </a:cubicBezTo>
                <a:cubicBezTo>
                  <a:pt x="688695" y="-31933"/>
                  <a:pt x="818060" y="6410"/>
                  <a:pt x="1014439" y="0"/>
                </a:cubicBezTo>
                <a:cubicBezTo>
                  <a:pt x="1210818" y="-6410"/>
                  <a:pt x="1409123" y="53891"/>
                  <a:pt x="1609870" y="0"/>
                </a:cubicBezTo>
                <a:cubicBezTo>
                  <a:pt x="1810617" y="-53891"/>
                  <a:pt x="2075131" y="24145"/>
                  <a:pt x="2205302" y="0"/>
                </a:cubicBezTo>
                <a:cubicBezTo>
                  <a:pt x="2215439" y="112715"/>
                  <a:pt x="2188948" y="228430"/>
                  <a:pt x="2205302" y="373016"/>
                </a:cubicBezTo>
                <a:cubicBezTo>
                  <a:pt x="2221656" y="517602"/>
                  <a:pt x="2159292" y="665622"/>
                  <a:pt x="2205302" y="793650"/>
                </a:cubicBezTo>
                <a:cubicBezTo>
                  <a:pt x="2025590" y="825158"/>
                  <a:pt x="1910770" y="742630"/>
                  <a:pt x="1653977" y="793650"/>
                </a:cubicBezTo>
                <a:cubicBezTo>
                  <a:pt x="1397184" y="844670"/>
                  <a:pt x="1220654" y="745340"/>
                  <a:pt x="1102651" y="793650"/>
                </a:cubicBezTo>
                <a:cubicBezTo>
                  <a:pt x="984648" y="841960"/>
                  <a:pt x="780061" y="786277"/>
                  <a:pt x="529272" y="793650"/>
                </a:cubicBezTo>
                <a:cubicBezTo>
                  <a:pt x="278483" y="801023"/>
                  <a:pt x="167366" y="73370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5F0CF4AF-D78E-44FE-BF0A-65CEC517410D}"/>
              </a:ext>
            </a:extLst>
          </p:cNvPr>
          <p:cNvSpPr/>
          <p:nvPr/>
        </p:nvSpPr>
        <p:spPr>
          <a:xfrm>
            <a:off x="8138942" y="4108997"/>
            <a:ext cx="1855820" cy="793650"/>
          </a:xfrm>
          <a:custGeom>
            <a:avLst/>
            <a:gdLst>
              <a:gd name="connsiteX0" fmla="*/ 0 w 1855820"/>
              <a:gd name="connsiteY0" fmla="*/ 0 h 793650"/>
              <a:gd name="connsiteX1" fmla="*/ 501071 w 1855820"/>
              <a:gd name="connsiteY1" fmla="*/ 0 h 793650"/>
              <a:gd name="connsiteX2" fmla="*/ 909352 w 1855820"/>
              <a:gd name="connsiteY2" fmla="*/ 0 h 793650"/>
              <a:gd name="connsiteX3" fmla="*/ 1373307 w 1855820"/>
              <a:gd name="connsiteY3" fmla="*/ 0 h 793650"/>
              <a:gd name="connsiteX4" fmla="*/ 1855820 w 1855820"/>
              <a:gd name="connsiteY4" fmla="*/ 0 h 793650"/>
              <a:gd name="connsiteX5" fmla="*/ 1855820 w 1855820"/>
              <a:gd name="connsiteY5" fmla="*/ 380952 h 793650"/>
              <a:gd name="connsiteX6" fmla="*/ 1855820 w 1855820"/>
              <a:gd name="connsiteY6" fmla="*/ 793650 h 793650"/>
              <a:gd name="connsiteX7" fmla="*/ 1354749 w 1855820"/>
              <a:gd name="connsiteY7" fmla="*/ 793650 h 793650"/>
              <a:gd name="connsiteX8" fmla="*/ 946468 w 1855820"/>
              <a:gd name="connsiteY8" fmla="*/ 793650 h 793650"/>
              <a:gd name="connsiteX9" fmla="*/ 501071 w 1855820"/>
              <a:gd name="connsiteY9" fmla="*/ 793650 h 793650"/>
              <a:gd name="connsiteX10" fmla="*/ 0 w 1855820"/>
              <a:gd name="connsiteY10" fmla="*/ 793650 h 793650"/>
              <a:gd name="connsiteX11" fmla="*/ 0 w 1855820"/>
              <a:gd name="connsiteY11" fmla="*/ 420635 h 793650"/>
              <a:gd name="connsiteX12" fmla="*/ 0 w 185582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820" h="793650" fill="none" extrusionOk="0">
                <a:moveTo>
                  <a:pt x="0" y="0"/>
                </a:moveTo>
                <a:cubicBezTo>
                  <a:pt x="119549" y="-19664"/>
                  <a:pt x="253975" y="24782"/>
                  <a:pt x="501071" y="0"/>
                </a:cubicBezTo>
                <a:cubicBezTo>
                  <a:pt x="748167" y="-24782"/>
                  <a:pt x="723893" y="38887"/>
                  <a:pt x="909352" y="0"/>
                </a:cubicBezTo>
                <a:cubicBezTo>
                  <a:pt x="1094811" y="-38887"/>
                  <a:pt x="1148988" y="25736"/>
                  <a:pt x="1373307" y="0"/>
                </a:cubicBezTo>
                <a:cubicBezTo>
                  <a:pt x="1597626" y="-25736"/>
                  <a:pt x="1627978" y="41195"/>
                  <a:pt x="1855820" y="0"/>
                </a:cubicBezTo>
                <a:cubicBezTo>
                  <a:pt x="1876862" y="149403"/>
                  <a:pt x="1853173" y="257988"/>
                  <a:pt x="1855820" y="380952"/>
                </a:cubicBezTo>
                <a:cubicBezTo>
                  <a:pt x="1858467" y="503916"/>
                  <a:pt x="1840492" y="656430"/>
                  <a:pt x="1855820" y="793650"/>
                </a:cubicBezTo>
                <a:cubicBezTo>
                  <a:pt x="1694356" y="834884"/>
                  <a:pt x="1552068" y="763361"/>
                  <a:pt x="1354749" y="793650"/>
                </a:cubicBezTo>
                <a:cubicBezTo>
                  <a:pt x="1157430" y="823939"/>
                  <a:pt x="1118307" y="757185"/>
                  <a:pt x="946468" y="793650"/>
                </a:cubicBezTo>
                <a:cubicBezTo>
                  <a:pt x="774629" y="830115"/>
                  <a:pt x="692693" y="786671"/>
                  <a:pt x="501071" y="793650"/>
                </a:cubicBezTo>
                <a:cubicBezTo>
                  <a:pt x="309449" y="800629"/>
                  <a:pt x="105661" y="77288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55820" h="793650" stroke="0" extrusionOk="0">
                <a:moveTo>
                  <a:pt x="0" y="0"/>
                </a:moveTo>
                <a:cubicBezTo>
                  <a:pt x="103157" y="-48638"/>
                  <a:pt x="335476" y="53679"/>
                  <a:pt x="482513" y="0"/>
                </a:cubicBezTo>
                <a:cubicBezTo>
                  <a:pt x="629550" y="-53679"/>
                  <a:pt x="720852" y="44418"/>
                  <a:pt x="946468" y="0"/>
                </a:cubicBezTo>
                <a:cubicBezTo>
                  <a:pt x="1172084" y="-44418"/>
                  <a:pt x="1333802" y="38796"/>
                  <a:pt x="1447540" y="0"/>
                </a:cubicBezTo>
                <a:cubicBezTo>
                  <a:pt x="1561278" y="-38796"/>
                  <a:pt x="1669958" y="43700"/>
                  <a:pt x="1855820" y="0"/>
                </a:cubicBezTo>
                <a:cubicBezTo>
                  <a:pt x="1868767" y="96672"/>
                  <a:pt x="1827063" y="287332"/>
                  <a:pt x="1855820" y="396825"/>
                </a:cubicBezTo>
                <a:cubicBezTo>
                  <a:pt x="1884577" y="506319"/>
                  <a:pt x="1818719" y="634534"/>
                  <a:pt x="1855820" y="793650"/>
                </a:cubicBezTo>
                <a:cubicBezTo>
                  <a:pt x="1673274" y="837861"/>
                  <a:pt x="1588710" y="785435"/>
                  <a:pt x="1410423" y="793650"/>
                </a:cubicBezTo>
                <a:cubicBezTo>
                  <a:pt x="1232136" y="801865"/>
                  <a:pt x="1175173" y="765204"/>
                  <a:pt x="1002143" y="793650"/>
                </a:cubicBezTo>
                <a:cubicBezTo>
                  <a:pt x="829113" y="822096"/>
                  <a:pt x="608253" y="750629"/>
                  <a:pt x="501071" y="793650"/>
                </a:cubicBezTo>
                <a:cubicBezTo>
                  <a:pt x="393889" y="836671"/>
                  <a:pt x="150051" y="738674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preparados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88614015-1E49-4A4F-AB34-6B2949AF2F00}"/>
              </a:ext>
            </a:extLst>
          </p:cNvPr>
          <p:cNvSpPr/>
          <p:nvPr/>
        </p:nvSpPr>
        <p:spPr>
          <a:xfrm>
            <a:off x="10045857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699;p62">
            <a:extLst>
              <a:ext uri="{FF2B5EF4-FFF2-40B4-BE49-F238E27FC236}">
                <a16:creationId xmlns:a16="http://schemas.microsoft.com/office/drawing/2014/main" id="{BE9C2E71-9C4C-48BC-8FCC-79FE22CA55C1}"/>
              </a:ext>
            </a:extLst>
          </p:cNvPr>
          <p:cNvSpPr/>
          <p:nvPr/>
        </p:nvSpPr>
        <p:spPr>
          <a:xfrm>
            <a:off x="4775171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0;p62">
            <a:extLst>
              <a:ext uri="{FF2B5EF4-FFF2-40B4-BE49-F238E27FC236}">
                <a16:creationId xmlns:a16="http://schemas.microsoft.com/office/drawing/2014/main" id="{3F92E767-F391-4C16-96CD-E99D4EDEF4D9}"/>
              </a:ext>
            </a:extLst>
          </p:cNvPr>
          <p:cNvSpPr/>
          <p:nvPr/>
        </p:nvSpPr>
        <p:spPr>
          <a:xfrm>
            <a:off x="6419876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nunca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ABBC1DF4-5BD5-4813-AD48-1849AF20A4AA}"/>
              </a:ext>
            </a:extLst>
          </p:cNvPr>
          <p:cNvSpPr/>
          <p:nvPr/>
        </p:nvSpPr>
        <p:spPr>
          <a:xfrm>
            <a:off x="576354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3;p62">
            <a:extLst>
              <a:ext uri="{FF2B5EF4-FFF2-40B4-BE49-F238E27FC236}">
                <a16:creationId xmlns:a16="http://schemas.microsoft.com/office/drawing/2014/main" id="{5B3B4D80-EECC-495C-9351-35242FE82125}"/>
              </a:ext>
            </a:extLst>
          </p:cNvPr>
          <p:cNvSpPr/>
          <p:nvPr/>
        </p:nvSpPr>
        <p:spPr>
          <a:xfrm>
            <a:off x="740824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09B92502-4A26-40A8-8102-F363839FE308}"/>
              </a:ext>
            </a:extLst>
          </p:cNvPr>
          <p:cNvSpPr/>
          <p:nvPr/>
        </p:nvSpPr>
        <p:spPr>
          <a:xfrm>
            <a:off x="9052953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0CE66488-6A35-4BA4-8743-ABAEC963780E}"/>
              </a:ext>
            </a:extLst>
          </p:cNvPr>
          <p:cNvSpPr/>
          <p:nvPr/>
        </p:nvSpPr>
        <p:spPr>
          <a:xfrm>
            <a:off x="5524979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9DDBD4DF-90A4-41C3-965C-5B0562E44878}"/>
              </a:ext>
            </a:extLst>
          </p:cNvPr>
          <p:cNvSpPr/>
          <p:nvPr/>
        </p:nvSpPr>
        <p:spPr>
          <a:xfrm>
            <a:off x="7169684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4A617BC8-F834-4027-9151-B9622B236F4B}"/>
              </a:ext>
            </a:extLst>
          </p:cNvPr>
          <p:cNvSpPr/>
          <p:nvPr/>
        </p:nvSpPr>
        <p:spPr>
          <a:xfrm>
            <a:off x="8814389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845B4-4BA1-410B-B554-193084070A9D}"/>
              </a:ext>
            </a:extLst>
          </p:cNvPr>
          <p:cNvSpPr txBox="1"/>
          <p:nvPr/>
        </p:nvSpPr>
        <p:spPr>
          <a:xfrm>
            <a:off x="1636848" y="889840"/>
            <a:ext cx="817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0D5AB3-DCE6-438E-8091-C06CC0D4C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960" y="223475"/>
            <a:ext cx="1247835" cy="11875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3E928F-CD5D-8EF6-0372-2D89B904F73E}"/>
              </a:ext>
            </a:extLst>
          </p:cNvPr>
          <p:cNvSpPr txBox="1"/>
          <p:nvPr/>
        </p:nvSpPr>
        <p:spPr>
          <a:xfrm>
            <a:off x="123528" y="6901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7F2A1-0E46-4BE1-BE55-C25942BCDF15}"/>
              </a:ext>
            </a:extLst>
          </p:cNvPr>
          <p:cNvSpPr txBox="1"/>
          <p:nvPr/>
        </p:nvSpPr>
        <p:spPr>
          <a:xfrm>
            <a:off x="726336" y="943140"/>
            <a:ext cx="92684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Están siempre preparados el martes.</a:t>
            </a:r>
          </a:p>
        </p:txBody>
      </p:sp>
    </p:spTree>
    <p:extLst>
      <p:ext uri="{BB962C8B-B14F-4D97-AF65-F5344CB8AC3E}">
        <p14:creationId xmlns:p14="http://schemas.microsoft.com/office/powerpoint/2010/main" val="22660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C0E01-52FC-47E8-87E5-F72553C8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933" y="1707824"/>
            <a:ext cx="6066046" cy="4773582"/>
          </a:xfrm>
          <a:prstGeom prst="rect">
            <a:avLst/>
          </a:prstGeom>
        </p:spPr>
      </p:pic>
      <p:sp>
        <p:nvSpPr>
          <p:cNvPr id="8" name="Google Shape;696;p62">
            <a:extLst>
              <a:ext uri="{FF2B5EF4-FFF2-40B4-BE49-F238E27FC236}">
                <a16:creationId xmlns:a16="http://schemas.microsoft.com/office/drawing/2014/main" id="{09CFADDF-5D95-4560-9AC1-144B7F9FE97C}"/>
              </a:ext>
            </a:extLst>
          </p:cNvPr>
          <p:cNvSpPr/>
          <p:nvPr/>
        </p:nvSpPr>
        <p:spPr>
          <a:xfrm>
            <a:off x="3187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05838-9FC8-4B92-B991-51CDA292B936}"/>
              </a:ext>
            </a:extLst>
          </p:cNvPr>
          <p:cNvSpPr txBox="1"/>
          <p:nvPr/>
        </p:nvSpPr>
        <p:spPr>
          <a:xfrm>
            <a:off x="954155" y="728827"/>
            <a:ext cx="1009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kind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too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0" name="Google Shape;470;p55">
            <a:extLst>
              <a:ext uri="{FF2B5EF4-FFF2-40B4-BE49-F238E27FC236}">
                <a16:creationId xmlns:a16="http://schemas.microsoft.com/office/drawing/2014/main" id="{8D09D018-544E-4BAF-ACF2-9976A2831D4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471;p55">
            <a:extLst>
              <a:ext uri="{FF2B5EF4-FFF2-40B4-BE49-F238E27FC236}">
                <a16:creationId xmlns:a16="http://schemas.microsoft.com/office/drawing/2014/main" id="{003F49D7-44E2-4DC4-8C16-8649899A4BC0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72;p55">
            <a:extLst>
              <a:ext uri="{FF2B5EF4-FFF2-40B4-BE49-F238E27FC236}">
                <a16:creationId xmlns:a16="http://schemas.microsoft.com/office/drawing/2014/main" id="{372F3687-845F-495C-A971-4CDEF8465122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473;p55">
            <a:extLst>
              <a:ext uri="{FF2B5EF4-FFF2-40B4-BE49-F238E27FC236}">
                <a16:creationId xmlns:a16="http://schemas.microsoft.com/office/drawing/2014/main" id="{0A39DE29-9AFA-4404-A169-9EE8FFD331C6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474;p55">
            <a:extLst>
              <a:ext uri="{FF2B5EF4-FFF2-40B4-BE49-F238E27FC236}">
                <a16:creationId xmlns:a16="http://schemas.microsoft.com/office/drawing/2014/main" id="{ACC8637F-11D5-4E47-A21B-055A6F9AB8BE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5;p62">
            <a:extLst>
              <a:ext uri="{FF2B5EF4-FFF2-40B4-BE49-F238E27FC236}">
                <a16:creationId xmlns:a16="http://schemas.microsoft.com/office/drawing/2014/main" id="{C574242C-F5C4-4606-9508-1EC202FC2BA3}"/>
              </a:ext>
            </a:extLst>
          </p:cNvPr>
          <p:cNvSpPr/>
          <p:nvPr/>
        </p:nvSpPr>
        <p:spPr>
          <a:xfrm>
            <a:off x="4374797" y="616031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48135 w 1548969"/>
              <a:gd name="connsiteY6" fmla="*/ 607045 h 607045"/>
              <a:gd name="connsiteX7" fmla="*/ 56279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21734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448" y="142434"/>
                  <a:pt x="1535993" y="195716"/>
                  <a:pt x="1548968" y="291382"/>
                </a:cubicBezTo>
                <a:cubicBezTo>
                  <a:pt x="1561943" y="387048"/>
                  <a:pt x="1537696" y="496984"/>
                  <a:pt x="1548968" y="607045"/>
                </a:cubicBezTo>
                <a:cubicBezTo>
                  <a:pt x="1390723" y="629165"/>
                  <a:pt x="1263437" y="566836"/>
                  <a:pt x="1048135" y="607045"/>
                </a:cubicBezTo>
                <a:cubicBezTo>
                  <a:pt x="832833" y="647254"/>
                  <a:pt x="722308" y="573102"/>
                  <a:pt x="562792" y="607045"/>
                </a:cubicBezTo>
                <a:cubicBezTo>
                  <a:pt x="403276" y="640988"/>
                  <a:pt x="209197" y="587920"/>
                  <a:pt x="0" y="607045"/>
                </a:cubicBezTo>
                <a:cubicBezTo>
                  <a:pt x="-13732" y="469781"/>
                  <a:pt x="24960" y="450312"/>
                  <a:pt x="0" y="321734"/>
                </a:cubicBezTo>
                <a:cubicBezTo>
                  <a:pt x="-24960" y="193156"/>
                  <a:pt x="22064" y="128478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82632" y="77689"/>
                  <a:pt x="1546828" y="197800"/>
                  <a:pt x="1548968" y="285311"/>
                </a:cubicBezTo>
                <a:cubicBezTo>
                  <a:pt x="1551108" y="372822"/>
                  <a:pt x="1513790" y="462435"/>
                  <a:pt x="1548968" y="607045"/>
                </a:cubicBezTo>
                <a:cubicBezTo>
                  <a:pt x="1317439" y="663286"/>
                  <a:pt x="1181153" y="591535"/>
                  <a:pt x="1063625" y="607045"/>
                </a:cubicBezTo>
                <a:cubicBezTo>
                  <a:pt x="946097" y="622555"/>
                  <a:pt x="722307" y="560671"/>
                  <a:pt x="531812" y="607045"/>
                </a:cubicBezTo>
                <a:cubicBezTo>
                  <a:pt x="341317" y="653419"/>
                  <a:pt x="219837" y="556057"/>
                  <a:pt x="0" y="607045"/>
                </a:cubicBezTo>
                <a:cubicBezTo>
                  <a:pt x="-35621" y="496162"/>
                  <a:pt x="15586" y="362659"/>
                  <a:pt x="0" y="297452"/>
                </a:cubicBezTo>
                <a:cubicBezTo>
                  <a:pt x="-15586" y="232245"/>
                  <a:pt x="29646" y="933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697;p62">
            <a:extLst>
              <a:ext uri="{FF2B5EF4-FFF2-40B4-BE49-F238E27FC236}">
                <a16:creationId xmlns:a16="http://schemas.microsoft.com/office/drawing/2014/main" id="{82DE07DD-E2B9-4C03-8DA1-234F8F46A926}"/>
              </a:ext>
            </a:extLst>
          </p:cNvPr>
          <p:cNvSpPr/>
          <p:nvPr/>
        </p:nvSpPr>
        <p:spPr>
          <a:xfrm>
            <a:off x="6096000" y="616031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698;p62">
            <a:extLst>
              <a:ext uri="{FF2B5EF4-FFF2-40B4-BE49-F238E27FC236}">
                <a16:creationId xmlns:a16="http://schemas.microsoft.com/office/drawing/2014/main" id="{8985A504-E605-49B0-BB0E-0C4E506549A0}"/>
              </a:ext>
            </a:extLst>
          </p:cNvPr>
          <p:cNvSpPr/>
          <p:nvPr/>
        </p:nvSpPr>
        <p:spPr>
          <a:xfrm>
            <a:off x="8603078" y="616031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100166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1566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80681" y="123817"/>
                  <a:pt x="1533914" y="167303"/>
                  <a:pt x="1548968" y="297452"/>
                </a:cubicBezTo>
                <a:cubicBezTo>
                  <a:pt x="1564022" y="427601"/>
                  <a:pt x="1547775" y="521375"/>
                  <a:pt x="1548968" y="607045"/>
                </a:cubicBezTo>
                <a:cubicBezTo>
                  <a:pt x="1367386" y="614518"/>
                  <a:pt x="1264531" y="588176"/>
                  <a:pt x="1032645" y="607045"/>
                </a:cubicBezTo>
                <a:cubicBezTo>
                  <a:pt x="800759" y="625914"/>
                  <a:pt x="739692" y="556406"/>
                  <a:pt x="516323" y="607045"/>
                </a:cubicBezTo>
                <a:cubicBezTo>
                  <a:pt x="292954" y="657684"/>
                  <a:pt x="250454" y="598227"/>
                  <a:pt x="0" y="607045"/>
                </a:cubicBezTo>
                <a:cubicBezTo>
                  <a:pt x="-2127" y="468374"/>
                  <a:pt x="5213" y="456126"/>
                  <a:pt x="0" y="315663"/>
                </a:cubicBezTo>
                <a:cubicBezTo>
                  <a:pt x="-5213" y="175200"/>
                  <a:pt x="33552" y="15779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54453" y="68652"/>
                  <a:pt x="1520344" y="160872"/>
                  <a:pt x="1548968" y="297452"/>
                </a:cubicBezTo>
                <a:cubicBezTo>
                  <a:pt x="1577592" y="434032"/>
                  <a:pt x="1531074" y="541380"/>
                  <a:pt x="1548968" y="607045"/>
                </a:cubicBezTo>
                <a:cubicBezTo>
                  <a:pt x="1304781" y="610041"/>
                  <a:pt x="1147600" y="581195"/>
                  <a:pt x="1032645" y="607045"/>
                </a:cubicBezTo>
                <a:cubicBezTo>
                  <a:pt x="917690" y="632895"/>
                  <a:pt x="682447" y="568422"/>
                  <a:pt x="562792" y="607045"/>
                </a:cubicBezTo>
                <a:cubicBezTo>
                  <a:pt x="443137" y="645668"/>
                  <a:pt x="136578" y="602076"/>
                  <a:pt x="0" y="607045"/>
                </a:cubicBezTo>
                <a:cubicBezTo>
                  <a:pt x="-9341" y="523738"/>
                  <a:pt x="694" y="432920"/>
                  <a:pt x="0" y="297452"/>
                </a:cubicBezTo>
                <a:cubicBezTo>
                  <a:pt x="-694" y="161984"/>
                  <a:pt x="15147" y="1115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18" name="Google Shape;701;p62">
            <a:extLst>
              <a:ext uri="{FF2B5EF4-FFF2-40B4-BE49-F238E27FC236}">
                <a16:creationId xmlns:a16="http://schemas.microsoft.com/office/drawing/2014/main" id="{750505B7-4249-4FD1-8BC4-D70D5F80F825}"/>
              </a:ext>
            </a:extLst>
          </p:cNvPr>
          <p:cNvSpPr/>
          <p:nvPr/>
        </p:nvSpPr>
        <p:spPr>
          <a:xfrm>
            <a:off x="7636315" y="549314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3F5B08D-E872-4E00-BAE3-2951E5B7A36C}"/>
              </a:ext>
            </a:extLst>
          </p:cNvPr>
          <p:cNvSpPr/>
          <p:nvPr/>
        </p:nvSpPr>
        <p:spPr>
          <a:xfrm>
            <a:off x="9281020" y="550348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699;p62">
            <a:extLst>
              <a:ext uri="{FF2B5EF4-FFF2-40B4-BE49-F238E27FC236}">
                <a16:creationId xmlns:a16="http://schemas.microsoft.com/office/drawing/2014/main" id="{58E650B0-4D93-4325-96C5-76607D17ED24}"/>
              </a:ext>
            </a:extLst>
          </p:cNvPr>
          <p:cNvSpPr/>
          <p:nvPr/>
        </p:nvSpPr>
        <p:spPr>
          <a:xfrm>
            <a:off x="4325296" y="551645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0;p62">
            <a:extLst>
              <a:ext uri="{FF2B5EF4-FFF2-40B4-BE49-F238E27FC236}">
                <a16:creationId xmlns:a16="http://schemas.microsoft.com/office/drawing/2014/main" id="{8357F49A-C7F7-4187-8337-894E061DF72E}"/>
              </a:ext>
            </a:extLst>
          </p:cNvPr>
          <p:cNvSpPr/>
          <p:nvPr/>
        </p:nvSpPr>
        <p:spPr>
          <a:xfrm>
            <a:off x="5970001" y="549983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9754918A-C536-4E39-B9E0-7DC20FC913D5}"/>
              </a:ext>
            </a:extLst>
          </p:cNvPr>
          <p:cNvSpPr/>
          <p:nvPr/>
        </p:nvSpPr>
        <p:spPr>
          <a:xfrm>
            <a:off x="5158559" y="3878072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6121D42F-9192-4237-B337-D86E70802C5C}"/>
              </a:ext>
            </a:extLst>
          </p:cNvPr>
          <p:cNvSpPr/>
          <p:nvPr/>
        </p:nvSpPr>
        <p:spPr>
          <a:xfrm>
            <a:off x="6803264" y="3878072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17F5FA1D-D179-469A-B98C-78942F7C7C27}"/>
              </a:ext>
            </a:extLst>
          </p:cNvPr>
          <p:cNvSpPr/>
          <p:nvPr/>
        </p:nvSpPr>
        <p:spPr>
          <a:xfrm>
            <a:off x="8447969" y="3893959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1048135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79114 w 1548969"/>
              <a:gd name="connsiteY5" fmla="*/ 424196 h 424196"/>
              <a:gd name="connsiteX6" fmla="*/ 609261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179100" y="-19204"/>
                  <a:pt x="314616" y="33141"/>
                  <a:pt x="500833" y="0"/>
                </a:cubicBezTo>
                <a:cubicBezTo>
                  <a:pt x="687050" y="-33141"/>
                  <a:pt x="821918" y="22051"/>
                  <a:pt x="1048135" y="0"/>
                </a:cubicBezTo>
                <a:cubicBezTo>
                  <a:pt x="1274352" y="-22051"/>
                  <a:pt x="1304544" y="10206"/>
                  <a:pt x="1548968" y="0"/>
                </a:cubicBezTo>
                <a:cubicBezTo>
                  <a:pt x="1587170" y="115204"/>
                  <a:pt x="1536758" y="261375"/>
                  <a:pt x="1548968" y="424196"/>
                </a:cubicBezTo>
                <a:cubicBezTo>
                  <a:pt x="1361996" y="451850"/>
                  <a:pt x="1236072" y="377014"/>
                  <a:pt x="1079114" y="424196"/>
                </a:cubicBezTo>
                <a:cubicBezTo>
                  <a:pt x="922156" y="471378"/>
                  <a:pt x="771541" y="393179"/>
                  <a:pt x="609261" y="424196"/>
                </a:cubicBezTo>
                <a:cubicBezTo>
                  <a:pt x="446981" y="455213"/>
                  <a:pt x="166907" y="372856"/>
                  <a:pt x="0" y="424196"/>
                </a:cubicBezTo>
                <a:cubicBezTo>
                  <a:pt x="-30454" y="314957"/>
                  <a:pt x="7911" y="15366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90799" y="99437"/>
                  <a:pt x="1522219" y="325781"/>
                  <a:pt x="1548968" y="424196"/>
                </a:cubicBezTo>
                <a:cubicBezTo>
                  <a:pt x="1431065" y="479553"/>
                  <a:pt x="1304525" y="393716"/>
                  <a:pt x="1063625" y="424196"/>
                </a:cubicBezTo>
                <a:cubicBezTo>
                  <a:pt x="822725" y="454676"/>
                  <a:pt x="797743" y="411048"/>
                  <a:pt x="547302" y="424196"/>
                </a:cubicBezTo>
                <a:cubicBezTo>
                  <a:pt x="296861" y="437344"/>
                  <a:pt x="244446" y="391792"/>
                  <a:pt x="0" y="424196"/>
                </a:cubicBezTo>
                <a:cubicBezTo>
                  <a:pt x="-22873" y="238894"/>
                  <a:pt x="19153" y="1265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8F203677-702A-44A5-AF21-95E25AFFE45A}"/>
              </a:ext>
            </a:extLst>
          </p:cNvPr>
          <p:cNvSpPr/>
          <p:nvPr/>
        </p:nvSpPr>
        <p:spPr>
          <a:xfrm>
            <a:off x="4325296" y="434897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3;p62">
            <a:extLst>
              <a:ext uri="{FF2B5EF4-FFF2-40B4-BE49-F238E27FC236}">
                <a16:creationId xmlns:a16="http://schemas.microsoft.com/office/drawing/2014/main" id="{C4AF8E3A-0C10-4371-939F-EC6F869A8168}"/>
              </a:ext>
            </a:extLst>
          </p:cNvPr>
          <p:cNvSpPr/>
          <p:nvPr/>
        </p:nvSpPr>
        <p:spPr>
          <a:xfrm>
            <a:off x="5970001" y="434897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3E8634A-0343-4169-941C-DBD5B777119A}"/>
              </a:ext>
            </a:extLst>
          </p:cNvPr>
          <p:cNvSpPr/>
          <p:nvPr/>
        </p:nvSpPr>
        <p:spPr>
          <a:xfrm>
            <a:off x="7614706" y="4364858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850DABC3-21A8-4715-A7FF-BA02F77FACBE}"/>
              </a:ext>
            </a:extLst>
          </p:cNvPr>
          <p:cNvSpPr/>
          <p:nvPr/>
        </p:nvSpPr>
        <p:spPr>
          <a:xfrm>
            <a:off x="9232403" y="4362611"/>
            <a:ext cx="1863931" cy="607045"/>
          </a:xfrm>
          <a:custGeom>
            <a:avLst/>
            <a:gdLst>
              <a:gd name="connsiteX0" fmla="*/ 0 w 1863931"/>
              <a:gd name="connsiteY0" fmla="*/ 0 h 607045"/>
              <a:gd name="connsiteX1" fmla="*/ 503261 w 1863931"/>
              <a:gd name="connsiteY1" fmla="*/ 0 h 607045"/>
              <a:gd name="connsiteX2" fmla="*/ 913326 w 1863931"/>
              <a:gd name="connsiteY2" fmla="*/ 0 h 607045"/>
              <a:gd name="connsiteX3" fmla="*/ 1379309 w 1863931"/>
              <a:gd name="connsiteY3" fmla="*/ 0 h 607045"/>
              <a:gd name="connsiteX4" fmla="*/ 1863931 w 1863931"/>
              <a:gd name="connsiteY4" fmla="*/ 0 h 607045"/>
              <a:gd name="connsiteX5" fmla="*/ 1863931 w 1863931"/>
              <a:gd name="connsiteY5" fmla="*/ 291382 h 607045"/>
              <a:gd name="connsiteX6" fmla="*/ 1863931 w 1863931"/>
              <a:gd name="connsiteY6" fmla="*/ 607045 h 607045"/>
              <a:gd name="connsiteX7" fmla="*/ 1360670 w 1863931"/>
              <a:gd name="connsiteY7" fmla="*/ 607045 h 607045"/>
              <a:gd name="connsiteX8" fmla="*/ 950605 w 1863931"/>
              <a:gd name="connsiteY8" fmla="*/ 607045 h 607045"/>
              <a:gd name="connsiteX9" fmla="*/ 503261 w 1863931"/>
              <a:gd name="connsiteY9" fmla="*/ 607045 h 607045"/>
              <a:gd name="connsiteX10" fmla="*/ 0 w 1863931"/>
              <a:gd name="connsiteY10" fmla="*/ 607045 h 607045"/>
              <a:gd name="connsiteX11" fmla="*/ 0 w 1863931"/>
              <a:gd name="connsiteY11" fmla="*/ 321734 h 607045"/>
              <a:gd name="connsiteX12" fmla="*/ 0 w 186393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607045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69962" y="140029"/>
                  <a:pt x="1838904" y="149141"/>
                  <a:pt x="1863931" y="291382"/>
                </a:cubicBezTo>
                <a:cubicBezTo>
                  <a:pt x="1888958" y="433623"/>
                  <a:pt x="1843862" y="467443"/>
                  <a:pt x="1863931" y="607045"/>
                </a:cubicBezTo>
                <a:cubicBezTo>
                  <a:pt x="1660031" y="624429"/>
                  <a:pt x="1603340" y="548143"/>
                  <a:pt x="1360670" y="607045"/>
                </a:cubicBezTo>
                <a:cubicBezTo>
                  <a:pt x="1118000" y="665947"/>
                  <a:pt x="1042263" y="588502"/>
                  <a:pt x="950605" y="607045"/>
                </a:cubicBezTo>
                <a:cubicBezTo>
                  <a:pt x="858947" y="625588"/>
                  <a:pt x="663390" y="564863"/>
                  <a:pt x="503261" y="607045"/>
                </a:cubicBezTo>
                <a:cubicBezTo>
                  <a:pt x="343132" y="649227"/>
                  <a:pt x="244547" y="558540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63931" h="607045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1515" y="84683"/>
                  <a:pt x="1855256" y="199114"/>
                  <a:pt x="1863931" y="303523"/>
                </a:cubicBezTo>
                <a:cubicBezTo>
                  <a:pt x="1872606" y="407932"/>
                  <a:pt x="1829274" y="492567"/>
                  <a:pt x="1863931" y="607045"/>
                </a:cubicBezTo>
                <a:cubicBezTo>
                  <a:pt x="1743770" y="611630"/>
                  <a:pt x="1597927" y="562032"/>
                  <a:pt x="1416588" y="607045"/>
                </a:cubicBezTo>
                <a:cubicBezTo>
                  <a:pt x="1235249" y="652058"/>
                  <a:pt x="1158754" y="577679"/>
                  <a:pt x="1006523" y="607045"/>
                </a:cubicBezTo>
                <a:cubicBezTo>
                  <a:pt x="854293" y="636411"/>
                  <a:pt x="626052" y="592196"/>
                  <a:pt x="503261" y="607045"/>
                </a:cubicBezTo>
                <a:cubicBezTo>
                  <a:pt x="380470" y="621894"/>
                  <a:pt x="111179" y="570161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53515B6E-3977-462F-A639-A66B06464CBE}"/>
              </a:ext>
            </a:extLst>
          </p:cNvPr>
          <p:cNvSpPr/>
          <p:nvPr/>
        </p:nvSpPr>
        <p:spPr>
          <a:xfrm>
            <a:off x="5016108" y="50169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3;p62">
            <a:extLst>
              <a:ext uri="{FF2B5EF4-FFF2-40B4-BE49-F238E27FC236}">
                <a16:creationId xmlns:a16="http://schemas.microsoft.com/office/drawing/2014/main" id="{809AC127-3F8F-405D-AF7E-67BA6D941698}"/>
              </a:ext>
            </a:extLst>
          </p:cNvPr>
          <p:cNvSpPr/>
          <p:nvPr/>
        </p:nvSpPr>
        <p:spPr>
          <a:xfrm>
            <a:off x="6660813" y="50169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2;p62">
            <a:extLst>
              <a:ext uri="{FF2B5EF4-FFF2-40B4-BE49-F238E27FC236}">
                <a16:creationId xmlns:a16="http://schemas.microsoft.com/office/drawing/2014/main" id="{38E1FAD2-E416-4D96-AFE8-3D99CD7327AF}"/>
              </a:ext>
            </a:extLst>
          </p:cNvPr>
          <p:cNvSpPr/>
          <p:nvPr/>
        </p:nvSpPr>
        <p:spPr>
          <a:xfrm>
            <a:off x="8305518" y="5032800"/>
            <a:ext cx="2084229" cy="424196"/>
          </a:xfrm>
          <a:custGeom>
            <a:avLst/>
            <a:gdLst>
              <a:gd name="connsiteX0" fmla="*/ 0 w 2084229"/>
              <a:gd name="connsiteY0" fmla="*/ 0 h 424196"/>
              <a:gd name="connsiteX1" fmla="*/ 479373 w 2084229"/>
              <a:gd name="connsiteY1" fmla="*/ 0 h 424196"/>
              <a:gd name="connsiteX2" fmla="*/ 1000430 w 2084229"/>
              <a:gd name="connsiteY2" fmla="*/ 0 h 424196"/>
              <a:gd name="connsiteX3" fmla="*/ 1563172 w 2084229"/>
              <a:gd name="connsiteY3" fmla="*/ 0 h 424196"/>
              <a:gd name="connsiteX4" fmla="*/ 2084229 w 2084229"/>
              <a:gd name="connsiteY4" fmla="*/ 0 h 424196"/>
              <a:gd name="connsiteX5" fmla="*/ 2084229 w 2084229"/>
              <a:gd name="connsiteY5" fmla="*/ 424196 h 424196"/>
              <a:gd name="connsiteX6" fmla="*/ 1542329 w 2084229"/>
              <a:gd name="connsiteY6" fmla="*/ 424196 h 424196"/>
              <a:gd name="connsiteX7" fmla="*/ 1042115 w 2084229"/>
              <a:gd name="connsiteY7" fmla="*/ 424196 h 424196"/>
              <a:gd name="connsiteX8" fmla="*/ 479373 w 2084229"/>
              <a:gd name="connsiteY8" fmla="*/ 424196 h 424196"/>
              <a:gd name="connsiteX9" fmla="*/ 0 w 2084229"/>
              <a:gd name="connsiteY9" fmla="*/ 424196 h 424196"/>
              <a:gd name="connsiteX10" fmla="*/ 0 w 2084229"/>
              <a:gd name="connsiteY10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4229" h="424196" fill="none" extrusionOk="0">
                <a:moveTo>
                  <a:pt x="0" y="0"/>
                </a:moveTo>
                <a:cubicBezTo>
                  <a:pt x="140761" y="-30367"/>
                  <a:pt x="336023" y="12879"/>
                  <a:pt x="479373" y="0"/>
                </a:cubicBezTo>
                <a:cubicBezTo>
                  <a:pt x="622723" y="-12879"/>
                  <a:pt x="787940" y="12700"/>
                  <a:pt x="1000430" y="0"/>
                </a:cubicBezTo>
                <a:cubicBezTo>
                  <a:pt x="1212920" y="-12700"/>
                  <a:pt x="1295110" y="14766"/>
                  <a:pt x="1563172" y="0"/>
                </a:cubicBezTo>
                <a:cubicBezTo>
                  <a:pt x="1831234" y="-14766"/>
                  <a:pt x="1962230" y="43848"/>
                  <a:pt x="2084229" y="0"/>
                </a:cubicBezTo>
                <a:cubicBezTo>
                  <a:pt x="2119880" y="190983"/>
                  <a:pt x="2061370" y="272779"/>
                  <a:pt x="2084229" y="424196"/>
                </a:cubicBezTo>
                <a:cubicBezTo>
                  <a:pt x="1972282" y="484857"/>
                  <a:pt x="1683136" y="420886"/>
                  <a:pt x="1542329" y="424196"/>
                </a:cubicBezTo>
                <a:cubicBezTo>
                  <a:pt x="1401522" y="427506"/>
                  <a:pt x="1218014" y="390701"/>
                  <a:pt x="1042115" y="424196"/>
                </a:cubicBezTo>
                <a:cubicBezTo>
                  <a:pt x="866216" y="457691"/>
                  <a:pt x="700968" y="358603"/>
                  <a:pt x="479373" y="424196"/>
                </a:cubicBezTo>
                <a:cubicBezTo>
                  <a:pt x="257778" y="489789"/>
                  <a:pt x="200318" y="366726"/>
                  <a:pt x="0" y="424196"/>
                </a:cubicBezTo>
                <a:cubicBezTo>
                  <a:pt x="-46317" y="298573"/>
                  <a:pt x="46445" y="188131"/>
                  <a:pt x="0" y="0"/>
                </a:cubicBezTo>
                <a:close/>
              </a:path>
              <a:path w="2084229" h="424196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130476" y="180951"/>
                  <a:pt x="2035896" y="241550"/>
                  <a:pt x="2084229" y="424196"/>
                </a:cubicBezTo>
                <a:cubicBezTo>
                  <a:pt x="1848660" y="463847"/>
                  <a:pt x="1796092" y="367296"/>
                  <a:pt x="1542329" y="424196"/>
                </a:cubicBezTo>
                <a:cubicBezTo>
                  <a:pt x="1288566" y="481096"/>
                  <a:pt x="1226673" y="370589"/>
                  <a:pt x="1083799" y="424196"/>
                </a:cubicBezTo>
                <a:cubicBezTo>
                  <a:pt x="940925" y="477803"/>
                  <a:pt x="734074" y="394162"/>
                  <a:pt x="625269" y="424196"/>
                </a:cubicBezTo>
                <a:cubicBezTo>
                  <a:pt x="516464" y="454230"/>
                  <a:pt x="205840" y="365703"/>
                  <a:pt x="0" y="424196"/>
                </a:cubicBezTo>
                <a:cubicBezTo>
                  <a:pt x="-39204" y="240979"/>
                  <a:pt x="28591" y="18670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1;p62">
            <a:extLst>
              <a:ext uri="{FF2B5EF4-FFF2-40B4-BE49-F238E27FC236}">
                <a16:creationId xmlns:a16="http://schemas.microsoft.com/office/drawing/2014/main" id="{FA1CC196-5779-46DA-B27E-C86C6E615211}"/>
              </a:ext>
            </a:extLst>
          </p:cNvPr>
          <p:cNvSpPr/>
          <p:nvPr/>
        </p:nvSpPr>
        <p:spPr>
          <a:xfrm>
            <a:off x="7556980" y="264336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1;p62">
            <a:extLst>
              <a:ext uri="{FF2B5EF4-FFF2-40B4-BE49-F238E27FC236}">
                <a16:creationId xmlns:a16="http://schemas.microsoft.com/office/drawing/2014/main" id="{FFB9E764-1637-4F86-8FF9-AB3FFFD9FB97}"/>
              </a:ext>
            </a:extLst>
          </p:cNvPr>
          <p:cNvSpPr/>
          <p:nvPr/>
        </p:nvSpPr>
        <p:spPr>
          <a:xfrm>
            <a:off x="9201685" y="2653705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699;p62">
            <a:extLst>
              <a:ext uri="{FF2B5EF4-FFF2-40B4-BE49-F238E27FC236}">
                <a16:creationId xmlns:a16="http://schemas.microsoft.com/office/drawing/2014/main" id="{F8040CAB-7D8A-47CF-A740-D59D857F95F3}"/>
              </a:ext>
            </a:extLst>
          </p:cNvPr>
          <p:cNvSpPr/>
          <p:nvPr/>
        </p:nvSpPr>
        <p:spPr>
          <a:xfrm>
            <a:off x="4245961" y="2666675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0;p62">
            <a:extLst>
              <a:ext uri="{FF2B5EF4-FFF2-40B4-BE49-F238E27FC236}">
                <a16:creationId xmlns:a16="http://schemas.microsoft.com/office/drawing/2014/main" id="{8FD69FB7-68DB-45F7-AC0F-13385CA3CC7A}"/>
              </a:ext>
            </a:extLst>
          </p:cNvPr>
          <p:cNvSpPr/>
          <p:nvPr/>
        </p:nvSpPr>
        <p:spPr>
          <a:xfrm>
            <a:off x="5890666" y="2650050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DAAC8476-798E-4208-B0D8-0A864F8E485E}"/>
              </a:ext>
            </a:extLst>
          </p:cNvPr>
          <p:cNvSpPr/>
          <p:nvPr/>
        </p:nvSpPr>
        <p:spPr>
          <a:xfrm>
            <a:off x="4609527" y="1959722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3;p62">
            <a:extLst>
              <a:ext uri="{FF2B5EF4-FFF2-40B4-BE49-F238E27FC236}">
                <a16:creationId xmlns:a16="http://schemas.microsoft.com/office/drawing/2014/main" id="{12F05EFE-D096-4347-BC7B-AF49B6FCFC56}"/>
              </a:ext>
            </a:extLst>
          </p:cNvPr>
          <p:cNvSpPr/>
          <p:nvPr/>
        </p:nvSpPr>
        <p:spPr>
          <a:xfrm>
            <a:off x="6803264" y="195972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E87547C4-2DCD-416C-9919-1D7C0B591515}"/>
              </a:ext>
            </a:extLst>
          </p:cNvPr>
          <p:cNvSpPr/>
          <p:nvPr/>
        </p:nvSpPr>
        <p:spPr>
          <a:xfrm>
            <a:off x="8447969" y="1975609"/>
            <a:ext cx="2084229" cy="607045"/>
          </a:xfrm>
          <a:custGeom>
            <a:avLst/>
            <a:gdLst>
              <a:gd name="connsiteX0" fmla="*/ 0 w 2084229"/>
              <a:gd name="connsiteY0" fmla="*/ 0 h 607045"/>
              <a:gd name="connsiteX1" fmla="*/ 562742 w 2084229"/>
              <a:gd name="connsiteY1" fmla="*/ 0 h 607045"/>
              <a:gd name="connsiteX2" fmla="*/ 1021272 w 2084229"/>
              <a:gd name="connsiteY2" fmla="*/ 0 h 607045"/>
              <a:gd name="connsiteX3" fmla="*/ 1542329 w 2084229"/>
              <a:gd name="connsiteY3" fmla="*/ 0 h 607045"/>
              <a:gd name="connsiteX4" fmla="*/ 2084229 w 2084229"/>
              <a:gd name="connsiteY4" fmla="*/ 0 h 607045"/>
              <a:gd name="connsiteX5" fmla="*/ 2084229 w 2084229"/>
              <a:gd name="connsiteY5" fmla="*/ 291382 h 607045"/>
              <a:gd name="connsiteX6" fmla="*/ 2084229 w 2084229"/>
              <a:gd name="connsiteY6" fmla="*/ 607045 h 607045"/>
              <a:gd name="connsiteX7" fmla="*/ 1521487 w 2084229"/>
              <a:gd name="connsiteY7" fmla="*/ 607045 h 607045"/>
              <a:gd name="connsiteX8" fmla="*/ 1062957 w 2084229"/>
              <a:gd name="connsiteY8" fmla="*/ 607045 h 607045"/>
              <a:gd name="connsiteX9" fmla="*/ 562742 w 2084229"/>
              <a:gd name="connsiteY9" fmla="*/ 607045 h 607045"/>
              <a:gd name="connsiteX10" fmla="*/ 0 w 2084229"/>
              <a:gd name="connsiteY10" fmla="*/ 607045 h 607045"/>
              <a:gd name="connsiteX11" fmla="*/ 0 w 2084229"/>
              <a:gd name="connsiteY11" fmla="*/ 321734 h 607045"/>
              <a:gd name="connsiteX12" fmla="*/ 0 w 208422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4229" h="607045" fill="none" extrusionOk="0">
                <a:moveTo>
                  <a:pt x="0" y="0"/>
                </a:moveTo>
                <a:cubicBezTo>
                  <a:pt x="142265" y="-30948"/>
                  <a:pt x="294680" y="14766"/>
                  <a:pt x="562742" y="0"/>
                </a:cubicBezTo>
                <a:cubicBezTo>
                  <a:pt x="830804" y="-14766"/>
                  <a:pt x="910202" y="47228"/>
                  <a:pt x="1021272" y="0"/>
                </a:cubicBezTo>
                <a:cubicBezTo>
                  <a:pt x="1132342" y="-47228"/>
                  <a:pt x="1359601" y="52767"/>
                  <a:pt x="1542329" y="0"/>
                </a:cubicBezTo>
                <a:cubicBezTo>
                  <a:pt x="1725057" y="-52767"/>
                  <a:pt x="1829540" y="13966"/>
                  <a:pt x="2084229" y="0"/>
                </a:cubicBezTo>
                <a:cubicBezTo>
                  <a:pt x="2090260" y="140029"/>
                  <a:pt x="2059202" y="149141"/>
                  <a:pt x="2084229" y="291382"/>
                </a:cubicBezTo>
                <a:cubicBezTo>
                  <a:pt x="2109256" y="433623"/>
                  <a:pt x="2064160" y="467443"/>
                  <a:pt x="2084229" y="607045"/>
                </a:cubicBezTo>
                <a:cubicBezTo>
                  <a:pt x="1963531" y="627775"/>
                  <a:pt x="1780423" y="555640"/>
                  <a:pt x="1521487" y="607045"/>
                </a:cubicBezTo>
                <a:cubicBezTo>
                  <a:pt x="1262551" y="658450"/>
                  <a:pt x="1292116" y="595160"/>
                  <a:pt x="1062957" y="607045"/>
                </a:cubicBezTo>
                <a:cubicBezTo>
                  <a:pt x="833798" y="618930"/>
                  <a:pt x="743946" y="552126"/>
                  <a:pt x="562742" y="607045"/>
                </a:cubicBezTo>
                <a:cubicBezTo>
                  <a:pt x="381539" y="661964"/>
                  <a:pt x="248847" y="579888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2084229" h="607045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091813" y="84683"/>
                  <a:pt x="2075554" y="199114"/>
                  <a:pt x="2084229" y="303523"/>
                </a:cubicBezTo>
                <a:cubicBezTo>
                  <a:pt x="2092904" y="407932"/>
                  <a:pt x="2049572" y="492567"/>
                  <a:pt x="2084229" y="607045"/>
                </a:cubicBezTo>
                <a:cubicBezTo>
                  <a:pt x="1924745" y="652505"/>
                  <a:pt x="1772863" y="556310"/>
                  <a:pt x="1584014" y="607045"/>
                </a:cubicBezTo>
                <a:cubicBezTo>
                  <a:pt x="1395166" y="657780"/>
                  <a:pt x="1234289" y="577011"/>
                  <a:pt x="1125484" y="607045"/>
                </a:cubicBezTo>
                <a:cubicBezTo>
                  <a:pt x="1016679" y="637079"/>
                  <a:pt x="775853" y="577862"/>
                  <a:pt x="562742" y="607045"/>
                </a:cubicBezTo>
                <a:cubicBezTo>
                  <a:pt x="349631" y="636228"/>
                  <a:pt x="186102" y="5398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79423232-4395-4D10-9600-D6A452F98FE3}"/>
              </a:ext>
            </a:extLst>
          </p:cNvPr>
          <p:cNvSpPr/>
          <p:nvPr/>
        </p:nvSpPr>
        <p:spPr>
          <a:xfrm>
            <a:off x="4042892" y="127960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tristes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66F36D8A-F0AF-4299-AD35-FBA571BDCC44}"/>
              </a:ext>
            </a:extLst>
          </p:cNvPr>
          <p:cNvSpPr/>
          <p:nvPr/>
        </p:nvSpPr>
        <p:spPr>
          <a:xfrm>
            <a:off x="5687597" y="1279607"/>
            <a:ext cx="1115667" cy="607045"/>
          </a:xfrm>
          <a:custGeom>
            <a:avLst/>
            <a:gdLst>
              <a:gd name="connsiteX0" fmla="*/ 0 w 1115667"/>
              <a:gd name="connsiteY0" fmla="*/ 0 h 607045"/>
              <a:gd name="connsiteX1" fmla="*/ 568990 w 1115667"/>
              <a:gd name="connsiteY1" fmla="*/ 0 h 607045"/>
              <a:gd name="connsiteX2" fmla="*/ 1115667 w 1115667"/>
              <a:gd name="connsiteY2" fmla="*/ 0 h 607045"/>
              <a:gd name="connsiteX3" fmla="*/ 1115667 w 1115667"/>
              <a:gd name="connsiteY3" fmla="*/ 315663 h 607045"/>
              <a:gd name="connsiteX4" fmla="*/ 1115667 w 1115667"/>
              <a:gd name="connsiteY4" fmla="*/ 607045 h 607045"/>
              <a:gd name="connsiteX5" fmla="*/ 557834 w 1115667"/>
              <a:gd name="connsiteY5" fmla="*/ 607045 h 607045"/>
              <a:gd name="connsiteX6" fmla="*/ 0 w 1115667"/>
              <a:gd name="connsiteY6" fmla="*/ 607045 h 607045"/>
              <a:gd name="connsiteX7" fmla="*/ 0 w 1115667"/>
              <a:gd name="connsiteY7" fmla="*/ 315663 h 607045"/>
              <a:gd name="connsiteX8" fmla="*/ 0 w 1115667"/>
              <a:gd name="connsiteY8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667" h="607045" fill="none" extrusionOk="0">
                <a:moveTo>
                  <a:pt x="0" y="0"/>
                </a:moveTo>
                <a:cubicBezTo>
                  <a:pt x="262502" y="-21491"/>
                  <a:pt x="321623" y="54392"/>
                  <a:pt x="568990" y="0"/>
                </a:cubicBezTo>
                <a:cubicBezTo>
                  <a:pt x="816357" y="-54392"/>
                  <a:pt x="895056" y="52540"/>
                  <a:pt x="1115667" y="0"/>
                </a:cubicBezTo>
                <a:cubicBezTo>
                  <a:pt x="1145697" y="137052"/>
                  <a:pt x="1082748" y="168782"/>
                  <a:pt x="1115667" y="315663"/>
                </a:cubicBezTo>
                <a:cubicBezTo>
                  <a:pt x="1148586" y="462544"/>
                  <a:pt x="1094864" y="478725"/>
                  <a:pt x="1115667" y="607045"/>
                </a:cubicBezTo>
                <a:cubicBezTo>
                  <a:pt x="940292" y="611021"/>
                  <a:pt x="780810" y="593296"/>
                  <a:pt x="557834" y="607045"/>
                </a:cubicBezTo>
                <a:cubicBezTo>
                  <a:pt x="334858" y="620794"/>
                  <a:pt x="184886" y="554271"/>
                  <a:pt x="0" y="607045"/>
                </a:cubicBezTo>
                <a:cubicBezTo>
                  <a:pt x="-5754" y="543730"/>
                  <a:pt x="29054" y="377577"/>
                  <a:pt x="0" y="315663"/>
                </a:cubicBezTo>
                <a:cubicBezTo>
                  <a:pt x="-29054" y="253749"/>
                  <a:pt x="16146" y="116244"/>
                  <a:pt x="0" y="0"/>
                </a:cubicBezTo>
                <a:close/>
              </a:path>
              <a:path w="1115667" h="607045" stroke="0" extrusionOk="0">
                <a:moveTo>
                  <a:pt x="0" y="0"/>
                </a:moveTo>
                <a:cubicBezTo>
                  <a:pt x="217984" y="-41178"/>
                  <a:pt x="377392" y="47226"/>
                  <a:pt x="546677" y="0"/>
                </a:cubicBezTo>
                <a:cubicBezTo>
                  <a:pt x="715962" y="-47226"/>
                  <a:pt x="962798" y="11580"/>
                  <a:pt x="1115667" y="0"/>
                </a:cubicBezTo>
                <a:cubicBezTo>
                  <a:pt x="1118654" y="86578"/>
                  <a:pt x="1098376" y="213259"/>
                  <a:pt x="1115667" y="297452"/>
                </a:cubicBezTo>
                <a:cubicBezTo>
                  <a:pt x="1132958" y="381645"/>
                  <a:pt x="1109467" y="525249"/>
                  <a:pt x="1115667" y="607045"/>
                </a:cubicBezTo>
                <a:cubicBezTo>
                  <a:pt x="976632" y="655976"/>
                  <a:pt x="835897" y="580581"/>
                  <a:pt x="580147" y="607045"/>
                </a:cubicBezTo>
                <a:cubicBezTo>
                  <a:pt x="324397" y="633509"/>
                  <a:pt x="198772" y="582600"/>
                  <a:pt x="0" y="607045"/>
                </a:cubicBezTo>
                <a:cubicBezTo>
                  <a:pt x="-34347" y="456889"/>
                  <a:pt x="13704" y="433297"/>
                  <a:pt x="0" y="303523"/>
                </a:cubicBezTo>
                <a:cubicBezTo>
                  <a:pt x="-13704" y="173749"/>
                  <a:pt x="30166" y="672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serios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1594504B-850A-4D9F-A961-C84A26427333}"/>
              </a:ext>
            </a:extLst>
          </p:cNvPr>
          <p:cNvSpPr/>
          <p:nvPr/>
        </p:nvSpPr>
        <p:spPr>
          <a:xfrm>
            <a:off x="6966542" y="1295494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2;p62">
            <a:extLst>
              <a:ext uri="{FF2B5EF4-FFF2-40B4-BE49-F238E27FC236}">
                <a16:creationId xmlns:a16="http://schemas.microsoft.com/office/drawing/2014/main" id="{E5065BA4-6B89-42DF-85AB-1BFC8657755C}"/>
              </a:ext>
            </a:extLst>
          </p:cNvPr>
          <p:cNvSpPr/>
          <p:nvPr/>
        </p:nvSpPr>
        <p:spPr>
          <a:xfrm>
            <a:off x="8693967" y="1293247"/>
            <a:ext cx="1858209" cy="607045"/>
          </a:xfrm>
          <a:custGeom>
            <a:avLst/>
            <a:gdLst>
              <a:gd name="connsiteX0" fmla="*/ 0 w 1858209"/>
              <a:gd name="connsiteY0" fmla="*/ 0 h 607045"/>
              <a:gd name="connsiteX1" fmla="*/ 501716 w 1858209"/>
              <a:gd name="connsiteY1" fmla="*/ 0 h 607045"/>
              <a:gd name="connsiteX2" fmla="*/ 910522 w 1858209"/>
              <a:gd name="connsiteY2" fmla="*/ 0 h 607045"/>
              <a:gd name="connsiteX3" fmla="*/ 1375075 w 1858209"/>
              <a:gd name="connsiteY3" fmla="*/ 0 h 607045"/>
              <a:gd name="connsiteX4" fmla="*/ 1858209 w 1858209"/>
              <a:gd name="connsiteY4" fmla="*/ 0 h 607045"/>
              <a:gd name="connsiteX5" fmla="*/ 1858209 w 1858209"/>
              <a:gd name="connsiteY5" fmla="*/ 291382 h 607045"/>
              <a:gd name="connsiteX6" fmla="*/ 1858209 w 1858209"/>
              <a:gd name="connsiteY6" fmla="*/ 607045 h 607045"/>
              <a:gd name="connsiteX7" fmla="*/ 1356493 w 1858209"/>
              <a:gd name="connsiteY7" fmla="*/ 607045 h 607045"/>
              <a:gd name="connsiteX8" fmla="*/ 947687 w 1858209"/>
              <a:gd name="connsiteY8" fmla="*/ 607045 h 607045"/>
              <a:gd name="connsiteX9" fmla="*/ 501716 w 1858209"/>
              <a:gd name="connsiteY9" fmla="*/ 607045 h 607045"/>
              <a:gd name="connsiteX10" fmla="*/ 0 w 1858209"/>
              <a:gd name="connsiteY10" fmla="*/ 607045 h 607045"/>
              <a:gd name="connsiteX11" fmla="*/ 0 w 1858209"/>
              <a:gd name="connsiteY11" fmla="*/ 321734 h 607045"/>
              <a:gd name="connsiteX12" fmla="*/ 0 w 185820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209" h="607045" fill="none" extrusionOk="0">
                <a:moveTo>
                  <a:pt x="0" y="0"/>
                </a:moveTo>
                <a:cubicBezTo>
                  <a:pt x="244549" y="-47034"/>
                  <a:pt x="396753" y="40348"/>
                  <a:pt x="501716" y="0"/>
                </a:cubicBezTo>
                <a:cubicBezTo>
                  <a:pt x="606679" y="-40348"/>
                  <a:pt x="775658" y="36666"/>
                  <a:pt x="910522" y="0"/>
                </a:cubicBezTo>
                <a:cubicBezTo>
                  <a:pt x="1045386" y="-36666"/>
                  <a:pt x="1272997" y="54877"/>
                  <a:pt x="1375075" y="0"/>
                </a:cubicBezTo>
                <a:cubicBezTo>
                  <a:pt x="1477153" y="-54877"/>
                  <a:pt x="1678491" y="19257"/>
                  <a:pt x="1858209" y="0"/>
                </a:cubicBezTo>
                <a:cubicBezTo>
                  <a:pt x="1864240" y="140029"/>
                  <a:pt x="1833182" y="149141"/>
                  <a:pt x="1858209" y="291382"/>
                </a:cubicBezTo>
                <a:cubicBezTo>
                  <a:pt x="1883236" y="433623"/>
                  <a:pt x="1838140" y="467443"/>
                  <a:pt x="1858209" y="607045"/>
                </a:cubicBezTo>
                <a:cubicBezTo>
                  <a:pt x="1724824" y="662992"/>
                  <a:pt x="1556756" y="554206"/>
                  <a:pt x="1356493" y="607045"/>
                </a:cubicBezTo>
                <a:cubicBezTo>
                  <a:pt x="1156230" y="659884"/>
                  <a:pt x="1031024" y="602456"/>
                  <a:pt x="947687" y="607045"/>
                </a:cubicBezTo>
                <a:cubicBezTo>
                  <a:pt x="864350" y="611634"/>
                  <a:pt x="681972" y="564493"/>
                  <a:pt x="501716" y="607045"/>
                </a:cubicBezTo>
                <a:cubicBezTo>
                  <a:pt x="321460" y="649597"/>
                  <a:pt x="204439" y="568442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58209" h="607045" stroke="0" extrusionOk="0">
                <a:moveTo>
                  <a:pt x="0" y="0"/>
                </a:moveTo>
                <a:cubicBezTo>
                  <a:pt x="218035" y="-54999"/>
                  <a:pt x="379562" y="43749"/>
                  <a:pt x="483134" y="0"/>
                </a:cubicBezTo>
                <a:cubicBezTo>
                  <a:pt x="586706" y="-43749"/>
                  <a:pt x="846330" y="25692"/>
                  <a:pt x="947687" y="0"/>
                </a:cubicBezTo>
                <a:cubicBezTo>
                  <a:pt x="1049044" y="-25692"/>
                  <a:pt x="1309597" y="44392"/>
                  <a:pt x="1449403" y="0"/>
                </a:cubicBezTo>
                <a:cubicBezTo>
                  <a:pt x="1589209" y="-44392"/>
                  <a:pt x="1665431" y="32948"/>
                  <a:pt x="1858209" y="0"/>
                </a:cubicBezTo>
                <a:cubicBezTo>
                  <a:pt x="1865793" y="84683"/>
                  <a:pt x="1849534" y="199114"/>
                  <a:pt x="1858209" y="303523"/>
                </a:cubicBezTo>
                <a:cubicBezTo>
                  <a:pt x="1866884" y="407932"/>
                  <a:pt x="1823552" y="492567"/>
                  <a:pt x="1858209" y="607045"/>
                </a:cubicBezTo>
                <a:cubicBezTo>
                  <a:pt x="1741427" y="622860"/>
                  <a:pt x="1569969" y="598806"/>
                  <a:pt x="1412239" y="607045"/>
                </a:cubicBezTo>
                <a:cubicBezTo>
                  <a:pt x="1254509" y="615284"/>
                  <a:pt x="1143263" y="565145"/>
                  <a:pt x="1003433" y="607045"/>
                </a:cubicBezTo>
                <a:cubicBezTo>
                  <a:pt x="863603" y="648945"/>
                  <a:pt x="609785" y="601959"/>
                  <a:pt x="501716" y="607045"/>
                </a:cubicBezTo>
                <a:cubicBezTo>
                  <a:pt x="393647" y="612131"/>
                  <a:pt x="162422" y="6037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695;p62">
            <a:extLst>
              <a:ext uri="{FF2B5EF4-FFF2-40B4-BE49-F238E27FC236}">
                <a16:creationId xmlns:a16="http://schemas.microsoft.com/office/drawing/2014/main" id="{8838568B-1080-4846-8B35-275E21975F44}"/>
              </a:ext>
            </a:extLst>
          </p:cNvPr>
          <p:cNvSpPr/>
          <p:nvPr/>
        </p:nvSpPr>
        <p:spPr>
          <a:xfrm>
            <a:off x="4770335" y="3313540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31812 w 1548969"/>
              <a:gd name="connsiteY1" fmla="*/ 0 h 507637"/>
              <a:gd name="connsiteX2" fmla="*/ 1032645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79114 w 1548969"/>
              <a:gd name="connsiteY5" fmla="*/ 507637 h 507637"/>
              <a:gd name="connsiteX6" fmla="*/ 593771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109507" y="-734"/>
                  <a:pt x="414304" y="62381"/>
                  <a:pt x="531812" y="0"/>
                </a:cubicBezTo>
                <a:cubicBezTo>
                  <a:pt x="649320" y="-62381"/>
                  <a:pt x="857717" y="17669"/>
                  <a:pt x="1032645" y="0"/>
                </a:cubicBezTo>
                <a:cubicBezTo>
                  <a:pt x="1207573" y="-17669"/>
                  <a:pt x="1390756" y="28720"/>
                  <a:pt x="1548968" y="0"/>
                </a:cubicBezTo>
                <a:cubicBezTo>
                  <a:pt x="1589221" y="168237"/>
                  <a:pt x="1540262" y="319736"/>
                  <a:pt x="1548968" y="507637"/>
                </a:cubicBezTo>
                <a:cubicBezTo>
                  <a:pt x="1424532" y="557624"/>
                  <a:pt x="1210815" y="463089"/>
                  <a:pt x="1079114" y="507637"/>
                </a:cubicBezTo>
                <a:cubicBezTo>
                  <a:pt x="947413" y="552185"/>
                  <a:pt x="704798" y="459253"/>
                  <a:pt x="593771" y="507637"/>
                </a:cubicBezTo>
                <a:cubicBezTo>
                  <a:pt x="482744" y="556021"/>
                  <a:pt x="246196" y="448148"/>
                  <a:pt x="0" y="507637"/>
                </a:cubicBezTo>
                <a:cubicBezTo>
                  <a:pt x="-45779" y="302889"/>
                  <a:pt x="36213" y="241672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63909" y="160591"/>
                  <a:pt x="1528211" y="357770"/>
                  <a:pt x="1548968" y="507637"/>
                </a:cubicBezTo>
                <a:cubicBezTo>
                  <a:pt x="1348944" y="556997"/>
                  <a:pt x="1221916" y="495435"/>
                  <a:pt x="1032645" y="507637"/>
                </a:cubicBezTo>
                <a:cubicBezTo>
                  <a:pt x="843374" y="519839"/>
                  <a:pt x="651640" y="479504"/>
                  <a:pt x="516323" y="507637"/>
                </a:cubicBezTo>
                <a:cubicBezTo>
                  <a:pt x="381006" y="535770"/>
                  <a:pt x="207116" y="502710"/>
                  <a:pt x="0" y="507637"/>
                </a:cubicBezTo>
                <a:cubicBezTo>
                  <a:pt x="-8339" y="284614"/>
                  <a:pt x="43528" y="1381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697;p62">
            <a:extLst>
              <a:ext uri="{FF2B5EF4-FFF2-40B4-BE49-F238E27FC236}">
                <a16:creationId xmlns:a16="http://schemas.microsoft.com/office/drawing/2014/main" id="{6DCC7313-67AD-4B08-854D-58928DC05A73}"/>
              </a:ext>
            </a:extLst>
          </p:cNvPr>
          <p:cNvSpPr/>
          <p:nvPr/>
        </p:nvSpPr>
        <p:spPr>
          <a:xfrm>
            <a:off x="6491538" y="3313540"/>
            <a:ext cx="2411342" cy="507637"/>
          </a:xfrm>
          <a:custGeom>
            <a:avLst/>
            <a:gdLst>
              <a:gd name="connsiteX0" fmla="*/ 0 w 2411342"/>
              <a:gd name="connsiteY0" fmla="*/ 0 h 507637"/>
              <a:gd name="connsiteX1" fmla="*/ 434042 w 2411342"/>
              <a:gd name="connsiteY1" fmla="*/ 0 h 507637"/>
              <a:gd name="connsiteX2" fmla="*/ 892197 w 2411342"/>
              <a:gd name="connsiteY2" fmla="*/ 0 h 507637"/>
              <a:gd name="connsiteX3" fmla="*/ 1350352 w 2411342"/>
              <a:gd name="connsiteY3" fmla="*/ 0 h 507637"/>
              <a:gd name="connsiteX4" fmla="*/ 1856733 w 2411342"/>
              <a:gd name="connsiteY4" fmla="*/ 0 h 507637"/>
              <a:gd name="connsiteX5" fmla="*/ 2411342 w 2411342"/>
              <a:gd name="connsiteY5" fmla="*/ 0 h 507637"/>
              <a:gd name="connsiteX6" fmla="*/ 2411342 w 2411342"/>
              <a:gd name="connsiteY6" fmla="*/ 507637 h 507637"/>
              <a:gd name="connsiteX7" fmla="*/ 1953187 w 2411342"/>
              <a:gd name="connsiteY7" fmla="*/ 507637 h 507637"/>
              <a:gd name="connsiteX8" fmla="*/ 1519145 w 2411342"/>
              <a:gd name="connsiteY8" fmla="*/ 507637 h 507637"/>
              <a:gd name="connsiteX9" fmla="*/ 1012764 w 2411342"/>
              <a:gd name="connsiteY9" fmla="*/ 507637 h 507637"/>
              <a:gd name="connsiteX10" fmla="*/ 482268 w 2411342"/>
              <a:gd name="connsiteY10" fmla="*/ 507637 h 507637"/>
              <a:gd name="connsiteX11" fmla="*/ 0 w 2411342"/>
              <a:gd name="connsiteY11" fmla="*/ 507637 h 507637"/>
              <a:gd name="connsiteX12" fmla="*/ 0 w 2411342"/>
              <a:gd name="connsiteY12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342" h="507637" fill="none" extrusionOk="0">
                <a:moveTo>
                  <a:pt x="0" y="0"/>
                </a:moveTo>
                <a:cubicBezTo>
                  <a:pt x="189177" y="-36540"/>
                  <a:pt x="258517" y="24865"/>
                  <a:pt x="434042" y="0"/>
                </a:cubicBezTo>
                <a:cubicBezTo>
                  <a:pt x="609567" y="-24865"/>
                  <a:pt x="716688" y="28495"/>
                  <a:pt x="892197" y="0"/>
                </a:cubicBezTo>
                <a:cubicBezTo>
                  <a:pt x="1067707" y="-28495"/>
                  <a:pt x="1175943" y="8966"/>
                  <a:pt x="1350352" y="0"/>
                </a:cubicBezTo>
                <a:cubicBezTo>
                  <a:pt x="1524762" y="-8966"/>
                  <a:pt x="1724723" y="23896"/>
                  <a:pt x="1856733" y="0"/>
                </a:cubicBezTo>
                <a:cubicBezTo>
                  <a:pt x="1988743" y="-23896"/>
                  <a:pt x="2159037" y="63682"/>
                  <a:pt x="2411342" y="0"/>
                </a:cubicBezTo>
                <a:cubicBezTo>
                  <a:pt x="2464065" y="170753"/>
                  <a:pt x="2409620" y="386935"/>
                  <a:pt x="2411342" y="507637"/>
                </a:cubicBezTo>
                <a:cubicBezTo>
                  <a:pt x="2246724" y="539724"/>
                  <a:pt x="2116827" y="460055"/>
                  <a:pt x="1953187" y="507637"/>
                </a:cubicBezTo>
                <a:cubicBezTo>
                  <a:pt x="1789547" y="555219"/>
                  <a:pt x="1721590" y="497470"/>
                  <a:pt x="1519145" y="507637"/>
                </a:cubicBezTo>
                <a:cubicBezTo>
                  <a:pt x="1316700" y="517804"/>
                  <a:pt x="1204615" y="501959"/>
                  <a:pt x="1012764" y="507637"/>
                </a:cubicBezTo>
                <a:cubicBezTo>
                  <a:pt x="820913" y="513315"/>
                  <a:pt x="692066" y="449887"/>
                  <a:pt x="482268" y="507637"/>
                </a:cubicBezTo>
                <a:cubicBezTo>
                  <a:pt x="272470" y="565387"/>
                  <a:pt x="158008" y="480204"/>
                  <a:pt x="0" y="507637"/>
                </a:cubicBezTo>
                <a:cubicBezTo>
                  <a:pt x="-8874" y="327677"/>
                  <a:pt x="3402" y="225477"/>
                  <a:pt x="0" y="0"/>
                </a:cubicBezTo>
                <a:close/>
              </a:path>
              <a:path w="2411342" h="507637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1603" y="111453"/>
                  <a:pt x="2373188" y="332212"/>
                  <a:pt x="2411342" y="507637"/>
                </a:cubicBezTo>
                <a:cubicBezTo>
                  <a:pt x="2292148" y="522937"/>
                  <a:pt x="2101236" y="506746"/>
                  <a:pt x="1953187" y="507637"/>
                </a:cubicBezTo>
                <a:cubicBezTo>
                  <a:pt x="1805138" y="508528"/>
                  <a:pt x="1613888" y="497428"/>
                  <a:pt x="1519145" y="507637"/>
                </a:cubicBezTo>
                <a:cubicBezTo>
                  <a:pt x="1424402" y="517846"/>
                  <a:pt x="1224853" y="466969"/>
                  <a:pt x="1012764" y="507637"/>
                </a:cubicBezTo>
                <a:cubicBezTo>
                  <a:pt x="800675" y="548305"/>
                  <a:pt x="707301" y="467682"/>
                  <a:pt x="554609" y="507637"/>
                </a:cubicBezTo>
                <a:cubicBezTo>
                  <a:pt x="401917" y="547592"/>
                  <a:pt x="234824" y="488786"/>
                  <a:pt x="0" y="507637"/>
                </a:cubicBezTo>
                <a:cubicBezTo>
                  <a:pt x="-26518" y="318940"/>
                  <a:pt x="34328" y="1945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698;p62">
            <a:extLst>
              <a:ext uri="{FF2B5EF4-FFF2-40B4-BE49-F238E27FC236}">
                <a16:creationId xmlns:a16="http://schemas.microsoft.com/office/drawing/2014/main" id="{1388929F-04C3-4E48-A012-128C67C86AF2}"/>
              </a:ext>
            </a:extLst>
          </p:cNvPr>
          <p:cNvSpPr/>
          <p:nvPr/>
        </p:nvSpPr>
        <p:spPr>
          <a:xfrm>
            <a:off x="8998616" y="3313540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C6A4708-D8B2-43DB-8249-0AA381417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424" y="39884"/>
            <a:ext cx="1005762" cy="1178046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6" name="10_1.wav"/>
            </a:hlinkClick>
            <a:extLst>
              <a:ext uri="{FF2B5EF4-FFF2-40B4-BE49-F238E27FC236}">
                <a16:creationId xmlns:a16="http://schemas.microsoft.com/office/drawing/2014/main" id="{98C46E88-346D-81E3-1151-4FD06D9C472C}"/>
              </a:ext>
            </a:extLst>
          </p:cNvPr>
          <p:cNvSpPr txBox="1"/>
          <p:nvPr/>
        </p:nvSpPr>
        <p:spPr>
          <a:xfrm>
            <a:off x="104478" y="49960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🗣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93ED6-34BE-4E74-8079-63C34D21A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4933" y="1707824"/>
            <a:ext cx="6066046" cy="4773582"/>
          </a:xfrm>
          <a:prstGeom prst="rect">
            <a:avLst/>
          </a:prstGeom>
        </p:spPr>
      </p:pic>
      <p:sp>
        <p:nvSpPr>
          <p:cNvPr id="5" name="Google Shape;696;p62">
            <a:extLst>
              <a:ext uri="{FF2B5EF4-FFF2-40B4-BE49-F238E27FC236}">
                <a16:creationId xmlns:a16="http://schemas.microsoft.com/office/drawing/2014/main" id="{2AF9500E-B107-40BF-96EE-849FE63150AA}"/>
              </a:ext>
            </a:extLst>
          </p:cNvPr>
          <p:cNvSpPr/>
          <p:nvPr/>
        </p:nvSpPr>
        <p:spPr>
          <a:xfrm>
            <a:off x="3187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3831C-65F1-4196-BE8D-55522296881D}"/>
              </a:ext>
            </a:extLst>
          </p:cNvPr>
          <p:cNvSpPr txBox="1"/>
          <p:nvPr/>
        </p:nvSpPr>
        <p:spPr>
          <a:xfrm>
            <a:off x="954155" y="728827"/>
            <a:ext cx="1009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kind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too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2E34A95F-2FAB-430E-B847-573242685506}"/>
              </a:ext>
            </a:extLst>
          </p:cNvPr>
          <p:cNvSpPr/>
          <p:nvPr/>
        </p:nvSpPr>
        <p:spPr>
          <a:xfrm>
            <a:off x="4374797" y="616031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48135 w 1548969"/>
              <a:gd name="connsiteY6" fmla="*/ 607045 h 607045"/>
              <a:gd name="connsiteX7" fmla="*/ 56279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21734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448" y="142434"/>
                  <a:pt x="1535993" y="195716"/>
                  <a:pt x="1548968" y="291382"/>
                </a:cubicBezTo>
                <a:cubicBezTo>
                  <a:pt x="1561943" y="387048"/>
                  <a:pt x="1537696" y="496984"/>
                  <a:pt x="1548968" y="607045"/>
                </a:cubicBezTo>
                <a:cubicBezTo>
                  <a:pt x="1390723" y="629165"/>
                  <a:pt x="1263437" y="566836"/>
                  <a:pt x="1048135" y="607045"/>
                </a:cubicBezTo>
                <a:cubicBezTo>
                  <a:pt x="832833" y="647254"/>
                  <a:pt x="722308" y="573102"/>
                  <a:pt x="562792" y="607045"/>
                </a:cubicBezTo>
                <a:cubicBezTo>
                  <a:pt x="403276" y="640988"/>
                  <a:pt x="209197" y="587920"/>
                  <a:pt x="0" y="607045"/>
                </a:cubicBezTo>
                <a:cubicBezTo>
                  <a:pt x="-13732" y="469781"/>
                  <a:pt x="24960" y="450312"/>
                  <a:pt x="0" y="321734"/>
                </a:cubicBezTo>
                <a:cubicBezTo>
                  <a:pt x="-24960" y="193156"/>
                  <a:pt x="22064" y="128478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82632" y="77689"/>
                  <a:pt x="1546828" y="197800"/>
                  <a:pt x="1548968" y="285311"/>
                </a:cubicBezTo>
                <a:cubicBezTo>
                  <a:pt x="1551108" y="372822"/>
                  <a:pt x="1513790" y="462435"/>
                  <a:pt x="1548968" y="607045"/>
                </a:cubicBezTo>
                <a:cubicBezTo>
                  <a:pt x="1317439" y="663286"/>
                  <a:pt x="1181153" y="591535"/>
                  <a:pt x="1063625" y="607045"/>
                </a:cubicBezTo>
                <a:cubicBezTo>
                  <a:pt x="946097" y="622555"/>
                  <a:pt x="722307" y="560671"/>
                  <a:pt x="531812" y="607045"/>
                </a:cubicBezTo>
                <a:cubicBezTo>
                  <a:pt x="341317" y="653419"/>
                  <a:pt x="219837" y="556057"/>
                  <a:pt x="0" y="607045"/>
                </a:cubicBezTo>
                <a:cubicBezTo>
                  <a:pt x="-35621" y="496162"/>
                  <a:pt x="15586" y="362659"/>
                  <a:pt x="0" y="297452"/>
                </a:cubicBezTo>
                <a:cubicBezTo>
                  <a:pt x="-15586" y="232245"/>
                  <a:pt x="29646" y="933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F5C317AB-0521-41CF-9DB8-2CF9756757B4}"/>
              </a:ext>
            </a:extLst>
          </p:cNvPr>
          <p:cNvSpPr/>
          <p:nvPr/>
        </p:nvSpPr>
        <p:spPr>
          <a:xfrm>
            <a:off x="6096000" y="616031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A81A037A-0A41-4E4F-B510-88F3DD4BFFA9}"/>
              </a:ext>
            </a:extLst>
          </p:cNvPr>
          <p:cNvSpPr/>
          <p:nvPr/>
        </p:nvSpPr>
        <p:spPr>
          <a:xfrm>
            <a:off x="8603078" y="616031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100166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1566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80681" y="123817"/>
                  <a:pt x="1533914" y="167303"/>
                  <a:pt x="1548968" y="297452"/>
                </a:cubicBezTo>
                <a:cubicBezTo>
                  <a:pt x="1564022" y="427601"/>
                  <a:pt x="1547775" y="521375"/>
                  <a:pt x="1548968" y="607045"/>
                </a:cubicBezTo>
                <a:cubicBezTo>
                  <a:pt x="1367386" y="614518"/>
                  <a:pt x="1264531" y="588176"/>
                  <a:pt x="1032645" y="607045"/>
                </a:cubicBezTo>
                <a:cubicBezTo>
                  <a:pt x="800759" y="625914"/>
                  <a:pt x="739692" y="556406"/>
                  <a:pt x="516323" y="607045"/>
                </a:cubicBezTo>
                <a:cubicBezTo>
                  <a:pt x="292954" y="657684"/>
                  <a:pt x="250454" y="598227"/>
                  <a:pt x="0" y="607045"/>
                </a:cubicBezTo>
                <a:cubicBezTo>
                  <a:pt x="-2127" y="468374"/>
                  <a:pt x="5213" y="456126"/>
                  <a:pt x="0" y="315663"/>
                </a:cubicBezTo>
                <a:cubicBezTo>
                  <a:pt x="-5213" y="175200"/>
                  <a:pt x="33552" y="15779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54453" y="68652"/>
                  <a:pt x="1520344" y="160872"/>
                  <a:pt x="1548968" y="297452"/>
                </a:cubicBezTo>
                <a:cubicBezTo>
                  <a:pt x="1577592" y="434032"/>
                  <a:pt x="1531074" y="541380"/>
                  <a:pt x="1548968" y="607045"/>
                </a:cubicBezTo>
                <a:cubicBezTo>
                  <a:pt x="1304781" y="610041"/>
                  <a:pt x="1147600" y="581195"/>
                  <a:pt x="1032645" y="607045"/>
                </a:cubicBezTo>
                <a:cubicBezTo>
                  <a:pt x="917690" y="632895"/>
                  <a:pt x="682447" y="568422"/>
                  <a:pt x="562792" y="607045"/>
                </a:cubicBezTo>
                <a:cubicBezTo>
                  <a:pt x="443137" y="645668"/>
                  <a:pt x="136578" y="602076"/>
                  <a:pt x="0" y="607045"/>
                </a:cubicBezTo>
                <a:cubicBezTo>
                  <a:pt x="-9341" y="523738"/>
                  <a:pt x="694" y="432920"/>
                  <a:pt x="0" y="297452"/>
                </a:cubicBezTo>
                <a:cubicBezTo>
                  <a:pt x="-694" y="161984"/>
                  <a:pt x="15147" y="1115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36CE5E81-8EF5-45D0-A8E0-3E1587333F18}"/>
              </a:ext>
            </a:extLst>
          </p:cNvPr>
          <p:cNvSpPr/>
          <p:nvPr/>
        </p:nvSpPr>
        <p:spPr>
          <a:xfrm>
            <a:off x="7636315" y="549314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550A3034-52D2-4AFA-A04B-E80498ECCB40}"/>
              </a:ext>
            </a:extLst>
          </p:cNvPr>
          <p:cNvSpPr/>
          <p:nvPr/>
        </p:nvSpPr>
        <p:spPr>
          <a:xfrm>
            <a:off x="9281020" y="550348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699;p62">
            <a:extLst>
              <a:ext uri="{FF2B5EF4-FFF2-40B4-BE49-F238E27FC236}">
                <a16:creationId xmlns:a16="http://schemas.microsoft.com/office/drawing/2014/main" id="{7AA0BBB6-D3C9-4D4B-BF2E-1633762396A2}"/>
              </a:ext>
            </a:extLst>
          </p:cNvPr>
          <p:cNvSpPr/>
          <p:nvPr/>
        </p:nvSpPr>
        <p:spPr>
          <a:xfrm>
            <a:off x="4325296" y="551645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0;p62">
            <a:extLst>
              <a:ext uri="{FF2B5EF4-FFF2-40B4-BE49-F238E27FC236}">
                <a16:creationId xmlns:a16="http://schemas.microsoft.com/office/drawing/2014/main" id="{E230D41B-F3F1-4EAA-98A8-4F61FBB1C4FD}"/>
              </a:ext>
            </a:extLst>
          </p:cNvPr>
          <p:cNvSpPr/>
          <p:nvPr/>
        </p:nvSpPr>
        <p:spPr>
          <a:xfrm>
            <a:off x="5970001" y="549983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2;p62">
            <a:extLst>
              <a:ext uri="{FF2B5EF4-FFF2-40B4-BE49-F238E27FC236}">
                <a16:creationId xmlns:a16="http://schemas.microsoft.com/office/drawing/2014/main" id="{283ABE2B-25EA-4712-9E66-D5101EA00630}"/>
              </a:ext>
            </a:extLst>
          </p:cNvPr>
          <p:cNvSpPr/>
          <p:nvPr/>
        </p:nvSpPr>
        <p:spPr>
          <a:xfrm>
            <a:off x="5158559" y="3878072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3;p62">
            <a:extLst>
              <a:ext uri="{FF2B5EF4-FFF2-40B4-BE49-F238E27FC236}">
                <a16:creationId xmlns:a16="http://schemas.microsoft.com/office/drawing/2014/main" id="{0CB97580-3AE3-4996-903D-3E80B428AA1A}"/>
              </a:ext>
            </a:extLst>
          </p:cNvPr>
          <p:cNvSpPr/>
          <p:nvPr/>
        </p:nvSpPr>
        <p:spPr>
          <a:xfrm>
            <a:off x="6803264" y="3878072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AFEEA901-3080-45D7-8DBA-10C85CC902CB}"/>
              </a:ext>
            </a:extLst>
          </p:cNvPr>
          <p:cNvSpPr/>
          <p:nvPr/>
        </p:nvSpPr>
        <p:spPr>
          <a:xfrm>
            <a:off x="8447969" y="3893959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1048135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79114 w 1548969"/>
              <a:gd name="connsiteY5" fmla="*/ 424196 h 424196"/>
              <a:gd name="connsiteX6" fmla="*/ 609261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179100" y="-19204"/>
                  <a:pt x="314616" y="33141"/>
                  <a:pt x="500833" y="0"/>
                </a:cubicBezTo>
                <a:cubicBezTo>
                  <a:pt x="687050" y="-33141"/>
                  <a:pt x="821918" y="22051"/>
                  <a:pt x="1048135" y="0"/>
                </a:cubicBezTo>
                <a:cubicBezTo>
                  <a:pt x="1274352" y="-22051"/>
                  <a:pt x="1304544" y="10206"/>
                  <a:pt x="1548968" y="0"/>
                </a:cubicBezTo>
                <a:cubicBezTo>
                  <a:pt x="1587170" y="115204"/>
                  <a:pt x="1536758" y="261375"/>
                  <a:pt x="1548968" y="424196"/>
                </a:cubicBezTo>
                <a:cubicBezTo>
                  <a:pt x="1361996" y="451850"/>
                  <a:pt x="1236072" y="377014"/>
                  <a:pt x="1079114" y="424196"/>
                </a:cubicBezTo>
                <a:cubicBezTo>
                  <a:pt x="922156" y="471378"/>
                  <a:pt x="771541" y="393179"/>
                  <a:pt x="609261" y="424196"/>
                </a:cubicBezTo>
                <a:cubicBezTo>
                  <a:pt x="446981" y="455213"/>
                  <a:pt x="166907" y="372856"/>
                  <a:pt x="0" y="424196"/>
                </a:cubicBezTo>
                <a:cubicBezTo>
                  <a:pt x="-30454" y="314957"/>
                  <a:pt x="7911" y="15366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90799" y="99437"/>
                  <a:pt x="1522219" y="325781"/>
                  <a:pt x="1548968" y="424196"/>
                </a:cubicBezTo>
                <a:cubicBezTo>
                  <a:pt x="1431065" y="479553"/>
                  <a:pt x="1304525" y="393716"/>
                  <a:pt x="1063625" y="424196"/>
                </a:cubicBezTo>
                <a:cubicBezTo>
                  <a:pt x="822725" y="454676"/>
                  <a:pt x="797743" y="411048"/>
                  <a:pt x="547302" y="424196"/>
                </a:cubicBezTo>
                <a:cubicBezTo>
                  <a:pt x="296861" y="437344"/>
                  <a:pt x="244446" y="391792"/>
                  <a:pt x="0" y="424196"/>
                </a:cubicBezTo>
                <a:cubicBezTo>
                  <a:pt x="-22873" y="238894"/>
                  <a:pt x="19153" y="1265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DCEE2B72-5F49-4E98-AD64-D426AAFE4848}"/>
              </a:ext>
            </a:extLst>
          </p:cNvPr>
          <p:cNvSpPr/>
          <p:nvPr/>
        </p:nvSpPr>
        <p:spPr>
          <a:xfrm>
            <a:off x="4325296" y="434897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3;p62">
            <a:extLst>
              <a:ext uri="{FF2B5EF4-FFF2-40B4-BE49-F238E27FC236}">
                <a16:creationId xmlns:a16="http://schemas.microsoft.com/office/drawing/2014/main" id="{8B63F6B8-E2E1-41BA-A67E-DD35B877EBF7}"/>
              </a:ext>
            </a:extLst>
          </p:cNvPr>
          <p:cNvSpPr/>
          <p:nvPr/>
        </p:nvSpPr>
        <p:spPr>
          <a:xfrm>
            <a:off x="5970001" y="434897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180A7899-4C6A-4488-8D9E-9B1DE589F9DF}"/>
              </a:ext>
            </a:extLst>
          </p:cNvPr>
          <p:cNvSpPr/>
          <p:nvPr/>
        </p:nvSpPr>
        <p:spPr>
          <a:xfrm>
            <a:off x="7614706" y="4364858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7250515F-3C21-40E6-B8C4-7F915AB7D56C}"/>
              </a:ext>
            </a:extLst>
          </p:cNvPr>
          <p:cNvSpPr/>
          <p:nvPr/>
        </p:nvSpPr>
        <p:spPr>
          <a:xfrm>
            <a:off x="9232403" y="4362611"/>
            <a:ext cx="1863931" cy="607045"/>
          </a:xfrm>
          <a:custGeom>
            <a:avLst/>
            <a:gdLst>
              <a:gd name="connsiteX0" fmla="*/ 0 w 1863931"/>
              <a:gd name="connsiteY0" fmla="*/ 0 h 607045"/>
              <a:gd name="connsiteX1" fmla="*/ 503261 w 1863931"/>
              <a:gd name="connsiteY1" fmla="*/ 0 h 607045"/>
              <a:gd name="connsiteX2" fmla="*/ 913326 w 1863931"/>
              <a:gd name="connsiteY2" fmla="*/ 0 h 607045"/>
              <a:gd name="connsiteX3" fmla="*/ 1379309 w 1863931"/>
              <a:gd name="connsiteY3" fmla="*/ 0 h 607045"/>
              <a:gd name="connsiteX4" fmla="*/ 1863931 w 1863931"/>
              <a:gd name="connsiteY4" fmla="*/ 0 h 607045"/>
              <a:gd name="connsiteX5" fmla="*/ 1863931 w 1863931"/>
              <a:gd name="connsiteY5" fmla="*/ 291382 h 607045"/>
              <a:gd name="connsiteX6" fmla="*/ 1863931 w 1863931"/>
              <a:gd name="connsiteY6" fmla="*/ 607045 h 607045"/>
              <a:gd name="connsiteX7" fmla="*/ 1360670 w 1863931"/>
              <a:gd name="connsiteY7" fmla="*/ 607045 h 607045"/>
              <a:gd name="connsiteX8" fmla="*/ 950605 w 1863931"/>
              <a:gd name="connsiteY8" fmla="*/ 607045 h 607045"/>
              <a:gd name="connsiteX9" fmla="*/ 503261 w 1863931"/>
              <a:gd name="connsiteY9" fmla="*/ 607045 h 607045"/>
              <a:gd name="connsiteX10" fmla="*/ 0 w 1863931"/>
              <a:gd name="connsiteY10" fmla="*/ 607045 h 607045"/>
              <a:gd name="connsiteX11" fmla="*/ 0 w 1863931"/>
              <a:gd name="connsiteY11" fmla="*/ 321734 h 607045"/>
              <a:gd name="connsiteX12" fmla="*/ 0 w 186393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607045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69962" y="140029"/>
                  <a:pt x="1838904" y="149141"/>
                  <a:pt x="1863931" y="291382"/>
                </a:cubicBezTo>
                <a:cubicBezTo>
                  <a:pt x="1888958" y="433623"/>
                  <a:pt x="1843862" y="467443"/>
                  <a:pt x="1863931" y="607045"/>
                </a:cubicBezTo>
                <a:cubicBezTo>
                  <a:pt x="1660031" y="624429"/>
                  <a:pt x="1603340" y="548143"/>
                  <a:pt x="1360670" y="607045"/>
                </a:cubicBezTo>
                <a:cubicBezTo>
                  <a:pt x="1118000" y="665947"/>
                  <a:pt x="1042263" y="588502"/>
                  <a:pt x="950605" y="607045"/>
                </a:cubicBezTo>
                <a:cubicBezTo>
                  <a:pt x="858947" y="625588"/>
                  <a:pt x="663390" y="564863"/>
                  <a:pt x="503261" y="607045"/>
                </a:cubicBezTo>
                <a:cubicBezTo>
                  <a:pt x="343132" y="649227"/>
                  <a:pt x="244547" y="558540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63931" h="607045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1515" y="84683"/>
                  <a:pt x="1855256" y="199114"/>
                  <a:pt x="1863931" y="303523"/>
                </a:cubicBezTo>
                <a:cubicBezTo>
                  <a:pt x="1872606" y="407932"/>
                  <a:pt x="1829274" y="492567"/>
                  <a:pt x="1863931" y="607045"/>
                </a:cubicBezTo>
                <a:cubicBezTo>
                  <a:pt x="1743770" y="611630"/>
                  <a:pt x="1597927" y="562032"/>
                  <a:pt x="1416588" y="607045"/>
                </a:cubicBezTo>
                <a:cubicBezTo>
                  <a:pt x="1235249" y="652058"/>
                  <a:pt x="1158754" y="577679"/>
                  <a:pt x="1006523" y="607045"/>
                </a:cubicBezTo>
                <a:cubicBezTo>
                  <a:pt x="854293" y="636411"/>
                  <a:pt x="626052" y="592196"/>
                  <a:pt x="503261" y="607045"/>
                </a:cubicBezTo>
                <a:cubicBezTo>
                  <a:pt x="380470" y="621894"/>
                  <a:pt x="111179" y="570161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8CE00052-44D6-4AF9-A25E-DBAFC418E159}"/>
              </a:ext>
            </a:extLst>
          </p:cNvPr>
          <p:cNvSpPr/>
          <p:nvPr/>
        </p:nvSpPr>
        <p:spPr>
          <a:xfrm>
            <a:off x="5016108" y="50169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AD3D812C-32EF-4F90-8123-1FD6B6E222B8}"/>
              </a:ext>
            </a:extLst>
          </p:cNvPr>
          <p:cNvSpPr/>
          <p:nvPr/>
        </p:nvSpPr>
        <p:spPr>
          <a:xfrm>
            <a:off x="6660813" y="50169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8470FF5F-4B53-4822-A727-CA9ED5941B13}"/>
              </a:ext>
            </a:extLst>
          </p:cNvPr>
          <p:cNvSpPr/>
          <p:nvPr/>
        </p:nvSpPr>
        <p:spPr>
          <a:xfrm>
            <a:off x="8305518" y="5032800"/>
            <a:ext cx="2084229" cy="424196"/>
          </a:xfrm>
          <a:custGeom>
            <a:avLst/>
            <a:gdLst>
              <a:gd name="connsiteX0" fmla="*/ 0 w 2084229"/>
              <a:gd name="connsiteY0" fmla="*/ 0 h 424196"/>
              <a:gd name="connsiteX1" fmla="*/ 479373 w 2084229"/>
              <a:gd name="connsiteY1" fmla="*/ 0 h 424196"/>
              <a:gd name="connsiteX2" fmla="*/ 1000430 w 2084229"/>
              <a:gd name="connsiteY2" fmla="*/ 0 h 424196"/>
              <a:gd name="connsiteX3" fmla="*/ 1563172 w 2084229"/>
              <a:gd name="connsiteY3" fmla="*/ 0 h 424196"/>
              <a:gd name="connsiteX4" fmla="*/ 2084229 w 2084229"/>
              <a:gd name="connsiteY4" fmla="*/ 0 h 424196"/>
              <a:gd name="connsiteX5" fmla="*/ 2084229 w 2084229"/>
              <a:gd name="connsiteY5" fmla="*/ 424196 h 424196"/>
              <a:gd name="connsiteX6" fmla="*/ 1542329 w 2084229"/>
              <a:gd name="connsiteY6" fmla="*/ 424196 h 424196"/>
              <a:gd name="connsiteX7" fmla="*/ 1042115 w 2084229"/>
              <a:gd name="connsiteY7" fmla="*/ 424196 h 424196"/>
              <a:gd name="connsiteX8" fmla="*/ 479373 w 2084229"/>
              <a:gd name="connsiteY8" fmla="*/ 424196 h 424196"/>
              <a:gd name="connsiteX9" fmla="*/ 0 w 2084229"/>
              <a:gd name="connsiteY9" fmla="*/ 424196 h 424196"/>
              <a:gd name="connsiteX10" fmla="*/ 0 w 2084229"/>
              <a:gd name="connsiteY10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4229" h="424196" fill="none" extrusionOk="0">
                <a:moveTo>
                  <a:pt x="0" y="0"/>
                </a:moveTo>
                <a:cubicBezTo>
                  <a:pt x="140761" y="-30367"/>
                  <a:pt x="336023" y="12879"/>
                  <a:pt x="479373" y="0"/>
                </a:cubicBezTo>
                <a:cubicBezTo>
                  <a:pt x="622723" y="-12879"/>
                  <a:pt x="787940" y="12700"/>
                  <a:pt x="1000430" y="0"/>
                </a:cubicBezTo>
                <a:cubicBezTo>
                  <a:pt x="1212920" y="-12700"/>
                  <a:pt x="1295110" y="14766"/>
                  <a:pt x="1563172" y="0"/>
                </a:cubicBezTo>
                <a:cubicBezTo>
                  <a:pt x="1831234" y="-14766"/>
                  <a:pt x="1962230" y="43848"/>
                  <a:pt x="2084229" y="0"/>
                </a:cubicBezTo>
                <a:cubicBezTo>
                  <a:pt x="2119880" y="190983"/>
                  <a:pt x="2061370" y="272779"/>
                  <a:pt x="2084229" y="424196"/>
                </a:cubicBezTo>
                <a:cubicBezTo>
                  <a:pt x="1972282" y="484857"/>
                  <a:pt x="1683136" y="420886"/>
                  <a:pt x="1542329" y="424196"/>
                </a:cubicBezTo>
                <a:cubicBezTo>
                  <a:pt x="1401522" y="427506"/>
                  <a:pt x="1218014" y="390701"/>
                  <a:pt x="1042115" y="424196"/>
                </a:cubicBezTo>
                <a:cubicBezTo>
                  <a:pt x="866216" y="457691"/>
                  <a:pt x="700968" y="358603"/>
                  <a:pt x="479373" y="424196"/>
                </a:cubicBezTo>
                <a:cubicBezTo>
                  <a:pt x="257778" y="489789"/>
                  <a:pt x="200318" y="366726"/>
                  <a:pt x="0" y="424196"/>
                </a:cubicBezTo>
                <a:cubicBezTo>
                  <a:pt x="-46317" y="298573"/>
                  <a:pt x="46445" y="188131"/>
                  <a:pt x="0" y="0"/>
                </a:cubicBezTo>
                <a:close/>
              </a:path>
              <a:path w="2084229" h="424196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130476" y="180951"/>
                  <a:pt x="2035896" y="241550"/>
                  <a:pt x="2084229" y="424196"/>
                </a:cubicBezTo>
                <a:cubicBezTo>
                  <a:pt x="1848660" y="463847"/>
                  <a:pt x="1796092" y="367296"/>
                  <a:pt x="1542329" y="424196"/>
                </a:cubicBezTo>
                <a:cubicBezTo>
                  <a:pt x="1288566" y="481096"/>
                  <a:pt x="1226673" y="370589"/>
                  <a:pt x="1083799" y="424196"/>
                </a:cubicBezTo>
                <a:cubicBezTo>
                  <a:pt x="940925" y="477803"/>
                  <a:pt x="734074" y="394162"/>
                  <a:pt x="625269" y="424196"/>
                </a:cubicBezTo>
                <a:cubicBezTo>
                  <a:pt x="516464" y="454230"/>
                  <a:pt x="205840" y="365703"/>
                  <a:pt x="0" y="424196"/>
                </a:cubicBezTo>
                <a:cubicBezTo>
                  <a:pt x="-39204" y="240979"/>
                  <a:pt x="28591" y="18670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1;p62">
            <a:extLst>
              <a:ext uri="{FF2B5EF4-FFF2-40B4-BE49-F238E27FC236}">
                <a16:creationId xmlns:a16="http://schemas.microsoft.com/office/drawing/2014/main" id="{8CA9538F-5BFB-4F25-9802-45F59CB796B3}"/>
              </a:ext>
            </a:extLst>
          </p:cNvPr>
          <p:cNvSpPr/>
          <p:nvPr/>
        </p:nvSpPr>
        <p:spPr>
          <a:xfrm>
            <a:off x="7556980" y="264336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1;p62">
            <a:extLst>
              <a:ext uri="{FF2B5EF4-FFF2-40B4-BE49-F238E27FC236}">
                <a16:creationId xmlns:a16="http://schemas.microsoft.com/office/drawing/2014/main" id="{A68C4EDE-79CB-4522-BF73-83373DE27D37}"/>
              </a:ext>
            </a:extLst>
          </p:cNvPr>
          <p:cNvSpPr/>
          <p:nvPr/>
        </p:nvSpPr>
        <p:spPr>
          <a:xfrm>
            <a:off x="9201685" y="2653705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699;p62">
            <a:extLst>
              <a:ext uri="{FF2B5EF4-FFF2-40B4-BE49-F238E27FC236}">
                <a16:creationId xmlns:a16="http://schemas.microsoft.com/office/drawing/2014/main" id="{910315FC-95E4-407F-981A-E00A10CD0B5B}"/>
              </a:ext>
            </a:extLst>
          </p:cNvPr>
          <p:cNvSpPr/>
          <p:nvPr/>
        </p:nvSpPr>
        <p:spPr>
          <a:xfrm>
            <a:off x="4245961" y="2666675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0;p62">
            <a:extLst>
              <a:ext uri="{FF2B5EF4-FFF2-40B4-BE49-F238E27FC236}">
                <a16:creationId xmlns:a16="http://schemas.microsoft.com/office/drawing/2014/main" id="{BED1ADBB-4216-4499-95A3-D819077D97CC}"/>
              </a:ext>
            </a:extLst>
          </p:cNvPr>
          <p:cNvSpPr/>
          <p:nvPr/>
        </p:nvSpPr>
        <p:spPr>
          <a:xfrm>
            <a:off x="5890666" y="2650050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EC0B6B87-8F24-4386-B0AE-BCE568A258A6}"/>
              </a:ext>
            </a:extLst>
          </p:cNvPr>
          <p:cNvSpPr/>
          <p:nvPr/>
        </p:nvSpPr>
        <p:spPr>
          <a:xfrm>
            <a:off x="4609527" y="1959722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3;p62">
            <a:extLst>
              <a:ext uri="{FF2B5EF4-FFF2-40B4-BE49-F238E27FC236}">
                <a16:creationId xmlns:a16="http://schemas.microsoft.com/office/drawing/2014/main" id="{972B4FBF-884A-4360-9879-5C8C6507463B}"/>
              </a:ext>
            </a:extLst>
          </p:cNvPr>
          <p:cNvSpPr/>
          <p:nvPr/>
        </p:nvSpPr>
        <p:spPr>
          <a:xfrm>
            <a:off x="6803264" y="195972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882AEECB-9C95-4F12-8B71-F0C88ACBE1C0}"/>
              </a:ext>
            </a:extLst>
          </p:cNvPr>
          <p:cNvSpPr/>
          <p:nvPr/>
        </p:nvSpPr>
        <p:spPr>
          <a:xfrm>
            <a:off x="8447969" y="1975609"/>
            <a:ext cx="2084229" cy="607045"/>
          </a:xfrm>
          <a:custGeom>
            <a:avLst/>
            <a:gdLst>
              <a:gd name="connsiteX0" fmla="*/ 0 w 2084229"/>
              <a:gd name="connsiteY0" fmla="*/ 0 h 607045"/>
              <a:gd name="connsiteX1" fmla="*/ 562742 w 2084229"/>
              <a:gd name="connsiteY1" fmla="*/ 0 h 607045"/>
              <a:gd name="connsiteX2" fmla="*/ 1021272 w 2084229"/>
              <a:gd name="connsiteY2" fmla="*/ 0 h 607045"/>
              <a:gd name="connsiteX3" fmla="*/ 1542329 w 2084229"/>
              <a:gd name="connsiteY3" fmla="*/ 0 h 607045"/>
              <a:gd name="connsiteX4" fmla="*/ 2084229 w 2084229"/>
              <a:gd name="connsiteY4" fmla="*/ 0 h 607045"/>
              <a:gd name="connsiteX5" fmla="*/ 2084229 w 2084229"/>
              <a:gd name="connsiteY5" fmla="*/ 291382 h 607045"/>
              <a:gd name="connsiteX6" fmla="*/ 2084229 w 2084229"/>
              <a:gd name="connsiteY6" fmla="*/ 607045 h 607045"/>
              <a:gd name="connsiteX7" fmla="*/ 1521487 w 2084229"/>
              <a:gd name="connsiteY7" fmla="*/ 607045 h 607045"/>
              <a:gd name="connsiteX8" fmla="*/ 1062957 w 2084229"/>
              <a:gd name="connsiteY8" fmla="*/ 607045 h 607045"/>
              <a:gd name="connsiteX9" fmla="*/ 562742 w 2084229"/>
              <a:gd name="connsiteY9" fmla="*/ 607045 h 607045"/>
              <a:gd name="connsiteX10" fmla="*/ 0 w 2084229"/>
              <a:gd name="connsiteY10" fmla="*/ 607045 h 607045"/>
              <a:gd name="connsiteX11" fmla="*/ 0 w 2084229"/>
              <a:gd name="connsiteY11" fmla="*/ 321734 h 607045"/>
              <a:gd name="connsiteX12" fmla="*/ 0 w 208422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4229" h="607045" fill="none" extrusionOk="0">
                <a:moveTo>
                  <a:pt x="0" y="0"/>
                </a:moveTo>
                <a:cubicBezTo>
                  <a:pt x="142265" y="-30948"/>
                  <a:pt x="294680" y="14766"/>
                  <a:pt x="562742" y="0"/>
                </a:cubicBezTo>
                <a:cubicBezTo>
                  <a:pt x="830804" y="-14766"/>
                  <a:pt x="910202" y="47228"/>
                  <a:pt x="1021272" y="0"/>
                </a:cubicBezTo>
                <a:cubicBezTo>
                  <a:pt x="1132342" y="-47228"/>
                  <a:pt x="1359601" y="52767"/>
                  <a:pt x="1542329" y="0"/>
                </a:cubicBezTo>
                <a:cubicBezTo>
                  <a:pt x="1725057" y="-52767"/>
                  <a:pt x="1829540" y="13966"/>
                  <a:pt x="2084229" y="0"/>
                </a:cubicBezTo>
                <a:cubicBezTo>
                  <a:pt x="2090260" y="140029"/>
                  <a:pt x="2059202" y="149141"/>
                  <a:pt x="2084229" y="291382"/>
                </a:cubicBezTo>
                <a:cubicBezTo>
                  <a:pt x="2109256" y="433623"/>
                  <a:pt x="2064160" y="467443"/>
                  <a:pt x="2084229" y="607045"/>
                </a:cubicBezTo>
                <a:cubicBezTo>
                  <a:pt x="1963531" y="627775"/>
                  <a:pt x="1780423" y="555640"/>
                  <a:pt x="1521487" y="607045"/>
                </a:cubicBezTo>
                <a:cubicBezTo>
                  <a:pt x="1262551" y="658450"/>
                  <a:pt x="1292116" y="595160"/>
                  <a:pt x="1062957" y="607045"/>
                </a:cubicBezTo>
                <a:cubicBezTo>
                  <a:pt x="833798" y="618930"/>
                  <a:pt x="743946" y="552126"/>
                  <a:pt x="562742" y="607045"/>
                </a:cubicBezTo>
                <a:cubicBezTo>
                  <a:pt x="381539" y="661964"/>
                  <a:pt x="248847" y="579888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2084229" h="607045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091813" y="84683"/>
                  <a:pt x="2075554" y="199114"/>
                  <a:pt x="2084229" y="303523"/>
                </a:cubicBezTo>
                <a:cubicBezTo>
                  <a:pt x="2092904" y="407932"/>
                  <a:pt x="2049572" y="492567"/>
                  <a:pt x="2084229" y="607045"/>
                </a:cubicBezTo>
                <a:cubicBezTo>
                  <a:pt x="1924745" y="652505"/>
                  <a:pt x="1772863" y="556310"/>
                  <a:pt x="1584014" y="607045"/>
                </a:cubicBezTo>
                <a:cubicBezTo>
                  <a:pt x="1395166" y="657780"/>
                  <a:pt x="1234289" y="577011"/>
                  <a:pt x="1125484" y="607045"/>
                </a:cubicBezTo>
                <a:cubicBezTo>
                  <a:pt x="1016679" y="637079"/>
                  <a:pt x="775853" y="577862"/>
                  <a:pt x="562742" y="607045"/>
                </a:cubicBezTo>
                <a:cubicBezTo>
                  <a:pt x="349631" y="636228"/>
                  <a:pt x="186102" y="5398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2;p62">
            <a:extLst>
              <a:ext uri="{FF2B5EF4-FFF2-40B4-BE49-F238E27FC236}">
                <a16:creationId xmlns:a16="http://schemas.microsoft.com/office/drawing/2014/main" id="{9A943BA5-B66F-4BD3-BAD3-276D26AA1128}"/>
              </a:ext>
            </a:extLst>
          </p:cNvPr>
          <p:cNvSpPr/>
          <p:nvPr/>
        </p:nvSpPr>
        <p:spPr>
          <a:xfrm>
            <a:off x="4042892" y="127960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tristes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3;p62">
            <a:extLst>
              <a:ext uri="{FF2B5EF4-FFF2-40B4-BE49-F238E27FC236}">
                <a16:creationId xmlns:a16="http://schemas.microsoft.com/office/drawing/2014/main" id="{DE4F78F6-9411-4C11-8516-EEED0C97CDA9}"/>
              </a:ext>
            </a:extLst>
          </p:cNvPr>
          <p:cNvSpPr/>
          <p:nvPr/>
        </p:nvSpPr>
        <p:spPr>
          <a:xfrm>
            <a:off x="5687597" y="1279607"/>
            <a:ext cx="1115667" cy="607045"/>
          </a:xfrm>
          <a:custGeom>
            <a:avLst/>
            <a:gdLst>
              <a:gd name="connsiteX0" fmla="*/ 0 w 1115667"/>
              <a:gd name="connsiteY0" fmla="*/ 0 h 607045"/>
              <a:gd name="connsiteX1" fmla="*/ 568990 w 1115667"/>
              <a:gd name="connsiteY1" fmla="*/ 0 h 607045"/>
              <a:gd name="connsiteX2" fmla="*/ 1115667 w 1115667"/>
              <a:gd name="connsiteY2" fmla="*/ 0 h 607045"/>
              <a:gd name="connsiteX3" fmla="*/ 1115667 w 1115667"/>
              <a:gd name="connsiteY3" fmla="*/ 315663 h 607045"/>
              <a:gd name="connsiteX4" fmla="*/ 1115667 w 1115667"/>
              <a:gd name="connsiteY4" fmla="*/ 607045 h 607045"/>
              <a:gd name="connsiteX5" fmla="*/ 557834 w 1115667"/>
              <a:gd name="connsiteY5" fmla="*/ 607045 h 607045"/>
              <a:gd name="connsiteX6" fmla="*/ 0 w 1115667"/>
              <a:gd name="connsiteY6" fmla="*/ 607045 h 607045"/>
              <a:gd name="connsiteX7" fmla="*/ 0 w 1115667"/>
              <a:gd name="connsiteY7" fmla="*/ 315663 h 607045"/>
              <a:gd name="connsiteX8" fmla="*/ 0 w 1115667"/>
              <a:gd name="connsiteY8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667" h="607045" fill="none" extrusionOk="0">
                <a:moveTo>
                  <a:pt x="0" y="0"/>
                </a:moveTo>
                <a:cubicBezTo>
                  <a:pt x="262502" y="-21491"/>
                  <a:pt x="321623" y="54392"/>
                  <a:pt x="568990" y="0"/>
                </a:cubicBezTo>
                <a:cubicBezTo>
                  <a:pt x="816357" y="-54392"/>
                  <a:pt x="895056" y="52540"/>
                  <a:pt x="1115667" y="0"/>
                </a:cubicBezTo>
                <a:cubicBezTo>
                  <a:pt x="1145697" y="137052"/>
                  <a:pt x="1082748" y="168782"/>
                  <a:pt x="1115667" y="315663"/>
                </a:cubicBezTo>
                <a:cubicBezTo>
                  <a:pt x="1148586" y="462544"/>
                  <a:pt x="1094864" y="478725"/>
                  <a:pt x="1115667" y="607045"/>
                </a:cubicBezTo>
                <a:cubicBezTo>
                  <a:pt x="940292" y="611021"/>
                  <a:pt x="780810" y="593296"/>
                  <a:pt x="557834" y="607045"/>
                </a:cubicBezTo>
                <a:cubicBezTo>
                  <a:pt x="334858" y="620794"/>
                  <a:pt x="184886" y="554271"/>
                  <a:pt x="0" y="607045"/>
                </a:cubicBezTo>
                <a:cubicBezTo>
                  <a:pt x="-5754" y="543730"/>
                  <a:pt x="29054" y="377577"/>
                  <a:pt x="0" y="315663"/>
                </a:cubicBezTo>
                <a:cubicBezTo>
                  <a:pt x="-29054" y="253749"/>
                  <a:pt x="16146" y="116244"/>
                  <a:pt x="0" y="0"/>
                </a:cubicBezTo>
                <a:close/>
              </a:path>
              <a:path w="1115667" h="607045" stroke="0" extrusionOk="0">
                <a:moveTo>
                  <a:pt x="0" y="0"/>
                </a:moveTo>
                <a:cubicBezTo>
                  <a:pt x="217984" y="-41178"/>
                  <a:pt x="377392" y="47226"/>
                  <a:pt x="546677" y="0"/>
                </a:cubicBezTo>
                <a:cubicBezTo>
                  <a:pt x="715962" y="-47226"/>
                  <a:pt x="962798" y="11580"/>
                  <a:pt x="1115667" y="0"/>
                </a:cubicBezTo>
                <a:cubicBezTo>
                  <a:pt x="1118654" y="86578"/>
                  <a:pt x="1098376" y="213259"/>
                  <a:pt x="1115667" y="297452"/>
                </a:cubicBezTo>
                <a:cubicBezTo>
                  <a:pt x="1132958" y="381645"/>
                  <a:pt x="1109467" y="525249"/>
                  <a:pt x="1115667" y="607045"/>
                </a:cubicBezTo>
                <a:cubicBezTo>
                  <a:pt x="976632" y="655976"/>
                  <a:pt x="835897" y="580581"/>
                  <a:pt x="580147" y="607045"/>
                </a:cubicBezTo>
                <a:cubicBezTo>
                  <a:pt x="324397" y="633509"/>
                  <a:pt x="198772" y="582600"/>
                  <a:pt x="0" y="607045"/>
                </a:cubicBezTo>
                <a:cubicBezTo>
                  <a:pt x="-34347" y="456889"/>
                  <a:pt x="13704" y="433297"/>
                  <a:pt x="0" y="303523"/>
                </a:cubicBezTo>
                <a:cubicBezTo>
                  <a:pt x="-13704" y="173749"/>
                  <a:pt x="30166" y="672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serios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EC37C739-07BC-4BAC-B259-EBD6D78B8BE0}"/>
              </a:ext>
            </a:extLst>
          </p:cNvPr>
          <p:cNvSpPr/>
          <p:nvPr/>
        </p:nvSpPr>
        <p:spPr>
          <a:xfrm>
            <a:off x="6966542" y="1295494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702;p62">
            <a:extLst>
              <a:ext uri="{FF2B5EF4-FFF2-40B4-BE49-F238E27FC236}">
                <a16:creationId xmlns:a16="http://schemas.microsoft.com/office/drawing/2014/main" id="{DF1C7B39-CC45-4A46-8D42-A03E3FF60CF9}"/>
              </a:ext>
            </a:extLst>
          </p:cNvPr>
          <p:cNvSpPr/>
          <p:nvPr/>
        </p:nvSpPr>
        <p:spPr>
          <a:xfrm>
            <a:off x="8693967" y="1293247"/>
            <a:ext cx="1858209" cy="607045"/>
          </a:xfrm>
          <a:custGeom>
            <a:avLst/>
            <a:gdLst>
              <a:gd name="connsiteX0" fmla="*/ 0 w 1858209"/>
              <a:gd name="connsiteY0" fmla="*/ 0 h 607045"/>
              <a:gd name="connsiteX1" fmla="*/ 501716 w 1858209"/>
              <a:gd name="connsiteY1" fmla="*/ 0 h 607045"/>
              <a:gd name="connsiteX2" fmla="*/ 910522 w 1858209"/>
              <a:gd name="connsiteY2" fmla="*/ 0 h 607045"/>
              <a:gd name="connsiteX3" fmla="*/ 1375075 w 1858209"/>
              <a:gd name="connsiteY3" fmla="*/ 0 h 607045"/>
              <a:gd name="connsiteX4" fmla="*/ 1858209 w 1858209"/>
              <a:gd name="connsiteY4" fmla="*/ 0 h 607045"/>
              <a:gd name="connsiteX5" fmla="*/ 1858209 w 1858209"/>
              <a:gd name="connsiteY5" fmla="*/ 291382 h 607045"/>
              <a:gd name="connsiteX6" fmla="*/ 1858209 w 1858209"/>
              <a:gd name="connsiteY6" fmla="*/ 607045 h 607045"/>
              <a:gd name="connsiteX7" fmla="*/ 1356493 w 1858209"/>
              <a:gd name="connsiteY7" fmla="*/ 607045 h 607045"/>
              <a:gd name="connsiteX8" fmla="*/ 947687 w 1858209"/>
              <a:gd name="connsiteY8" fmla="*/ 607045 h 607045"/>
              <a:gd name="connsiteX9" fmla="*/ 501716 w 1858209"/>
              <a:gd name="connsiteY9" fmla="*/ 607045 h 607045"/>
              <a:gd name="connsiteX10" fmla="*/ 0 w 1858209"/>
              <a:gd name="connsiteY10" fmla="*/ 607045 h 607045"/>
              <a:gd name="connsiteX11" fmla="*/ 0 w 1858209"/>
              <a:gd name="connsiteY11" fmla="*/ 321734 h 607045"/>
              <a:gd name="connsiteX12" fmla="*/ 0 w 185820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209" h="607045" fill="none" extrusionOk="0">
                <a:moveTo>
                  <a:pt x="0" y="0"/>
                </a:moveTo>
                <a:cubicBezTo>
                  <a:pt x="244549" y="-47034"/>
                  <a:pt x="396753" y="40348"/>
                  <a:pt x="501716" y="0"/>
                </a:cubicBezTo>
                <a:cubicBezTo>
                  <a:pt x="606679" y="-40348"/>
                  <a:pt x="775658" y="36666"/>
                  <a:pt x="910522" y="0"/>
                </a:cubicBezTo>
                <a:cubicBezTo>
                  <a:pt x="1045386" y="-36666"/>
                  <a:pt x="1272997" y="54877"/>
                  <a:pt x="1375075" y="0"/>
                </a:cubicBezTo>
                <a:cubicBezTo>
                  <a:pt x="1477153" y="-54877"/>
                  <a:pt x="1678491" y="19257"/>
                  <a:pt x="1858209" y="0"/>
                </a:cubicBezTo>
                <a:cubicBezTo>
                  <a:pt x="1864240" y="140029"/>
                  <a:pt x="1833182" y="149141"/>
                  <a:pt x="1858209" y="291382"/>
                </a:cubicBezTo>
                <a:cubicBezTo>
                  <a:pt x="1883236" y="433623"/>
                  <a:pt x="1838140" y="467443"/>
                  <a:pt x="1858209" y="607045"/>
                </a:cubicBezTo>
                <a:cubicBezTo>
                  <a:pt x="1724824" y="662992"/>
                  <a:pt x="1556756" y="554206"/>
                  <a:pt x="1356493" y="607045"/>
                </a:cubicBezTo>
                <a:cubicBezTo>
                  <a:pt x="1156230" y="659884"/>
                  <a:pt x="1031024" y="602456"/>
                  <a:pt x="947687" y="607045"/>
                </a:cubicBezTo>
                <a:cubicBezTo>
                  <a:pt x="864350" y="611634"/>
                  <a:pt x="681972" y="564493"/>
                  <a:pt x="501716" y="607045"/>
                </a:cubicBezTo>
                <a:cubicBezTo>
                  <a:pt x="321460" y="649597"/>
                  <a:pt x="204439" y="568442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58209" h="607045" stroke="0" extrusionOk="0">
                <a:moveTo>
                  <a:pt x="0" y="0"/>
                </a:moveTo>
                <a:cubicBezTo>
                  <a:pt x="218035" y="-54999"/>
                  <a:pt x="379562" y="43749"/>
                  <a:pt x="483134" y="0"/>
                </a:cubicBezTo>
                <a:cubicBezTo>
                  <a:pt x="586706" y="-43749"/>
                  <a:pt x="846330" y="25692"/>
                  <a:pt x="947687" y="0"/>
                </a:cubicBezTo>
                <a:cubicBezTo>
                  <a:pt x="1049044" y="-25692"/>
                  <a:pt x="1309597" y="44392"/>
                  <a:pt x="1449403" y="0"/>
                </a:cubicBezTo>
                <a:cubicBezTo>
                  <a:pt x="1589209" y="-44392"/>
                  <a:pt x="1665431" y="32948"/>
                  <a:pt x="1858209" y="0"/>
                </a:cubicBezTo>
                <a:cubicBezTo>
                  <a:pt x="1865793" y="84683"/>
                  <a:pt x="1849534" y="199114"/>
                  <a:pt x="1858209" y="303523"/>
                </a:cubicBezTo>
                <a:cubicBezTo>
                  <a:pt x="1866884" y="407932"/>
                  <a:pt x="1823552" y="492567"/>
                  <a:pt x="1858209" y="607045"/>
                </a:cubicBezTo>
                <a:cubicBezTo>
                  <a:pt x="1741427" y="622860"/>
                  <a:pt x="1569969" y="598806"/>
                  <a:pt x="1412239" y="607045"/>
                </a:cubicBezTo>
                <a:cubicBezTo>
                  <a:pt x="1254509" y="615284"/>
                  <a:pt x="1143263" y="565145"/>
                  <a:pt x="1003433" y="607045"/>
                </a:cubicBezTo>
                <a:cubicBezTo>
                  <a:pt x="863603" y="648945"/>
                  <a:pt x="609785" y="601959"/>
                  <a:pt x="501716" y="607045"/>
                </a:cubicBezTo>
                <a:cubicBezTo>
                  <a:pt x="393647" y="612131"/>
                  <a:pt x="162422" y="6037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695;p62">
            <a:extLst>
              <a:ext uri="{FF2B5EF4-FFF2-40B4-BE49-F238E27FC236}">
                <a16:creationId xmlns:a16="http://schemas.microsoft.com/office/drawing/2014/main" id="{F1AAA336-B6E9-4F41-A3F1-3ACDD9D1EA73}"/>
              </a:ext>
            </a:extLst>
          </p:cNvPr>
          <p:cNvSpPr/>
          <p:nvPr/>
        </p:nvSpPr>
        <p:spPr>
          <a:xfrm>
            <a:off x="4770335" y="3313540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31812 w 1548969"/>
              <a:gd name="connsiteY1" fmla="*/ 0 h 507637"/>
              <a:gd name="connsiteX2" fmla="*/ 1032645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79114 w 1548969"/>
              <a:gd name="connsiteY5" fmla="*/ 507637 h 507637"/>
              <a:gd name="connsiteX6" fmla="*/ 593771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109507" y="-734"/>
                  <a:pt x="414304" y="62381"/>
                  <a:pt x="531812" y="0"/>
                </a:cubicBezTo>
                <a:cubicBezTo>
                  <a:pt x="649320" y="-62381"/>
                  <a:pt x="857717" y="17669"/>
                  <a:pt x="1032645" y="0"/>
                </a:cubicBezTo>
                <a:cubicBezTo>
                  <a:pt x="1207573" y="-17669"/>
                  <a:pt x="1390756" y="28720"/>
                  <a:pt x="1548968" y="0"/>
                </a:cubicBezTo>
                <a:cubicBezTo>
                  <a:pt x="1589221" y="168237"/>
                  <a:pt x="1540262" y="319736"/>
                  <a:pt x="1548968" y="507637"/>
                </a:cubicBezTo>
                <a:cubicBezTo>
                  <a:pt x="1424532" y="557624"/>
                  <a:pt x="1210815" y="463089"/>
                  <a:pt x="1079114" y="507637"/>
                </a:cubicBezTo>
                <a:cubicBezTo>
                  <a:pt x="947413" y="552185"/>
                  <a:pt x="704798" y="459253"/>
                  <a:pt x="593771" y="507637"/>
                </a:cubicBezTo>
                <a:cubicBezTo>
                  <a:pt x="482744" y="556021"/>
                  <a:pt x="246196" y="448148"/>
                  <a:pt x="0" y="507637"/>
                </a:cubicBezTo>
                <a:cubicBezTo>
                  <a:pt x="-45779" y="302889"/>
                  <a:pt x="36213" y="241672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63909" y="160591"/>
                  <a:pt x="1528211" y="357770"/>
                  <a:pt x="1548968" y="507637"/>
                </a:cubicBezTo>
                <a:cubicBezTo>
                  <a:pt x="1348944" y="556997"/>
                  <a:pt x="1221916" y="495435"/>
                  <a:pt x="1032645" y="507637"/>
                </a:cubicBezTo>
                <a:cubicBezTo>
                  <a:pt x="843374" y="519839"/>
                  <a:pt x="651640" y="479504"/>
                  <a:pt x="516323" y="507637"/>
                </a:cubicBezTo>
                <a:cubicBezTo>
                  <a:pt x="381006" y="535770"/>
                  <a:pt x="207116" y="502710"/>
                  <a:pt x="0" y="507637"/>
                </a:cubicBezTo>
                <a:cubicBezTo>
                  <a:pt x="-8339" y="284614"/>
                  <a:pt x="43528" y="1381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697;p62">
            <a:extLst>
              <a:ext uri="{FF2B5EF4-FFF2-40B4-BE49-F238E27FC236}">
                <a16:creationId xmlns:a16="http://schemas.microsoft.com/office/drawing/2014/main" id="{62C133CC-47F0-49AA-A110-ADF84E44E831}"/>
              </a:ext>
            </a:extLst>
          </p:cNvPr>
          <p:cNvSpPr/>
          <p:nvPr/>
        </p:nvSpPr>
        <p:spPr>
          <a:xfrm>
            <a:off x="6491538" y="3313540"/>
            <a:ext cx="2411342" cy="507637"/>
          </a:xfrm>
          <a:custGeom>
            <a:avLst/>
            <a:gdLst>
              <a:gd name="connsiteX0" fmla="*/ 0 w 2411342"/>
              <a:gd name="connsiteY0" fmla="*/ 0 h 507637"/>
              <a:gd name="connsiteX1" fmla="*/ 434042 w 2411342"/>
              <a:gd name="connsiteY1" fmla="*/ 0 h 507637"/>
              <a:gd name="connsiteX2" fmla="*/ 892197 w 2411342"/>
              <a:gd name="connsiteY2" fmla="*/ 0 h 507637"/>
              <a:gd name="connsiteX3" fmla="*/ 1350352 w 2411342"/>
              <a:gd name="connsiteY3" fmla="*/ 0 h 507637"/>
              <a:gd name="connsiteX4" fmla="*/ 1856733 w 2411342"/>
              <a:gd name="connsiteY4" fmla="*/ 0 h 507637"/>
              <a:gd name="connsiteX5" fmla="*/ 2411342 w 2411342"/>
              <a:gd name="connsiteY5" fmla="*/ 0 h 507637"/>
              <a:gd name="connsiteX6" fmla="*/ 2411342 w 2411342"/>
              <a:gd name="connsiteY6" fmla="*/ 507637 h 507637"/>
              <a:gd name="connsiteX7" fmla="*/ 1953187 w 2411342"/>
              <a:gd name="connsiteY7" fmla="*/ 507637 h 507637"/>
              <a:gd name="connsiteX8" fmla="*/ 1519145 w 2411342"/>
              <a:gd name="connsiteY8" fmla="*/ 507637 h 507637"/>
              <a:gd name="connsiteX9" fmla="*/ 1012764 w 2411342"/>
              <a:gd name="connsiteY9" fmla="*/ 507637 h 507637"/>
              <a:gd name="connsiteX10" fmla="*/ 482268 w 2411342"/>
              <a:gd name="connsiteY10" fmla="*/ 507637 h 507637"/>
              <a:gd name="connsiteX11" fmla="*/ 0 w 2411342"/>
              <a:gd name="connsiteY11" fmla="*/ 507637 h 507637"/>
              <a:gd name="connsiteX12" fmla="*/ 0 w 2411342"/>
              <a:gd name="connsiteY12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342" h="507637" fill="none" extrusionOk="0">
                <a:moveTo>
                  <a:pt x="0" y="0"/>
                </a:moveTo>
                <a:cubicBezTo>
                  <a:pt x="189177" y="-36540"/>
                  <a:pt x="258517" y="24865"/>
                  <a:pt x="434042" y="0"/>
                </a:cubicBezTo>
                <a:cubicBezTo>
                  <a:pt x="609567" y="-24865"/>
                  <a:pt x="716688" y="28495"/>
                  <a:pt x="892197" y="0"/>
                </a:cubicBezTo>
                <a:cubicBezTo>
                  <a:pt x="1067707" y="-28495"/>
                  <a:pt x="1175943" y="8966"/>
                  <a:pt x="1350352" y="0"/>
                </a:cubicBezTo>
                <a:cubicBezTo>
                  <a:pt x="1524762" y="-8966"/>
                  <a:pt x="1724723" y="23896"/>
                  <a:pt x="1856733" y="0"/>
                </a:cubicBezTo>
                <a:cubicBezTo>
                  <a:pt x="1988743" y="-23896"/>
                  <a:pt x="2159037" y="63682"/>
                  <a:pt x="2411342" y="0"/>
                </a:cubicBezTo>
                <a:cubicBezTo>
                  <a:pt x="2464065" y="170753"/>
                  <a:pt x="2409620" y="386935"/>
                  <a:pt x="2411342" y="507637"/>
                </a:cubicBezTo>
                <a:cubicBezTo>
                  <a:pt x="2246724" y="539724"/>
                  <a:pt x="2116827" y="460055"/>
                  <a:pt x="1953187" y="507637"/>
                </a:cubicBezTo>
                <a:cubicBezTo>
                  <a:pt x="1789547" y="555219"/>
                  <a:pt x="1721590" y="497470"/>
                  <a:pt x="1519145" y="507637"/>
                </a:cubicBezTo>
                <a:cubicBezTo>
                  <a:pt x="1316700" y="517804"/>
                  <a:pt x="1204615" y="501959"/>
                  <a:pt x="1012764" y="507637"/>
                </a:cubicBezTo>
                <a:cubicBezTo>
                  <a:pt x="820913" y="513315"/>
                  <a:pt x="692066" y="449887"/>
                  <a:pt x="482268" y="507637"/>
                </a:cubicBezTo>
                <a:cubicBezTo>
                  <a:pt x="272470" y="565387"/>
                  <a:pt x="158008" y="480204"/>
                  <a:pt x="0" y="507637"/>
                </a:cubicBezTo>
                <a:cubicBezTo>
                  <a:pt x="-8874" y="327677"/>
                  <a:pt x="3402" y="225477"/>
                  <a:pt x="0" y="0"/>
                </a:cubicBezTo>
                <a:close/>
              </a:path>
              <a:path w="2411342" h="507637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1603" y="111453"/>
                  <a:pt x="2373188" y="332212"/>
                  <a:pt x="2411342" y="507637"/>
                </a:cubicBezTo>
                <a:cubicBezTo>
                  <a:pt x="2292148" y="522937"/>
                  <a:pt x="2101236" y="506746"/>
                  <a:pt x="1953187" y="507637"/>
                </a:cubicBezTo>
                <a:cubicBezTo>
                  <a:pt x="1805138" y="508528"/>
                  <a:pt x="1613888" y="497428"/>
                  <a:pt x="1519145" y="507637"/>
                </a:cubicBezTo>
                <a:cubicBezTo>
                  <a:pt x="1424402" y="517846"/>
                  <a:pt x="1224853" y="466969"/>
                  <a:pt x="1012764" y="507637"/>
                </a:cubicBezTo>
                <a:cubicBezTo>
                  <a:pt x="800675" y="548305"/>
                  <a:pt x="707301" y="467682"/>
                  <a:pt x="554609" y="507637"/>
                </a:cubicBezTo>
                <a:cubicBezTo>
                  <a:pt x="401917" y="547592"/>
                  <a:pt x="234824" y="488786"/>
                  <a:pt x="0" y="507637"/>
                </a:cubicBezTo>
                <a:cubicBezTo>
                  <a:pt x="-26518" y="318940"/>
                  <a:pt x="34328" y="1945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698;p62">
            <a:extLst>
              <a:ext uri="{FF2B5EF4-FFF2-40B4-BE49-F238E27FC236}">
                <a16:creationId xmlns:a16="http://schemas.microsoft.com/office/drawing/2014/main" id="{5800CC28-B44A-49CE-B637-314086B1FC4E}"/>
              </a:ext>
            </a:extLst>
          </p:cNvPr>
          <p:cNvSpPr/>
          <p:nvPr/>
        </p:nvSpPr>
        <p:spPr>
          <a:xfrm>
            <a:off x="8998616" y="3313540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B475337-D999-4676-9706-AD3679951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424" y="39884"/>
            <a:ext cx="1005762" cy="11780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61D1A7F-CBDB-0BC1-AC59-262FFD599636}"/>
              </a:ext>
            </a:extLst>
          </p:cNvPr>
          <p:cNvSpPr txBox="1"/>
          <p:nvPr/>
        </p:nvSpPr>
        <p:spPr>
          <a:xfrm>
            <a:off x="123528" y="6901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✅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81F63A-5F54-43FA-ACDB-3A2C8C1DD8A9}"/>
              </a:ext>
            </a:extLst>
          </p:cNvPr>
          <p:cNvSpPr txBox="1"/>
          <p:nvPr/>
        </p:nvSpPr>
        <p:spPr>
          <a:xfrm>
            <a:off x="662940" y="715844"/>
            <a:ext cx="926842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Normalmente son muy amables pero hoy están demasiado negativas.</a:t>
            </a:r>
          </a:p>
        </p:txBody>
      </p:sp>
    </p:spTree>
    <p:extLst>
      <p:ext uri="{BB962C8B-B14F-4D97-AF65-F5344CB8AC3E}">
        <p14:creationId xmlns:p14="http://schemas.microsoft.com/office/powerpoint/2010/main" val="30352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838941-604A-43F8-A71E-43A8F6FFE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42" name="Google Shape;696;p62">
            <a:extLst>
              <a:ext uri="{FF2B5EF4-FFF2-40B4-BE49-F238E27FC236}">
                <a16:creationId xmlns:a16="http://schemas.microsoft.com/office/drawing/2014/main" id="{7483392D-ECC2-4DC4-B8EC-A0CCE7004C0A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43" name="Google Shape;695;p62">
            <a:extLst>
              <a:ext uri="{FF2B5EF4-FFF2-40B4-BE49-F238E27FC236}">
                <a16:creationId xmlns:a16="http://schemas.microsoft.com/office/drawing/2014/main" id="{FAB28474-8098-44B5-8939-058DB2AA98A7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7;p62">
            <a:extLst>
              <a:ext uri="{FF2B5EF4-FFF2-40B4-BE49-F238E27FC236}">
                <a16:creationId xmlns:a16="http://schemas.microsoft.com/office/drawing/2014/main" id="{EB88F05E-D7F5-4CFB-A6BC-C57F4374040F}"/>
              </a:ext>
            </a:extLst>
          </p:cNvPr>
          <p:cNvSpPr/>
          <p:nvPr/>
        </p:nvSpPr>
        <p:spPr>
          <a:xfrm>
            <a:off x="6381750" y="585940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698;p62">
            <a:extLst>
              <a:ext uri="{FF2B5EF4-FFF2-40B4-BE49-F238E27FC236}">
                <a16:creationId xmlns:a16="http://schemas.microsoft.com/office/drawing/2014/main" id="{987082DB-0E24-46E9-8994-CA04DCAE2762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371F0B8B-0B54-4349-9719-604047F40790}"/>
              </a:ext>
            </a:extLst>
          </p:cNvPr>
          <p:cNvSpPr/>
          <p:nvPr/>
        </p:nvSpPr>
        <p:spPr>
          <a:xfrm>
            <a:off x="7922065" y="4968723"/>
            <a:ext cx="1666314" cy="793650"/>
          </a:xfrm>
          <a:custGeom>
            <a:avLst/>
            <a:gdLst>
              <a:gd name="connsiteX0" fmla="*/ 0 w 1666314"/>
              <a:gd name="connsiteY0" fmla="*/ 0 h 793650"/>
              <a:gd name="connsiteX1" fmla="*/ 522112 w 1666314"/>
              <a:gd name="connsiteY1" fmla="*/ 0 h 793650"/>
              <a:gd name="connsiteX2" fmla="*/ 1044223 w 1666314"/>
              <a:gd name="connsiteY2" fmla="*/ 0 h 793650"/>
              <a:gd name="connsiteX3" fmla="*/ 1666314 w 1666314"/>
              <a:gd name="connsiteY3" fmla="*/ 0 h 793650"/>
              <a:gd name="connsiteX4" fmla="*/ 1666314 w 1666314"/>
              <a:gd name="connsiteY4" fmla="*/ 396825 h 793650"/>
              <a:gd name="connsiteX5" fmla="*/ 1666314 w 1666314"/>
              <a:gd name="connsiteY5" fmla="*/ 793650 h 793650"/>
              <a:gd name="connsiteX6" fmla="*/ 1110876 w 1666314"/>
              <a:gd name="connsiteY6" fmla="*/ 793650 h 793650"/>
              <a:gd name="connsiteX7" fmla="*/ 555438 w 1666314"/>
              <a:gd name="connsiteY7" fmla="*/ 793650 h 793650"/>
              <a:gd name="connsiteX8" fmla="*/ 0 w 1666314"/>
              <a:gd name="connsiteY8" fmla="*/ 793650 h 793650"/>
              <a:gd name="connsiteX9" fmla="*/ 0 w 1666314"/>
              <a:gd name="connsiteY9" fmla="*/ 396825 h 793650"/>
              <a:gd name="connsiteX10" fmla="*/ 0 w 166631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793650" fill="none" extrusionOk="0">
                <a:moveTo>
                  <a:pt x="0" y="0"/>
                </a:moveTo>
                <a:cubicBezTo>
                  <a:pt x="147948" y="-57596"/>
                  <a:pt x="340144" y="25520"/>
                  <a:pt x="522112" y="0"/>
                </a:cubicBezTo>
                <a:cubicBezTo>
                  <a:pt x="704080" y="-25520"/>
                  <a:pt x="923460" y="47651"/>
                  <a:pt x="1044223" y="0"/>
                </a:cubicBezTo>
                <a:cubicBezTo>
                  <a:pt x="1164986" y="-47651"/>
                  <a:pt x="1359707" y="46841"/>
                  <a:pt x="1666314" y="0"/>
                </a:cubicBezTo>
                <a:cubicBezTo>
                  <a:pt x="1690473" y="195642"/>
                  <a:pt x="1640697" y="304870"/>
                  <a:pt x="1666314" y="396825"/>
                </a:cubicBezTo>
                <a:cubicBezTo>
                  <a:pt x="1691931" y="488780"/>
                  <a:pt x="1634725" y="618557"/>
                  <a:pt x="1666314" y="793650"/>
                </a:cubicBezTo>
                <a:cubicBezTo>
                  <a:pt x="1545448" y="834304"/>
                  <a:pt x="1338028" y="728404"/>
                  <a:pt x="1110876" y="793650"/>
                </a:cubicBezTo>
                <a:cubicBezTo>
                  <a:pt x="883724" y="858896"/>
                  <a:pt x="766979" y="763276"/>
                  <a:pt x="555438" y="793650"/>
                </a:cubicBezTo>
                <a:cubicBezTo>
                  <a:pt x="343897" y="824024"/>
                  <a:pt x="192471" y="763707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666314" h="793650" stroke="0" extrusionOk="0">
                <a:moveTo>
                  <a:pt x="0" y="0"/>
                </a:moveTo>
                <a:cubicBezTo>
                  <a:pt x="166647" y="-6300"/>
                  <a:pt x="348499" y="19370"/>
                  <a:pt x="555438" y="0"/>
                </a:cubicBezTo>
                <a:cubicBezTo>
                  <a:pt x="762377" y="-19370"/>
                  <a:pt x="885614" y="6912"/>
                  <a:pt x="1060887" y="0"/>
                </a:cubicBezTo>
                <a:cubicBezTo>
                  <a:pt x="1236160" y="-6912"/>
                  <a:pt x="1513574" y="2214"/>
                  <a:pt x="1666314" y="0"/>
                </a:cubicBezTo>
                <a:cubicBezTo>
                  <a:pt x="1682360" y="181733"/>
                  <a:pt x="1638447" y="284671"/>
                  <a:pt x="1666314" y="373016"/>
                </a:cubicBezTo>
                <a:cubicBezTo>
                  <a:pt x="1694181" y="461361"/>
                  <a:pt x="1621100" y="678290"/>
                  <a:pt x="1666314" y="793650"/>
                </a:cubicBezTo>
                <a:cubicBezTo>
                  <a:pt x="1545765" y="816734"/>
                  <a:pt x="1197423" y="727895"/>
                  <a:pt x="1077550" y="793650"/>
                </a:cubicBezTo>
                <a:cubicBezTo>
                  <a:pt x="957677" y="859405"/>
                  <a:pt x="645615" y="759120"/>
                  <a:pt x="488785" y="793650"/>
                </a:cubicBezTo>
                <a:cubicBezTo>
                  <a:pt x="331955" y="828180"/>
                  <a:pt x="133730" y="749671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1;p62">
            <a:extLst>
              <a:ext uri="{FF2B5EF4-FFF2-40B4-BE49-F238E27FC236}">
                <a16:creationId xmlns:a16="http://schemas.microsoft.com/office/drawing/2014/main" id="{A48CED8B-F3FA-4559-9E64-F4EFA22A576F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3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hermanos</a:t>
            </a:r>
            <a:endParaRPr sz="23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FC5E2A-42B1-46B5-816A-B42823BD2740}"/>
              </a:ext>
            </a:extLst>
          </p:cNvPr>
          <p:cNvSpPr txBox="1"/>
          <p:nvPr/>
        </p:nvSpPr>
        <p:spPr>
          <a:xfrm>
            <a:off x="0" y="885600"/>
            <a:ext cx="1001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Google Shape;699;p62">
            <a:extLst>
              <a:ext uri="{FF2B5EF4-FFF2-40B4-BE49-F238E27FC236}">
                <a16:creationId xmlns:a16="http://schemas.microsoft.com/office/drawing/2014/main" id="{64BEC125-8693-423A-B76F-1134551F6FB5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700;p62">
            <a:extLst>
              <a:ext uri="{FF2B5EF4-FFF2-40B4-BE49-F238E27FC236}">
                <a16:creationId xmlns:a16="http://schemas.microsoft.com/office/drawing/2014/main" id="{646E2EDA-B013-415B-83AB-F265985B0BC5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padres </a:t>
            </a:r>
          </a:p>
        </p:txBody>
      </p:sp>
      <p:sp>
        <p:nvSpPr>
          <p:cNvPr id="51" name="Google Shape;702;p62">
            <a:extLst>
              <a:ext uri="{FF2B5EF4-FFF2-40B4-BE49-F238E27FC236}">
                <a16:creationId xmlns:a16="http://schemas.microsoft.com/office/drawing/2014/main" id="{A55BC088-3CE1-4630-B4EC-192EA95B061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3;p62">
            <a:extLst>
              <a:ext uri="{FF2B5EF4-FFF2-40B4-BE49-F238E27FC236}">
                <a16:creationId xmlns:a16="http://schemas.microsoft.com/office/drawing/2014/main" id="{E9683E47-6354-4513-A9D1-1206206E4D7E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clase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2;p62">
            <a:extLst>
              <a:ext uri="{FF2B5EF4-FFF2-40B4-BE49-F238E27FC236}">
                <a16:creationId xmlns:a16="http://schemas.microsoft.com/office/drawing/2014/main" id="{8AD73F4B-273A-4427-872F-AC83022E6554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292499E3-4411-46DB-8BD7-350F66600DDC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3;p62">
            <a:extLst>
              <a:ext uri="{FF2B5EF4-FFF2-40B4-BE49-F238E27FC236}">
                <a16:creationId xmlns:a16="http://schemas.microsoft.com/office/drawing/2014/main" id="{AD6E1781-7396-4062-BD8D-89C99D465B33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2;p62">
            <a:extLst>
              <a:ext uri="{FF2B5EF4-FFF2-40B4-BE49-F238E27FC236}">
                <a16:creationId xmlns:a16="http://schemas.microsoft.com/office/drawing/2014/main" id="{52C11A48-660F-4E02-B22A-1E1244DFE25F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29EBF1BE-18A1-484A-AC31-2BDA6AEF6854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C2D3B4CB-2FDF-498C-86B9-14E2FF467E33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3;p62">
            <a:extLst>
              <a:ext uri="{FF2B5EF4-FFF2-40B4-BE49-F238E27FC236}">
                <a16:creationId xmlns:a16="http://schemas.microsoft.com/office/drawing/2014/main" id="{18967041-043E-4899-BD21-6333E4B46378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2;p62">
            <a:extLst>
              <a:ext uri="{FF2B5EF4-FFF2-40B4-BE49-F238E27FC236}">
                <a16:creationId xmlns:a16="http://schemas.microsoft.com/office/drawing/2014/main" id="{045656FC-32BB-4141-930C-3E84BCACADE5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470;p55">
            <a:extLst>
              <a:ext uri="{FF2B5EF4-FFF2-40B4-BE49-F238E27FC236}">
                <a16:creationId xmlns:a16="http://schemas.microsoft.com/office/drawing/2014/main" id="{67C92FE0-C28F-4FBC-A367-00B804AF19F8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471;p55">
            <a:extLst>
              <a:ext uri="{FF2B5EF4-FFF2-40B4-BE49-F238E27FC236}">
                <a16:creationId xmlns:a16="http://schemas.microsoft.com/office/drawing/2014/main" id="{99B3575F-1CD8-4CAE-AF08-19599B1EC47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2;p55">
            <a:extLst>
              <a:ext uri="{FF2B5EF4-FFF2-40B4-BE49-F238E27FC236}">
                <a16:creationId xmlns:a16="http://schemas.microsoft.com/office/drawing/2014/main" id="{F98A9362-8649-4225-B379-1A88D6F5E85D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3;p55">
            <a:extLst>
              <a:ext uri="{FF2B5EF4-FFF2-40B4-BE49-F238E27FC236}">
                <a16:creationId xmlns:a16="http://schemas.microsoft.com/office/drawing/2014/main" id="{191A81E0-53C9-42FF-B672-3C597CC85FE3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4;p55">
            <a:extLst>
              <a:ext uri="{FF2B5EF4-FFF2-40B4-BE49-F238E27FC236}">
                <a16:creationId xmlns:a16="http://schemas.microsoft.com/office/drawing/2014/main" id="{775023B2-BE14-428C-B25D-A81BFD133A4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98;p62">
            <a:extLst>
              <a:ext uri="{FF2B5EF4-FFF2-40B4-BE49-F238E27FC236}">
                <a16:creationId xmlns:a16="http://schemas.microsoft.com/office/drawing/2014/main" id="{9733D4B2-ED38-47D1-B051-F21DD62A13DB}"/>
              </a:ext>
            </a:extLst>
          </p:cNvPr>
          <p:cNvSpPr/>
          <p:nvPr/>
        </p:nvSpPr>
        <p:spPr>
          <a:xfrm>
            <a:off x="9566768" y="585563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67" name="Google Shape;695;p62">
            <a:extLst>
              <a:ext uri="{FF2B5EF4-FFF2-40B4-BE49-F238E27FC236}">
                <a16:creationId xmlns:a16="http://schemas.microsoft.com/office/drawing/2014/main" id="{D5AA09C5-4CFC-4B95-BF2C-0ED5EFE27EF9}"/>
              </a:ext>
            </a:extLst>
          </p:cNvPr>
          <p:cNvSpPr/>
          <p:nvPr/>
        </p:nvSpPr>
        <p:spPr>
          <a:xfrm>
            <a:off x="4593717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97;p62">
            <a:extLst>
              <a:ext uri="{FF2B5EF4-FFF2-40B4-BE49-F238E27FC236}">
                <a16:creationId xmlns:a16="http://schemas.microsoft.com/office/drawing/2014/main" id="{70A3C11E-0C29-4674-98A8-656DCCE5F67B}"/>
              </a:ext>
            </a:extLst>
          </p:cNvPr>
          <p:cNvSpPr/>
          <p:nvPr/>
        </p:nvSpPr>
        <p:spPr>
          <a:xfrm>
            <a:off x="6314920" y="325092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8;p62">
            <a:extLst>
              <a:ext uri="{FF2B5EF4-FFF2-40B4-BE49-F238E27FC236}">
                <a16:creationId xmlns:a16="http://schemas.microsoft.com/office/drawing/2014/main" id="{94D65982-43FA-46EA-B276-BDEA6B884AD0}"/>
              </a:ext>
            </a:extLst>
          </p:cNvPr>
          <p:cNvSpPr/>
          <p:nvPr/>
        </p:nvSpPr>
        <p:spPr>
          <a:xfrm>
            <a:off x="7855234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70" name="Google Shape;698;p62">
            <a:extLst>
              <a:ext uri="{FF2B5EF4-FFF2-40B4-BE49-F238E27FC236}">
                <a16:creationId xmlns:a16="http://schemas.microsoft.com/office/drawing/2014/main" id="{D53640C2-5B30-49F7-A391-F4A5A263D360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E23935D-D1C6-4D9B-B03A-6A9E61BE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762" y="261348"/>
            <a:ext cx="1216685" cy="1157887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6" name="10_1.wav"/>
            </a:hlinkClick>
            <a:extLst>
              <a:ext uri="{FF2B5EF4-FFF2-40B4-BE49-F238E27FC236}">
                <a16:creationId xmlns:a16="http://schemas.microsoft.com/office/drawing/2014/main" id="{4E371ECC-0805-83C3-14AD-5C2DCEEA677C}"/>
              </a:ext>
            </a:extLst>
          </p:cNvPr>
          <p:cNvSpPr txBox="1"/>
          <p:nvPr/>
        </p:nvSpPr>
        <p:spPr>
          <a:xfrm>
            <a:off x="104478" y="88060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🗣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1C48B-CB59-4324-8EB3-317C76F83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5" name="Google Shape;696;p62">
            <a:extLst>
              <a:ext uri="{FF2B5EF4-FFF2-40B4-BE49-F238E27FC236}">
                <a16:creationId xmlns:a16="http://schemas.microsoft.com/office/drawing/2014/main" id="{42AE2B08-4F77-421F-B200-D5167656085A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7" name="Google Shape;695;p62">
            <a:extLst>
              <a:ext uri="{FF2B5EF4-FFF2-40B4-BE49-F238E27FC236}">
                <a16:creationId xmlns:a16="http://schemas.microsoft.com/office/drawing/2014/main" id="{969C88E7-0301-418D-B01E-3AA937582FCA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97;p62">
            <a:extLst>
              <a:ext uri="{FF2B5EF4-FFF2-40B4-BE49-F238E27FC236}">
                <a16:creationId xmlns:a16="http://schemas.microsoft.com/office/drawing/2014/main" id="{DD2E41C0-9676-42FA-AE63-2CBE1072F239}"/>
              </a:ext>
            </a:extLst>
          </p:cNvPr>
          <p:cNvSpPr/>
          <p:nvPr/>
        </p:nvSpPr>
        <p:spPr>
          <a:xfrm>
            <a:off x="6381750" y="585940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8;p62">
            <a:extLst>
              <a:ext uri="{FF2B5EF4-FFF2-40B4-BE49-F238E27FC236}">
                <a16:creationId xmlns:a16="http://schemas.microsoft.com/office/drawing/2014/main" id="{33B06DB7-55BC-4E4E-8EA1-804ABE42FFD5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10" name="Google Shape;701;p62">
            <a:extLst>
              <a:ext uri="{FF2B5EF4-FFF2-40B4-BE49-F238E27FC236}">
                <a16:creationId xmlns:a16="http://schemas.microsoft.com/office/drawing/2014/main" id="{E2A6C79B-57AC-4A62-A7A8-C92EF81643FE}"/>
              </a:ext>
            </a:extLst>
          </p:cNvPr>
          <p:cNvSpPr/>
          <p:nvPr/>
        </p:nvSpPr>
        <p:spPr>
          <a:xfrm>
            <a:off x="7922065" y="4968723"/>
            <a:ext cx="1666314" cy="793650"/>
          </a:xfrm>
          <a:custGeom>
            <a:avLst/>
            <a:gdLst>
              <a:gd name="connsiteX0" fmla="*/ 0 w 1666314"/>
              <a:gd name="connsiteY0" fmla="*/ 0 h 793650"/>
              <a:gd name="connsiteX1" fmla="*/ 522112 w 1666314"/>
              <a:gd name="connsiteY1" fmla="*/ 0 h 793650"/>
              <a:gd name="connsiteX2" fmla="*/ 1044223 w 1666314"/>
              <a:gd name="connsiteY2" fmla="*/ 0 h 793650"/>
              <a:gd name="connsiteX3" fmla="*/ 1666314 w 1666314"/>
              <a:gd name="connsiteY3" fmla="*/ 0 h 793650"/>
              <a:gd name="connsiteX4" fmla="*/ 1666314 w 1666314"/>
              <a:gd name="connsiteY4" fmla="*/ 396825 h 793650"/>
              <a:gd name="connsiteX5" fmla="*/ 1666314 w 1666314"/>
              <a:gd name="connsiteY5" fmla="*/ 793650 h 793650"/>
              <a:gd name="connsiteX6" fmla="*/ 1110876 w 1666314"/>
              <a:gd name="connsiteY6" fmla="*/ 793650 h 793650"/>
              <a:gd name="connsiteX7" fmla="*/ 555438 w 1666314"/>
              <a:gd name="connsiteY7" fmla="*/ 793650 h 793650"/>
              <a:gd name="connsiteX8" fmla="*/ 0 w 1666314"/>
              <a:gd name="connsiteY8" fmla="*/ 793650 h 793650"/>
              <a:gd name="connsiteX9" fmla="*/ 0 w 1666314"/>
              <a:gd name="connsiteY9" fmla="*/ 396825 h 793650"/>
              <a:gd name="connsiteX10" fmla="*/ 0 w 166631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793650" fill="none" extrusionOk="0">
                <a:moveTo>
                  <a:pt x="0" y="0"/>
                </a:moveTo>
                <a:cubicBezTo>
                  <a:pt x="147948" y="-57596"/>
                  <a:pt x="340144" y="25520"/>
                  <a:pt x="522112" y="0"/>
                </a:cubicBezTo>
                <a:cubicBezTo>
                  <a:pt x="704080" y="-25520"/>
                  <a:pt x="923460" y="47651"/>
                  <a:pt x="1044223" y="0"/>
                </a:cubicBezTo>
                <a:cubicBezTo>
                  <a:pt x="1164986" y="-47651"/>
                  <a:pt x="1359707" y="46841"/>
                  <a:pt x="1666314" y="0"/>
                </a:cubicBezTo>
                <a:cubicBezTo>
                  <a:pt x="1690473" y="195642"/>
                  <a:pt x="1640697" y="304870"/>
                  <a:pt x="1666314" y="396825"/>
                </a:cubicBezTo>
                <a:cubicBezTo>
                  <a:pt x="1691931" y="488780"/>
                  <a:pt x="1634725" y="618557"/>
                  <a:pt x="1666314" y="793650"/>
                </a:cubicBezTo>
                <a:cubicBezTo>
                  <a:pt x="1545448" y="834304"/>
                  <a:pt x="1338028" y="728404"/>
                  <a:pt x="1110876" y="793650"/>
                </a:cubicBezTo>
                <a:cubicBezTo>
                  <a:pt x="883724" y="858896"/>
                  <a:pt x="766979" y="763276"/>
                  <a:pt x="555438" y="793650"/>
                </a:cubicBezTo>
                <a:cubicBezTo>
                  <a:pt x="343897" y="824024"/>
                  <a:pt x="192471" y="763707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666314" h="793650" stroke="0" extrusionOk="0">
                <a:moveTo>
                  <a:pt x="0" y="0"/>
                </a:moveTo>
                <a:cubicBezTo>
                  <a:pt x="166647" y="-6300"/>
                  <a:pt x="348499" y="19370"/>
                  <a:pt x="555438" y="0"/>
                </a:cubicBezTo>
                <a:cubicBezTo>
                  <a:pt x="762377" y="-19370"/>
                  <a:pt x="885614" y="6912"/>
                  <a:pt x="1060887" y="0"/>
                </a:cubicBezTo>
                <a:cubicBezTo>
                  <a:pt x="1236160" y="-6912"/>
                  <a:pt x="1513574" y="2214"/>
                  <a:pt x="1666314" y="0"/>
                </a:cubicBezTo>
                <a:cubicBezTo>
                  <a:pt x="1682360" y="181733"/>
                  <a:pt x="1638447" y="284671"/>
                  <a:pt x="1666314" y="373016"/>
                </a:cubicBezTo>
                <a:cubicBezTo>
                  <a:pt x="1694181" y="461361"/>
                  <a:pt x="1621100" y="678290"/>
                  <a:pt x="1666314" y="793650"/>
                </a:cubicBezTo>
                <a:cubicBezTo>
                  <a:pt x="1545765" y="816734"/>
                  <a:pt x="1197423" y="727895"/>
                  <a:pt x="1077550" y="793650"/>
                </a:cubicBezTo>
                <a:cubicBezTo>
                  <a:pt x="957677" y="859405"/>
                  <a:pt x="645615" y="759120"/>
                  <a:pt x="488785" y="793650"/>
                </a:cubicBezTo>
                <a:cubicBezTo>
                  <a:pt x="331955" y="828180"/>
                  <a:pt x="133730" y="749671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E05B425-ED56-40ED-818C-B0CEA9599640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3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hermanos</a:t>
            </a:r>
            <a:endParaRPr sz="23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99;p62">
            <a:extLst>
              <a:ext uri="{FF2B5EF4-FFF2-40B4-BE49-F238E27FC236}">
                <a16:creationId xmlns:a16="http://schemas.microsoft.com/office/drawing/2014/main" id="{6E9CB44E-2873-4B61-A31C-BEB7DD3E93DF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0;p62">
            <a:extLst>
              <a:ext uri="{FF2B5EF4-FFF2-40B4-BE49-F238E27FC236}">
                <a16:creationId xmlns:a16="http://schemas.microsoft.com/office/drawing/2014/main" id="{6C9F810E-9C7D-410B-B174-9F43542D67CD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padres </a:t>
            </a: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59FD60F5-DD29-4855-B8D8-E6336501FEA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90C92C18-6A9E-4F82-84E2-E245A6C7B5C1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clase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D8045C37-8C4F-483D-A19B-34B887888530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9FF5E92A-76E1-4D26-A496-17F4771AC281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F1C46759-7A26-4418-BB7D-B0AAE72A28B6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E8F94E5F-3213-4E01-B784-C7F995924872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3D5F05C-082D-489A-999F-C7BC51A25AC3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CA462472-F696-4F56-9F3A-C2E62AB87105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59B77BA7-5ECD-4560-A69D-E262CD0E8799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C81FAEB-F09B-4A5E-A8C8-DE98ABC809F7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698;p62">
            <a:extLst>
              <a:ext uri="{FF2B5EF4-FFF2-40B4-BE49-F238E27FC236}">
                <a16:creationId xmlns:a16="http://schemas.microsoft.com/office/drawing/2014/main" id="{386AC3BD-D2CD-40F7-96A7-DB4C6762C523}"/>
              </a:ext>
            </a:extLst>
          </p:cNvPr>
          <p:cNvSpPr/>
          <p:nvPr/>
        </p:nvSpPr>
        <p:spPr>
          <a:xfrm>
            <a:off x="9566768" y="585563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5" name="Google Shape;695;p62">
            <a:extLst>
              <a:ext uri="{FF2B5EF4-FFF2-40B4-BE49-F238E27FC236}">
                <a16:creationId xmlns:a16="http://schemas.microsoft.com/office/drawing/2014/main" id="{95E66F78-AAA5-4A54-A588-C4EEFA9DC37D}"/>
              </a:ext>
            </a:extLst>
          </p:cNvPr>
          <p:cNvSpPr/>
          <p:nvPr/>
        </p:nvSpPr>
        <p:spPr>
          <a:xfrm>
            <a:off x="4593717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697;p62">
            <a:extLst>
              <a:ext uri="{FF2B5EF4-FFF2-40B4-BE49-F238E27FC236}">
                <a16:creationId xmlns:a16="http://schemas.microsoft.com/office/drawing/2014/main" id="{9CF6ADEA-1284-4D9C-A751-4C5493D324B3}"/>
              </a:ext>
            </a:extLst>
          </p:cNvPr>
          <p:cNvSpPr/>
          <p:nvPr/>
        </p:nvSpPr>
        <p:spPr>
          <a:xfrm>
            <a:off x="6314920" y="325092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698;p62">
            <a:extLst>
              <a:ext uri="{FF2B5EF4-FFF2-40B4-BE49-F238E27FC236}">
                <a16:creationId xmlns:a16="http://schemas.microsoft.com/office/drawing/2014/main" id="{324184F2-D3EA-45B4-B6EE-7111D70F589D}"/>
              </a:ext>
            </a:extLst>
          </p:cNvPr>
          <p:cNvSpPr/>
          <p:nvPr/>
        </p:nvSpPr>
        <p:spPr>
          <a:xfrm>
            <a:off x="7855234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28" name="Google Shape;698;p62">
            <a:extLst>
              <a:ext uri="{FF2B5EF4-FFF2-40B4-BE49-F238E27FC236}">
                <a16:creationId xmlns:a16="http://schemas.microsoft.com/office/drawing/2014/main" id="{A0BFCF89-1E16-4A73-ABD3-A630AF116107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51EEF-C966-479B-86B5-435AAEB56684}"/>
              </a:ext>
            </a:extLst>
          </p:cNvPr>
          <p:cNvSpPr txBox="1"/>
          <p:nvPr/>
        </p:nvSpPr>
        <p:spPr>
          <a:xfrm>
            <a:off x="0" y="885600"/>
            <a:ext cx="1001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EB9252-1F24-45CA-AF1D-66336154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762" y="261348"/>
            <a:ext cx="1216685" cy="11578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928BFDD-6008-DFC6-E232-BBA4FC94AB65}"/>
              </a:ext>
            </a:extLst>
          </p:cNvPr>
          <p:cNvSpPr txBox="1"/>
          <p:nvPr/>
        </p:nvSpPr>
        <p:spPr>
          <a:xfrm>
            <a:off x="123528" y="6901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✅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E7419D-C2F7-456B-A61F-59556273F433}"/>
              </a:ext>
            </a:extLst>
          </p:cNvPr>
          <p:cNvSpPr txBox="1"/>
          <p:nvPr/>
        </p:nvSpPr>
        <p:spPr>
          <a:xfrm>
            <a:off x="104636" y="866000"/>
            <a:ext cx="92684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mis amigos y están en clase hoy.</a:t>
            </a:r>
          </a:p>
        </p:txBody>
      </p:sp>
    </p:spTree>
    <p:extLst>
      <p:ext uri="{BB962C8B-B14F-4D97-AF65-F5344CB8AC3E}">
        <p14:creationId xmlns:p14="http://schemas.microsoft.com/office/powerpoint/2010/main" val="45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118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5367" y="4180384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son / están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Describing me and others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1462F-A22D-003F-020C-CF1634ED8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820" y="5418330"/>
            <a:ext cx="1266593" cy="1483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D068F-B2D2-389E-FC3F-4C2660754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719" y="5502721"/>
            <a:ext cx="1424102" cy="1355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C44842-FE30-4658-9CC2-B83DB5095F58}"/>
              </a:ext>
            </a:extLst>
          </p:cNvPr>
          <p:cNvSpPr txBox="1"/>
          <p:nvPr/>
        </p:nvSpPr>
        <p:spPr>
          <a:xfrm>
            <a:off x="304670" y="1489954"/>
            <a:ext cx="1188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that the vowel ____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merges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[a], [e] and [o] to make a single syllable. This makes it a ‘weak’ vowel. </a:t>
            </a:r>
          </a:p>
        </p:txBody>
      </p:sp>
      <p:sp>
        <p:nvSpPr>
          <p:cNvPr id="47" name="CuadroTexto 6">
            <a:extLst>
              <a:ext uri="{FF2B5EF4-FFF2-40B4-BE49-F238E27FC236}">
                <a16:creationId xmlns:a16="http://schemas.microsoft.com/office/drawing/2014/main" id="{F86886FC-A24E-4DAE-928A-CFA49F9F9579}"/>
              </a:ext>
            </a:extLst>
          </p:cNvPr>
          <p:cNvSpPr txBox="1"/>
          <p:nvPr/>
        </p:nvSpPr>
        <p:spPr>
          <a:xfrm>
            <a:off x="9433674" y="304939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B016C2-C535-4F5C-AB69-48A3A5CD0D6A}"/>
              </a:ext>
            </a:extLst>
          </p:cNvPr>
          <p:cNvSpPr txBox="1"/>
          <p:nvPr/>
        </p:nvSpPr>
        <p:spPr>
          <a:xfrm>
            <a:off x="331988" y="2625164"/>
            <a:ext cx="6258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same happens with 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149AD1-7B01-4168-BD74-C12D85C42CD3}"/>
              </a:ext>
            </a:extLst>
          </p:cNvPr>
          <p:cNvSpPr txBox="1"/>
          <p:nvPr/>
        </p:nvSpPr>
        <p:spPr>
          <a:xfrm>
            <a:off x="4764949" y="1412660"/>
            <a:ext cx="86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</a:p>
        </p:txBody>
      </p:sp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686251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Weak vowel [i] 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210;p3">
            <a:extLst>
              <a:ext uri="{FF2B5EF4-FFF2-40B4-BE49-F238E27FC236}">
                <a16:creationId xmlns:a16="http://schemas.microsoft.com/office/drawing/2014/main" id="{DEB86E84-E04A-4706-9367-0B0424088E01}"/>
              </a:ext>
            </a:extLst>
          </p:cNvPr>
          <p:cNvSpPr txBox="1"/>
          <p:nvPr/>
        </p:nvSpPr>
        <p:spPr>
          <a:xfrm>
            <a:off x="5940686" y="4195123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hlinkClick r:id="" action="ppaction://noaction">
              <a:snd r:embed="rId5" name="s3_3.wav"/>
            </a:hlinkClick>
            <a:extLst>
              <a:ext uri="{FF2B5EF4-FFF2-40B4-BE49-F238E27FC236}">
                <a16:creationId xmlns:a16="http://schemas.microsoft.com/office/drawing/2014/main" id="{93B87C33-4EE2-47F2-B741-615AE731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29" y="4202599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hlinkClick r:id="" action="ppaction://noaction">
              <a:snd r:embed="rId7" name="s3_4.wav"/>
            </a:hlinkClick>
            <a:extLst>
              <a:ext uri="{FF2B5EF4-FFF2-40B4-BE49-F238E27FC236}">
                <a16:creationId xmlns:a16="http://schemas.microsoft.com/office/drawing/2014/main" id="{E6D0D90F-64A8-40A6-8A98-5C07C0A5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18" y="5018346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Google Shape;210;p3">
            <a:extLst>
              <a:ext uri="{FF2B5EF4-FFF2-40B4-BE49-F238E27FC236}">
                <a16:creationId xmlns:a16="http://schemas.microsoft.com/office/drawing/2014/main" id="{97E97F9B-4493-4365-8FB0-968959A88228}"/>
              </a:ext>
            </a:extLst>
          </p:cNvPr>
          <p:cNvSpPr txBox="1"/>
          <p:nvPr/>
        </p:nvSpPr>
        <p:spPr>
          <a:xfrm>
            <a:off x="5917263" y="504587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999602F-A3BC-4C23-9702-53639B037F87}"/>
              </a:ext>
            </a:extLst>
          </p:cNvPr>
          <p:cNvSpPr/>
          <p:nvPr/>
        </p:nvSpPr>
        <p:spPr>
          <a:xfrm>
            <a:off x="529281" y="3215843"/>
            <a:ext cx="2642724" cy="1133448"/>
          </a:xfrm>
          <a:prstGeom prst="wedgeRoundRectCallout">
            <a:avLst>
              <a:gd name="adj1" fmla="val 42944"/>
              <a:gd name="adj2" fmla="val 784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strong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7ECAA4-E8EB-46FB-A137-1F1D9639169B}"/>
              </a:ext>
            </a:extLst>
          </p:cNvPr>
          <p:cNvSpPr txBox="1"/>
          <p:nvPr/>
        </p:nvSpPr>
        <p:spPr>
          <a:xfrm>
            <a:off x="4764949" y="2543951"/>
            <a:ext cx="762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[i]</a:t>
            </a:r>
          </a:p>
        </p:txBody>
      </p:sp>
      <p:pic>
        <p:nvPicPr>
          <p:cNvPr id="59" name="Picture 2" descr="Oil, Olive Oil, Bottle, Virgin Olive Oil">
            <a:extLst>
              <a:ext uri="{FF2B5EF4-FFF2-40B4-BE49-F238E27FC236}">
                <a16:creationId xmlns:a16="http://schemas.microsoft.com/office/drawing/2014/main" id="{6679D808-23C3-4D19-AC21-6C83B004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04" y="3883115"/>
            <a:ext cx="537474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Air, Alphabet Word Images, Wind, Wind">
            <a:extLst>
              <a:ext uri="{FF2B5EF4-FFF2-40B4-BE49-F238E27FC236}">
                <a16:creationId xmlns:a16="http://schemas.microsoft.com/office/drawing/2014/main" id="{2C49CC8E-7EFC-4A89-B77E-ADFDABE0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937567"/>
            <a:ext cx="968000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Mime, Paris, Beret, Moustache, Performer, Motioning">
            <a:extLst>
              <a:ext uri="{FF2B5EF4-FFF2-40B4-BE49-F238E27FC236}">
                <a16:creationId xmlns:a16="http://schemas.microsoft.com/office/drawing/2014/main" id="{D8ABF2D7-0A41-4381-9B4C-F38AB1ABB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 bwMode="auto">
          <a:xfrm>
            <a:off x="7170032" y="5992019"/>
            <a:ext cx="1017098" cy="6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hlinkClick r:id="" action="ppaction://noaction">
              <a:snd r:embed="rId11" name="s3_5.wav"/>
            </a:hlinkClick>
            <a:extLst>
              <a:ext uri="{FF2B5EF4-FFF2-40B4-BE49-F238E27FC236}">
                <a16:creationId xmlns:a16="http://schemas.microsoft.com/office/drawing/2014/main" id="{7F953BA1-3858-4718-B88D-628C740F4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29" y="5944403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210;p3">
            <a:extLst>
              <a:ext uri="{FF2B5EF4-FFF2-40B4-BE49-F238E27FC236}">
                <a16:creationId xmlns:a16="http://schemas.microsoft.com/office/drawing/2014/main" id="{81DDF4AC-E297-45E1-8736-3FEB23B49AA5}"/>
              </a:ext>
            </a:extLst>
          </p:cNvPr>
          <p:cNvSpPr txBox="1"/>
          <p:nvPr/>
        </p:nvSpPr>
        <p:spPr>
          <a:xfrm>
            <a:off x="5913474" y="5971928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na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BE9359CA-3D9B-4BFB-BF4F-B2B72F92F9F8}"/>
              </a:ext>
            </a:extLst>
          </p:cNvPr>
          <p:cNvSpPr/>
          <p:nvPr/>
        </p:nvSpPr>
        <p:spPr>
          <a:xfrm>
            <a:off x="1596615" y="5587662"/>
            <a:ext cx="2470434" cy="932352"/>
          </a:xfrm>
          <a:prstGeom prst="wedgeRoundRectCallout">
            <a:avLst>
              <a:gd name="adj1" fmla="val -51133"/>
              <a:gd name="adj2" fmla="val -8912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i, u</a:t>
            </a: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weak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vowels</a:t>
            </a:r>
          </a:p>
        </p:txBody>
      </p:sp>
      <p:pic>
        <p:nvPicPr>
          <p:cNvPr id="24" name="Picture 23" descr="La Cadena De, Enlaces, Conexión, Metal">
            <a:extLst>
              <a:ext uri="{FF2B5EF4-FFF2-40B4-BE49-F238E27FC236}">
                <a16:creationId xmlns:a16="http://schemas.microsoft.com/office/drawing/2014/main" id="{C928B97B-B5AE-4802-9B95-FD5D4E90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209">
            <a:off x="260131" y="4085324"/>
            <a:ext cx="1566165" cy="13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34C68F-3B30-4946-AE3F-39155722A02C}"/>
              </a:ext>
            </a:extLst>
          </p:cNvPr>
          <p:cNvSpPr/>
          <p:nvPr/>
        </p:nvSpPr>
        <p:spPr>
          <a:xfrm>
            <a:off x="3457761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95EBF7-3B6A-42C6-AECC-4494AC7CB825}"/>
              </a:ext>
            </a:extLst>
          </p:cNvPr>
          <p:cNvSpPr/>
          <p:nvPr/>
        </p:nvSpPr>
        <p:spPr>
          <a:xfrm>
            <a:off x="4009845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E2EA6-ADBC-440D-B5E6-1A2CFDFA297A}"/>
              </a:ext>
            </a:extLst>
          </p:cNvPr>
          <p:cNvSpPr/>
          <p:nvPr/>
        </p:nvSpPr>
        <p:spPr>
          <a:xfrm>
            <a:off x="4574322" y="365845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31FA4-1F54-4CDD-9F51-CDE6882D366B}"/>
              </a:ext>
            </a:extLst>
          </p:cNvPr>
          <p:cNvSpPr txBox="1"/>
          <p:nvPr/>
        </p:nvSpPr>
        <p:spPr>
          <a:xfrm>
            <a:off x="393204" y="4578767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FFFD65-1AC0-4DD9-89C2-2CACD8BFC4F4}"/>
              </a:ext>
            </a:extLst>
          </p:cNvPr>
          <p:cNvSpPr txBox="1"/>
          <p:nvPr/>
        </p:nvSpPr>
        <p:spPr>
          <a:xfrm>
            <a:off x="1430514" y="4556681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30" name="Picture 29">
            <a:hlinkClick r:id="" action="ppaction://noaction">
              <a:snd r:embed="rId13" name="s3_6.wav"/>
            </a:hlinkClick>
            <a:extLst>
              <a:ext uri="{FF2B5EF4-FFF2-40B4-BE49-F238E27FC236}">
                <a16:creationId xmlns:a16="http://schemas.microsoft.com/office/drawing/2014/main" id="{B3155ADF-5C6E-4650-8119-1FB79EC0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306" y="4196370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4" name="s3_7.wav"/>
            </a:hlinkClick>
            <a:extLst>
              <a:ext uri="{FF2B5EF4-FFF2-40B4-BE49-F238E27FC236}">
                <a16:creationId xmlns:a16="http://schemas.microsoft.com/office/drawing/2014/main" id="{2751B498-F788-45F6-90AC-6B3468A91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095" y="5012117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5" name="s3_8.wav"/>
            </a:hlinkClick>
            <a:extLst>
              <a:ext uri="{FF2B5EF4-FFF2-40B4-BE49-F238E27FC236}">
                <a16:creationId xmlns:a16="http://schemas.microsoft.com/office/drawing/2014/main" id="{4E083B04-5F1C-4695-835F-051E71044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306" y="5938174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B49FD0D1-78C3-487A-986B-D8744E3059D5}"/>
              </a:ext>
            </a:extLst>
          </p:cNvPr>
          <p:cNvSpPr txBox="1"/>
          <p:nvPr/>
        </p:nvSpPr>
        <p:spPr>
          <a:xfrm>
            <a:off x="9396295" y="4163886"/>
            <a:ext cx="15083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4EC26264-E659-4852-826D-4AE979D1DE33}"/>
              </a:ext>
            </a:extLst>
          </p:cNvPr>
          <p:cNvSpPr txBox="1"/>
          <p:nvPr/>
        </p:nvSpPr>
        <p:spPr>
          <a:xfrm>
            <a:off x="9372873" y="5014634"/>
            <a:ext cx="168530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limp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210;p3">
            <a:extLst>
              <a:ext uri="{FF2B5EF4-FFF2-40B4-BE49-F238E27FC236}">
                <a16:creationId xmlns:a16="http://schemas.microsoft.com/office/drawing/2014/main" id="{9AAF2456-839F-40AD-BEE2-FE7C824BB3D2}"/>
              </a:ext>
            </a:extLst>
          </p:cNvPr>
          <p:cNvSpPr txBox="1"/>
          <p:nvPr/>
        </p:nvSpPr>
        <p:spPr>
          <a:xfrm>
            <a:off x="9369084" y="594069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io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9599B4E-90B2-4E6F-9875-BB454AAAC8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40" y="3876975"/>
            <a:ext cx="736753" cy="7761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BDC8E2E-1191-4CCD-810C-04D277DE70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03" y="4722032"/>
            <a:ext cx="1002674" cy="9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E177D-6D50-42B7-B12C-4B5DB33821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75" y="5989235"/>
            <a:ext cx="470848" cy="474182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9517B27-63B9-4F94-AC63-5DB4BA048D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18" y="5767451"/>
            <a:ext cx="587822" cy="500108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6D212840-DDB7-45D2-A80D-99969177F1DE}"/>
              </a:ext>
            </a:extLst>
          </p:cNvPr>
          <p:cNvSpPr txBox="1"/>
          <p:nvPr/>
        </p:nvSpPr>
        <p:spPr>
          <a:xfrm>
            <a:off x="5364155" y="331630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</p:spTree>
    <p:extLst>
      <p:ext uri="{BB962C8B-B14F-4D97-AF65-F5344CB8AC3E}">
        <p14:creationId xmlns:p14="http://schemas.microsoft.com/office/powerpoint/2010/main" val="15513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2" grpId="0"/>
      <p:bldP spid="55" grpId="0"/>
      <p:bldP spid="56" grpId="0" animBg="1"/>
      <p:bldP spid="58" grpId="0"/>
      <p:bldP spid="63" grpId="0"/>
      <p:bldP spid="65" grpId="0" animBg="1"/>
      <p:bldP spid="25" grpId="0" animBg="1"/>
      <p:bldP spid="26" grpId="0" animBg="1"/>
      <p:bldP spid="27" grpId="0" animBg="1"/>
      <p:bldP spid="4" grpId="0"/>
      <p:bldP spid="29" grpId="0"/>
      <p:bldP spid="33" grpId="0"/>
      <p:bldP spid="34" grpId="0"/>
      <p:bldP spid="3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6B95C26D-4307-465F-90A6-412A6D362C89}"/>
              </a:ext>
            </a:extLst>
          </p:cNvPr>
          <p:cNvSpPr txBox="1"/>
          <p:nvPr/>
        </p:nvSpPr>
        <p:spPr>
          <a:xfrm>
            <a:off x="282562" y="924457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3rd person plural [they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10885CF2-FF6F-4CB5-9246-C9D30B83FFE1}"/>
              </a:ext>
            </a:extLst>
          </p:cNvPr>
          <p:cNvSpPr txBox="1"/>
          <p:nvPr/>
        </p:nvSpPr>
        <p:spPr>
          <a:xfrm>
            <a:off x="379571" y="1619028"/>
            <a:ext cx="11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5791F-0E6B-4DB1-978C-F687F7789D3C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6C2E7-4968-4910-A93C-DE35D0A212CC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lang="en-GB" sz="28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EF4386-9B22-40B1-A7EE-EF2C86F400DD}"/>
              </a:ext>
            </a:extLst>
          </p:cNvPr>
          <p:cNvSpPr txBox="1"/>
          <p:nvPr/>
        </p:nvSpPr>
        <p:spPr>
          <a:xfrm>
            <a:off x="7146211" y="3861117"/>
            <a:ext cx="4168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CED9F-A417-4B7C-A896-E532CDB2487E}"/>
              </a:ext>
            </a:extLst>
          </p:cNvPr>
          <p:cNvSpPr txBox="1"/>
          <p:nvPr/>
        </p:nvSpPr>
        <p:spPr>
          <a:xfrm>
            <a:off x="7997826" y="4304612"/>
            <a:ext cx="1063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6C8C7-379F-4BE6-97DC-F8211D36B965}"/>
              </a:ext>
            </a:extLst>
          </p:cNvPr>
          <p:cNvSpPr txBox="1"/>
          <p:nvPr/>
        </p:nvSpPr>
        <p:spPr>
          <a:xfrm>
            <a:off x="852619" y="3830360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 traits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971FD0-9834-4366-AC5E-CC3C7839CC14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location or 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describe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temporary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state,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832946-072E-4586-A0AD-264965526D22}"/>
              </a:ext>
            </a:extLst>
          </p:cNvPr>
          <p:cNvSpPr txBox="1"/>
          <p:nvPr/>
        </p:nvSpPr>
        <p:spPr>
          <a:xfrm>
            <a:off x="470066" y="5157656"/>
            <a:ext cx="5625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permanent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attribute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6F4596-4132-43C4-A8D9-A2E72E264897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22" name="Title 1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FDEFAEAB-A6DD-2EAA-C05D-2143B34A5D12}"/>
              </a:ext>
            </a:extLst>
          </p:cNvPr>
          <p:cNvSpPr txBox="1">
            <a:spLocks/>
          </p:cNvSpPr>
          <p:nvPr/>
        </p:nvSpPr>
        <p:spPr>
          <a:xfrm>
            <a:off x="282562" y="19876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5400" b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| están</a:t>
            </a:r>
            <a:endParaRPr lang="en-GB" sz="5400" b="1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171;p8">
            <a:extLst>
              <a:ext uri="{FF2B5EF4-FFF2-40B4-BE49-F238E27FC236}">
                <a16:creationId xmlns:a16="http://schemas.microsoft.com/office/drawing/2014/main" id="{8E3F6B7C-6537-4C6D-AE23-51CF0F435367}"/>
              </a:ext>
            </a:extLst>
          </p:cNvPr>
          <p:cNvSpPr txBox="1"/>
          <p:nvPr/>
        </p:nvSpPr>
        <p:spPr>
          <a:xfrm>
            <a:off x="7997826" y="2725915"/>
            <a:ext cx="1518088" cy="707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A7B89651-6B6E-49DA-88BB-1BA484BFCA91}"/>
              </a:ext>
            </a:extLst>
          </p:cNvPr>
          <p:cNvSpPr txBox="1"/>
          <p:nvPr/>
        </p:nvSpPr>
        <p:spPr>
          <a:xfrm>
            <a:off x="2263562" y="2714649"/>
            <a:ext cx="1019471" cy="707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952E99D5-5E61-466B-918A-5B5F9B71CF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891D73B0-E900-4849-B773-4125DA883498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831C92A7-8B66-4054-B7D4-1225E9061A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23682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260088A1-F305-4A7A-B41E-B731A672A40C}"/>
              </a:ext>
            </a:extLst>
          </p:cNvPr>
          <p:cNvSpPr txBox="1"/>
          <p:nvPr/>
        </p:nvSpPr>
        <p:spPr>
          <a:xfrm>
            <a:off x="6684754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7E546934-FE76-401C-8463-C6ABA67309EB}"/>
              </a:ext>
            </a:extLst>
          </p:cNvPr>
          <p:cNvSpPr txBox="1"/>
          <p:nvPr/>
        </p:nvSpPr>
        <p:spPr>
          <a:xfrm>
            <a:off x="1129134" y="2897847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 dirty="0"/>
          </a:p>
        </p:txBody>
      </p:sp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DE1590B-31FC-48B3-B547-618FC043EBA8}"/>
              </a:ext>
            </a:extLst>
          </p:cNvPr>
          <p:cNvSpPr txBox="1"/>
          <p:nvPr/>
        </p:nvSpPr>
        <p:spPr>
          <a:xfrm>
            <a:off x="6684754" y="2862660"/>
            <a:ext cx="284378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7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7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sz="2700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DE8CB55-5F49-4099-8220-EC570FB4A191}"/>
              </a:ext>
            </a:extLst>
          </p:cNvPr>
          <p:cNvSpPr/>
          <p:nvPr/>
        </p:nvSpPr>
        <p:spPr>
          <a:xfrm>
            <a:off x="9717264" y="3912518"/>
            <a:ext cx="2302456" cy="924527"/>
          </a:xfrm>
          <a:prstGeom prst="wedgeRoundRectCallout">
            <a:avLst>
              <a:gd name="adj1" fmla="val -39533"/>
              <a:gd name="adj2" fmla="val -1069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⚠ They are calm in general.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A2BF5D-FEB2-4397-B68E-FBC3B325D826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B8B7C124-5095-451C-B512-CD83FF8A7A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ADC33F7A-A7B8-41D9-847D-CC6E1E138272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hoy.</a:t>
            </a:r>
            <a:endParaRPr dirty="0"/>
          </a:p>
        </p:txBody>
      </p:sp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CC90D5C9-D1D9-49EF-938A-A7452EC5F1BC}"/>
              </a:ext>
            </a:extLst>
          </p:cNvPr>
          <p:cNvSpPr txBox="1"/>
          <p:nvPr/>
        </p:nvSpPr>
        <p:spPr>
          <a:xfrm>
            <a:off x="1560295" y="3378468"/>
            <a:ext cx="16368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CFEA2B2A-A6D8-4E73-A5A8-92EC6CE5F190}"/>
              </a:ext>
            </a:extLst>
          </p:cNvPr>
          <p:cNvSpPr txBox="1"/>
          <p:nvPr/>
        </p:nvSpPr>
        <p:spPr>
          <a:xfrm>
            <a:off x="1314600" y="4910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 today.</a:t>
            </a:r>
            <a:endParaRPr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6F1FB57-11D2-48E9-B8EF-4EC4D49D501E}"/>
              </a:ext>
            </a:extLst>
          </p:cNvPr>
          <p:cNvSpPr/>
          <p:nvPr/>
        </p:nvSpPr>
        <p:spPr>
          <a:xfrm>
            <a:off x="5413540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It’s not their natural state; they’re feeling calm today!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81836AA0-5477-4A3A-9949-0619C5D19785}"/>
              </a:ext>
            </a:extLst>
          </p:cNvPr>
          <p:cNvSpPr txBox="1"/>
          <p:nvPr/>
        </p:nvSpPr>
        <p:spPr>
          <a:xfrm>
            <a:off x="655403" y="5543156"/>
            <a:ext cx="46629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BDAD7628-FE75-487E-B067-038DCB36A23F}"/>
              </a:ext>
            </a:extLst>
          </p:cNvPr>
          <p:cNvSpPr txBox="1"/>
          <p:nvPr/>
        </p:nvSpPr>
        <p:spPr>
          <a:xfrm>
            <a:off x="6699597" y="3365198"/>
            <a:ext cx="31148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permanent trait</a:t>
            </a:r>
            <a:endParaRPr dirty="0">
              <a:solidFill>
                <a:srgbClr val="FF0066"/>
              </a:solidFill>
            </a:endParaRP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A58BD20B-A47B-4B9E-806F-8DAB7285A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1" y="4108990"/>
            <a:ext cx="1329600" cy="854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CB079-18AC-4391-81FC-B137C6610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39" y="4097848"/>
            <a:ext cx="1329600" cy="854394"/>
          </a:xfrm>
          <a:prstGeom prst="rect">
            <a:avLst/>
          </a:prstGeom>
        </p:spPr>
      </p:pic>
      <p:pic>
        <p:nvPicPr>
          <p:cNvPr id="8" name="Picture 7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636FCE7E-E725-4DE0-9710-AC6A88DF1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56" y="973896"/>
            <a:ext cx="2564082" cy="1955112"/>
          </a:xfrm>
          <a:prstGeom prst="rect">
            <a:avLst/>
          </a:prstGeom>
        </p:spPr>
      </p:pic>
      <p:pic>
        <p:nvPicPr>
          <p:cNvPr id="32" name="Picture 31" descr="A picture containing circle&#10;&#10;Description automatically generated">
            <a:extLst>
              <a:ext uri="{FF2B5EF4-FFF2-40B4-BE49-F238E27FC236}">
                <a16:creationId xmlns:a16="http://schemas.microsoft.com/office/drawing/2014/main" id="{589F8564-6993-459E-8399-2382C1EB3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36" y="2166875"/>
            <a:ext cx="1329600" cy="8543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1F5AE5-8159-412F-BA74-BAED7E393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4" y="2155733"/>
            <a:ext cx="1329600" cy="854394"/>
          </a:xfrm>
          <a:prstGeom prst="rect">
            <a:avLst/>
          </a:prstGeom>
        </p:spPr>
      </p:pic>
      <p:sp>
        <p:nvSpPr>
          <p:cNvPr id="42" name="Title 1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5813354D-4DAC-B593-DABA-D6D2970F2234}"/>
              </a:ext>
            </a:extLst>
          </p:cNvPr>
          <p:cNvSpPr txBox="1">
            <a:spLocks/>
          </p:cNvSpPr>
          <p:nvPr/>
        </p:nvSpPr>
        <p:spPr>
          <a:xfrm>
            <a:off x="204236" y="54344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5400" b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| están</a:t>
            </a:r>
            <a:endParaRPr lang="en-GB" sz="5400" b="1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B14066BF-2C9A-49B6-9446-31960DAE53A4}"/>
              </a:ext>
            </a:extLst>
          </p:cNvPr>
          <p:cNvGraphicFramePr>
            <a:graphicFrameLocks noGrp="1"/>
          </p:cNvGraphicFramePr>
          <p:nvPr/>
        </p:nvGraphicFramePr>
        <p:xfrm>
          <a:off x="5207560" y="2143245"/>
          <a:ext cx="4044812" cy="4202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4812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</a:tblGrid>
              <a:tr h="72802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363576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12601"/>
                  </a:ext>
                </a:extLst>
              </a:tr>
            </a:tbl>
          </a:graphicData>
        </a:graphic>
      </p:graphicFrame>
      <p:sp>
        <p:nvSpPr>
          <p:cNvPr id="53" name="TextBox 52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8A231654-EF6C-43F8-A375-B0F972D5BB99}"/>
              </a:ext>
            </a:extLst>
          </p:cNvPr>
          <p:cNvSpPr txBox="1"/>
          <p:nvPr/>
        </p:nvSpPr>
        <p:spPr>
          <a:xfrm>
            <a:off x="176493" y="126065"/>
            <a:ext cx="764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Quique: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0D1487-2D69-485D-AF16-DFE5DA9A8EB6}"/>
              </a:ext>
            </a:extLst>
          </p:cNvPr>
          <p:cNvSpPr txBox="1"/>
          <p:nvPr/>
        </p:nvSpPr>
        <p:spPr>
          <a:xfrm>
            <a:off x="2040864" y="1340737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A9402DB1-6E61-4F9B-8AA3-72FEE90DD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904002"/>
              </p:ext>
            </p:extLst>
          </p:nvPr>
        </p:nvGraphicFramePr>
        <p:xfrm>
          <a:off x="289886" y="1900894"/>
          <a:ext cx="4723552" cy="4445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60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86446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2153482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102687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the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9695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BAB62C66-B377-4D67-B866-CBE2FBBF36E8}"/>
              </a:ext>
            </a:extLst>
          </p:cNvPr>
          <p:cNvSpPr txBox="1"/>
          <p:nvPr/>
        </p:nvSpPr>
        <p:spPr>
          <a:xfrm>
            <a:off x="131058" y="792421"/>
            <a:ext cx="9212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verbo: ¿today / location or all the time?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FFBD52-AE42-4C52-975E-F47CFD1F62E5}"/>
              </a:ext>
            </a:extLst>
          </p:cNvPr>
          <p:cNvSpPr txBox="1"/>
          <p:nvPr/>
        </p:nvSpPr>
        <p:spPr>
          <a:xfrm>
            <a:off x="5431806" y="2864724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 (to me)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D97D32-7C6F-4321-A9DC-9A75D63FE99A}"/>
              </a:ext>
            </a:extLst>
          </p:cNvPr>
          <p:cNvSpPr txBox="1"/>
          <p:nvPr/>
        </p:nvSpPr>
        <p:spPr>
          <a:xfrm>
            <a:off x="5398626" y="3523472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class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8B5057-9493-433B-B582-6CB419DBD61E}"/>
              </a:ext>
            </a:extLst>
          </p:cNvPr>
          <p:cNvSpPr txBox="1"/>
          <p:nvPr/>
        </p:nvSpPr>
        <p:spPr>
          <a:xfrm>
            <a:off x="5330087" y="4082110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fast and also calm</a:t>
            </a:r>
          </a:p>
        </p:txBody>
      </p:sp>
      <p:pic>
        <p:nvPicPr>
          <p:cNvPr id="60" name="Picture 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5610FB5-A0B3-43A4-8F8B-321474243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2346" y="3838543"/>
            <a:ext cx="1734863" cy="281915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24B65D-268B-44EA-AA62-A3F8E94A36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63" y="1379172"/>
            <a:ext cx="378733" cy="3429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2C5BF8-0388-40A2-B1BC-E219DA7BC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06" y="2963066"/>
            <a:ext cx="572618" cy="5184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AE53815-0658-4666-84DD-B9AA12A56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2" y="3500625"/>
            <a:ext cx="572618" cy="5184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3B0DA2-0DCF-4516-B39C-4842F8F37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79" y="4043079"/>
            <a:ext cx="572618" cy="51844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7BB4253-D828-4764-8521-39776B4C1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2" y="4602875"/>
            <a:ext cx="572618" cy="51844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A2B7F36-CB1E-44C8-A78B-AEA66AD34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6" y="5155786"/>
            <a:ext cx="572618" cy="51844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F7EB9B9-BE82-4584-9585-4900A87EE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79" y="5705224"/>
            <a:ext cx="572618" cy="51844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5DB14A5-6C62-43D8-AAF3-2E03D63840CB}"/>
              </a:ext>
            </a:extLst>
          </p:cNvPr>
          <p:cNvSpPr txBox="1"/>
          <p:nvPr/>
        </p:nvSpPr>
        <p:spPr>
          <a:xfrm>
            <a:off x="5307714" y="4641906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(too) tired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A1DFF0F-E568-4B4D-942D-E4A55C970DC2}"/>
              </a:ext>
            </a:extLst>
          </p:cNvPr>
          <p:cNvSpPr txBox="1"/>
          <p:nvPr/>
        </p:nvSpPr>
        <p:spPr>
          <a:xfrm>
            <a:off x="5330691" y="5165309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3507C4D-276B-4DB4-A934-28030F11917C}"/>
              </a:ext>
            </a:extLst>
          </p:cNvPr>
          <p:cNvSpPr txBox="1"/>
          <p:nvPr/>
        </p:nvSpPr>
        <p:spPr>
          <a:xfrm>
            <a:off x="5363061" y="5807122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(my) friends</a:t>
            </a:r>
          </a:p>
        </p:txBody>
      </p:sp>
      <p:sp>
        <p:nvSpPr>
          <p:cNvPr id="3" name="Rectangle: Rounded Corners 2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1AD83381-C123-8988-1639-69AD2408C0AC}"/>
              </a:ext>
            </a:extLst>
          </p:cNvPr>
          <p:cNvSpPr/>
          <p:nvPr/>
        </p:nvSpPr>
        <p:spPr>
          <a:xfrm>
            <a:off x="363304" y="2944832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4" name="Rectangle: Rounded Corners 23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50E7080F-BFA8-2087-5A0D-EA7F68F10F8E}"/>
              </a:ext>
            </a:extLst>
          </p:cNvPr>
          <p:cNvSpPr/>
          <p:nvPr/>
        </p:nvSpPr>
        <p:spPr>
          <a:xfrm>
            <a:off x="363304" y="3517051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5" name="Rectangle: Rounded Corners 24">
            <a:hlinkClick r:id="" action="ppaction://noaction">
              <a:snd r:embed="rId10" name="6_5.wav"/>
            </a:hlinkClick>
            <a:extLst>
              <a:ext uri="{FF2B5EF4-FFF2-40B4-BE49-F238E27FC236}">
                <a16:creationId xmlns:a16="http://schemas.microsoft.com/office/drawing/2014/main" id="{5C1BC733-9981-3311-3E2F-F47034E48210}"/>
              </a:ext>
            </a:extLst>
          </p:cNvPr>
          <p:cNvSpPr/>
          <p:nvPr/>
        </p:nvSpPr>
        <p:spPr>
          <a:xfrm>
            <a:off x="363304" y="4083424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hlinkClick r:id="" action="ppaction://noaction">
              <a:snd r:embed="rId11" name="6_6.wav"/>
            </a:hlinkClick>
            <a:extLst>
              <a:ext uri="{FF2B5EF4-FFF2-40B4-BE49-F238E27FC236}">
                <a16:creationId xmlns:a16="http://schemas.microsoft.com/office/drawing/2014/main" id="{13EBF7C7-072A-230A-CEF3-C195B72E54F8}"/>
              </a:ext>
            </a:extLst>
          </p:cNvPr>
          <p:cNvSpPr/>
          <p:nvPr/>
        </p:nvSpPr>
        <p:spPr>
          <a:xfrm>
            <a:off x="363304" y="4653386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Rectangle: Rounded Corners 26">
            <a:hlinkClick r:id="" action="ppaction://noaction">
              <a:snd r:embed="rId12" name="6_7.wav"/>
            </a:hlinkClick>
            <a:extLst>
              <a:ext uri="{FF2B5EF4-FFF2-40B4-BE49-F238E27FC236}">
                <a16:creationId xmlns:a16="http://schemas.microsoft.com/office/drawing/2014/main" id="{2A669EF9-E2C5-E3F0-523A-ACD766C31D54}"/>
              </a:ext>
            </a:extLst>
          </p:cNvPr>
          <p:cNvSpPr/>
          <p:nvPr/>
        </p:nvSpPr>
        <p:spPr>
          <a:xfrm>
            <a:off x="363304" y="5225605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8" name="Rectangle: Rounded Corners 27">
            <a:hlinkClick r:id="" action="ppaction://noaction">
              <a:snd r:embed="rId13" name="6_8.wav"/>
            </a:hlinkClick>
            <a:extLst>
              <a:ext uri="{FF2B5EF4-FFF2-40B4-BE49-F238E27FC236}">
                <a16:creationId xmlns:a16="http://schemas.microsoft.com/office/drawing/2014/main" id="{A007221D-83BA-FDBE-6AFD-CF9CBB60FEF5}"/>
              </a:ext>
            </a:extLst>
          </p:cNvPr>
          <p:cNvSpPr/>
          <p:nvPr/>
        </p:nvSpPr>
        <p:spPr>
          <a:xfrm>
            <a:off x="363304" y="5797128"/>
            <a:ext cx="572618" cy="5184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54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58" grpId="0"/>
      <p:bldP spid="59" grpId="0"/>
      <p:bldP spid="83" grpId="0"/>
      <p:bldP spid="84" grpId="0"/>
      <p:bldP spid="85" grpId="0"/>
      <p:bldP spid="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8" y="162037"/>
            <a:ext cx="11402531" cy="77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and number agreement on adjectives</a:t>
            </a: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72;p8">
            <a:extLst>
              <a:ext uri="{FF2B5EF4-FFF2-40B4-BE49-F238E27FC236}">
                <a16:creationId xmlns:a16="http://schemas.microsoft.com/office/drawing/2014/main" id="{A4D4204D-7393-4A35-AB12-84CFAEB7F096}"/>
              </a:ext>
            </a:extLst>
          </p:cNvPr>
          <p:cNvSpPr txBox="1"/>
          <p:nvPr/>
        </p:nvSpPr>
        <p:spPr>
          <a:xfrm>
            <a:off x="342005" y="265074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Pancho</a:t>
            </a:r>
            <a:r>
              <a:rPr lang="en-GB" sz="25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6" name="Google Shape;174;p8">
            <a:extLst>
              <a:ext uri="{FF2B5EF4-FFF2-40B4-BE49-F238E27FC236}">
                <a16:creationId xmlns:a16="http://schemas.microsoft.com/office/drawing/2014/main" id="{418D9540-F3B4-4A8C-A6B9-8F931B8669E8}"/>
              </a:ext>
            </a:extLst>
          </p:cNvPr>
          <p:cNvSpPr txBox="1"/>
          <p:nvPr/>
        </p:nvSpPr>
        <p:spPr>
          <a:xfrm>
            <a:off x="6148090" y="267116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5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42B9BF3C-8A27-4BC7-9F40-F69316D75084}"/>
              </a:ext>
            </a:extLst>
          </p:cNvPr>
          <p:cNvSpPr txBox="1"/>
          <p:nvPr/>
        </p:nvSpPr>
        <p:spPr>
          <a:xfrm>
            <a:off x="201230" y="1423115"/>
            <a:ext cx="1075426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already know that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‘___’ when the noun described is feminine.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E65520-AF18-4828-A90A-C2880F10DD06}"/>
              </a:ext>
            </a:extLst>
          </p:cNvPr>
          <p:cNvSpPr txBox="1"/>
          <p:nvPr/>
        </p:nvSpPr>
        <p:spPr>
          <a:xfrm>
            <a:off x="274382" y="3375087"/>
            <a:ext cx="11764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, it can describe both masculine and feminine nouns.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3C7393A-B0D2-4B11-821E-EC46FBEC2C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005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7699528-8655-43DB-A32F-4934EF3B4EAE}"/>
              </a:ext>
            </a:extLst>
          </p:cNvPr>
          <p:cNvSpPr txBox="1"/>
          <p:nvPr/>
        </p:nvSpPr>
        <p:spPr>
          <a:xfrm>
            <a:off x="1027596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2F508BAB-7113-4E07-89F7-AF48510C702C}"/>
              </a:ext>
            </a:extLst>
          </p:cNvPr>
          <p:cNvSpPr txBox="1"/>
          <p:nvPr/>
        </p:nvSpPr>
        <p:spPr>
          <a:xfrm>
            <a:off x="1060654" y="4371953"/>
            <a:ext cx="36577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7CDCA74E-22FC-4F5E-BE77-5C47E6252A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7311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C2EE18CD-EE39-410A-B74B-5F9B882FCF85}"/>
              </a:ext>
            </a:extLst>
          </p:cNvPr>
          <p:cNvSpPr txBox="1"/>
          <p:nvPr/>
        </p:nvSpPr>
        <p:spPr>
          <a:xfrm>
            <a:off x="6809102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49AA3518-62DA-490E-AFF0-C66F0C84C0EC}"/>
              </a:ext>
            </a:extLst>
          </p:cNvPr>
          <p:cNvSpPr txBox="1"/>
          <p:nvPr/>
        </p:nvSpPr>
        <p:spPr>
          <a:xfrm>
            <a:off x="6842160" y="4371953"/>
            <a:ext cx="45524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19A23-663E-4E34-B40D-BE8D181F9D27}"/>
              </a:ext>
            </a:extLst>
          </p:cNvPr>
          <p:cNvSpPr txBox="1"/>
          <p:nvPr/>
        </p:nvSpPr>
        <p:spPr>
          <a:xfrm>
            <a:off x="166518" y="5776700"/>
            <a:ext cx="11980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noun we add an___ to these adjectives.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585A78-59EF-4A14-A67A-EF85609A5FB9}"/>
              </a:ext>
            </a:extLst>
          </p:cNvPr>
          <p:cNvSpPr txBox="1"/>
          <p:nvPr/>
        </p:nvSpPr>
        <p:spPr>
          <a:xfrm>
            <a:off x="1314931" y="1688861"/>
            <a:ext cx="54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09FCA2-A687-4618-B9C4-948637D99B46}"/>
              </a:ext>
            </a:extLst>
          </p:cNvPr>
          <p:cNvSpPr txBox="1"/>
          <p:nvPr/>
        </p:nvSpPr>
        <p:spPr>
          <a:xfrm>
            <a:off x="8018455" y="5693858"/>
            <a:ext cx="862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–s</a:t>
            </a:r>
            <a:endParaRPr lang="en-GB" sz="32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DD8F1A6-B6C1-4DBE-A40B-344721F24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9694643" y="2086761"/>
            <a:ext cx="841830" cy="1168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A3F4C1-397D-46EC-80C1-D3DD1985D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67" y="2081992"/>
            <a:ext cx="819667" cy="1137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3A64E1-03AD-4029-A430-4CC225D2B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10614040" y="4053387"/>
            <a:ext cx="841830" cy="1168262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1360507-690F-4A3E-9C2C-49B1AA5116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87" y="3840883"/>
            <a:ext cx="1007757" cy="15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9" name="TextBox 28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ADA5A556-8328-4B6C-871B-B2982F90146A}"/>
              </a:ext>
            </a:extLst>
          </p:cNvPr>
          <p:cNvSpPr txBox="1"/>
          <p:nvPr/>
        </p:nvSpPr>
        <p:spPr>
          <a:xfrm>
            <a:off x="62218" y="254948"/>
            <a:ext cx="9808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Quique describe a sus amigos.</a:t>
            </a:r>
          </a:p>
        </p:txBody>
      </p:sp>
      <p:pic>
        <p:nvPicPr>
          <p:cNvPr id="30" name="Picture 2" descr="Notebook, Diary, Paper, Blank, Ruled, Marker, Bookmark">
            <a:extLst>
              <a:ext uri="{FF2B5EF4-FFF2-40B4-BE49-F238E27FC236}">
                <a16:creationId xmlns:a16="http://schemas.microsoft.com/office/drawing/2014/main" id="{8E5ECFD5-2E89-4C9B-8010-A629FA7F7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35532" y="2025006"/>
            <a:ext cx="4486594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887BB0C-5561-4763-AA81-091B7608FB0C}"/>
              </a:ext>
            </a:extLst>
          </p:cNvPr>
          <p:cNvSpPr txBox="1"/>
          <p:nvPr/>
        </p:nvSpPr>
        <p:spPr>
          <a:xfrm>
            <a:off x="518391" y="2777744"/>
            <a:ext cx="363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Sofía y Eva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tranquil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0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1295B4-6444-436C-8729-222F7EE1F3FB}"/>
              </a:ext>
            </a:extLst>
          </p:cNvPr>
          <p:cNvSpPr txBox="1"/>
          <p:nvPr/>
        </p:nvSpPr>
        <p:spPr>
          <a:xfrm>
            <a:off x="571752" y="3318999"/>
            <a:ext cx="380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 son lent</a:t>
            </a:r>
            <a:r>
              <a:rPr lang="en-GB" sz="2000" b="1" dirty="0">
                <a:solidFill>
                  <a:srgbClr val="002060"/>
                </a:solidFill>
                <a:latin typeface="Ink Free" panose="03080402000500000000" pitchFamily="66" charset="0"/>
              </a:rPr>
              <a:t>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5CC84CF-9BAC-4B10-83F5-84C68BD8963C}"/>
              </a:ext>
            </a:extLst>
          </p:cNvPr>
          <p:cNvSpPr txBox="1"/>
          <p:nvPr/>
        </p:nvSpPr>
        <p:spPr>
          <a:xfrm>
            <a:off x="56749" y="1078651"/>
            <a:ext cx="112658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He’s spilled hot chocolate on it so we can’t see who he’s describing. Sofía &amp; Eva or Rubén &amp; Santi? or could it be either (los dos)?</a:t>
            </a:r>
            <a:endParaRPr lang="en-GB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4E853C-9CC5-42E0-8AB1-95ECCBAA9C46}"/>
              </a:ext>
            </a:extLst>
          </p:cNvPr>
          <p:cNvSpPr txBox="1"/>
          <p:nvPr/>
        </p:nvSpPr>
        <p:spPr>
          <a:xfrm>
            <a:off x="617482" y="3826170"/>
            <a:ext cx="395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trist</a:t>
            </a:r>
            <a:r>
              <a:rPr lang="en-GB" sz="2000" b="1" dirty="0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5096CA-9718-42E0-9AAF-6327CE18E2F2}"/>
              </a:ext>
            </a:extLst>
          </p:cNvPr>
          <p:cNvSpPr txBox="1"/>
          <p:nvPr/>
        </p:nvSpPr>
        <p:spPr>
          <a:xfrm>
            <a:off x="646509" y="4354792"/>
            <a:ext cx="328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Sofía y Eva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0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cansad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2B6724-BEE8-40C5-94A8-457DBD68419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610" b="24121"/>
          <a:stretch/>
        </p:blipFill>
        <p:spPr>
          <a:xfrm>
            <a:off x="305366" y="3014649"/>
            <a:ext cx="1574324" cy="79695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06E03C-79B7-41F2-8ED4-23BA3DAC086F}"/>
              </a:ext>
            </a:extLst>
          </p:cNvPr>
          <p:cNvSpPr txBox="1"/>
          <p:nvPr/>
        </p:nvSpPr>
        <p:spPr>
          <a:xfrm>
            <a:off x="497273" y="5145880"/>
            <a:ext cx="377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Sofía y Eva son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inteligent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0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C970AE-C09B-4229-891C-ADF8DA01CEAC}"/>
              </a:ext>
            </a:extLst>
          </p:cNvPr>
          <p:cNvSpPr txBox="1"/>
          <p:nvPr/>
        </p:nvSpPr>
        <p:spPr>
          <a:xfrm>
            <a:off x="655066" y="5663071"/>
            <a:ext cx="363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son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amabl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graphicFrame>
        <p:nvGraphicFramePr>
          <p:cNvPr id="65" name="Table 2">
            <a:extLst>
              <a:ext uri="{FF2B5EF4-FFF2-40B4-BE49-F238E27FC236}">
                <a16:creationId xmlns:a16="http://schemas.microsoft.com/office/drawing/2014/main" id="{1ECF83C0-E002-4540-A971-F440618B623D}"/>
              </a:ext>
            </a:extLst>
          </p:cNvPr>
          <p:cNvGraphicFramePr>
            <a:graphicFrameLocks noGrp="1"/>
          </p:cNvGraphicFramePr>
          <p:nvPr/>
        </p:nvGraphicFramePr>
        <p:xfrm>
          <a:off x="4279074" y="2632911"/>
          <a:ext cx="3667455" cy="4091013"/>
        </p:xfrm>
        <a:graphic>
          <a:graphicData uri="http://schemas.openxmlformats.org/drawingml/2006/table">
            <a:tbl>
              <a:tblPr firstRow="1" bandRow="1"/>
              <a:tblGrid>
                <a:gridCol w="1229768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293419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144268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</a:tblGrid>
              <a:tr h="115632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Eva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 y Santi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66" name="Picture 2" descr="Check Mark, Checkbox, Check, Tick, Yes">
            <a:extLst>
              <a:ext uri="{FF2B5EF4-FFF2-40B4-BE49-F238E27FC236}">
                <a16:creationId xmlns:a16="http://schemas.microsoft.com/office/drawing/2014/main" id="{AD63A8A6-22EA-4497-8158-9392479A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68" y="3841718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9BDB993-3A73-46A4-955F-D926DC8F8783}"/>
              </a:ext>
            </a:extLst>
          </p:cNvPr>
          <p:cNvSpPr txBox="1"/>
          <p:nvPr/>
        </p:nvSpPr>
        <p:spPr>
          <a:xfrm>
            <a:off x="10629404" y="3743484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calm</a:t>
            </a:r>
          </a:p>
        </p:txBody>
      </p:sp>
      <p:pic>
        <p:nvPicPr>
          <p:cNvPr id="68" name="Picture 2" descr="Check Mark, Checkbox, Check, Tick, Yes">
            <a:extLst>
              <a:ext uri="{FF2B5EF4-FFF2-40B4-BE49-F238E27FC236}">
                <a16:creationId xmlns:a16="http://schemas.microsoft.com/office/drawing/2014/main" id="{1C8E013C-B6EE-4D6E-A656-83BE577A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68" y="435479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785534B-B673-4CDE-A614-A74292BA2FD9}"/>
              </a:ext>
            </a:extLst>
          </p:cNvPr>
          <p:cNvSpPr txBox="1"/>
          <p:nvPr/>
        </p:nvSpPr>
        <p:spPr>
          <a:xfrm>
            <a:off x="10596152" y="4305506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slow</a:t>
            </a:r>
          </a:p>
        </p:txBody>
      </p:sp>
      <p:pic>
        <p:nvPicPr>
          <p:cNvPr id="70" name="Picture 2" descr="Check Mark, Checkbox, Check, Tick, Yes">
            <a:extLst>
              <a:ext uri="{FF2B5EF4-FFF2-40B4-BE49-F238E27FC236}">
                <a16:creationId xmlns:a16="http://schemas.microsoft.com/office/drawing/2014/main" id="{FD530B2F-53EE-4C7A-9DCE-5F18A338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30" y="4839075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2BAE32D-8BAE-4EA6-A1B0-A817E05CED7F}"/>
              </a:ext>
            </a:extLst>
          </p:cNvPr>
          <p:cNvSpPr txBox="1"/>
          <p:nvPr/>
        </p:nvSpPr>
        <p:spPr>
          <a:xfrm>
            <a:off x="10596152" y="4716006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sad</a:t>
            </a:r>
          </a:p>
        </p:txBody>
      </p:sp>
      <p:pic>
        <p:nvPicPr>
          <p:cNvPr id="72" name="Picture 2" descr="Check Mark, Checkbox, Check, Tick, Yes">
            <a:extLst>
              <a:ext uri="{FF2B5EF4-FFF2-40B4-BE49-F238E27FC236}">
                <a16:creationId xmlns:a16="http://schemas.microsoft.com/office/drawing/2014/main" id="{A79846DF-D393-442D-9742-7FB8DBA1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16" y="529364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C89EDA8-E89B-4E7E-A58B-2D3F76770054}"/>
              </a:ext>
            </a:extLst>
          </p:cNvPr>
          <p:cNvSpPr txBox="1"/>
          <p:nvPr/>
        </p:nvSpPr>
        <p:spPr>
          <a:xfrm>
            <a:off x="10637197" y="5287819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pic>
        <p:nvPicPr>
          <p:cNvPr id="74" name="Picture 2" descr="Check Mark, Checkbox, Check, Tick, Yes">
            <a:extLst>
              <a:ext uri="{FF2B5EF4-FFF2-40B4-BE49-F238E27FC236}">
                <a16:creationId xmlns:a16="http://schemas.microsoft.com/office/drawing/2014/main" id="{A25D8CEC-0192-4CEB-9373-562DD7C8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91" y="5792850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F34082C-E89B-40E4-8563-5CC65F0510E0}"/>
              </a:ext>
            </a:extLst>
          </p:cNvPr>
          <p:cNvSpPr txBox="1"/>
          <p:nvPr/>
        </p:nvSpPr>
        <p:spPr>
          <a:xfrm>
            <a:off x="10553964" y="5771119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76" name="Picture 2" descr="Check Mark, Checkbox, Check, Tick, Yes">
            <a:extLst>
              <a:ext uri="{FF2B5EF4-FFF2-40B4-BE49-F238E27FC236}">
                <a16:creationId xmlns:a16="http://schemas.microsoft.com/office/drawing/2014/main" id="{76F64B20-3BB2-4C80-BA66-B75AFEB7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70" y="6356749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809A306-6A48-48BE-B6E0-EE9224B80DB0}"/>
              </a:ext>
            </a:extLst>
          </p:cNvPr>
          <p:cNvSpPr txBox="1"/>
          <p:nvPr/>
        </p:nvSpPr>
        <p:spPr>
          <a:xfrm>
            <a:off x="10587684" y="6250650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kind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039AD06-8301-46FC-B9A6-B582DC499F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693" y="2619215"/>
            <a:ext cx="1738707" cy="62184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48F76E1-39CA-4BD3-A3C7-9D6934EB98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690" y="3708859"/>
            <a:ext cx="1603387" cy="621846"/>
          </a:xfrm>
          <a:prstGeom prst="rect">
            <a:avLst/>
          </a:prstGeom>
        </p:spPr>
      </p:pic>
      <p:pic>
        <p:nvPicPr>
          <p:cNvPr id="80" name="Picture 7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0E80E21-E270-4812-A2B1-0FF40FF9E6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51075" y="16997"/>
            <a:ext cx="843791" cy="137116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3FE3E37-F033-4D5F-86A8-7E00446EEF2D}"/>
              </a:ext>
            </a:extLst>
          </p:cNvPr>
          <p:cNvSpPr txBox="1"/>
          <p:nvPr/>
        </p:nvSpPr>
        <p:spPr>
          <a:xfrm>
            <a:off x="5531000" y="2032377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080DFB-41FD-4629-B07C-9FF03C2BF6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99" y="2070812"/>
            <a:ext cx="378733" cy="3429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54B01088-2B1D-407B-9E26-BC359226BAA0}"/>
              </a:ext>
            </a:extLst>
          </p:cNvPr>
          <p:cNvSpPr txBox="1"/>
          <p:nvPr/>
        </p:nvSpPr>
        <p:spPr>
          <a:xfrm>
            <a:off x="10599183" y="231514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¡extra!</a:t>
            </a:r>
          </a:p>
        </p:txBody>
      </p:sp>
      <p:pic>
        <p:nvPicPr>
          <p:cNvPr id="84" name="Picture 2" descr="Cup, Icons, Medal, Win, Game, The Competition, Award">
            <a:extLst>
              <a:ext uri="{FF2B5EF4-FFF2-40B4-BE49-F238E27FC236}">
                <a16:creationId xmlns:a16="http://schemas.microsoft.com/office/drawing/2014/main" id="{816DC424-B0F8-4B8E-9192-4AE44AD5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50" y="2324674"/>
            <a:ext cx="437493" cy="4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C338BA6-6A7C-4DCD-A6C2-49BF39C1604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610" b="24121"/>
          <a:stretch/>
        </p:blipFill>
        <p:spPr>
          <a:xfrm>
            <a:off x="695528" y="3076661"/>
            <a:ext cx="1574324" cy="79695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14B809-5D03-424E-98DF-6868BF069C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551" y="3716146"/>
            <a:ext cx="1603387" cy="6218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98544DB-F93C-4B23-B962-3125E52F57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871" y="4262853"/>
            <a:ext cx="1603387" cy="62184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7A2CC3E-F745-4FF1-BD4E-70B99A82C3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733" y="4270140"/>
            <a:ext cx="1531190" cy="62184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5B42D7F-7608-4287-ACEB-BE0A17B1DB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031" y="5017736"/>
            <a:ext cx="1603387" cy="6218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8C7D7A3-A2FD-44B4-A604-319687293F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893" y="5025023"/>
            <a:ext cx="1313414" cy="62184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4161117-103B-460C-B786-68AFB2B27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929" y="5589543"/>
            <a:ext cx="1603387" cy="6218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31CB067-B393-4194-9C5B-24314EA781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790" y="5596830"/>
            <a:ext cx="1603387" cy="621846"/>
          </a:xfrm>
          <a:prstGeom prst="rect">
            <a:avLst/>
          </a:prstGeom>
        </p:spPr>
      </p:pic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F7A2AB41-B7B3-40AF-BA8E-C59DDF1D2AB5}"/>
              </a:ext>
            </a:extLst>
          </p:cNvPr>
          <p:cNvGraphicFramePr>
            <a:graphicFrameLocks noGrp="1"/>
          </p:cNvGraphicFramePr>
          <p:nvPr/>
        </p:nvGraphicFramePr>
        <p:xfrm>
          <a:off x="10577910" y="2882704"/>
          <a:ext cx="1538036" cy="3931918"/>
        </p:xfrm>
        <a:graphic>
          <a:graphicData uri="http://schemas.openxmlformats.org/drawingml/2006/table">
            <a:tbl>
              <a:tblPr firstRow="1" bandRow="1"/>
              <a:tblGrid>
                <a:gridCol w="1538036">
                  <a:extLst>
                    <a:ext uri="{9D8B030D-6E8A-4147-A177-3AD203B41FA5}">
                      <a16:colId xmlns:a16="http://schemas.microsoft.com/office/drawing/2014/main" val="230911178"/>
                    </a:ext>
                  </a:extLst>
                </a:gridCol>
              </a:tblGrid>
              <a:tr h="8631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206997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762062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43296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711950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22055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878898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696856"/>
                  </a:ext>
                </a:extLst>
              </a:tr>
            </a:tbl>
          </a:graphicData>
        </a:graphic>
      </p:graphicFrame>
      <p:pic>
        <p:nvPicPr>
          <p:cNvPr id="94" name="Picture 2" descr="Check Mark, Checkbox, Check, Tick, Yes">
            <a:extLst>
              <a:ext uri="{FF2B5EF4-FFF2-40B4-BE49-F238E27FC236}">
                <a16:creationId xmlns:a16="http://schemas.microsoft.com/office/drawing/2014/main" id="{F0719AA0-BF2B-49F4-9A5B-35EC3242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648" y="384257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heck Mark, Checkbox, Check, Tick, Yes">
            <a:extLst>
              <a:ext uri="{FF2B5EF4-FFF2-40B4-BE49-F238E27FC236}">
                <a16:creationId xmlns:a16="http://schemas.microsoft.com/office/drawing/2014/main" id="{B9781D8C-A867-47C6-B282-F5BB8F86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53" y="4374938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heck Mark, Checkbox, Check, Tick, Yes">
            <a:extLst>
              <a:ext uri="{FF2B5EF4-FFF2-40B4-BE49-F238E27FC236}">
                <a16:creationId xmlns:a16="http://schemas.microsoft.com/office/drawing/2014/main" id="{8336C57E-D468-48D4-90D8-9433E3B5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09" y="4828209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heck Mark, Checkbox, Check, Tick, Yes">
            <a:extLst>
              <a:ext uri="{FF2B5EF4-FFF2-40B4-BE49-F238E27FC236}">
                <a16:creationId xmlns:a16="http://schemas.microsoft.com/office/drawing/2014/main" id="{AA5A25A6-F2BA-4077-8CED-462FAFFB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28" y="534346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heck Mark, Checkbox, Check, Tick, Yes">
            <a:extLst>
              <a:ext uri="{FF2B5EF4-FFF2-40B4-BE49-F238E27FC236}">
                <a16:creationId xmlns:a16="http://schemas.microsoft.com/office/drawing/2014/main" id="{CDF991E4-AD8A-403A-8402-2126AAE5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53" y="582676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heck Mark, Checkbox, Check, Tick, Yes">
            <a:extLst>
              <a:ext uri="{FF2B5EF4-FFF2-40B4-BE49-F238E27FC236}">
                <a16:creationId xmlns:a16="http://schemas.microsoft.com/office/drawing/2014/main" id="{E942EFB4-B514-49C4-A867-C932FBCD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66" y="630629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3DDC94F0-A850-4A40-B7E8-4327508BD976}"/>
              </a:ext>
            </a:extLst>
          </p:cNvPr>
          <p:cNvGraphicFramePr>
            <a:graphicFrameLocks noGrp="1"/>
          </p:cNvGraphicFramePr>
          <p:nvPr/>
        </p:nvGraphicFramePr>
        <p:xfrm>
          <a:off x="8059612" y="2659663"/>
          <a:ext cx="2288536" cy="4091013"/>
        </p:xfrm>
        <a:graphic>
          <a:graphicData uri="http://schemas.openxmlformats.org/drawingml/2006/table">
            <a:tbl>
              <a:tblPr firstRow="1" bandRow="1"/>
              <a:tblGrid>
                <a:gridCol w="1144268">
                  <a:extLst>
                    <a:ext uri="{9D8B030D-6E8A-4147-A177-3AD203B41FA5}">
                      <a16:colId xmlns:a16="http://schemas.microsoft.com/office/drawing/2014/main" val="2394844127"/>
                    </a:ext>
                  </a:extLst>
                </a:gridCol>
                <a:gridCol w="1144268">
                  <a:extLst>
                    <a:ext uri="{9D8B030D-6E8A-4147-A177-3AD203B41FA5}">
                      <a16:colId xmlns:a16="http://schemas.microsoft.com/office/drawing/2014/main" val="3527640893"/>
                    </a:ext>
                  </a:extLst>
                </a:gridCol>
              </a:tblGrid>
              <a:tr h="1156323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977395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680103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176107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63294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685926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27856"/>
                  </a:ext>
                </a:extLst>
              </a:tr>
              <a:tr h="489115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60055"/>
                  </a:ext>
                </a:extLst>
              </a:tr>
            </a:tbl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F00FAD77-D642-40E3-A3D8-EDA889C73F6E}"/>
              </a:ext>
            </a:extLst>
          </p:cNvPr>
          <p:cNvSpPr txBox="1"/>
          <p:nvPr/>
        </p:nvSpPr>
        <p:spPr>
          <a:xfrm>
            <a:off x="8377333" y="2095995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91FCD47-0F27-403E-ABF8-7883CA62637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732" y="2134430"/>
            <a:ext cx="378733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7" grpId="0"/>
      <p:bldP spid="69" grpId="0"/>
      <p:bldP spid="71" grpId="0"/>
      <p:bldP spid="73" grpId="0"/>
      <p:bldP spid="75" grpId="0"/>
      <p:bldP spid="77" grpId="0"/>
      <p:bldP spid="81" grpId="0"/>
      <p:bldP spid="83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hlinkClick r:id="" action="ppaction://noaction">
              <a:snd r:embed="rId4" name="10_1.wav"/>
            </a:hlinkClick>
            <a:extLst>
              <a:ext uri="{FF2B5EF4-FFF2-40B4-BE49-F238E27FC236}">
                <a16:creationId xmlns:a16="http://schemas.microsoft.com/office/drawing/2014/main" id="{41CF12CD-F02D-42A8-A4B5-25099158FCE2}"/>
              </a:ext>
            </a:extLst>
          </p:cNvPr>
          <p:cNvSpPr txBox="1"/>
          <p:nvPr/>
        </p:nvSpPr>
        <p:spPr>
          <a:xfrm>
            <a:off x="123528" y="69010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🗣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EAA76C2-143D-4B83-92EC-F73899958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7" name="Google Shape;696;p62">
            <a:extLst>
              <a:ext uri="{FF2B5EF4-FFF2-40B4-BE49-F238E27FC236}">
                <a16:creationId xmlns:a16="http://schemas.microsoft.com/office/drawing/2014/main" id="{9E182D88-FB82-463D-A819-F9D953B7A298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38" name="Google Shape;695;p62">
            <a:extLst>
              <a:ext uri="{FF2B5EF4-FFF2-40B4-BE49-F238E27FC236}">
                <a16:creationId xmlns:a16="http://schemas.microsoft.com/office/drawing/2014/main" id="{D4D3D14F-42E6-48A6-8B93-83D4EEC8EE11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697;p62">
            <a:extLst>
              <a:ext uri="{FF2B5EF4-FFF2-40B4-BE49-F238E27FC236}">
                <a16:creationId xmlns:a16="http://schemas.microsoft.com/office/drawing/2014/main" id="{912FCF6F-6070-4B52-8BDC-AE753B525F20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698;p62">
            <a:extLst>
              <a:ext uri="{FF2B5EF4-FFF2-40B4-BE49-F238E27FC236}">
                <a16:creationId xmlns:a16="http://schemas.microsoft.com/office/drawing/2014/main" id="{1F0724DE-8983-4BFA-A87A-800E07B11A08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1;p62">
            <a:extLst>
              <a:ext uri="{FF2B5EF4-FFF2-40B4-BE49-F238E27FC236}">
                <a16:creationId xmlns:a16="http://schemas.microsoft.com/office/drawing/2014/main" id="{34DE56F5-310A-4E0E-A205-951E86CEC5E6}"/>
              </a:ext>
            </a:extLst>
          </p:cNvPr>
          <p:cNvSpPr/>
          <p:nvPr/>
        </p:nvSpPr>
        <p:spPr>
          <a:xfrm>
            <a:off x="7998265" y="4968723"/>
            <a:ext cx="1127073" cy="793650"/>
          </a:xfrm>
          <a:custGeom>
            <a:avLst/>
            <a:gdLst>
              <a:gd name="connsiteX0" fmla="*/ 0 w 1127073"/>
              <a:gd name="connsiteY0" fmla="*/ 0 h 793650"/>
              <a:gd name="connsiteX1" fmla="*/ 574807 w 1127073"/>
              <a:gd name="connsiteY1" fmla="*/ 0 h 793650"/>
              <a:gd name="connsiteX2" fmla="*/ 1127073 w 1127073"/>
              <a:gd name="connsiteY2" fmla="*/ 0 h 793650"/>
              <a:gd name="connsiteX3" fmla="*/ 1127073 w 1127073"/>
              <a:gd name="connsiteY3" fmla="*/ 404762 h 793650"/>
              <a:gd name="connsiteX4" fmla="*/ 1127073 w 1127073"/>
              <a:gd name="connsiteY4" fmla="*/ 793650 h 793650"/>
              <a:gd name="connsiteX5" fmla="*/ 552266 w 1127073"/>
              <a:gd name="connsiteY5" fmla="*/ 793650 h 793650"/>
              <a:gd name="connsiteX6" fmla="*/ 0 w 1127073"/>
              <a:gd name="connsiteY6" fmla="*/ 793650 h 793650"/>
              <a:gd name="connsiteX7" fmla="*/ 0 w 1127073"/>
              <a:gd name="connsiteY7" fmla="*/ 380952 h 793650"/>
              <a:gd name="connsiteX8" fmla="*/ 0 w 1127073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3" h="793650" fill="none" extrusionOk="0">
                <a:moveTo>
                  <a:pt x="0" y="0"/>
                </a:moveTo>
                <a:cubicBezTo>
                  <a:pt x="174170" y="-68259"/>
                  <a:pt x="369735" y="16640"/>
                  <a:pt x="574807" y="0"/>
                </a:cubicBezTo>
                <a:cubicBezTo>
                  <a:pt x="779879" y="-16640"/>
                  <a:pt x="859525" y="8847"/>
                  <a:pt x="1127073" y="0"/>
                </a:cubicBezTo>
                <a:cubicBezTo>
                  <a:pt x="1138333" y="151052"/>
                  <a:pt x="1098427" y="309160"/>
                  <a:pt x="1127073" y="404762"/>
                </a:cubicBezTo>
                <a:cubicBezTo>
                  <a:pt x="1155719" y="500364"/>
                  <a:pt x="1083893" y="644024"/>
                  <a:pt x="1127073" y="793650"/>
                </a:cubicBezTo>
                <a:cubicBezTo>
                  <a:pt x="927852" y="809296"/>
                  <a:pt x="820140" y="788265"/>
                  <a:pt x="552266" y="793650"/>
                </a:cubicBezTo>
                <a:cubicBezTo>
                  <a:pt x="284392" y="799035"/>
                  <a:pt x="209449" y="742125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1127073" h="793650" stroke="0" extrusionOk="0">
                <a:moveTo>
                  <a:pt x="0" y="0"/>
                </a:moveTo>
                <a:cubicBezTo>
                  <a:pt x="199807" y="-20564"/>
                  <a:pt x="370566" y="20134"/>
                  <a:pt x="563537" y="0"/>
                </a:cubicBezTo>
                <a:cubicBezTo>
                  <a:pt x="756508" y="-20134"/>
                  <a:pt x="853643" y="12971"/>
                  <a:pt x="1127073" y="0"/>
                </a:cubicBezTo>
                <a:cubicBezTo>
                  <a:pt x="1170749" y="187214"/>
                  <a:pt x="1110523" y="323021"/>
                  <a:pt x="1127073" y="412698"/>
                </a:cubicBezTo>
                <a:cubicBezTo>
                  <a:pt x="1143623" y="502375"/>
                  <a:pt x="1098992" y="653538"/>
                  <a:pt x="1127073" y="793650"/>
                </a:cubicBezTo>
                <a:cubicBezTo>
                  <a:pt x="992715" y="844657"/>
                  <a:pt x="774927" y="783973"/>
                  <a:pt x="563537" y="793650"/>
                </a:cubicBezTo>
                <a:cubicBezTo>
                  <a:pt x="352147" y="803327"/>
                  <a:pt x="267828" y="726880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06FD99FA-0FC1-43EC-9C08-AF10762A0C47}"/>
              </a:ext>
            </a:extLst>
          </p:cNvPr>
          <p:cNvSpPr/>
          <p:nvPr/>
        </p:nvSpPr>
        <p:spPr>
          <a:xfrm>
            <a:off x="4613119" y="4093110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ABC5DFD3-01F3-409F-8759-A37D71BBD311}"/>
              </a:ext>
            </a:extLst>
          </p:cNvPr>
          <p:cNvSpPr/>
          <p:nvPr/>
        </p:nvSpPr>
        <p:spPr>
          <a:xfrm>
            <a:off x="556509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1;p62">
            <a:extLst>
              <a:ext uri="{FF2B5EF4-FFF2-40B4-BE49-F238E27FC236}">
                <a16:creationId xmlns:a16="http://schemas.microsoft.com/office/drawing/2014/main" id="{B4365595-02B8-4549-81A9-121F25F759FE}"/>
              </a:ext>
            </a:extLst>
          </p:cNvPr>
          <p:cNvSpPr/>
          <p:nvPr/>
        </p:nvSpPr>
        <p:spPr>
          <a:xfrm>
            <a:off x="9242682" y="4979065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2;p62">
            <a:extLst>
              <a:ext uri="{FF2B5EF4-FFF2-40B4-BE49-F238E27FC236}">
                <a16:creationId xmlns:a16="http://schemas.microsoft.com/office/drawing/2014/main" id="{628E637E-331C-40C6-B130-470DFBFF59AC}"/>
              </a:ext>
            </a:extLst>
          </p:cNvPr>
          <p:cNvSpPr/>
          <p:nvPr/>
        </p:nvSpPr>
        <p:spPr>
          <a:xfrm>
            <a:off x="7224337" y="4108997"/>
            <a:ext cx="1995141" cy="793650"/>
          </a:xfrm>
          <a:custGeom>
            <a:avLst/>
            <a:gdLst>
              <a:gd name="connsiteX0" fmla="*/ 0 w 1995141"/>
              <a:gd name="connsiteY0" fmla="*/ 0 h 793650"/>
              <a:gd name="connsiteX1" fmla="*/ 538688 w 1995141"/>
              <a:gd name="connsiteY1" fmla="*/ 0 h 793650"/>
              <a:gd name="connsiteX2" fmla="*/ 977619 w 1995141"/>
              <a:gd name="connsiteY2" fmla="*/ 0 h 793650"/>
              <a:gd name="connsiteX3" fmla="*/ 1476404 w 1995141"/>
              <a:gd name="connsiteY3" fmla="*/ 0 h 793650"/>
              <a:gd name="connsiteX4" fmla="*/ 1995141 w 1995141"/>
              <a:gd name="connsiteY4" fmla="*/ 0 h 793650"/>
              <a:gd name="connsiteX5" fmla="*/ 1995141 w 1995141"/>
              <a:gd name="connsiteY5" fmla="*/ 380952 h 793650"/>
              <a:gd name="connsiteX6" fmla="*/ 1995141 w 1995141"/>
              <a:gd name="connsiteY6" fmla="*/ 793650 h 793650"/>
              <a:gd name="connsiteX7" fmla="*/ 1456453 w 1995141"/>
              <a:gd name="connsiteY7" fmla="*/ 793650 h 793650"/>
              <a:gd name="connsiteX8" fmla="*/ 1017522 w 1995141"/>
              <a:gd name="connsiteY8" fmla="*/ 793650 h 793650"/>
              <a:gd name="connsiteX9" fmla="*/ 538688 w 1995141"/>
              <a:gd name="connsiteY9" fmla="*/ 793650 h 793650"/>
              <a:gd name="connsiteX10" fmla="*/ 0 w 1995141"/>
              <a:gd name="connsiteY10" fmla="*/ 793650 h 793650"/>
              <a:gd name="connsiteX11" fmla="*/ 0 w 1995141"/>
              <a:gd name="connsiteY11" fmla="*/ 420635 h 793650"/>
              <a:gd name="connsiteX12" fmla="*/ 0 w 199514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141" h="793650" fill="none" extrusionOk="0">
                <a:moveTo>
                  <a:pt x="0" y="0"/>
                </a:moveTo>
                <a:cubicBezTo>
                  <a:pt x="129973" y="-46863"/>
                  <a:pt x="405025" y="18783"/>
                  <a:pt x="538688" y="0"/>
                </a:cubicBezTo>
                <a:cubicBezTo>
                  <a:pt x="672351" y="-18783"/>
                  <a:pt x="852565" y="30849"/>
                  <a:pt x="977619" y="0"/>
                </a:cubicBezTo>
                <a:cubicBezTo>
                  <a:pt x="1102673" y="-30849"/>
                  <a:pt x="1317193" y="24450"/>
                  <a:pt x="1476404" y="0"/>
                </a:cubicBezTo>
                <a:cubicBezTo>
                  <a:pt x="1635616" y="-24450"/>
                  <a:pt x="1789964" y="47072"/>
                  <a:pt x="1995141" y="0"/>
                </a:cubicBezTo>
                <a:cubicBezTo>
                  <a:pt x="2016183" y="149403"/>
                  <a:pt x="1992494" y="257988"/>
                  <a:pt x="1995141" y="380952"/>
                </a:cubicBezTo>
                <a:cubicBezTo>
                  <a:pt x="1997788" y="503916"/>
                  <a:pt x="1979813" y="656430"/>
                  <a:pt x="1995141" y="793650"/>
                </a:cubicBezTo>
                <a:cubicBezTo>
                  <a:pt x="1825876" y="846656"/>
                  <a:pt x="1583055" y="770385"/>
                  <a:pt x="1456453" y="793650"/>
                </a:cubicBezTo>
                <a:cubicBezTo>
                  <a:pt x="1329851" y="816915"/>
                  <a:pt x="1203695" y="781061"/>
                  <a:pt x="1017522" y="793650"/>
                </a:cubicBezTo>
                <a:cubicBezTo>
                  <a:pt x="831349" y="806239"/>
                  <a:pt x="648216" y="748760"/>
                  <a:pt x="538688" y="793650"/>
                </a:cubicBezTo>
                <a:cubicBezTo>
                  <a:pt x="429160" y="838540"/>
                  <a:pt x="268991" y="79300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995141" h="793650" stroke="0" extrusionOk="0">
                <a:moveTo>
                  <a:pt x="0" y="0"/>
                </a:moveTo>
                <a:cubicBezTo>
                  <a:pt x="243313" y="-49289"/>
                  <a:pt x="334110" y="47191"/>
                  <a:pt x="518737" y="0"/>
                </a:cubicBezTo>
                <a:cubicBezTo>
                  <a:pt x="703364" y="-47191"/>
                  <a:pt x="780402" y="49703"/>
                  <a:pt x="1017522" y="0"/>
                </a:cubicBezTo>
                <a:cubicBezTo>
                  <a:pt x="1254642" y="-49703"/>
                  <a:pt x="1307742" y="11695"/>
                  <a:pt x="1556210" y="0"/>
                </a:cubicBezTo>
                <a:cubicBezTo>
                  <a:pt x="1804678" y="-11695"/>
                  <a:pt x="1873335" y="25997"/>
                  <a:pt x="1995141" y="0"/>
                </a:cubicBezTo>
                <a:cubicBezTo>
                  <a:pt x="2008088" y="96672"/>
                  <a:pt x="1966384" y="287332"/>
                  <a:pt x="1995141" y="396825"/>
                </a:cubicBezTo>
                <a:cubicBezTo>
                  <a:pt x="2023898" y="506319"/>
                  <a:pt x="1958040" y="634534"/>
                  <a:pt x="1995141" y="793650"/>
                </a:cubicBezTo>
                <a:cubicBezTo>
                  <a:pt x="1883524" y="798891"/>
                  <a:pt x="1701263" y="757683"/>
                  <a:pt x="1516307" y="793650"/>
                </a:cubicBezTo>
                <a:cubicBezTo>
                  <a:pt x="1331351" y="829617"/>
                  <a:pt x="1170895" y="746088"/>
                  <a:pt x="1077376" y="793650"/>
                </a:cubicBezTo>
                <a:cubicBezTo>
                  <a:pt x="983857" y="841212"/>
                  <a:pt x="803304" y="740134"/>
                  <a:pt x="538688" y="793650"/>
                </a:cubicBezTo>
                <a:cubicBezTo>
                  <a:pt x="274072" y="847166"/>
                  <a:pt x="203073" y="75372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3;p62">
            <a:extLst>
              <a:ext uri="{FF2B5EF4-FFF2-40B4-BE49-F238E27FC236}">
                <a16:creationId xmlns:a16="http://schemas.microsoft.com/office/drawing/2014/main" id="{F2FA41AF-C8A1-46F8-A6AE-3DBE18C93055}"/>
              </a:ext>
            </a:extLst>
          </p:cNvPr>
          <p:cNvSpPr/>
          <p:nvPr/>
        </p:nvSpPr>
        <p:spPr>
          <a:xfrm>
            <a:off x="9315214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66B061-C81D-472E-A4A5-EFE3D7D3FCC2}"/>
              </a:ext>
            </a:extLst>
          </p:cNvPr>
          <p:cNvSpPr txBox="1"/>
          <p:nvPr/>
        </p:nvSpPr>
        <p:spPr>
          <a:xfrm>
            <a:off x="134394" y="996048"/>
            <a:ext cx="980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positive. </a:t>
            </a:r>
          </a:p>
        </p:txBody>
      </p:sp>
      <p:sp>
        <p:nvSpPr>
          <p:cNvPr id="48" name="Google Shape;699;p62">
            <a:extLst>
              <a:ext uri="{FF2B5EF4-FFF2-40B4-BE49-F238E27FC236}">
                <a16:creationId xmlns:a16="http://schemas.microsoft.com/office/drawing/2014/main" id="{0EDDE348-2491-4914-A53F-89AD39D79C50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familia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700;p62">
            <a:extLst>
              <a:ext uri="{FF2B5EF4-FFF2-40B4-BE49-F238E27FC236}">
                <a16:creationId xmlns:a16="http://schemas.microsoft.com/office/drawing/2014/main" id="{EB1EACFF-24D2-4B3A-B158-394D3B730B5C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702;p62">
            <a:extLst>
              <a:ext uri="{FF2B5EF4-FFF2-40B4-BE49-F238E27FC236}">
                <a16:creationId xmlns:a16="http://schemas.microsoft.com/office/drawing/2014/main" id="{E534969C-37D1-4479-9EBC-588A32D8121A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3;p62">
            <a:extLst>
              <a:ext uri="{FF2B5EF4-FFF2-40B4-BE49-F238E27FC236}">
                <a16:creationId xmlns:a16="http://schemas.microsoft.com/office/drawing/2014/main" id="{9BFD584D-9558-4B95-A78F-77982A1EF948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2D94B6F5-4361-4D4B-89FA-89572A6D04A4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470;p55">
            <a:extLst>
              <a:ext uri="{FF2B5EF4-FFF2-40B4-BE49-F238E27FC236}">
                <a16:creationId xmlns:a16="http://schemas.microsoft.com/office/drawing/2014/main" id="{53F8121F-CBD6-4A37-8B86-E151989D1C41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471;p55">
            <a:extLst>
              <a:ext uri="{FF2B5EF4-FFF2-40B4-BE49-F238E27FC236}">
                <a16:creationId xmlns:a16="http://schemas.microsoft.com/office/drawing/2014/main" id="{A0C8FADE-2615-497A-87D8-C252150AC1D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472;p55">
            <a:extLst>
              <a:ext uri="{FF2B5EF4-FFF2-40B4-BE49-F238E27FC236}">
                <a16:creationId xmlns:a16="http://schemas.microsoft.com/office/drawing/2014/main" id="{3D767D18-A434-499E-8525-8BE050EC2249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73;p55">
            <a:extLst>
              <a:ext uri="{FF2B5EF4-FFF2-40B4-BE49-F238E27FC236}">
                <a16:creationId xmlns:a16="http://schemas.microsoft.com/office/drawing/2014/main" id="{B109FACB-F56F-4069-AC94-6C9B2F50E38A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474;p55">
            <a:extLst>
              <a:ext uri="{FF2B5EF4-FFF2-40B4-BE49-F238E27FC236}">
                <a16:creationId xmlns:a16="http://schemas.microsoft.com/office/drawing/2014/main" id="{1473AE2E-3222-44BA-976B-6379A360D51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695;p62">
            <a:extLst>
              <a:ext uri="{FF2B5EF4-FFF2-40B4-BE49-F238E27FC236}">
                <a16:creationId xmlns:a16="http://schemas.microsoft.com/office/drawing/2014/main" id="{84B4956B-3616-44CB-8692-C9916DAE3D3F}"/>
              </a:ext>
            </a:extLst>
          </p:cNvPr>
          <p:cNvSpPr/>
          <p:nvPr/>
        </p:nvSpPr>
        <p:spPr>
          <a:xfrm>
            <a:off x="5588896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697;p62">
            <a:extLst>
              <a:ext uri="{FF2B5EF4-FFF2-40B4-BE49-F238E27FC236}">
                <a16:creationId xmlns:a16="http://schemas.microsoft.com/office/drawing/2014/main" id="{BA2DBCEE-2081-40A4-9882-37E8B9C36213}"/>
              </a:ext>
            </a:extLst>
          </p:cNvPr>
          <p:cNvSpPr/>
          <p:nvPr/>
        </p:nvSpPr>
        <p:spPr>
          <a:xfrm>
            <a:off x="7249377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98;p62">
            <a:extLst>
              <a:ext uri="{FF2B5EF4-FFF2-40B4-BE49-F238E27FC236}">
                <a16:creationId xmlns:a16="http://schemas.microsoft.com/office/drawing/2014/main" id="{B2F71B42-2D5E-4E04-AEB9-28EAFADB62AA}"/>
              </a:ext>
            </a:extLst>
          </p:cNvPr>
          <p:cNvSpPr/>
          <p:nvPr/>
        </p:nvSpPr>
        <p:spPr>
          <a:xfrm>
            <a:off x="8909858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9BF567-A93C-4674-B953-104600F6B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870" y="71507"/>
            <a:ext cx="1266593" cy="14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2009</Words>
  <Application>Microsoft Office PowerPoint</Application>
  <PresentationFormat>Widescreen</PresentationFormat>
  <Paragraphs>447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docs-Century Gothic</vt:lpstr>
      <vt:lpstr>Arial</vt:lpstr>
      <vt:lpstr>Arial Rounded MT Bold</vt:lpstr>
      <vt:lpstr>Calibri</vt:lpstr>
      <vt:lpstr>Calibri Light</vt:lpstr>
      <vt:lpstr>Century Gothic</vt:lpstr>
      <vt:lpstr>Ink Free</vt:lpstr>
      <vt:lpstr>Modern Love</vt:lpstr>
      <vt:lpstr>Montserrat Medium</vt:lpstr>
      <vt:lpstr>Segoe Print</vt:lpstr>
      <vt:lpstr>Office Theme</vt:lpstr>
      <vt:lpstr>español, con Quique</vt:lpstr>
      <vt:lpstr>Describing me and others</vt:lpstr>
      <vt:lpstr>pronunciar</vt:lpstr>
      <vt:lpstr>PowerPoint Presentation</vt:lpstr>
      <vt:lpstr>PowerPoint Presentation</vt:lpstr>
      <vt:lpstr>escuchar</vt:lpstr>
      <vt:lpstr>Gender and number agreement on adjectives</vt:lpstr>
      <vt:lpstr>leer</vt:lpstr>
      <vt:lpstr>hablar</vt:lpstr>
      <vt:lpstr>hablar</vt:lpstr>
      <vt:lpstr>hablar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12</cp:revision>
  <dcterms:created xsi:type="dcterms:W3CDTF">2021-06-30T10:05:38Z</dcterms:created>
  <dcterms:modified xsi:type="dcterms:W3CDTF">2022-09-03T06:55:22Z</dcterms:modified>
</cp:coreProperties>
</file>