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9" r:id="rId2"/>
    <p:sldId id="275" r:id="rId3"/>
    <p:sldId id="483" r:id="rId4"/>
    <p:sldId id="371" r:id="rId5"/>
    <p:sldId id="485" r:id="rId6"/>
    <p:sldId id="484" r:id="rId7"/>
    <p:sldId id="472" r:id="rId8"/>
    <p:sldId id="474" r:id="rId9"/>
    <p:sldId id="475" r:id="rId10"/>
    <p:sldId id="476" r:id="rId11"/>
    <p:sldId id="477" r:id="rId12"/>
    <p:sldId id="478" r:id="rId13"/>
    <p:sldId id="479" r:id="rId14"/>
    <p:sldId id="480" r:id="rId15"/>
    <p:sldId id="481" r:id="rId16"/>
    <p:sldId id="482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C57EF-0FEB-40AD-9E8A-4FA153472B0C}" v="7" dt="2022-08-19T16:30:25.4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34603" autoAdjust="0"/>
    <p:restoredTop sz="27458" autoAdjust="0"/>
  </p:normalViewPr>
  <p:slideViewPr>
    <p:cSldViewPr snapToGrid="0">
      <p:cViewPr varScale="1">
        <p:scale>
          <a:sx n="19" d="100"/>
          <a:sy n="19" d="100"/>
        </p:scale>
        <p:origin x="1470" y="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Dawes" userId="fe899cd594ff6f3a" providerId="LiveId" clId="{300C57EF-0FEB-40AD-9E8A-4FA153472B0C}"/>
    <pc:docChg chg="addSld delSld modSld">
      <pc:chgData name="Tom Dawes" userId="fe899cd594ff6f3a" providerId="LiveId" clId="{300C57EF-0FEB-40AD-9E8A-4FA153472B0C}" dt="2022-08-19T16:30:25.464" v="9"/>
      <pc:docMkLst>
        <pc:docMk/>
      </pc:docMkLst>
      <pc:sldChg chg="add del">
        <pc:chgData name="Tom Dawes" userId="fe899cd594ff6f3a" providerId="LiveId" clId="{300C57EF-0FEB-40AD-9E8A-4FA153472B0C}" dt="2022-08-19T16:29:06.257" v="1"/>
        <pc:sldMkLst>
          <pc:docMk/>
          <pc:sldMk cId="4219151092" sldId="342"/>
        </pc:sldMkLst>
      </pc:sldChg>
      <pc:sldChg chg="add del">
        <pc:chgData name="Tom Dawes" userId="fe899cd594ff6f3a" providerId="LiveId" clId="{300C57EF-0FEB-40AD-9E8A-4FA153472B0C}" dt="2022-08-19T16:29:18.405" v="3"/>
        <pc:sldMkLst>
          <pc:docMk/>
          <pc:sldMk cId="554402110" sldId="471"/>
        </pc:sldMkLst>
      </pc:sldChg>
      <pc:sldChg chg="add del">
        <pc:chgData name="Tom Dawes" userId="fe899cd594ff6f3a" providerId="LiveId" clId="{300C57EF-0FEB-40AD-9E8A-4FA153472B0C}" dt="2022-08-19T16:29:50.054" v="5"/>
        <pc:sldMkLst>
          <pc:docMk/>
          <pc:sldMk cId="1685512623" sldId="475"/>
        </pc:sldMkLst>
      </pc:sldChg>
      <pc:sldChg chg="add del modAnim">
        <pc:chgData name="Tom Dawes" userId="fe899cd594ff6f3a" providerId="LiveId" clId="{300C57EF-0FEB-40AD-9E8A-4FA153472B0C}" dt="2022-08-19T16:30:00.514" v="6"/>
        <pc:sldMkLst>
          <pc:docMk/>
          <pc:sldMk cId="4027696511" sldId="476"/>
        </pc:sldMkLst>
      </pc:sldChg>
      <pc:sldChg chg="add del">
        <pc:chgData name="Tom Dawes" userId="fe899cd594ff6f3a" providerId="LiveId" clId="{300C57EF-0FEB-40AD-9E8A-4FA153472B0C}" dt="2022-08-19T16:29:50.054" v="5"/>
        <pc:sldMkLst>
          <pc:docMk/>
          <pc:sldMk cId="2512057475" sldId="477"/>
        </pc:sldMkLst>
      </pc:sldChg>
      <pc:sldChg chg="add del modAnim">
        <pc:chgData name="Tom Dawes" userId="fe899cd594ff6f3a" providerId="LiveId" clId="{300C57EF-0FEB-40AD-9E8A-4FA153472B0C}" dt="2022-08-19T16:30:09.702" v="7"/>
        <pc:sldMkLst>
          <pc:docMk/>
          <pc:sldMk cId="2266069562" sldId="478"/>
        </pc:sldMkLst>
      </pc:sldChg>
      <pc:sldChg chg="add del">
        <pc:chgData name="Tom Dawes" userId="fe899cd594ff6f3a" providerId="LiveId" clId="{300C57EF-0FEB-40AD-9E8A-4FA153472B0C}" dt="2022-08-19T16:29:50.054" v="5"/>
        <pc:sldMkLst>
          <pc:docMk/>
          <pc:sldMk cId="2650991207" sldId="479"/>
        </pc:sldMkLst>
      </pc:sldChg>
      <pc:sldChg chg="add del modAnim">
        <pc:chgData name="Tom Dawes" userId="fe899cd594ff6f3a" providerId="LiveId" clId="{300C57EF-0FEB-40AD-9E8A-4FA153472B0C}" dt="2022-08-19T16:30:17.769" v="8"/>
        <pc:sldMkLst>
          <pc:docMk/>
          <pc:sldMk cId="3035265810" sldId="480"/>
        </pc:sldMkLst>
      </pc:sldChg>
      <pc:sldChg chg="add del">
        <pc:chgData name="Tom Dawes" userId="fe899cd594ff6f3a" providerId="LiveId" clId="{300C57EF-0FEB-40AD-9E8A-4FA153472B0C}" dt="2022-08-19T16:29:50.054" v="5"/>
        <pc:sldMkLst>
          <pc:docMk/>
          <pc:sldMk cId="1097998371" sldId="481"/>
        </pc:sldMkLst>
      </pc:sldChg>
      <pc:sldChg chg="add del modAnim">
        <pc:chgData name="Tom Dawes" userId="fe899cd594ff6f3a" providerId="LiveId" clId="{300C57EF-0FEB-40AD-9E8A-4FA153472B0C}" dt="2022-08-19T16:30:25.464" v="9"/>
        <pc:sldMkLst>
          <pc:docMk/>
          <pc:sldMk cId="45388740" sldId="482"/>
        </pc:sldMkLst>
      </pc:sldChg>
      <pc:sldMasterChg chg="delSldLayout">
        <pc:chgData name="Tom Dawes" userId="fe899cd594ff6f3a" providerId="LiveId" clId="{300C57EF-0FEB-40AD-9E8A-4FA153472B0C}" dt="2022-08-19T16:29:39.198" v="4" actId="47"/>
        <pc:sldMasterMkLst>
          <pc:docMk/>
          <pc:sldMasterMk cId="1704184821" sldId="2147483648"/>
        </pc:sldMasterMkLst>
        <pc:sldLayoutChg chg="del">
          <pc:chgData name="Tom Dawes" userId="fe899cd594ff6f3a" providerId="LiveId" clId="{300C57EF-0FEB-40AD-9E8A-4FA153472B0C}" dt="2022-08-19T16:29:39.198" v="4" actId="47"/>
          <pc:sldLayoutMkLst>
            <pc:docMk/>
            <pc:sldMasterMk cId="1704184821" sldId="2147483648"/>
            <pc:sldLayoutMk cId="1719570766" sldId="214748366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3EA5B-4C66-4B90-9C17-ACBCBD4573A3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4C776C-41DC-4FE6-96E3-C7012BE6D8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86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Artwork by Steve Clarke. All additional pictures selected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frequency rankings for words that occur in this PowerPoint which have been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previously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introduced in NCELP resources are given in the NCELP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0" i="0" u="none" strike="noStrike" dirty="0">
              <a:solidFill>
                <a:srgbClr val="1E4E79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0" i="0" u="none" strike="noStrike" dirty="0">
                <a:solidFill>
                  <a:srgbClr val="1E4E79"/>
                </a:solidFill>
                <a:effectLst/>
                <a:latin typeface="docs-Century Gothic"/>
              </a:rPr>
              <a:t>SSC: Weak vowel [i]: </a:t>
            </a:r>
            <a:r>
              <a:rPr lang="en-GB" sz="12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aceite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[2101]</a:t>
            </a:r>
            <a:r>
              <a:rPr lang="en-GB" sz="1200" b="0" i="0" u="none" strike="noStrike" dirty="0">
                <a:solidFill>
                  <a:srgbClr val="1E4E79"/>
                </a:solidFill>
                <a:effectLst/>
                <a:latin typeface="docs-Century Gothic"/>
              </a:rPr>
              <a:t> </a:t>
            </a:r>
            <a:r>
              <a:rPr lang="en-GB" sz="12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aire</a:t>
            </a:r>
            <a:r>
              <a:rPr lang="en-GB" sz="1200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[401] </a:t>
            </a:r>
            <a:r>
              <a:rPr lang="en-GB" sz="1200" b="1" i="0" u="none" strike="noStrike" dirty="0" err="1">
                <a:solidFill>
                  <a:srgbClr val="FF0000"/>
                </a:solidFill>
                <a:effectLst/>
                <a:latin typeface="docs-Century Gothic"/>
              </a:rPr>
              <a:t>boina</a:t>
            </a:r>
            <a:r>
              <a:rPr lang="en-GB" sz="1200" b="1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 </a:t>
            </a:r>
            <a:r>
              <a:rPr lang="en-GB" sz="1200" b="0" i="0" u="none" strike="noStrike" dirty="0">
                <a:solidFill>
                  <a:srgbClr val="FF0000"/>
                </a:solidFill>
                <a:effectLst/>
                <a:latin typeface="docs-Century Gothic"/>
              </a:rPr>
              <a:t>[&gt;5000]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vocabulary: </a:t>
            </a:r>
            <a:r>
              <a:rPr lang="en-GB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están 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[21] </a:t>
            </a:r>
            <a:r>
              <a:rPr lang="en-GB" sz="1200" b="1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son 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[7] hoy [167] </a:t>
            </a:r>
            <a:r>
              <a:rPr lang="en-GB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normalmente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[1696] </a:t>
            </a:r>
            <a:r>
              <a:rPr lang="en-GB" sz="1200" b="0" i="0" u="none" strike="noStrike" dirty="0" err="1">
                <a:solidFill>
                  <a:srgbClr val="1F3864"/>
                </a:solidFill>
                <a:effectLst/>
                <a:latin typeface="docs-Century Gothic"/>
              </a:rPr>
              <a:t>pero</a:t>
            </a: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 [30]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sz="1200" b="0" i="0" u="none" strike="noStrike" dirty="0">
                <a:solidFill>
                  <a:srgbClr val="1F3864"/>
                </a:solidFill>
                <a:effectLst/>
                <a:latin typeface="docs-Century Gothic"/>
              </a:rPr>
              <a:t>Revisit 1: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somos [ser, 7] estamos [estar, 21]  amable [2707] curioso [1811] enfermo [1092] imposible [1418] nervioso [1521] sano [1961]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Revisit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2: y [4] </a:t>
            </a:r>
            <a:r>
              <a:rPr lang="es-ES" dirty="0"/>
              <a:t>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a menudo 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[958] </a:t>
            </a:r>
            <a:r>
              <a:rPr lang="es-ES" sz="1800" b="1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en</a:t>
            </a:r>
            <a:r>
              <a:rPr lang="es-ES" sz="1800" b="0" i="0" u="none" strike="noStrike" baseline="300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1</a:t>
            </a:r>
            <a:r>
              <a:rPr lang="es-ES" sz="1800" b="0" i="0" u="none" strike="noStrike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[5] + </a:t>
            </a:r>
            <a:r>
              <a:rPr lang="es-ES" sz="1800" b="0" i="0" u="none" strike="noStrike" dirty="0" err="1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months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 any 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other 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words that occur incidentally in this PowerPoint, frequency rankings will be provided in the notes field wherever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Source: Davies, M. &amp; Davies, K. (2018)</a:t>
            </a:r>
            <a:r>
              <a:rPr lang="en-GB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 frequency dictionary of Spanish: Core vocabulary for learners 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(2nd ed.). Routledge: London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b="1" i="0" u="none" strike="noStrike" dirty="0">
              <a:solidFill>
                <a:srgbClr val="002060"/>
              </a:solidFill>
              <a:effectLst/>
              <a:latin typeface="docs-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48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Note</a:t>
            </a:r>
            <a:r>
              <a:rPr lang="en-GB" b="0" dirty="0"/>
              <a:t>: Click on the speaking icon top right to hear the full sentences in Spanish.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527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6563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Note</a:t>
            </a:r>
            <a:r>
              <a:rPr lang="en-GB" b="0" dirty="0"/>
              <a:t>: Click on the speaking icon top right to hear the full sentences in Spanish.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254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16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Note</a:t>
            </a:r>
            <a:r>
              <a:rPr lang="en-GB" b="0" dirty="0"/>
              <a:t>: Click on the speaking icon top right to hear the full sentences in Spanish.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547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6" name="Google Shape;416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3970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Timing: </a:t>
            </a:r>
            <a:r>
              <a:rPr lang="en-US" b="0" dirty="0"/>
              <a:t>2 minutes</a:t>
            </a:r>
          </a:p>
          <a:p>
            <a:endParaRPr lang="en-US" b="1" dirty="0"/>
          </a:p>
          <a:p>
            <a:r>
              <a:rPr lang="en-US" b="1" dirty="0"/>
              <a:t>Aim: </a:t>
            </a:r>
            <a:r>
              <a:rPr lang="en-US" b="0" dirty="0"/>
              <a:t>to</a:t>
            </a:r>
            <a:r>
              <a:rPr lang="en-US" b="0" baseline="0" dirty="0"/>
              <a:t> recap the ‘weak’ vowel [u] and introduce the ‘weak’ vowel [</a:t>
            </a:r>
            <a:r>
              <a:rPr lang="en-US" b="0" baseline="0" dirty="0" err="1"/>
              <a:t>i</a:t>
            </a:r>
            <a:r>
              <a:rPr lang="en-US" b="0" baseline="0" dirty="0"/>
              <a:t>], which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attaches to a strong vowel to create a diphthong, where one vowel ‘glides’ into another. 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Procedure:</a:t>
            </a: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through the animations to present the new information.</a:t>
            </a:r>
          </a:p>
          <a:p>
            <a:pPr marL="228600" indent="-228600">
              <a:buAutoNum type="arabicPeriod"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models pronunciation and/or plays audio.</a:t>
            </a:r>
          </a:p>
          <a:p>
            <a:pPr marL="228600" indent="-228600">
              <a:buAutoNum type="arabicPeriod"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say the six words in chorus.</a:t>
            </a:r>
          </a:p>
          <a:p>
            <a:pPr marL="228600" indent="-228600">
              <a:buAutoNum type="arabicPeriod"/>
            </a:pP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clarifies meanings of the six words, as necessary.</a:t>
            </a:r>
          </a:p>
          <a:p>
            <a:pPr marL="0" indent="0">
              <a:buNone/>
            </a:pPr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784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4 minutes (two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i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present the 3</a:t>
            </a:r>
            <a:r>
              <a:rPr lang="en-GB" b="0" baseline="30000" dirty="0"/>
              <a:t>rd</a:t>
            </a:r>
            <a:r>
              <a:rPr lang="en-GB" b="0" dirty="0"/>
              <a:t> person plural of to be for </a:t>
            </a:r>
            <a:r>
              <a:rPr lang="en-GB" b="0" i="1" dirty="0"/>
              <a:t>estar</a:t>
            </a:r>
            <a:r>
              <a:rPr lang="en-GB" b="0" dirty="0"/>
              <a:t> (</a:t>
            </a:r>
            <a:r>
              <a:rPr lang="en-GB" b="0" i="1" dirty="0"/>
              <a:t>for location / mood / temporary states</a:t>
            </a:r>
            <a:r>
              <a:rPr lang="en-GB" b="0" dirty="0"/>
              <a:t>) and </a:t>
            </a:r>
            <a:r>
              <a:rPr lang="en-GB" b="0" i="1" dirty="0"/>
              <a:t>ser (permanent traits) </a:t>
            </a:r>
            <a:r>
              <a:rPr lang="en-GB" b="0" i="0" dirty="0"/>
              <a:t>building on pupils’ understanding of the different uses of ser and estar.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present the information. Elicit answers from pupils. This will give you an idea of how confident they are with this.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definition for “ser” and elicit the answer from pupils.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bring up the statement for “estar” and elicit the different uses from pupils.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introduce “son”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dirty="0"/>
              <a:t>Click to introduce “están”.</a:t>
            </a:r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192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b="1" dirty="0"/>
              <a:t>[2/2]</a:t>
            </a:r>
            <a:br>
              <a:rPr lang="en-GB" b="0" dirty="0"/>
            </a:br>
            <a:endParaRPr lang="en-GB" b="0" dirty="0"/>
          </a:p>
          <a:p>
            <a:r>
              <a:rPr lang="en-GB" b="1" dirty="0"/>
              <a:t>Procedure</a:t>
            </a:r>
            <a:r>
              <a:rPr lang="en-GB" dirty="0"/>
              <a:t>: Read the examples out loud, eliciting English meaning (and correct use) from pupils.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724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6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 </a:t>
            </a:r>
            <a:r>
              <a:rPr lang="en-GB" b="0" dirty="0"/>
              <a:t>to practise listening out for the verbs ‘son’ &amp; ‘están’ and process the meaning of the two verbs. </a:t>
            </a:r>
            <a:endParaRPr lang="en-GB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1. Ask pupils to write 1-5 in their books.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2. Read the instruction in Spanish from the board.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3. Tell them that they will hear </a:t>
            </a:r>
            <a:r>
              <a:rPr lang="en-GB" b="0" dirty="0" err="1"/>
              <a:t>Quique</a:t>
            </a:r>
            <a:r>
              <a:rPr lang="en-GB" b="0" dirty="0"/>
              <a:t> talking about his friends. They need to identify they correct use of ‘to be’. Is it today or all the time?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4. Do the example with them. Elicit extra info if possible.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5. Do 1-5. The first time they listen they identify the correct use of ‘to be’. The second time, encourage students to write down any extra information.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r>
              <a:rPr lang="en-GB" b="1" dirty="0"/>
              <a:t>Script</a:t>
            </a:r>
          </a:p>
          <a:p>
            <a:r>
              <a:rPr lang="en-GB" dirty="0"/>
              <a:t>E. Son </a:t>
            </a:r>
            <a:r>
              <a:rPr lang="en-GB" dirty="0" err="1"/>
              <a:t>importantes</a:t>
            </a:r>
            <a:r>
              <a:rPr lang="en-GB" dirty="0"/>
              <a:t> para </a:t>
            </a:r>
            <a:r>
              <a:rPr lang="en-GB" dirty="0" err="1"/>
              <a:t>mí</a:t>
            </a:r>
            <a:r>
              <a:rPr lang="en-GB" dirty="0"/>
              <a:t>. </a:t>
            </a:r>
          </a:p>
          <a:p>
            <a:r>
              <a:rPr lang="en-GB" dirty="0"/>
              <a:t>1. </a:t>
            </a:r>
            <a:r>
              <a:rPr lang="en-GB" dirty="0" err="1"/>
              <a:t>Están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clase</a:t>
            </a:r>
            <a:r>
              <a:rPr lang="en-GB" dirty="0"/>
              <a:t>. </a:t>
            </a:r>
          </a:p>
          <a:p>
            <a:r>
              <a:rPr lang="en-GB" dirty="0"/>
              <a:t>2. Son </a:t>
            </a:r>
            <a:r>
              <a:rPr lang="en-GB" dirty="0" err="1"/>
              <a:t>rápidos</a:t>
            </a:r>
            <a:r>
              <a:rPr lang="en-GB" dirty="0"/>
              <a:t> y </a:t>
            </a:r>
            <a:r>
              <a:rPr lang="en-GB" dirty="0" err="1"/>
              <a:t>también</a:t>
            </a:r>
            <a:r>
              <a:rPr lang="en-GB" dirty="0"/>
              <a:t> </a:t>
            </a:r>
            <a:r>
              <a:rPr lang="en-GB" dirty="0" err="1"/>
              <a:t>tranquilos</a:t>
            </a:r>
            <a:r>
              <a:rPr lang="en-GB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3. </a:t>
            </a:r>
            <a:r>
              <a:rPr lang="en-GB" dirty="0" err="1"/>
              <a:t>Están</a:t>
            </a:r>
            <a:r>
              <a:rPr lang="en-GB" dirty="0"/>
              <a:t> </a:t>
            </a:r>
            <a:r>
              <a:rPr lang="en-GB" dirty="0" err="1"/>
              <a:t>demasiado</a:t>
            </a:r>
            <a:r>
              <a:rPr lang="en-GB" dirty="0"/>
              <a:t> </a:t>
            </a:r>
            <a:r>
              <a:rPr lang="en-GB" dirty="0" err="1"/>
              <a:t>cansados</a:t>
            </a:r>
            <a:r>
              <a:rPr lang="en-GB" dirty="0"/>
              <a:t>. </a:t>
            </a:r>
          </a:p>
          <a:p>
            <a:r>
              <a:rPr lang="en-GB" dirty="0"/>
              <a:t>4. </a:t>
            </a:r>
            <a:r>
              <a:rPr lang="en-GB" dirty="0" err="1"/>
              <a:t>Están</a:t>
            </a:r>
            <a:r>
              <a:rPr lang="en-GB" dirty="0"/>
              <a:t> </a:t>
            </a:r>
            <a:r>
              <a:rPr lang="en-GB" dirty="0" err="1"/>
              <a:t>nerviosos</a:t>
            </a:r>
            <a:r>
              <a:rPr lang="en-GB" dirty="0"/>
              <a:t>.</a:t>
            </a:r>
          </a:p>
          <a:p>
            <a:r>
              <a:rPr lang="en-GB" dirty="0"/>
              <a:t>5. Son mis amigos. 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Note</a:t>
            </a:r>
            <a:r>
              <a:rPr lang="en-GB" dirty="0"/>
              <a:t>: </a:t>
            </a:r>
            <a:br>
              <a:rPr lang="en-GB" dirty="0"/>
            </a:br>
            <a:r>
              <a:rPr lang="en-GB" dirty="0"/>
              <a:t>i) we omit temporal adverbs to avoid giving additional cues; pupils must focus on the verb form and connect it to its use/meaning.</a:t>
            </a:r>
            <a:br>
              <a:rPr lang="en-GB" dirty="0"/>
            </a:br>
            <a:r>
              <a:rPr lang="en-GB" dirty="0"/>
              <a:t>ii) each adjective could be used with either verb </a:t>
            </a:r>
            <a:r>
              <a:rPr lang="en-GB" i="1" dirty="0"/>
              <a:t>ser</a:t>
            </a:r>
            <a:r>
              <a:rPr lang="en-GB" dirty="0"/>
              <a:t> or </a:t>
            </a:r>
            <a:r>
              <a:rPr lang="en-GB" i="1" dirty="0"/>
              <a:t>estar.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506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/>
              <a:t>Timing: </a:t>
            </a:r>
            <a:r>
              <a:rPr lang="en-GB" b="0"/>
              <a:t>2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/>
              <a:t>Aim: </a:t>
            </a:r>
            <a:r>
              <a:rPr lang="en-GB" b="0"/>
              <a:t>to use the masculine and feminine plural form of regular adjectives ending in –o, -a and -e when describing people and animals.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/>
              <a:t>Procedure:</a:t>
            </a:r>
            <a:endParaRPr lang="en-GB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Read the grammar explanation on </a:t>
            </a:r>
            <a:r>
              <a:rPr lang="en-GB" b="0"/>
              <a:t>gender and number agreement on adjectives</a:t>
            </a:r>
            <a:endParaRPr lang="en-GB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/>
              <a:t>Elicit English translation for the Spanish examples provided. </a:t>
            </a:r>
            <a:br>
              <a:rPr lang="en-GB"/>
            </a:br>
            <a:endParaRPr lang="en-GB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166" name="Google Shape;16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8944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</a:t>
            </a:r>
            <a:r>
              <a:rPr lang="en-GB" b="0" dirty="0"/>
              <a:t>10 minutes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Part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 err="1"/>
              <a:t>Topractise</a:t>
            </a:r>
            <a:r>
              <a:rPr lang="en-GB" b="0" dirty="0"/>
              <a:t> their understanding of regular adjectival agreement. Receptive practice of masculine and feminine plural form of regular adjectives ending in –o, -a and –e.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Procedure:</a:t>
            </a:r>
            <a:endParaRPr lang="en-GB" b="0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b="0" dirty="0"/>
              <a:t>Read the task title in Spanish &amp; click to trigger the English.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2. Click x3 to bring the table, Spanish instructions (</a:t>
            </a:r>
            <a:r>
              <a:rPr lang="en-GB" b="0" dirty="0" err="1"/>
              <a:t>marca</a:t>
            </a:r>
            <a:r>
              <a:rPr lang="en-GB" b="0" dirty="0"/>
              <a:t>) and challenge task (extra).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3. Ask students to tick the people each sentence refers to (Sofía &amp; Eva, Rubén &amp; Santi or ‘los dos’ = could be both because it ends in -e). Encourage them to write down the English meaning of the adjectives.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0" dirty="0"/>
              <a:t>5. The answers are animated – click x2 to bring the adjective and the tick, then click again to reveal the name in the diary. Click one more time for the English translation.</a:t>
            </a:r>
          </a:p>
          <a:p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  <a:tabLst/>
              <a:defRPr/>
            </a:pPr>
            <a:r>
              <a:rPr lang="en-GB" b="1" dirty="0"/>
              <a:t>Note</a:t>
            </a:r>
            <a:r>
              <a:rPr lang="en-GB" dirty="0"/>
              <a:t>: whilst it says ‘los dos’ for 3, 5, 6 we have assigned names to the diary.  Ensure that pupils are clear that tristes, </a:t>
            </a:r>
            <a:r>
              <a:rPr lang="en-GB" dirty="0" err="1"/>
              <a:t>inteligentes</a:t>
            </a:r>
            <a:r>
              <a:rPr lang="en-GB" dirty="0"/>
              <a:t> and </a:t>
            </a:r>
            <a:r>
              <a:rPr lang="en-GB" dirty="0" err="1"/>
              <a:t>amables</a:t>
            </a:r>
            <a:r>
              <a:rPr lang="en-GB"/>
              <a:t> could apply to male or female persons.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1630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Timing:</a:t>
            </a:r>
            <a:r>
              <a:rPr lang="en-GB" b="0" baseline="0" dirty="0"/>
              <a:t> 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Aim: </a:t>
            </a:r>
            <a:r>
              <a:rPr lang="en-GB" b="0" dirty="0"/>
              <a:t>to use “son”, “están”  and the correct masculine and feminine plural form of regular adjectives</a:t>
            </a:r>
            <a:r>
              <a:rPr lang="en-GB" b="1" dirty="0"/>
              <a:t> </a:t>
            </a:r>
            <a:r>
              <a:rPr lang="en-GB" b="0" dirty="0"/>
              <a:t>in guided oral production.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Procedure:</a:t>
            </a:r>
          </a:p>
          <a:p>
            <a:pPr>
              <a:buAutoNum type="arabicPeriod"/>
            </a:pPr>
            <a:r>
              <a:rPr lang="en-GB" b="0" dirty="0"/>
              <a:t> Tell pupils they need to use the words, starting from the bottom, to climb up the mountain (so that they translate the sentence!). </a:t>
            </a:r>
          </a:p>
          <a:p>
            <a:pPr>
              <a:buAutoNum type="arabicPeriod"/>
            </a:pPr>
            <a:r>
              <a:rPr lang="en-GB" b="0" dirty="0"/>
              <a:t> Ask pupils to work in pairs to practise first.</a:t>
            </a:r>
          </a:p>
          <a:p>
            <a:pPr>
              <a:buAutoNum type="arabicPeriod"/>
            </a:pPr>
            <a:r>
              <a:rPr lang="en-GB" b="0" dirty="0"/>
              <a:t> Click to trigger the timer (15 seconds per sentence).</a:t>
            </a:r>
          </a:p>
          <a:p>
            <a:pPr>
              <a:buAutoNum type="arabicPeriod"/>
            </a:pPr>
            <a:r>
              <a:rPr lang="en-GB" b="0" dirty="0"/>
              <a:t> Ask a volunteer from a pair to say the Spanish sentence out loud – next slide reveals the answer.</a:t>
            </a:r>
          </a:p>
          <a:p>
            <a:pPr>
              <a:buAutoNum type="arabicPeriod"/>
            </a:pPr>
            <a:r>
              <a:rPr lang="en-GB" b="0" dirty="0"/>
              <a:t> Repeat with the next 3 sentences (there are 4 in total).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32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Note</a:t>
            </a:r>
            <a:r>
              <a:rPr lang="en-GB" b="0" dirty="0"/>
              <a:t>: Click on the speaking icon top right to hear the full sentences in Spanish.</a:t>
            </a: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F5CB3E-F697-4EF5-82C2-431E736C45D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3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0056A-39D7-4CB1-8BDE-3063B36C23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C8FB81-BA9F-4DF5-A253-0EFA52785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3EDF9-740F-467E-82F4-C5EB094A1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5C2-EBA3-4333-81CE-05CCB6D21855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DF2B1-9F13-4ABC-BFF4-D553DFAF1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27D56-D4B5-42F7-BC5F-A80429DB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E7F-D472-46F1-ACEC-A4C2616B9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224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84D10-CB47-47F3-9DCF-E41DD9CF4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F62F16-2230-4C6B-BF8C-143FEB7723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E5C10-9B17-4DEC-B716-7F087188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5C2-EBA3-4333-81CE-05CCB6D21855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2ABA-3D89-4D36-8F82-258DB1023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47C46-6046-41B9-85F4-E1452D57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E7F-D472-46F1-ACEC-A4C2616B9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6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2B1B0B-7E99-4F42-89FF-F4CE678F0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000F88-B5CA-43EB-938A-6E0244DF9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C77E1-C6C0-42A4-BDFC-079EDFBC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5C2-EBA3-4333-81CE-05CCB6D21855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44905-C8BF-4A24-BBCB-54A774FC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84B1-D15E-41F5-ADBB-15B384408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E7F-D472-46F1-ACEC-A4C2616B9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524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11967" y="595200"/>
            <a:ext cx="5268000" cy="10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24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611967" y="1917533"/>
            <a:ext cx="5268000" cy="397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228600" lvl="0" indent="-2159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marL="457200" lvl="1" indent="-215900">
              <a:spcBef>
                <a:spcPts val="1000"/>
              </a:spcBef>
              <a:spcAft>
                <a:spcPts val="0"/>
              </a:spcAft>
              <a:buSzPts val="3200"/>
              <a:buChar char="–"/>
              <a:defRPr/>
            </a:lvl2pPr>
            <a:lvl3pPr marL="685800" lvl="2" indent="-203200">
              <a:spcBef>
                <a:spcPts val="1000"/>
              </a:spcBef>
              <a:spcAft>
                <a:spcPts val="0"/>
              </a:spcAft>
              <a:buSzPts val="2800"/>
              <a:buChar char="–"/>
              <a:defRPr/>
            </a:lvl3pPr>
            <a:lvl4pPr marL="914400" lvl="3" indent="-2032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4pPr>
            <a:lvl5pPr marL="1143000" lvl="4" indent="-190500">
              <a:spcBef>
                <a:spcPts val="800"/>
              </a:spcBef>
              <a:spcAft>
                <a:spcPts val="0"/>
              </a:spcAft>
              <a:buSzPts val="2400"/>
              <a:buChar char="–"/>
              <a:defRPr sz="1200"/>
            </a:lvl5pPr>
            <a:lvl6pPr marL="1371600" lvl="5" indent="-190500">
              <a:spcBef>
                <a:spcPts val="600"/>
              </a:spcBef>
              <a:spcAft>
                <a:spcPts val="0"/>
              </a:spcAft>
              <a:buSzPts val="2400"/>
              <a:buChar char="–"/>
              <a:defRPr sz="1200"/>
            </a:lvl6pPr>
            <a:lvl7pPr marL="1600200" lvl="6" indent="-177800">
              <a:spcBef>
                <a:spcPts val="600"/>
              </a:spcBef>
              <a:spcAft>
                <a:spcPts val="0"/>
              </a:spcAft>
              <a:buSzPts val="2000"/>
              <a:buChar char="–"/>
              <a:defRPr/>
            </a:lvl7pPr>
            <a:lvl8pPr marL="1828800" lvl="7" indent="-17780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8pPr>
            <a:lvl9pPr marL="2057400" lvl="8" indent="-165100">
              <a:spcBef>
                <a:spcPts val="400"/>
              </a:spcBef>
              <a:spcAft>
                <a:spcPts val="200"/>
              </a:spcAft>
              <a:buSzPts val="1600"/>
              <a:buChar char="–"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11960" y="6391100"/>
            <a:ext cx="960000" cy="2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algn="l"/>
            <a:fld id="{00000000-1234-1234-1234-123412341234}" type="slidenum">
              <a:rPr lang="en-GB" smtClean="0"/>
              <a:pPr algn="l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406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D856-6AAE-46DF-A632-2DBA30FD5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87A20-0B21-4754-AE61-E0CDA4C61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A2E77-363C-4251-8C31-01F497AC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5C2-EBA3-4333-81CE-05CCB6D21855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5F6B1-5462-4625-98C9-26C0D77C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BADC0-EF2D-4BF3-8214-0A0BE5879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E7F-D472-46F1-ACEC-A4C2616B9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8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C0BD-EF4F-4312-95C9-5126A90FD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70ADE-05A7-4E56-A5F0-468A80393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AE162-09A5-4438-9A03-C91F392EB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5C2-EBA3-4333-81CE-05CCB6D21855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F34F7-F213-46BC-B7C0-828E5122B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0345D-C1F5-4CC6-862D-BDC902E6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E7F-D472-46F1-ACEC-A4C2616B9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04FFA-F108-4F3F-8E4E-C48A18BFF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71333-BC60-4C5C-AC14-1B2D184378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A4FCAA-9E0A-416F-AF7B-AE4CDD83C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15D013-732B-4FC8-926F-BEE7565E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5C2-EBA3-4333-81CE-05CCB6D21855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407C57-8451-4068-B28E-C34252176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30D3B-28CF-4834-BDE3-EBCC6C79E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E7F-D472-46F1-ACEC-A4C2616B9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85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22C7B-D40C-4CBD-90E4-A90702C5D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BE120-9E53-4EA1-9469-93641D77D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C7332-75B5-4386-B79C-5292E820D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C3F7D-31F6-4B41-8FA0-E1002667C0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22A91B-F353-48A1-A737-91322D94D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FC6132-6AA8-4D15-934E-6AC6BB6CC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5C2-EBA3-4333-81CE-05CCB6D21855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14C495-3929-4C11-A270-195F94F1B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5A8C56-A265-4187-9F8C-FBC53047E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E7F-D472-46F1-ACEC-A4C2616B9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368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D229-4810-42B7-8141-5EE43F512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A5758D-A4DA-4B6B-A69C-CF9A07CE4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5C2-EBA3-4333-81CE-05CCB6D21855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6C455-F582-4488-A1CB-374AA4545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EF67E-D1D9-4E5C-9883-0639EB1BC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E7F-D472-46F1-ACEC-A4C2616B9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2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7ECA6-0453-4577-A032-D6C73DCCC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5C2-EBA3-4333-81CE-05CCB6D21855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B1E7-4E1B-44CA-BE27-977A3C33A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75240B-0824-4BEE-B6D2-D6116A8EA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E7F-D472-46F1-ACEC-A4C2616B9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40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ADE76-F7A6-456E-A27C-7DA33053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BEC30-3DA5-4AF0-BBDD-6C7960338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321810-8E9E-4498-A891-5EDE61D4B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288D5-517B-476C-9602-D2BD6C64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5C2-EBA3-4333-81CE-05CCB6D21855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2791E-2838-4C23-8FFF-899DBA45D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38180-593A-4CE3-9328-058B86EB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E7F-D472-46F1-ACEC-A4C2616B9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274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CEAEB-078B-4ECF-B293-FA55A85F5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1EAA3-6E41-47E0-BF7D-A42AF2A7F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B5B034-D482-48E9-9480-6391925B0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4A9D71-204A-428A-A22A-68974EF81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D75C2-EBA3-4333-81CE-05CCB6D21855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5E36F-EF71-471F-B81F-75B417C00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1ECC7-2D85-4EF5-8020-81CF48C30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78E7F-D472-46F1-ACEC-A4C2616B9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71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F92230-722A-488E-9E4F-6628F9F2B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03C5A-6C00-4899-A1DA-1E0EC41A78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AAE7-0CFC-47B1-93B5-7A25E176A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D75C2-EBA3-4333-81CE-05CCB6D21855}" type="datetimeFigureOut">
              <a:rPr lang="en-GB" smtClean="0"/>
              <a:t>03/09/2022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D244E7-1F8B-4DE4-A396-7E72482E2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601398-A43F-4693-97D5-7B21CFD770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78E7F-D472-46F1-ACEC-A4C2616B98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8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7.wav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7.wav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audio" Target="../media/audio17.wav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audio" Target="../media/audio5.wav"/><Relationship Id="rId1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11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audio" Target="../media/audio4.wav"/><Relationship Id="rId5" Type="http://schemas.openxmlformats.org/officeDocument/2006/relationships/audio" Target="../media/audio2.wav"/><Relationship Id="rId15" Type="http://schemas.openxmlformats.org/officeDocument/2006/relationships/audio" Target="../media/audio7.wav"/><Relationship Id="rId10" Type="http://schemas.openxmlformats.org/officeDocument/2006/relationships/image" Target="../media/image10.png"/><Relationship Id="rId19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9.png"/><Relationship Id="rId1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audio" Target="../media/audio16.wav"/><Relationship Id="rId3" Type="http://schemas.openxmlformats.org/officeDocument/2006/relationships/audio" Target="../media/audio9.wav"/><Relationship Id="rId7" Type="http://schemas.openxmlformats.org/officeDocument/2006/relationships/image" Target="../media/image22.png"/><Relationship Id="rId12" Type="http://schemas.openxmlformats.org/officeDocument/2006/relationships/audio" Target="../media/audio1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gif"/><Relationship Id="rId11" Type="http://schemas.openxmlformats.org/officeDocument/2006/relationships/audio" Target="../media/audio14.wav"/><Relationship Id="rId5" Type="http://schemas.openxmlformats.org/officeDocument/2006/relationships/audio" Target="../media/audio10.wav"/><Relationship Id="rId10" Type="http://schemas.openxmlformats.org/officeDocument/2006/relationships/audio" Target="../media/audio13.wav"/><Relationship Id="rId4" Type="http://schemas.openxmlformats.org/officeDocument/2006/relationships/image" Target="../media/image21.png"/><Relationship Id="rId9" Type="http://schemas.openxmlformats.org/officeDocument/2006/relationships/audio" Target="../media/audio1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gif"/><Relationship Id="rId5" Type="http://schemas.openxmlformats.org/officeDocument/2006/relationships/image" Target="../media/image17.pn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1.png"/><Relationship Id="rId4" Type="http://schemas.openxmlformats.org/officeDocument/2006/relationships/audio" Target="../media/audio1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FA4F1-87DE-4B3C-9C9B-D27F7050A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306131"/>
            <a:ext cx="10515600" cy="1325563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rgbClr val="002060"/>
                </a:solidFill>
                <a:latin typeface="Segoe Print" panose="02000600000000000000" pitchFamily="2" charset="0"/>
              </a:rPr>
              <a:t>español</a:t>
            </a:r>
            <a:r>
              <a:rPr lang="en-GB" sz="4000" dirty="0">
                <a:solidFill>
                  <a:srgbClr val="002060"/>
                </a:solidFill>
                <a:latin typeface="Segoe Print" panose="02000600000000000000" pitchFamily="2" charset="0"/>
              </a:rPr>
              <a:t>, con </a:t>
            </a:r>
            <a:r>
              <a:rPr lang="en-GB" sz="4000" dirty="0" err="1">
                <a:solidFill>
                  <a:srgbClr val="002060"/>
                </a:solidFill>
                <a:latin typeface="Segoe Print" panose="02000600000000000000" pitchFamily="2" charset="0"/>
              </a:rPr>
              <a:t>Quique</a:t>
            </a:r>
            <a:endParaRPr lang="en-GB" sz="4000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71EDF5-25CC-431F-AC78-F4B496CC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520" y="840137"/>
            <a:ext cx="6454748" cy="5534750"/>
          </a:xfrm>
          <a:prstGeom prst="rect">
            <a:avLst/>
          </a:prstGeom>
        </p:spPr>
      </p:pic>
      <p:sp>
        <p:nvSpPr>
          <p:cNvPr id="7" name="Google Shape;167;p2">
            <a:extLst>
              <a:ext uri="{FF2B5EF4-FFF2-40B4-BE49-F238E27FC236}">
                <a16:creationId xmlns:a16="http://schemas.microsoft.com/office/drawing/2014/main" id="{F80D9B88-B2CA-4E92-9EFE-41298FDBCBB9}"/>
              </a:ext>
            </a:extLst>
          </p:cNvPr>
          <p:cNvSpPr/>
          <p:nvPr/>
        </p:nvSpPr>
        <p:spPr>
          <a:xfrm>
            <a:off x="241159" y="718439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225A8E78-5186-4A2D-99DA-2FE345788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21" y="2724682"/>
            <a:ext cx="2527059" cy="410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2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147" y="1018257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3CE6102-F371-412E-BC53-D9596C41F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2983" y="1707824"/>
            <a:ext cx="6066046" cy="4773582"/>
          </a:xfrm>
          <a:prstGeom prst="rect">
            <a:avLst/>
          </a:prstGeom>
        </p:spPr>
      </p:pic>
      <p:sp>
        <p:nvSpPr>
          <p:cNvPr id="28" name="Google Shape;696;p62">
            <a:extLst>
              <a:ext uri="{FF2B5EF4-FFF2-40B4-BE49-F238E27FC236}">
                <a16:creationId xmlns:a16="http://schemas.microsoft.com/office/drawing/2014/main" id="{4A6E2830-CFED-4148-B10E-19086A0B91FF}"/>
              </a:ext>
            </a:extLst>
          </p:cNvPr>
          <p:cNvSpPr/>
          <p:nvPr/>
        </p:nvSpPr>
        <p:spPr>
          <a:xfrm>
            <a:off x="3549916" y="2104650"/>
            <a:ext cx="1116761" cy="4417961"/>
          </a:xfrm>
          <a:custGeom>
            <a:avLst/>
            <a:gdLst>
              <a:gd name="connsiteX0" fmla="*/ 0 w 1116761"/>
              <a:gd name="connsiteY0" fmla="*/ 558381 h 4417961"/>
              <a:gd name="connsiteX1" fmla="*/ 262439 w 1116761"/>
              <a:gd name="connsiteY1" fmla="*/ 295942 h 4417961"/>
              <a:gd name="connsiteX2" fmla="*/ 558381 w 1116761"/>
              <a:gd name="connsiteY2" fmla="*/ 0 h 4417961"/>
              <a:gd name="connsiteX3" fmla="*/ 848739 w 1116761"/>
              <a:gd name="connsiteY3" fmla="*/ 290358 h 4417961"/>
              <a:gd name="connsiteX4" fmla="*/ 1116761 w 1116761"/>
              <a:gd name="connsiteY4" fmla="*/ 558381 h 4417961"/>
              <a:gd name="connsiteX5" fmla="*/ 837571 w 1116761"/>
              <a:gd name="connsiteY5" fmla="*/ 558381 h 4417961"/>
              <a:gd name="connsiteX6" fmla="*/ 837571 w 1116761"/>
              <a:gd name="connsiteY6" fmla="*/ 1186941 h 4417961"/>
              <a:gd name="connsiteX7" fmla="*/ 837571 w 1116761"/>
              <a:gd name="connsiteY7" fmla="*/ 1738310 h 4417961"/>
              <a:gd name="connsiteX8" fmla="*/ 837571 w 1116761"/>
              <a:gd name="connsiteY8" fmla="*/ 2328274 h 4417961"/>
              <a:gd name="connsiteX9" fmla="*/ 837571 w 1116761"/>
              <a:gd name="connsiteY9" fmla="*/ 2841047 h 4417961"/>
              <a:gd name="connsiteX10" fmla="*/ 837571 w 1116761"/>
              <a:gd name="connsiteY10" fmla="*/ 3469607 h 4417961"/>
              <a:gd name="connsiteX11" fmla="*/ 837571 w 1116761"/>
              <a:gd name="connsiteY11" fmla="*/ 4417961 h 4417961"/>
              <a:gd name="connsiteX12" fmla="*/ 279190 w 1116761"/>
              <a:gd name="connsiteY12" fmla="*/ 4417961 h 4417961"/>
              <a:gd name="connsiteX13" fmla="*/ 279190 w 1116761"/>
              <a:gd name="connsiteY13" fmla="*/ 3905188 h 4417961"/>
              <a:gd name="connsiteX14" fmla="*/ 279190 w 1116761"/>
              <a:gd name="connsiteY14" fmla="*/ 3431011 h 4417961"/>
              <a:gd name="connsiteX15" fmla="*/ 279190 w 1116761"/>
              <a:gd name="connsiteY15" fmla="*/ 2995430 h 4417961"/>
              <a:gd name="connsiteX16" fmla="*/ 279190 w 1116761"/>
              <a:gd name="connsiteY16" fmla="*/ 2444062 h 4417961"/>
              <a:gd name="connsiteX17" fmla="*/ 279190 w 1116761"/>
              <a:gd name="connsiteY17" fmla="*/ 2008480 h 4417961"/>
              <a:gd name="connsiteX18" fmla="*/ 279190 w 1116761"/>
              <a:gd name="connsiteY18" fmla="*/ 1572899 h 4417961"/>
              <a:gd name="connsiteX19" fmla="*/ 279190 w 1116761"/>
              <a:gd name="connsiteY19" fmla="*/ 558381 h 4417961"/>
              <a:gd name="connsiteX20" fmla="*/ 0 w 1116761"/>
              <a:gd name="connsiteY20" fmla="*/ 558381 h 44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6761" h="4417961" fill="none" extrusionOk="0">
                <a:moveTo>
                  <a:pt x="0" y="558381"/>
                </a:moveTo>
                <a:cubicBezTo>
                  <a:pt x="79902" y="458605"/>
                  <a:pt x="137169" y="427999"/>
                  <a:pt x="262439" y="295942"/>
                </a:cubicBezTo>
                <a:cubicBezTo>
                  <a:pt x="387709" y="163885"/>
                  <a:pt x="513767" y="101817"/>
                  <a:pt x="558381" y="0"/>
                </a:cubicBezTo>
                <a:cubicBezTo>
                  <a:pt x="648466" y="79038"/>
                  <a:pt x="703108" y="164257"/>
                  <a:pt x="848739" y="290358"/>
                </a:cubicBezTo>
                <a:cubicBezTo>
                  <a:pt x="994369" y="416460"/>
                  <a:pt x="982113" y="434351"/>
                  <a:pt x="1116761" y="558381"/>
                </a:cubicBezTo>
                <a:cubicBezTo>
                  <a:pt x="997670" y="568809"/>
                  <a:pt x="914813" y="527899"/>
                  <a:pt x="837571" y="558381"/>
                </a:cubicBezTo>
                <a:cubicBezTo>
                  <a:pt x="902831" y="762351"/>
                  <a:pt x="796777" y="1030716"/>
                  <a:pt x="837571" y="1186941"/>
                </a:cubicBezTo>
                <a:cubicBezTo>
                  <a:pt x="878365" y="1343166"/>
                  <a:pt x="837274" y="1551472"/>
                  <a:pt x="837571" y="1738310"/>
                </a:cubicBezTo>
                <a:cubicBezTo>
                  <a:pt x="837868" y="1925148"/>
                  <a:pt x="803134" y="2159840"/>
                  <a:pt x="837571" y="2328274"/>
                </a:cubicBezTo>
                <a:cubicBezTo>
                  <a:pt x="872008" y="2496708"/>
                  <a:pt x="830635" y="2622547"/>
                  <a:pt x="837571" y="2841047"/>
                </a:cubicBezTo>
                <a:cubicBezTo>
                  <a:pt x="844507" y="3059547"/>
                  <a:pt x="770388" y="3232673"/>
                  <a:pt x="837571" y="3469607"/>
                </a:cubicBezTo>
                <a:cubicBezTo>
                  <a:pt x="904754" y="3706541"/>
                  <a:pt x="726219" y="4220219"/>
                  <a:pt x="837571" y="4417961"/>
                </a:cubicBezTo>
                <a:cubicBezTo>
                  <a:pt x="661721" y="4476440"/>
                  <a:pt x="537434" y="4369486"/>
                  <a:pt x="279190" y="4417961"/>
                </a:cubicBezTo>
                <a:cubicBezTo>
                  <a:pt x="243122" y="4190694"/>
                  <a:pt x="292412" y="4035471"/>
                  <a:pt x="279190" y="3905188"/>
                </a:cubicBezTo>
                <a:cubicBezTo>
                  <a:pt x="265968" y="3774905"/>
                  <a:pt x="323357" y="3530420"/>
                  <a:pt x="279190" y="3431011"/>
                </a:cubicBezTo>
                <a:cubicBezTo>
                  <a:pt x="235023" y="3331602"/>
                  <a:pt x="282578" y="3143105"/>
                  <a:pt x="279190" y="2995430"/>
                </a:cubicBezTo>
                <a:cubicBezTo>
                  <a:pt x="275802" y="2847755"/>
                  <a:pt x="281626" y="2671616"/>
                  <a:pt x="279190" y="2444062"/>
                </a:cubicBezTo>
                <a:cubicBezTo>
                  <a:pt x="276754" y="2216508"/>
                  <a:pt x="287065" y="2120240"/>
                  <a:pt x="279190" y="2008480"/>
                </a:cubicBezTo>
                <a:cubicBezTo>
                  <a:pt x="271315" y="1896720"/>
                  <a:pt x="280266" y="1740354"/>
                  <a:pt x="279190" y="1572899"/>
                </a:cubicBezTo>
                <a:cubicBezTo>
                  <a:pt x="278114" y="1405444"/>
                  <a:pt x="320579" y="832113"/>
                  <a:pt x="279190" y="558381"/>
                </a:cubicBezTo>
                <a:cubicBezTo>
                  <a:pt x="198667" y="570081"/>
                  <a:pt x="79316" y="557472"/>
                  <a:pt x="0" y="558381"/>
                </a:cubicBezTo>
                <a:close/>
              </a:path>
              <a:path w="1116761" h="4417961" stroke="0" extrusionOk="0">
                <a:moveTo>
                  <a:pt x="0" y="558381"/>
                </a:moveTo>
                <a:cubicBezTo>
                  <a:pt x="100925" y="399511"/>
                  <a:pt x="229314" y="347147"/>
                  <a:pt x="290358" y="268023"/>
                </a:cubicBezTo>
                <a:cubicBezTo>
                  <a:pt x="351402" y="188899"/>
                  <a:pt x="452081" y="143800"/>
                  <a:pt x="558381" y="0"/>
                </a:cubicBezTo>
                <a:cubicBezTo>
                  <a:pt x="655032" y="73865"/>
                  <a:pt x="725475" y="188991"/>
                  <a:pt x="826403" y="268023"/>
                </a:cubicBezTo>
                <a:cubicBezTo>
                  <a:pt x="927331" y="347055"/>
                  <a:pt x="1013027" y="494782"/>
                  <a:pt x="1116761" y="558381"/>
                </a:cubicBezTo>
                <a:cubicBezTo>
                  <a:pt x="1056047" y="589469"/>
                  <a:pt x="910886" y="557551"/>
                  <a:pt x="837571" y="558381"/>
                </a:cubicBezTo>
                <a:cubicBezTo>
                  <a:pt x="883748" y="663960"/>
                  <a:pt x="823363" y="817328"/>
                  <a:pt x="837571" y="1032558"/>
                </a:cubicBezTo>
                <a:cubicBezTo>
                  <a:pt x="851779" y="1247788"/>
                  <a:pt x="817124" y="1427460"/>
                  <a:pt x="837571" y="1545331"/>
                </a:cubicBezTo>
                <a:cubicBezTo>
                  <a:pt x="858018" y="1663202"/>
                  <a:pt x="818260" y="1810690"/>
                  <a:pt x="837571" y="1980912"/>
                </a:cubicBezTo>
                <a:cubicBezTo>
                  <a:pt x="856882" y="2151134"/>
                  <a:pt x="784425" y="2363194"/>
                  <a:pt x="837571" y="2570876"/>
                </a:cubicBezTo>
                <a:cubicBezTo>
                  <a:pt x="890717" y="2778558"/>
                  <a:pt x="830745" y="2792819"/>
                  <a:pt x="837571" y="3006457"/>
                </a:cubicBezTo>
                <a:cubicBezTo>
                  <a:pt x="844397" y="3220095"/>
                  <a:pt x="782136" y="3288882"/>
                  <a:pt x="837571" y="3519230"/>
                </a:cubicBezTo>
                <a:cubicBezTo>
                  <a:pt x="893006" y="3749578"/>
                  <a:pt x="800950" y="3985964"/>
                  <a:pt x="837571" y="4417961"/>
                </a:cubicBezTo>
                <a:cubicBezTo>
                  <a:pt x="695768" y="4419706"/>
                  <a:pt x="463050" y="4359484"/>
                  <a:pt x="279190" y="4417961"/>
                </a:cubicBezTo>
                <a:cubicBezTo>
                  <a:pt x="252869" y="4286366"/>
                  <a:pt x="328695" y="4105987"/>
                  <a:pt x="279190" y="3905188"/>
                </a:cubicBezTo>
                <a:cubicBezTo>
                  <a:pt x="229685" y="3704389"/>
                  <a:pt x="325194" y="3616001"/>
                  <a:pt x="279190" y="3392415"/>
                </a:cubicBezTo>
                <a:cubicBezTo>
                  <a:pt x="233186" y="3168829"/>
                  <a:pt x="317858" y="3049332"/>
                  <a:pt x="279190" y="2918238"/>
                </a:cubicBezTo>
                <a:cubicBezTo>
                  <a:pt x="240522" y="2787144"/>
                  <a:pt x="298191" y="2678216"/>
                  <a:pt x="279190" y="2444062"/>
                </a:cubicBezTo>
                <a:cubicBezTo>
                  <a:pt x="260189" y="2209908"/>
                  <a:pt x="303817" y="2012846"/>
                  <a:pt x="279190" y="1854097"/>
                </a:cubicBezTo>
                <a:cubicBezTo>
                  <a:pt x="254563" y="1695348"/>
                  <a:pt x="324618" y="1535123"/>
                  <a:pt x="279190" y="1264133"/>
                </a:cubicBezTo>
                <a:cubicBezTo>
                  <a:pt x="233762" y="993143"/>
                  <a:pt x="322622" y="765894"/>
                  <a:pt x="279190" y="558381"/>
                </a:cubicBezTo>
                <a:cubicBezTo>
                  <a:pt x="142658" y="562985"/>
                  <a:pt x="112109" y="531881"/>
                  <a:pt x="0" y="558381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870372988">
                  <a:prstGeom prst="upArrow">
                    <a:avLst>
                      <a:gd name="adj1" fmla="val 50000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838B62-7D19-4F0B-9168-044514E97D66}"/>
              </a:ext>
            </a:extLst>
          </p:cNvPr>
          <p:cNvSpPr txBox="1"/>
          <p:nvPr/>
        </p:nvSpPr>
        <p:spPr>
          <a:xfrm>
            <a:off x="1122020" y="1068798"/>
            <a:ext cx="9268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my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friends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and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positive. </a:t>
            </a:r>
          </a:p>
        </p:txBody>
      </p:sp>
      <p:sp>
        <p:nvSpPr>
          <p:cNvPr id="30" name="Google Shape;695;p62">
            <a:extLst>
              <a:ext uri="{FF2B5EF4-FFF2-40B4-BE49-F238E27FC236}">
                <a16:creationId xmlns:a16="http://schemas.microsoft.com/office/drawing/2014/main" id="{E54ED4C0-67E5-435C-A8DD-E2A886DC69E3}"/>
              </a:ext>
            </a:extLst>
          </p:cNvPr>
          <p:cNvSpPr/>
          <p:nvPr/>
        </p:nvSpPr>
        <p:spPr>
          <a:xfrm>
            <a:off x="5520515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48135 w 1548969"/>
              <a:gd name="connsiteY6" fmla="*/ 793650 h 793650"/>
              <a:gd name="connsiteX7" fmla="*/ 56279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64352" y="-52932"/>
                  <a:pt x="285959" y="58349"/>
                  <a:pt x="531812" y="0"/>
                </a:cubicBezTo>
                <a:cubicBezTo>
                  <a:pt x="777665" y="-58349"/>
                  <a:pt x="808180" y="45409"/>
                  <a:pt x="1032645" y="0"/>
                </a:cubicBezTo>
                <a:cubicBezTo>
                  <a:pt x="1257110" y="-45409"/>
                  <a:pt x="1382302" y="28216"/>
                  <a:pt x="1548968" y="0"/>
                </a:cubicBezTo>
                <a:cubicBezTo>
                  <a:pt x="1583170" y="96698"/>
                  <a:pt x="1510899" y="254573"/>
                  <a:pt x="1548968" y="380952"/>
                </a:cubicBezTo>
                <a:cubicBezTo>
                  <a:pt x="1587037" y="507331"/>
                  <a:pt x="1511643" y="664334"/>
                  <a:pt x="1548968" y="793650"/>
                </a:cubicBezTo>
                <a:cubicBezTo>
                  <a:pt x="1390723" y="815770"/>
                  <a:pt x="1263437" y="753441"/>
                  <a:pt x="1048135" y="793650"/>
                </a:cubicBezTo>
                <a:cubicBezTo>
                  <a:pt x="832833" y="833859"/>
                  <a:pt x="722308" y="759707"/>
                  <a:pt x="562792" y="793650"/>
                </a:cubicBezTo>
                <a:cubicBezTo>
                  <a:pt x="403276" y="827593"/>
                  <a:pt x="209197" y="774525"/>
                  <a:pt x="0" y="793650"/>
                </a:cubicBezTo>
                <a:cubicBezTo>
                  <a:pt x="-17047" y="638253"/>
                  <a:pt x="6879" y="576961"/>
                  <a:pt x="0" y="420635"/>
                </a:cubicBezTo>
                <a:cubicBezTo>
                  <a:pt x="-6879" y="264309"/>
                  <a:pt x="30576" y="138687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73459" y="86963"/>
                  <a:pt x="1547854" y="252959"/>
                  <a:pt x="1548968" y="373016"/>
                </a:cubicBezTo>
                <a:cubicBezTo>
                  <a:pt x="1550082" y="493073"/>
                  <a:pt x="1538267" y="639976"/>
                  <a:pt x="1548968" y="793650"/>
                </a:cubicBezTo>
                <a:cubicBezTo>
                  <a:pt x="1317439" y="849891"/>
                  <a:pt x="1181153" y="778140"/>
                  <a:pt x="1063625" y="793650"/>
                </a:cubicBezTo>
                <a:cubicBezTo>
                  <a:pt x="946097" y="809160"/>
                  <a:pt x="722307" y="747276"/>
                  <a:pt x="531812" y="793650"/>
                </a:cubicBezTo>
                <a:cubicBezTo>
                  <a:pt x="341317" y="840024"/>
                  <a:pt x="219837" y="742662"/>
                  <a:pt x="0" y="793650"/>
                </a:cubicBezTo>
                <a:cubicBezTo>
                  <a:pt x="-44304" y="599142"/>
                  <a:pt x="12002" y="512605"/>
                  <a:pt x="0" y="388889"/>
                </a:cubicBezTo>
                <a:cubicBezTo>
                  <a:pt x="-12002" y="265173"/>
                  <a:pt x="715" y="18823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697;p62">
            <a:extLst>
              <a:ext uri="{FF2B5EF4-FFF2-40B4-BE49-F238E27FC236}">
                <a16:creationId xmlns:a16="http://schemas.microsoft.com/office/drawing/2014/main" id="{647535FD-EB39-4031-9450-108977B2866F}"/>
              </a:ext>
            </a:extLst>
          </p:cNvPr>
          <p:cNvSpPr/>
          <p:nvPr/>
        </p:nvSpPr>
        <p:spPr>
          <a:xfrm>
            <a:off x="7180996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29812" y="-5050"/>
                  <a:pt x="268610" y="13872"/>
                  <a:pt x="516323" y="0"/>
                </a:cubicBezTo>
                <a:cubicBezTo>
                  <a:pt x="764036" y="-13872"/>
                  <a:pt x="778249" y="49486"/>
                  <a:pt x="1001666" y="0"/>
                </a:cubicBezTo>
                <a:cubicBezTo>
                  <a:pt x="1225083" y="-49486"/>
                  <a:pt x="1437420" y="6391"/>
                  <a:pt x="1548968" y="0"/>
                </a:cubicBezTo>
                <a:cubicBezTo>
                  <a:pt x="1563291" y="110507"/>
                  <a:pt x="1514545" y="298477"/>
                  <a:pt x="1548968" y="388889"/>
                </a:cubicBezTo>
                <a:cubicBezTo>
                  <a:pt x="1583391" y="479301"/>
                  <a:pt x="1548943" y="710951"/>
                  <a:pt x="1548968" y="793650"/>
                </a:cubicBezTo>
                <a:cubicBezTo>
                  <a:pt x="1391399" y="813152"/>
                  <a:pt x="1131181" y="732328"/>
                  <a:pt x="1017156" y="793650"/>
                </a:cubicBezTo>
                <a:cubicBezTo>
                  <a:pt x="903131" y="854972"/>
                  <a:pt x="685163" y="752074"/>
                  <a:pt x="531812" y="793650"/>
                </a:cubicBezTo>
                <a:cubicBezTo>
                  <a:pt x="378461" y="835226"/>
                  <a:pt x="259307" y="742066"/>
                  <a:pt x="0" y="793650"/>
                </a:cubicBezTo>
                <a:cubicBezTo>
                  <a:pt x="-8018" y="679368"/>
                  <a:pt x="16413" y="492584"/>
                  <a:pt x="0" y="388889"/>
                </a:cubicBezTo>
                <a:cubicBezTo>
                  <a:pt x="-16413" y="285194"/>
                  <a:pt x="31762" y="106585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2152" y="-24691"/>
                  <a:pt x="291806" y="37418"/>
                  <a:pt x="485343" y="0"/>
                </a:cubicBezTo>
                <a:cubicBezTo>
                  <a:pt x="678880" y="-37418"/>
                  <a:pt x="832664" y="21511"/>
                  <a:pt x="970687" y="0"/>
                </a:cubicBezTo>
                <a:cubicBezTo>
                  <a:pt x="1108710" y="-21511"/>
                  <a:pt x="1354418" y="62331"/>
                  <a:pt x="1548968" y="0"/>
                </a:cubicBezTo>
                <a:cubicBezTo>
                  <a:pt x="1590698" y="129414"/>
                  <a:pt x="1531758" y="240332"/>
                  <a:pt x="1548968" y="388889"/>
                </a:cubicBezTo>
                <a:cubicBezTo>
                  <a:pt x="1566178" y="537446"/>
                  <a:pt x="1511392" y="642098"/>
                  <a:pt x="1548968" y="793650"/>
                </a:cubicBezTo>
                <a:cubicBezTo>
                  <a:pt x="1399428" y="796405"/>
                  <a:pt x="1264903" y="786967"/>
                  <a:pt x="1063625" y="793650"/>
                </a:cubicBezTo>
                <a:cubicBezTo>
                  <a:pt x="862347" y="800333"/>
                  <a:pt x="726350" y="739282"/>
                  <a:pt x="531812" y="793650"/>
                </a:cubicBezTo>
                <a:cubicBezTo>
                  <a:pt x="337274" y="848018"/>
                  <a:pt x="112691" y="792260"/>
                  <a:pt x="0" y="793650"/>
                </a:cubicBezTo>
                <a:cubicBezTo>
                  <a:pt x="-31099" y="689807"/>
                  <a:pt x="46976" y="505015"/>
                  <a:pt x="0" y="388889"/>
                </a:cubicBezTo>
                <a:cubicBezTo>
                  <a:pt x="-46976" y="272763"/>
                  <a:pt x="21214" y="920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estamos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698;p62">
            <a:extLst>
              <a:ext uri="{FF2B5EF4-FFF2-40B4-BE49-F238E27FC236}">
                <a16:creationId xmlns:a16="http://schemas.microsoft.com/office/drawing/2014/main" id="{0DA21246-04C2-4CD6-82C8-EFE60AC392C2}"/>
              </a:ext>
            </a:extLst>
          </p:cNvPr>
          <p:cNvSpPr/>
          <p:nvPr/>
        </p:nvSpPr>
        <p:spPr>
          <a:xfrm>
            <a:off x="8841477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701;p62">
            <a:extLst>
              <a:ext uri="{FF2B5EF4-FFF2-40B4-BE49-F238E27FC236}">
                <a16:creationId xmlns:a16="http://schemas.microsoft.com/office/drawing/2014/main" id="{A5B00C4C-107C-4117-B60B-FACC6BD316B9}"/>
              </a:ext>
            </a:extLst>
          </p:cNvPr>
          <p:cNvSpPr/>
          <p:nvPr/>
        </p:nvSpPr>
        <p:spPr>
          <a:xfrm>
            <a:off x="7998265" y="4968723"/>
            <a:ext cx="1127073" cy="793650"/>
          </a:xfrm>
          <a:custGeom>
            <a:avLst/>
            <a:gdLst>
              <a:gd name="connsiteX0" fmla="*/ 0 w 1127073"/>
              <a:gd name="connsiteY0" fmla="*/ 0 h 793650"/>
              <a:gd name="connsiteX1" fmla="*/ 574807 w 1127073"/>
              <a:gd name="connsiteY1" fmla="*/ 0 h 793650"/>
              <a:gd name="connsiteX2" fmla="*/ 1127073 w 1127073"/>
              <a:gd name="connsiteY2" fmla="*/ 0 h 793650"/>
              <a:gd name="connsiteX3" fmla="*/ 1127073 w 1127073"/>
              <a:gd name="connsiteY3" fmla="*/ 404762 h 793650"/>
              <a:gd name="connsiteX4" fmla="*/ 1127073 w 1127073"/>
              <a:gd name="connsiteY4" fmla="*/ 793650 h 793650"/>
              <a:gd name="connsiteX5" fmla="*/ 552266 w 1127073"/>
              <a:gd name="connsiteY5" fmla="*/ 793650 h 793650"/>
              <a:gd name="connsiteX6" fmla="*/ 0 w 1127073"/>
              <a:gd name="connsiteY6" fmla="*/ 793650 h 793650"/>
              <a:gd name="connsiteX7" fmla="*/ 0 w 1127073"/>
              <a:gd name="connsiteY7" fmla="*/ 380952 h 793650"/>
              <a:gd name="connsiteX8" fmla="*/ 0 w 1127073"/>
              <a:gd name="connsiteY8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073" h="793650" fill="none" extrusionOk="0">
                <a:moveTo>
                  <a:pt x="0" y="0"/>
                </a:moveTo>
                <a:cubicBezTo>
                  <a:pt x="174170" y="-68259"/>
                  <a:pt x="369735" y="16640"/>
                  <a:pt x="574807" y="0"/>
                </a:cubicBezTo>
                <a:cubicBezTo>
                  <a:pt x="779879" y="-16640"/>
                  <a:pt x="859525" y="8847"/>
                  <a:pt x="1127073" y="0"/>
                </a:cubicBezTo>
                <a:cubicBezTo>
                  <a:pt x="1138333" y="151052"/>
                  <a:pt x="1098427" y="309160"/>
                  <a:pt x="1127073" y="404762"/>
                </a:cubicBezTo>
                <a:cubicBezTo>
                  <a:pt x="1155719" y="500364"/>
                  <a:pt x="1083893" y="644024"/>
                  <a:pt x="1127073" y="793650"/>
                </a:cubicBezTo>
                <a:cubicBezTo>
                  <a:pt x="927852" y="809296"/>
                  <a:pt x="820140" y="788265"/>
                  <a:pt x="552266" y="793650"/>
                </a:cubicBezTo>
                <a:cubicBezTo>
                  <a:pt x="284392" y="799035"/>
                  <a:pt x="209449" y="742125"/>
                  <a:pt x="0" y="793650"/>
                </a:cubicBezTo>
                <a:cubicBezTo>
                  <a:pt x="-46668" y="651843"/>
                  <a:pt x="6796" y="498934"/>
                  <a:pt x="0" y="380952"/>
                </a:cubicBezTo>
                <a:cubicBezTo>
                  <a:pt x="-6796" y="262970"/>
                  <a:pt x="44337" y="180578"/>
                  <a:pt x="0" y="0"/>
                </a:cubicBezTo>
                <a:close/>
              </a:path>
              <a:path w="1127073" h="793650" stroke="0" extrusionOk="0">
                <a:moveTo>
                  <a:pt x="0" y="0"/>
                </a:moveTo>
                <a:cubicBezTo>
                  <a:pt x="199807" y="-20564"/>
                  <a:pt x="370566" y="20134"/>
                  <a:pt x="563537" y="0"/>
                </a:cubicBezTo>
                <a:cubicBezTo>
                  <a:pt x="756508" y="-20134"/>
                  <a:pt x="853643" y="12971"/>
                  <a:pt x="1127073" y="0"/>
                </a:cubicBezTo>
                <a:cubicBezTo>
                  <a:pt x="1170749" y="187214"/>
                  <a:pt x="1110523" y="323021"/>
                  <a:pt x="1127073" y="412698"/>
                </a:cubicBezTo>
                <a:cubicBezTo>
                  <a:pt x="1143623" y="502375"/>
                  <a:pt x="1098992" y="653538"/>
                  <a:pt x="1127073" y="793650"/>
                </a:cubicBezTo>
                <a:cubicBezTo>
                  <a:pt x="992715" y="844657"/>
                  <a:pt x="774927" y="783973"/>
                  <a:pt x="563537" y="793650"/>
                </a:cubicBezTo>
                <a:cubicBezTo>
                  <a:pt x="352147" y="803327"/>
                  <a:pt x="267828" y="726880"/>
                  <a:pt x="0" y="793650"/>
                </a:cubicBezTo>
                <a:cubicBezTo>
                  <a:pt x="-37277" y="615820"/>
                  <a:pt x="39615" y="502062"/>
                  <a:pt x="0" y="380952"/>
                </a:cubicBezTo>
                <a:cubicBezTo>
                  <a:pt x="-39615" y="259842"/>
                  <a:pt x="35741" y="798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02153047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 amigo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702;p62">
            <a:extLst>
              <a:ext uri="{FF2B5EF4-FFF2-40B4-BE49-F238E27FC236}">
                <a16:creationId xmlns:a16="http://schemas.microsoft.com/office/drawing/2014/main" id="{EFE8E591-8286-4A9D-A32C-74C034447BF5}"/>
              </a:ext>
            </a:extLst>
          </p:cNvPr>
          <p:cNvSpPr/>
          <p:nvPr/>
        </p:nvSpPr>
        <p:spPr>
          <a:xfrm>
            <a:off x="4613119" y="4093110"/>
            <a:ext cx="823935" cy="793650"/>
          </a:xfrm>
          <a:custGeom>
            <a:avLst/>
            <a:gdLst>
              <a:gd name="connsiteX0" fmla="*/ 0 w 823935"/>
              <a:gd name="connsiteY0" fmla="*/ 0 h 793650"/>
              <a:gd name="connsiteX1" fmla="*/ 403728 w 823935"/>
              <a:gd name="connsiteY1" fmla="*/ 0 h 793650"/>
              <a:gd name="connsiteX2" fmla="*/ 823935 w 823935"/>
              <a:gd name="connsiteY2" fmla="*/ 0 h 793650"/>
              <a:gd name="connsiteX3" fmla="*/ 823935 w 823935"/>
              <a:gd name="connsiteY3" fmla="*/ 404762 h 793650"/>
              <a:gd name="connsiteX4" fmla="*/ 823935 w 823935"/>
              <a:gd name="connsiteY4" fmla="*/ 793650 h 793650"/>
              <a:gd name="connsiteX5" fmla="*/ 411968 w 823935"/>
              <a:gd name="connsiteY5" fmla="*/ 793650 h 793650"/>
              <a:gd name="connsiteX6" fmla="*/ 0 w 823935"/>
              <a:gd name="connsiteY6" fmla="*/ 793650 h 793650"/>
              <a:gd name="connsiteX7" fmla="*/ 0 w 823935"/>
              <a:gd name="connsiteY7" fmla="*/ 412698 h 793650"/>
              <a:gd name="connsiteX8" fmla="*/ 0 w 823935"/>
              <a:gd name="connsiteY8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935" h="793650" fill="none" extrusionOk="0">
                <a:moveTo>
                  <a:pt x="0" y="0"/>
                </a:moveTo>
                <a:cubicBezTo>
                  <a:pt x="157064" y="-19680"/>
                  <a:pt x="234228" y="41339"/>
                  <a:pt x="403728" y="0"/>
                </a:cubicBezTo>
                <a:cubicBezTo>
                  <a:pt x="573228" y="-41339"/>
                  <a:pt x="705354" y="6754"/>
                  <a:pt x="823935" y="0"/>
                </a:cubicBezTo>
                <a:cubicBezTo>
                  <a:pt x="865938" y="97177"/>
                  <a:pt x="785258" y="226414"/>
                  <a:pt x="823935" y="404762"/>
                </a:cubicBezTo>
                <a:cubicBezTo>
                  <a:pt x="862612" y="583110"/>
                  <a:pt x="802228" y="667630"/>
                  <a:pt x="823935" y="793650"/>
                </a:cubicBezTo>
                <a:cubicBezTo>
                  <a:pt x="679941" y="840711"/>
                  <a:pt x="536290" y="777255"/>
                  <a:pt x="411968" y="793650"/>
                </a:cubicBezTo>
                <a:cubicBezTo>
                  <a:pt x="287646" y="810045"/>
                  <a:pt x="126279" y="765842"/>
                  <a:pt x="0" y="793650"/>
                </a:cubicBezTo>
                <a:cubicBezTo>
                  <a:pt x="-5004" y="638549"/>
                  <a:pt x="7245" y="505420"/>
                  <a:pt x="0" y="412698"/>
                </a:cubicBezTo>
                <a:cubicBezTo>
                  <a:pt x="-7245" y="319976"/>
                  <a:pt x="3152" y="202524"/>
                  <a:pt x="0" y="0"/>
                </a:cubicBezTo>
                <a:close/>
              </a:path>
              <a:path w="823935" h="793650" stroke="0" extrusionOk="0">
                <a:moveTo>
                  <a:pt x="0" y="0"/>
                </a:moveTo>
                <a:cubicBezTo>
                  <a:pt x="95695" y="-25320"/>
                  <a:pt x="274918" y="30692"/>
                  <a:pt x="403728" y="0"/>
                </a:cubicBezTo>
                <a:cubicBezTo>
                  <a:pt x="532538" y="-30692"/>
                  <a:pt x="711455" y="1013"/>
                  <a:pt x="823935" y="0"/>
                </a:cubicBezTo>
                <a:cubicBezTo>
                  <a:pt x="825742" y="104187"/>
                  <a:pt x="776115" y="320191"/>
                  <a:pt x="823935" y="404762"/>
                </a:cubicBezTo>
                <a:cubicBezTo>
                  <a:pt x="871755" y="489333"/>
                  <a:pt x="780419" y="674236"/>
                  <a:pt x="823935" y="793650"/>
                </a:cubicBezTo>
                <a:cubicBezTo>
                  <a:pt x="714621" y="812585"/>
                  <a:pt x="599118" y="761094"/>
                  <a:pt x="436686" y="793650"/>
                </a:cubicBezTo>
                <a:cubicBezTo>
                  <a:pt x="274254" y="826206"/>
                  <a:pt x="126032" y="742940"/>
                  <a:pt x="0" y="793650"/>
                </a:cubicBezTo>
                <a:cubicBezTo>
                  <a:pt x="-47509" y="610397"/>
                  <a:pt x="7827" y="464606"/>
                  <a:pt x="0" y="380952"/>
                </a:cubicBezTo>
                <a:cubicBezTo>
                  <a:pt x="-7827" y="297298"/>
                  <a:pt x="45295" y="167743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y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703;p62">
            <a:extLst>
              <a:ext uri="{FF2B5EF4-FFF2-40B4-BE49-F238E27FC236}">
                <a16:creationId xmlns:a16="http://schemas.microsoft.com/office/drawing/2014/main" id="{5862E778-33BA-4853-8A96-CB4AC1716DF9}"/>
              </a:ext>
            </a:extLst>
          </p:cNvPr>
          <p:cNvSpPr/>
          <p:nvPr/>
        </p:nvSpPr>
        <p:spPr>
          <a:xfrm>
            <a:off x="5565090" y="4108997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pero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701;p62">
            <a:extLst>
              <a:ext uri="{FF2B5EF4-FFF2-40B4-BE49-F238E27FC236}">
                <a16:creationId xmlns:a16="http://schemas.microsoft.com/office/drawing/2014/main" id="{03059C50-1BF2-43DC-9A99-68DF738FAC23}"/>
              </a:ext>
            </a:extLst>
          </p:cNvPr>
          <p:cNvSpPr/>
          <p:nvPr/>
        </p:nvSpPr>
        <p:spPr>
          <a:xfrm>
            <a:off x="9242682" y="4979065"/>
            <a:ext cx="1949257" cy="793650"/>
          </a:xfrm>
          <a:custGeom>
            <a:avLst/>
            <a:gdLst>
              <a:gd name="connsiteX0" fmla="*/ 0 w 1949257"/>
              <a:gd name="connsiteY0" fmla="*/ 0 h 793650"/>
              <a:gd name="connsiteX1" fmla="*/ 448329 w 1949257"/>
              <a:gd name="connsiteY1" fmla="*/ 0 h 793650"/>
              <a:gd name="connsiteX2" fmla="*/ 974629 w 1949257"/>
              <a:gd name="connsiteY2" fmla="*/ 0 h 793650"/>
              <a:gd name="connsiteX3" fmla="*/ 1422958 w 1949257"/>
              <a:gd name="connsiteY3" fmla="*/ 0 h 793650"/>
              <a:gd name="connsiteX4" fmla="*/ 1949257 w 1949257"/>
              <a:gd name="connsiteY4" fmla="*/ 0 h 793650"/>
              <a:gd name="connsiteX5" fmla="*/ 1949257 w 1949257"/>
              <a:gd name="connsiteY5" fmla="*/ 396825 h 793650"/>
              <a:gd name="connsiteX6" fmla="*/ 1949257 w 1949257"/>
              <a:gd name="connsiteY6" fmla="*/ 793650 h 793650"/>
              <a:gd name="connsiteX7" fmla="*/ 1461943 w 1949257"/>
              <a:gd name="connsiteY7" fmla="*/ 793650 h 793650"/>
              <a:gd name="connsiteX8" fmla="*/ 955136 w 1949257"/>
              <a:gd name="connsiteY8" fmla="*/ 793650 h 793650"/>
              <a:gd name="connsiteX9" fmla="*/ 506807 w 1949257"/>
              <a:gd name="connsiteY9" fmla="*/ 793650 h 793650"/>
              <a:gd name="connsiteX10" fmla="*/ 0 w 1949257"/>
              <a:gd name="connsiteY10" fmla="*/ 793650 h 793650"/>
              <a:gd name="connsiteX11" fmla="*/ 0 w 1949257"/>
              <a:gd name="connsiteY11" fmla="*/ 412698 h 793650"/>
              <a:gd name="connsiteX12" fmla="*/ 0 w 1949257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257" h="793650" fill="none" extrusionOk="0">
                <a:moveTo>
                  <a:pt x="0" y="0"/>
                </a:moveTo>
                <a:cubicBezTo>
                  <a:pt x="163277" y="-33797"/>
                  <a:pt x="352332" y="9102"/>
                  <a:pt x="448329" y="0"/>
                </a:cubicBezTo>
                <a:cubicBezTo>
                  <a:pt x="544326" y="-9102"/>
                  <a:pt x="781357" y="38254"/>
                  <a:pt x="974629" y="0"/>
                </a:cubicBezTo>
                <a:cubicBezTo>
                  <a:pt x="1167901" y="-38254"/>
                  <a:pt x="1227772" y="25778"/>
                  <a:pt x="1422958" y="0"/>
                </a:cubicBezTo>
                <a:cubicBezTo>
                  <a:pt x="1618144" y="-25778"/>
                  <a:pt x="1827524" y="36586"/>
                  <a:pt x="1949257" y="0"/>
                </a:cubicBezTo>
                <a:cubicBezTo>
                  <a:pt x="1996098" y="182054"/>
                  <a:pt x="1913100" y="310919"/>
                  <a:pt x="1949257" y="396825"/>
                </a:cubicBezTo>
                <a:cubicBezTo>
                  <a:pt x="1985414" y="482732"/>
                  <a:pt x="1916078" y="659732"/>
                  <a:pt x="1949257" y="793650"/>
                </a:cubicBezTo>
                <a:cubicBezTo>
                  <a:pt x="1772531" y="803224"/>
                  <a:pt x="1580605" y="758421"/>
                  <a:pt x="1461943" y="793650"/>
                </a:cubicBezTo>
                <a:cubicBezTo>
                  <a:pt x="1343281" y="828879"/>
                  <a:pt x="1103110" y="740629"/>
                  <a:pt x="955136" y="793650"/>
                </a:cubicBezTo>
                <a:cubicBezTo>
                  <a:pt x="807162" y="846671"/>
                  <a:pt x="706630" y="776222"/>
                  <a:pt x="506807" y="793650"/>
                </a:cubicBezTo>
                <a:cubicBezTo>
                  <a:pt x="306984" y="811078"/>
                  <a:pt x="222616" y="781276"/>
                  <a:pt x="0" y="793650"/>
                </a:cubicBezTo>
                <a:cubicBezTo>
                  <a:pt x="-44701" y="684788"/>
                  <a:pt x="4413" y="505878"/>
                  <a:pt x="0" y="412698"/>
                </a:cubicBezTo>
                <a:cubicBezTo>
                  <a:pt x="-4413" y="319518"/>
                  <a:pt x="28691" y="92545"/>
                  <a:pt x="0" y="0"/>
                </a:cubicBezTo>
                <a:close/>
              </a:path>
              <a:path w="1949257" h="793650" stroke="0" extrusionOk="0">
                <a:moveTo>
                  <a:pt x="0" y="0"/>
                </a:moveTo>
                <a:cubicBezTo>
                  <a:pt x="147448" y="-10791"/>
                  <a:pt x="285586" y="3570"/>
                  <a:pt x="448329" y="0"/>
                </a:cubicBezTo>
                <a:cubicBezTo>
                  <a:pt x="611072" y="-3570"/>
                  <a:pt x="678233" y="8695"/>
                  <a:pt x="896658" y="0"/>
                </a:cubicBezTo>
                <a:cubicBezTo>
                  <a:pt x="1115083" y="-8695"/>
                  <a:pt x="1251541" y="19007"/>
                  <a:pt x="1422958" y="0"/>
                </a:cubicBezTo>
                <a:cubicBezTo>
                  <a:pt x="1594375" y="-19007"/>
                  <a:pt x="1794197" y="51014"/>
                  <a:pt x="1949257" y="0"/>
                </a:cubicBezTo>
                <a:cubicBezTo>
                  <a:pt x="1959394" y="112715"/>
                  <a:pt x="1932903" y="228430"/>
                  <a:pt x="1949257" y="373016"/>
                </a:cubicBezTo>
                <a:cubicBezTo>
                  <a:pt x="1965611" y="517602"/>
                  <a:pt x="1903247" y="665622"/>
                  <a:pt x="1949257" y="793650"/>
                </a:cubicBezTo>
                <a:cubicBezTo>
                  <a:pt x="1739415" y="826176"/>
                  <a:pt x="1681916" y="767578"/>
                  <a:pt x="1461943" y="793650"/>
                </a:cubicBezTo>
                <a:cubicBezTo>
                  <a:pt x="1241970" y="819722"/>
                  <a:pt x="1113393" y="757286"/>
                  <a:pt x="974629" y="793650"/>
                </a:cubicBezTo>
                <a:cubicBezTo>
                  <a:pt x="835865" y="830014"/>
                  <a:pt x="613184" y="789532"/>
                  <a:pt x="467822" y="793650"/>
                </a:cubicBezTo>
                <a:cubicBezTo>
                  <a:pt x="322460" y="797768"/>
                  <a:pt x="201642" y="770580"/>
                  <a:pt x="0" y="793650"/>
                </a:cubicBezTo>
                <a:cubicBezTo>
                  <a:pt x="-6834" y="708792"/>
                  <a:pt x="6589" y="514716"/>
                  <a:pt x="0" y="420635"/>
                </a:cubicBezTo>
                <a:cubicBezTo>
                  <a:pt x="-6589" y="326555"/>
                  <a:pt x="6453" y="147385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680663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mis amigas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702;p62">
            <a:extLst>
              <a:ext uri="{FF2B5EF4-FFF2-40B4-BE49-F238E27FC236}">
                <a16:creationId xmlns:a16="http://schemas.microsoft.com/office/drawing/2014/main" id="{D5DD3439-FEF3-40C5-B8FC-3EB11EF0C86C}"/>
              </a:ext>
            </a:extLst>
          </p:cNvPr>
          <p:cNvSpPr/>
          <p:nvPr/>
        </p:nvSpPr>
        <p:spPr>
          <a:xfrm>
            <a:off x="7224337" y="4108997"/>
            <a:ext cx="1995141" cy="793650"/>
          </a:xfrm>
          <a:custGeom>
            <a:avLst/>
            <a:gdLst>
              <a:gd name="connsiteX0" fmla="*/ 0 w 1995141"/>
              <a:gd name="connsiteY0" fmla="*/ 0 h 793650"/>
              <a:gd name="connsiteX1" fmla="*/ 538688 w 1995141"/>
              <a:gd name="connsiteY1" fmla="*/ 0 h 793650"/>
              <a:gd name="connsiteX2" fmla="*/ 977619 w 1995141"/>
              <a:gd name="connsiteY2" fmla="*/ 0 h 793650"/>
              <a:gd name="connsiteX3" fmla="*/ 1476404 w 1995141"/>
              <a:gd name="connsiteY3" fmla="*/ 0 h 793650"/>
              <a:gd name="connsiteX4" fmla="*/ 1995141 w 1995141"/>
              <a:gd name="connsiteY4" fmla="*/ 0 h 793650"/>
              <a:gd name="connsiteX5" fmla="*/ 1995141 w 1995141"/>
              <a:gd name="connsiteY5" fmla="*/ 380952 h 793650"/>
              <a:gd name="connsiteX6" fmla="*/ 1995141 w 1995141"/>
              <a:gd name="connsiteY6" fmla="*/ 793650 h 793650"/>
              <a:gd name="connsiteX7" fmla="*/ 1456453 w 1995141"/>
              <a:gd name="connsiteY7" fmla="*/ 793650 h 793650"/>
              <a:gd name="connsiteX8" fmla="*/ 1017522 w 1995141"/>
              <a:gd name="connsiteY8" fmla="*/ 793650 h 793650"/>
              <a:gd name="connsiteX9" fmla="*/ 538688 w 1995141"/>
              <a:gd name="connsiteY9" fmla="*/ 793650 h 793650"/>
              <a:gd name="connsiteX10" fmla="*/ 0 w 1995141"/>
              <a:gd name="connsiteY10" fmla="*/ 793650 h 793650"/>
              <a:gd name="connsiteX11" fmla="*/ 0 w 1995141"/>
              <a:gd name="connsiteY11" fmla="*/ 420635 h 793650"/>
              <a:gd name="connsiteX12" fmla="*/ 0 w 1995141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5141" h="793650" fill="none" extrusionOk="0">
                <a:moveTo>
                  <a:pt x="0" y="0"/>
                </a:moveTo>
                <a:cubicBezTo>
                  <a:pt x="129973" y="-46863"/>
                  <a:pt x="405025" y="18783"/>
                  <a:pt x="538688" y="0"/>
                </a:cubicBezTo>
                <a:cubicBezTo>
                  <a:pt x="672351" y="-18783"/>
                  <a:pt x="852565" y="30849"/>
                  <a:pt x="977619" y="0"/>
                </a:cubicBezTo>
                <a:cubicBezTo>
                  <a:pt x="1102673" y="-30849"/>
                  <a:pt x="1317193" y="24450"/>
                  <a:pt x="1476404" y="0"/>
                </a:cubicBezTo>
                <a:cubicBezTo>
                  <a:pt x="1635616" y="-24450"/>
                  <a:pt x="1789964" y="47072"/>
                  <a:pt x="1995141" y="0"/>
                </a:cubicBezTo>
                <a:cubicBezTo>
                  <a:pt x="2016183" y="149403"/>
                  <a:pt x="1992494" y="257988"/>
                  <a:pt x="1995141" y="380952"/>
                </a:cubicBezTo>
                <a:cubicBezTo>
                  <a:pt x="1997788" y="503916"/>
                  <a:pt x="1979813" y="656430"/>
                  <a:pt x="1995141" y="793650"/>
                </a:cubicBezTo>
                <a:cubicBezTo>
                  <a:pt x="1825876" y="846656"/>
                  <a:pt x="1583055" y="770385"/>
                  <a:pt x="1456453" y="793650"/>
                </a:cubicBezTo>
                <a:cubicBezTo>
                  <a:pt x="1329851" y="816915"/>
                  <a:pt x="1203695" y="781061"/>
                  <a:pt x="1017522" y="793650"/>
                </a:cubicBezTo>
                <a:cubicBezTo>
                  <a:pt x="831349" y="806239"/>
                  <a:pt x="648216" y="748760"/>
                  <a:pt x="538688" y="793650"/>
                </a:cubicBezTo>
                <a:cubicBezTo>
                  <a:pt x="429160" y="838540"/>
                  <a:pt x="268991" y="793009"/>
                  <a:pt x="0" y="793650"/>
                </a:cubicBezTo>
                <a:cubicBezTo>
                  <a:pt x="-10617" y="642247"/>
                  <a:pt x="38318" y="552437"/>
                  <a:pt x="0" y="420635"/>
                </a:cubicBezTo>
                <a:cubicBezTo>
                  <a:pt x="-38318" y="288833"/>
                  <a:pt x="18553" y="177164"/>
                  <a:pt x="0" y="0"/>
                </a:cubicBezTo>
                <a:close/>
              </a:path>
              <a:path w="1995141" h="793650" stroke="0" extrusionOk="0">
                <a:moveTo>
                  <a:pt x="0" y="0"/>
                </a:moveTo>
                <a:cubicBezTo>
                  <a:pt x="243313" y="-49289"/>
                  <a:pt x="334110" y="47191"/>
                  <a:pt x="518737" y="0"/>
                </a:cubicBezTo>
                <a:cubicBezTo>
                  <a:pt x="703364" y="-47191"/>
                  <a:pt x="780402" y="49703"/>
                  <a:pt x="1017522" y="0"/>
                </a:cubicBezTo>
                <a:cubicBezTo>
                  <a:pt x="1254642" y="-49703"/>
                  <a:pt x="1307742" y="11695"/>
                  <a:pt x="1556210" y="0"/>
                </a:cubicBezTo>
                <a:cubicBezTo>
                  <a:pt x="1804678" y="-11695"/>
                  <a:pt x="1873335" y="25997"/>
                  <a:pt x="1995141" y="0"/>
                </a:cubicBezTo>
                <a:cubicBezTo>
                  <a:pt x="2008088" y="96672"/>
                  <a:pt x="1966384" y="287332"/>
                  <a:pt x="1995141" y="396825"/>
                </a:cubicBezTo>
                <a:cubicBezTo>
                  <a:pt x="2023898" y="506319"/>
                  <a:pt x="1958040" y="634534"/>
                  <a:pt x="1995141" y="793650"/>
                </a:cubicBezTo>
                <a:cubicBezTo>
                  <a:pt x="1883524" y="798891"/>
                  <a:pt x="1701263" y="757683"/>
                  <a:pt x="1516307" y="793650"/>
                </a:cubicBezTo>
                <a:cubicBezTo>
                  <a:pt x="1331351" y="829617"/>
                  <a:pt x="1170895" y="746088"/>
                  <a:pt x="1077376" y="793650"/>
                </a:cubicBezTo>
                <a:cubicBezTo>
                  <a:pt x="983857" y="841212"/>
                  <a:pt x="803304" y="740134"/>
                  <a:pt x="538688" y="793650"/>
                </a:cubicBezTo>
                <a:cubicBezTo>
                  <a:pt x="274072" y="847166"/>
                  <a:pt x="203073" y="753728"/>
                  <a:pt x="0" y="793650"/>
                </a:cubicBezTo>
                <a:cubicBezTo>
                  <a:pt x="-42407" y="660760"/>
                  <a:pt x="19301" y="511552"/>
                  <a:pt x="0" y="388889"/>
                </a:cubicBezTo>
                <a:cubicBezTo>
                  <a:pt x="-19301" y="266226"/>
                  <a:pt x="10510" y="143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demasiado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703;p62">
            <a:extLst>
              <a:ext uri="{FF2B5EF4-FFF2-40B4-BE49-F238E27FC236}">
                <a16:creationId xmlns:a16="http://schemas.microsoft.com/office/drawing/2014/main" id="{602DD3B7-D183-4515-988A-7BBF9138E5E6}"/>
              </a:ext>
            </a:extLst>
          </p:cNvPr>
          <p:cNvSpPr/>
          <p:nvPr/>
        </p:nvSpPr>
        <p:spPr>
          <a:xfrm>
            <a:off x="9315214" y="4108997"/>
            <a:ext cx="1863931" cy="793650"/>
          </a:xfrm>
          <a:custGeom>
            <a:avLst/>
            <a:gdLst>
              <a:gd name="connsiteX0" fmla="*/ 0 w 1863931"/>
              <a:gd name="connsiteY0" fmla="*/ 0 h 793650"/>
              <a:gd name="connsiteX1" fmla="*/ 503261 w 1863931"/>
              <a:gd name="connsiteY1" fmla="*/ 0 h 793650"/>
              <a:gd name="connsiteX2" fmla="*/ 950605 w 1863931"/>
              <a:gd name="connsiteY2" fmla="*/ 0 h 793650"/>
              <a:gd name="connsiteX3" fmla="*/ 1397948 w 1863931"/>
              <a:gd name="connsiteY3" fmla="*/ 0 h 793650"/>
              <a:gd name="connsiteX4" fmla="*/ 1863931 w 1863931"/>
              <a:gd name="connsiteY4" fmla="*/ 0 h 793650"/>
              <a:gd name="connsiteX5" fmla="*/ 1863931 w 1863931"/>
              <a:gd name="connsiteY5" fmla="*/ 396825 h 793650"/>
              <a:gd name="connsiteX6" fmla="*/ 1863931 w 1863931"/>
              <a:gd name="connsiteY6" fmla="*/ 793650 h 793650"/>
              <a:gd name="connsiteX7" fmla="*/ 1453866 w 1863931"/>
              <a:gd name="connsiteY7" fmla="*/ 793650 h 793650"/>
              <a:gd name="connsiteX8" fmla="*/ 1006523 w 1863931"/>
              <a:gd name="connsiteY8" fmla="*/ 793650 h 793650"/>
              <a:gd name="connsiteX9" fmla="*/ 503261 w 1863931"/>
              <a:gd name="connsiteY9" fmla="*/ 793650 h 793650"/>
              <a:gd name="connsiteX10" fmla="*/ 0 w 1863931"/>
              <a:gd name="connsiteY10" fmla="*/ 793650 h 793650"/>
              <a:gd name="connsiteX11" fmla="*/ 0 w 1863931"/>
              <a:gd name="connsiteY11" fmla="*/ 388889 h 793650"/>
              <a:gd name="connsiteX12" fmla="*/ 0 w 1863931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3931" h="793650" fill="none" extrusionOk="0">
                <a:moveTo>
                  <a:pt x="0" y="0"/>
                </a:moveTo>
                <a:cubicBezTo>
                  <a:pt x="209539" y="-19904"/>
                  <a:pt x="294320" y="2814"/>
                  <a:pt x="503261" y="0"/>
                </a:cubicBezTo>
                <a:cubicBezTo>
                  <a:pt x="712202" y="-2814"/>
                  <a:pt x="816083" y="4646"/>
                  <a:pt x="950605" y="0"/>
                </a:cubicBezTo>
                <a:cubicBezTo>
                  <a:pt x="1085127" y="-4646"/>
                  <a:pt x="1206206" y="20056"/>
                  <a:pt x="1397948" y="0"/>
                </a:cubicBezTo>
                <a:cubicBezTo>
                  <a:pt x="1589690" y="-20056"/>
                  <a:pt x="1764810" y="50663"/>
                  <a:pt x="1863931" y="0"/>
                </a:cubicBezTo>
                <a:cubicBezTo>
                  <a:pt x="1898854" y="84232"/>
                  <a:pt x="1845991" y="215515"/>
                  <a:pt x="1863931" y="396825"/>
                </a:cubicBezTo>
                <a:cubicBezTo>
                  <a:pt x="1881871" y="578136"/>
                  <a:pt x="1816464" y="611940"/>
                  <a:pt x="1863931" y="793650"/>
                </a:cubicBezTo>
                <a:cubicBezTo>
                  <a:pt x="1737267" y="826931"/>
                  <a:pt x="1582303" y="785349"/>
                  <a:pt x="1453866" y="793650"/>
                </a:cubicBezTo>
                <a:cubicBezTo>
                  <a:pt x="1325430" y="801951"/>
                  <a:pt x="1207035" y="743828"/>
                  <a:pt x="1006523" y="793650"/>
                </a:cubicBezTo>
                <a:cubicBezTo>
                  <a:pt x="806011" y="843472"/>
                  <a:pt x="644063" y="733981"/>
                  <a:pt x="503261" y="793650"/>
                </a:cubicBezTo>
                <a:cubicBezTo>
                  <a:pt x="362459" y="853319"/>
                  <a:pt x="178829" y="770013"/>
                  <a:pt x="0" y="793650"/>
                </a:cubicBezTo>
                <a:cubicBezTo>
                  <a:pt x="-37259" y="656249"/>
                  <a:pt x="48459" y="554944"/>
                  <a:pt x="0" y="388889"/>
                </a:cubicBezTo>
                <a:cubicBezTo>
                  <a:pt x="-48459" y="222834"/>
                  <a:pt x="35228" y="150505"/>
                  <a:pt x="0" y="0"/>
                </a:cubicBezTo>
                <a:close/>
              </a:path>
              <a:path w="1863931" h="793650" stroke="0" extrusionOk="0">
                <a:moveTo>
                  <a:pt x="0" y="0"/>
                </a:moveTo>
                <a:cubicBezTo>
                  <a:pt x="94358" y="-37142"/>
                  <a:pt x="234452" y="15469"/>
                  <a:pt x="465983" y="0"/>
                </a:cubicBezTo>
                <a:cubicBezTo>
                  <a:pt x="697514" y="-15469"/>
                  <a:pt x="801038" y="48739"/>
                  <a:pt x="913326" y="0"/>
                </a:cubicBezTo>
                <a:cubicBezTo>
                  <a:pt x="1025614" y="-48739"/>
                  <a:pt x="1196594" y="21159"/>
                  <a:pt x="1323391" y="0"/>
                </a:cubicBezTo>
                <a:cubicBezTo>
                  <a:pt x="1450188" y="-21159"/>
                  <a:pt x="1619612" y="9069"/>
                  <a:pt x="1863931" y="0"/>
                </a:cubicBezTo>
                <a:cubicBezTo>
                  <a:pt x="1884350" y="113328"/>
                  <a:pt x="1827502" y="199645"/>
                  <a:pt x="1863931" y="388889"/>
                </a:cubicBezTo>
                <a:cubicBezTo>
                  <a:pt x="1900360" y="578133"/>
                  <a:pt x="1860683" y="658835"/>
                  <a:pt x="1863931" y="793650"/>
                </a:cubicBezTo>
                <a:cubicBezTo>
                  <a:pt x="1635150" y="794536"/>
                  <a:pt x="1594036" y="771368"/>
                  <a:pt x="1397948" y="793650"/>
                </a:cubicBezTo>
                <a:cubicBezTo>
                  <a:pt x="1201860" y="815932"/>
                  <a:pt x="1058763" y="744971"/>
                  <a:pt x="969244" y="793650"/>
                </a:cubicBezTo>
                <a:cubicBezTo>
                  <a:pt x="879725" y="842329"/>
                  <a:pt x="604907" y="744694"/>
                  <a:pt x="503261" y="793650"/>
                </a:cubicBezTo>
                <a:cubicBezTo>
                  <a:pt x="401615" y="842606"/>
                  <a:pt x="179950" y="785158"/>
                  <a:pt x="0" y="793650"/>
                </a:cubicBezTo>
                <a:cubicBezTo>
                  <a:pt x="-2916" y="689636"/>
                  <a:pt x="42643" y="499565"/>
                  <a:pt x="0" y="404762"/>
                </a:cubicBezTo>
                <a:cubicBezTo>
                  <a:pt x="-42643" y="309959"/>
                  <a:pt x="16620" y="1856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42772039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también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699;p62">
            <a:extLst>
              <a:ext uri="{FF2B5EF4-FFF2-40B4-BE49-F238E27FC236}">
                <a16:creationId xmlns:a16="http://schemas.microsoft.com/office/drawing/2014/main" id="{B7D8A7D5-E5F3-4B37-8135-C3352CE22DA0}"/>
              </a:ext>
            </a:extLst>
          </p:cNvPr>
          <p:cNvSpPr/>
          <p:nvPr/>
        </p:nvSpPr>
        <p:spPr>
          <a:xfrm>
            <a:off x="4687246" y="499203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939707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79114 w 1548969"/>
              <a:gd name="connsiteY6" fmla="*/ 793650 h 793650"/>
              <a:gd name="connsiteX7" fmla="*/ 593771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0952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5242" y="-29798"/>
                  <a:pt x="246806" y="56363"/>
                  <a:pt x="469854" y="0"/>
                </a:cubicBezTo>
                <a:cubicBezTo>
                  <a:pt x="692902" y="-56363"/>
                  <a:pt x="770882" y="36891"/>
                  <a:pt x="939707" y="0"/>
                </a:cubicBezTo>
                <a:cubicBezTo>
                  <a:pt x="1108532" y="-36891"/>
                  <a:pt x="1371953" y="68012"/>
                  <a:pt x="1548968" y="0"/>
                </a:cubicBezTo>
                <a:cubicBezTo>
                  <a:pt x="1575344" y="105973"/>
                  <a:pt x="1504188" y="245784"/>
                  <a:pt x="1548968" y="388889"/>
                </a:cubicBezTo>
                <a:cubicBezTo>
                  <a:pt x="1593748" y="531994"/>
                  <a:pt x="1545017" y="595239"/>
                  <a:pt x="1548968" y="793650"/>
                </a:cubicBezTo>
                <a:cubicBezTo>
                  <a:pt x="1387462" y="810705"/>
                  <a:pt x="1262210" y="737927"/>
                  <a:pt x="1079114" y="793650"/>
                </a:cubicBezTo>
                <a:cubicBezTo>
                  <a:pt x="896018" y="849373"/>
                  <a:pt x="724858" y="767295"/>
                  <a:pt x="593771" y="793650"/>
                </a:cubicBezTo>
                <a:cubicBezTo>
                  <a:pt x="462684" y="820005"/>
                  <a:pt x="189898" y="726118"/>
                  <a:pt x="0" y="793650"/>
                </a:cubicBezTo>
                <a:cubicBezTo>
                  <a:pt x="-12344" y="632305"/>
                  <a:pt x="7961" y="573873"/>
                  <a:pt x="0" y="380952"/>
                </a:cubicBezTo>
                <a:cubicBezTo>
                  <a:pt x="-7961" y="188031"/>
                  <a:pt x="8203" y="93169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31083" y="-6856"/>
                  <a:pt x="271717" y="44924"/>
                  <a:pt x="485343" y="0"/>
                </a:cubicBezTo>
                <a:cubicBezTo>
                  <a:pt x="698969" y="-44924"/>
                  <a:pt x="862953" y="39259"/>
                  <a:pt x="1001666" y="0"/>
                </a:cubicBezTo>
                <a:cubicBezTo>
                  <a:pt x="1140379" y="-39259"/>
                  <a:pt x="1426290" y="36552"/>
                  <a:pt x="1548968" y="0"/>
                </a:cubicBezTo>
                <a:cubicBezTo>
                  <a:pt x="1561710" y="164841"/>
                  <a:pt x="1510886" y="297029"/>
                  <a:pt x="1548968" y="396825"/>
                </a:cubicBezTo>
                <a:cubicBezTo>
                  <a:pt x="1587050" y="496622"/>
                  <a:pt x="1531180" y="649406"/>
                  <a:pt x="1548968" y="793650"/>
                </a:cubicBezTo>
                <a:cubicBezTo>
                  <a:pt x="1386290" y="802970"/>
                  <a:pt x="1223032" y="782458"/>
                  <a:pt x="1048135" y="793650"/>
                </a:cubicBezTo>
                <a:cubicBezTo>
                  <a:pt x="873238" y="804842"/>
                  <a:pt x="636984" y="776845"/>
                  <a:pt x="500833" y="793650"/>
                </a:cubicBezTo>
                <a:cubicBezTo>
                  <a:pt x="364682" y="810455"/>
                  <a:pt x="109902" y="743898"/>
                  <a:pt x="0" y="793650"/>
                </a:cubicBezTo>
                <a:cubicBezTo>
                  <a:pt x="-32094" y="632030"/>
                  <a:pt x="1528" y="586952"/>
                  <a:pt x="0" y="380952"/>
                </a:cubicBezTo>
                <a:cubicBezTo>
                  <a:pt x="-1528" y="174952"/>
                  <a:pt x="31864" y="16671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19419549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 </a:t>
            </a:r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familia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700;p62">
            <a:extLst>
              <a:ext uri="{FF2B5EF4-FFF2-40B4-BE49-F238E27FC236}">
                <a16:creationId xmlns:a16="http://schemas.microsoft.com/office/drawing/2014/main" id="{6A51EF44-D8AA-4FF2-8AA0-D3502388F8C1}"/>
              </a:ext>
            </a:extLst>
          </p:cNvPr>
          <p:cNvSpPr/>
          <p:nvPr/>
        </p:nvSpPr>
        <p:spPr>
          <a:xfrm>
            <a:off x="6331951" y="4975410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98617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469854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25713" y="-39782"/>
                  <a:pt x="282426" y="9764"/>
                  <a:pt x="516323" y="0"/>
                </a:cubicBezTo>
                <a:cubicBezTo>
                  <a:pt x="750220" y="-9764"/>
                  <a:pt x="847060" y="28482"/>
                  <a:pt x="986176" y="0"/>
                </a:cubicBezTo>
                <a:cubicBezTo>
                  <a:pt x="1125292" y="-28482"/>
                  <a:pt x="1366742" y="45271"/>
                  <a:pt x="1548968" y="0"/>
                </a:cubicBezTo>
                <a:cubicBezTo>
                  <a:pt x="1564521" y="130857"/>
                  <a:pt x="1509913" y="201210"/>
                  <a:pt x="1548968" y="373016"/>
                </a:cubicBezTo>
                <a:cubicBezTo>
                  <a:pt x="1588023" y="544822"/>
                  <a:pt x="1498717" y="625868"/>
                  <a:pt x="1548968" y="793650"/>
                </a:cubicBezTo>
                <a:cubicBezTo>
                  <a:pt x="1309852" y="799828"/>
                  <a:pt x="1160500" y="730336"/>
                  <a:pt x="1001666" y="793650"/>
                </a:cubicBezTo>
                <a:cubicBezTo>
                  <a:pt x="842832" y="856964"/>
                  <a:pt x="600537" y="763373"/>
                  <a:pt x="469854" y="793650"/>
                </a:cubicBezTo>
                <a:cubicBezTo>
                  <a:pt x="339171" y="823927"/>
                  <a:pt x="168754" y="769828"/>
                  <a:pt x="0" y="793650"/>
                </a:cubicBezTo>
                <a:cubicBezTo>
                  <a:pt x="-38490" y="698616"/>
                  <a:pt x="8858" y="561669"/>
                  <a:pt x="0" y="388889"/>
                </a:cubicBezTo>
                <a:cubicBezTo>
                  <a:pt x="-8858" y="216109"/>
                  <a:pt x="42739" y="12126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24592" y="-46759"/>
                  <a:pt x="271551" y="40728"/>
                  <a:pt x="516323" y="0"/>
                </a:cubicBezTo>
                <a:cubicBezTo>
                  <a:pt x="761095" y="-40728"/>
                  <a:pt x="820109" y="34048"/>
                  <a:pt x="1048135" y="0"/>
                </a:cubicBezTo>
                <a:cubicBezTo>
                  <a:pt x="1276161" y="-34048"/>
                  <a:pt x="1436512" y="8465"/>
                  <a:pt x="1548968" y="0"/>
                </a:cubicBezTo>
                <a:cubicBezTo>
                  <a:pt x="1554986" y="109826"/>
                  <a:pt x="1510901" y="216702"/>
                  <a:pt x="1548968" y="404762"/>
                </a:cubicBezTo>
                <a:cubicBezTo>
                  <a:pt x="1587035" y="592822"/>
                  <a:pt x="1508773" y="641736"/>
                  <a:pt x="1548968" y="793650"/>
                </a:cubicBezTo>
                <a:cubicBezTo>
                  <a:pt x="1340186" y="801861"/>
                  <a:pt x="1177787" y="767046"/>
                  <a:pt x="1048135" y="793650"/>
                </a:cubicBezTo>
                <a:cubicBezTo>
                  <a:pt x="918483" y="820254"/>
                  <a:pt x="640174" y="737057"/>
                  <a:pt x="531812" y="793650"/>
                </a:cubicBezTo>
                <a:cubicBezTo>
                  <a:pt x="423450" y="850243"/>
                  <a:pt x="144764" y="730365"/>
                  <a:pt x="0" y="793650"/>
                </a:cubicBezTo>
                <a:cubicBezTo>
                  <a:pt x="-1821" y="716630"/>
                  <a:pt x="37124" y="500939"/>
                  <a:pt x="0" y="420635"/>
                </a:cubicBezTo>
                <a:cubicBezTo>
                  <a:pt x="-37124" y="340332"/>
                  <a:pt x="43779" y="17441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3647044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mis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profesores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endParaRPr sz="20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702;p62">
            <a:extLst>
              <a:ext uri="{FF2B5EF4-FFF2-40B4-BE49-F238E27FC236}">
                <a16:creationId xmlns:a16="http://schemas.microsoft.com/office/drawing/2014/main" id="{91AA8BB6-295A-4B1C-A7BC-FE5DE31B3F5E}"/>
              </a:ext>
            </a:extLst>
          </p:cNvPr>
          <p:cNvSpPr/>
          <p:nvPr/>
        </p:nvSpPr>
        <p:spPr>
          <a:xfrm>
            <a:off x="5675618" y="237491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6362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96825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48534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80427" y="147357"/>
                  <a:pt x="1521734" y="242389"/>
                  <a:pt x="1548968" y="396825"/>
                </a:cubicBezTo>
                <a:cubicBezTo>
                  <a:pt x="1576202" y="551262"/>
                  <a:pt x="1514872" y="687806"/>
                  <a:pt x="1548968" y="793650"/>
                </a:cubicBezTo>
                <a:cubicBezTo>
                  <a:pt x="1306249" y="837833"/>
                  <a:pt x="1225548" y="738322"/>
                  <a:pt x="1032645" y="793650"/>
                </a:cubicBezTo>
                <a:cubicBezTo>
                  <a:pt x="839742" y="848978"/>
                  <a:pt x="696996" y="767934"/>
                  <a:pt x="485343" y="793650"/>
                </a:cubicBezTo>
                <a:cubicBezTo>
                  <a:pt x="273690" y="819366"/>
                  <a:pt x="143664" y="741820"/>
                  <a:pt x="0" y="793650"/>
                </a:cubicBezTo>
                <a:cubicBezTo>
                  <a:pt x="-3588" y="679834"/>
                  <a:pt x="42863" y="503887"/>
                  <a:pt x="0" y="388889"/>
                </a:cubicBezTo>
                <a:cubicBezTo>
                  <a:pt x="-42863" y="273891"/>
                  <a:pt x="22479" y="16772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73311" y="168992"/>
                  <a:pt x="1506874" y="260866"/>
                  <a:pt x="1548968" y="388889"/>
                </a:cubicBezTo>
                <a:cubicBezTo>
                  <a:pt x="1591062" y="516912"/>
                  <a:pt x="1530637" y="597580"/>
                  <a:pt x="1548968" y="793650"/>
                </a:cubicBezTo>
                <a:cubicBezTo>
                  <a:pt x="1325376" y="808096"/>
                  <a:pt x="1253417" y="742521"/>
                  <a:pt x="1001666" y="793650"/>
                </a:cubicBezTo>
                <a:cubicBezTo>
                  <a:pt x="749915" y="844779"/>
                  <a:pt x="649438" y="766728"/>
                  <a:pt x="454364" y="793650"/>
                </a:cubicBezTo>
                <a:cubicBezTo>
                  <a:pt x="259290" y="820572"/>
                  <a:pt x="106611" y="763485"/>
                  <a:pt x="0" y="793650"/>
                </a:cubicBezTo>
                <a:cubicBezTo>
                  <a:pt x="-27622" y="665569"/>
                  <a:pt x="36651" y="556940"/>
                  <a:pt x="0" y="388889"/>
                </a:cubicBezTo>
                <a:cubicBezTo>
                  <a:pt x="-36651" y="220838"/>
                  <a:pt x="35706" y="11677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positivos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703;p62">
            <a:extLst>
              <a:ext uri="{FF2B5EF4-FFF2-40B4-BE49-F238E27FC236}">
                <a16:creationId xmlns:a16="http://schemas.microsoft.com/office/drawing/2014/main" id="{8CC9AA6E-7C57-4209-A132-DAB7E906F691}"/>
              </a:ext>
            </a:extLst>
          </p:cNvPr>
          <p:cNvSpPr/>
          <p:nvPr/>
        </p:nvSpPr>
        <p:spPr>
          <a:xfrm>
            <a:off x="7320323" y="237491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negativo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702;p62">
            <a:extLst>
              <a:ext uri="{FF2B5EF4-FFF2-40B4-BE49-F238E27FC236}">
                <a16:creationId xmlns:a16="http://schemas.microsoft.com/office/drawing/2014/main" id="{D2119CA2-F4DD-4AF0-944A-462A7FF91A4E}"/>
              </a:ext>
            </a:extLst>
          </p:cNvPr>
          <p:cNvSpPr/>
          <p:nvPr/>
        </p:nvSpPr>
        <p:spPr>
          <a:xfrm>
            <a:off x="8965028" y="2390806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8534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83691" y="-8554"/>
                  <a:pt x="282535" y="25733"/>
                  <a:pt x="485343" y="0"/>
                </a:cubicBezTo>
                <a:cubicBezTo>
                  <a:pt x="688151" y="-25733"/>
                  <a:pt x="853424" y="46884"/>
                  <a:pt x="1001666" y="0"/>
                </a:cubicBezTo>
                <a:cubicBezTo>
                  <a:pt x="1149908" y="-46884"/>
                  <a:pt x="1299542" y="12342"/>
                  <a:pt x="1548968" y="0"/>
                </a:cubicBezTo>
                <a:cubicBezTo>
                  <a:pt x="1554288" y="115102"/>
                  <a:pt x="1517757" y="217579"/>
                  <a:pt x="1548968" y="373016"/>
                </a:cubicBezTo>
                <a:cubicBezTo>
                  <a:pt x="1580179" y="528453"/>
                  <a:pt x="1517368" y="588402"/>
                  <a:pt x="1548968" y="793650"/>
                </a:cubicBezTo>
                <a:cubicBezTo>
                  <a:pt x="1393957" y="856152"/>
                  <a:pt x="1153296" y="765908"/>
                  <a:pt x="1017156" y="793650"/>
                </a:cubicBezTo>
                <a:cubicBezTo>
                  <a:pt x="881016" y="821392"/>
                  <a:pt x="666894" y="766921"/>
                  <a:pt x="516323" y="793650"/>
                </a:cubicBezTo>
                <a:cubicBezTo>
                  <a:pt x="365752" y="820379"/>
                  <a:pt x="252467" y="790671"/>
                  <a:pt x="0" y="793650"/>
                </a:cubicBezTo>
                <a:cubicBezTo>
                  <a:pt x="-16090" y="659836"/>
                  <a:pt x="7313" y="576032"/>
                  <a:pt x="0" y="420635"/>
                </a:cubicBezTo>
                <a:cubicBezTo>
                  <a:pt x="-7313" y="265238"/>
                  <a:pt x="27296" y="128760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64205" y="113448"/>
                  <a:pt x="1524185" y="254725"/>
                  <a:pt x="1548968" y="396825"/>
                </a:cubicBezTo>
                <a:cubicBezTo>
                  <a:pt x="1573751" y="538925"/>
                  <a:pt x="1520211" y="684157"/>
                  <a:pt x="1548968" y="793650"/>
                </a:cubicBezTo>
                <a:cubicBezTo>
                  <a:pt x="1407346" y="804340"/>
                  <a:pt x="1152403" y="776038"/>
                  <a:pt x="1017156" y="793650"/>
                </a:cubicBezTo>
                <a:cubicBezTo>
                  <a:pt x="881909" y="811262"/>
                  <a:pt x="701097" y="782500"/>
                  <a:pt x="547302" y="793650"/>
                </a:cubicBezTo>
                <a:cubicBezTo>
                  <a:pt x="393507" y="804800"/>
                  <a:pt x="147112" y="748057"/>
                  <a:pt x="0" y="793650"/>
                </a:cubicBezTo>
                <a:cubicBezTo>
                  <a:pt x="-23697" y="624022"/>
                  <a:pt x="37475" y="584309"/>
                  <a:pt x="0" y="380952"/>
                </a:cubicBezTo>
                <a:cubicBezTo>
                  <a:pt x="-37475" y="177595"/>
                  <a:pt x="36761" y="77288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positivas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95;p62">
            <a:extLst>
              <a:ext uri="{FF2B5EF4-FFF2-40B4-BE49-F238E27FC236}">
                <a16:creationId xmlns:a16="http://schemas.microsoft.com/office/drawing/2014/main" id="{22105067-FE48-49DA-BB3E-683DF1ECF413}"/>
              </a:ext>
            </a:extLst>
          </p:cNvPr>
          <p:cNvSpPr/>
          <p:nvPr/>
        </p:nvSpPr>
        <p:spPr>
          <a:xfrm>
            <a:off x="5588896" y="3249901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48135 w 1548969"/>
              <a:gd name="connsiteY6" fmla="*/ 793650 h 793650"/>
              <a:gd name="connsiteX7" fmla="*/ 56279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64352" y="-52932"/>
                  <a:pt x="285959" y="58349"/>
                  <a:pt x="531812" y="0"/>
                </a:cubicBezTo>
                <a:cubicBezTo>
                  <a:pt x="777665" y="-58349"/>
                  <a:pt x="808180" y="45409"/>
                  <a:pt x="1032645" y="0"/>
                </a:cubicBezTo>
                <a:cubicBezTo>
                  <a:pt x="1257110" y="-45409"/>
                  <a:pt x="1382302" y="28216"/>
                  <a:pt x="1548968" y="0"/>
                </a:cubicBezTo>
                <a:cubicBezTo>
                  <a:pt x="1583170" y="96698"/>
                  <a:pt x="1510899" y="254573"/>
                  <a:pt x="1548968" y="380952"/>
                </a:cubicBezTo>
                <a:cubicBezTo>
                  <a:pt x="1587037" y="507331"/>
                  <a:pt x="1511643" y="664334"/>
                  <a:pt x="1548968" y="793650"/>
                </a:cubicBezTo>
                <a:cubicBezTo>
                  <a:pt x="1390723" y="815770"/>
                  <a:pt x="1263437" y="753441"/>
                  <a:pt x="1048135" y="793650"/>
                </a:cubicBezTo>
                <a:cubicBezTo>
                  <a:pt x="832833" y="833859"/>
                  <a:pt x="722308" y="759707"/>
                  <a:pt x="562792" y="793650"/>
                </a:cubicBezTo>
                <a:cubicBezTo>
                  <a:pt x="403276" y="827593"/>
                  <a:pt x="209197" y="774525"/>
                  <a:pt x="0" y="793650"/>
                </a:cubicBezTo>
                <a:cubicBezTo>
                  <a:pt x="-17047" y="638253"/>
                  <a:pt x="6879" y="576961"/>
                  <a:pt x="0" y="420635"/>
                </a:cubicBezTo>
                <a:cubicBezTo>
                  <a:pt x="-6879" y="264309"/>
                  <a:pt x="30576" y="138687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73459" y="86963"/>
                  <a:pt x="1547854" y="252959"/>
                  <a:pt x="1548968" y="373016"/>
                </a:cubicBezTo>
                <a:cubicBezTo>
                  <a:pt x="1550082" y="493073"/>
                  <a:pt x="1538267" y="639976"/>
                  <a:pt x="1548968" y="793650"/>
                </a:cubicBezTo>
                <a:cubicBezTo>
                  <a:pt x="1317439" y="849891"/>
                  <a:pt x="1181153" y="778140"/>
                  <a:pt x="1063625" y="793650"/>
                </a:cubicBezTo>
                <a:cubicBezTo>
                  <a:pt x="946097" y="809160"/>
                  <a:pt x="722307" y="747276"/>
                  <a:pt x="531812" y="793650"/>
                </a:cubicBezTo>
                <a:cubicBezTo>
                  <a:pt x="341317" y="840024"/>
                  <a:pt x="219837" y="742662"/>
                  <a:pt x="0" y="793650"/>
                </a:cubicBezTo>
                <a:cubicBezTo>
                  <a:pt x="-44304" y="599142"/>
                  <a:pt x="12002" y="512605"/>
                  <a:pt x="0" y="388889"/>
                </a:cubicBezTo>
                <a:cubicBezTo>
                  <a:pt x="-12002" y="265173"/>
                  <a:pt x="715" y="18823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97;p62">
            <a:extLst>
              <a:ext uri="{FF2B5EF4-FFF2-40B4-BE49-F238E27FC236}">
                <a16:creationId xmlns:a16="http://schemas.microsoft.com/office/drawing/2014/main" id="{03C92B0D-7315-4044-8ABB-1760B3467F90}"/>
              </a:ext>
            </a:extLst>
          </p:cNvPr>
          <p:cNvSpPr/>
          <p:nvPr/>
        </p:nvSpPr>
        <p:spPr>
          <a:xfrm>
            <a:off x="7249377" y="3249901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29812" y="-5050"/>
                  <a:pt x="268610" y="13872"/>
                  <a:pt x="516323" y="0"/>
                </a:cubicBezTo>
                <a:cubicBezTo>
                  <a:pt x="764036" y="-13872"/>
                  <a:pt x="778249" y="49486"/>
                  <a:pt x="1001666" y="0"/>
                </a:cubicBezTo>
                <a:cubicBezTo>
                  <a:pt x="1225083" y="-49486"/>
                  <a:pt x="1437420" y="6391"/>
                  <a:pt x="1548968" y="0"/>
                </a:cubicBezTo>
                <a:cubicBezTo>
                  <a:pt x="1563291" y="110507"/>
                  <a:pt x="1514545" y="298477"/>
                  <a:pt x="1548968" y="388889"/>
                </a:cubicBezTo>
                <a:cubicBezTo>
                  <a:pt x="1583391" y="479301"/>
                  <a:pt x="1548943" y="710951"/>
                  <a:pt x="1548968" y="793650"/>
                </a:cubicBezTo>
                <a:cubicBezTo>
                  <a:pt x="1391399" y="813152"/>
                  <a:pt x="1131181" y="732328"/>
                  <a:pt x="1017156" y="793650"/>
                </a:cubicBezTo>
                <a:cubicBezTo>
                  <a:pt x="903131" y="854972"/>
                  <a:pt x="685163" y="752074"/>
                  <a:pt x="531812" y="793650"/>
                </a:cubicBezTo>
                <a:cubicBezTo>
                  <a:pt x="378461" y="835226"/>
                  <a:pt x="259307" y="742066"/>
                  <a:pt x="0" y="793650"/>
                </a:cubicBezTo>
                <a:cubicBezTo>
                  <a:pt x="-8018" y="679368"/>
                  <a:pt x="16413" y="492584"/>
                  <a:pt x="0" y="388889"/>
                </a:cubicBezTo>
                <a:cubicBezTo>
                  <a:pt x="-16413" y="285194"/>
                  <a:pt x="31762" y="106585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2152" y="-24691"/>
                  <a:pt x="291806" y="37418"/>
                  <a:pt x="485343" y="0"/>
                </a:cubicBezTo>
                <a:cubicBezTo>
                  <a:pt x="678880" y="-37418"/>
                  <a:pt x="832664" y="21511"/>
                  <a:pt x="970687" y="0"/>
                </a:cubicBezTo>
                <a:cubicBezTo>
                  <a:pt x="1108710" y="-21511"/>
                  <a:pt x="1354418" y="62331"/>
                  <a:pt x="1548968" y="0"/>
                </a:cubicBezTo>
                <a:cubicBezTo>
                  <a:pt x="1590698" y="129414"/>
                  <a:pt x="1531758" y="240332"/>
                  <a:pt x="1548968" y="388889"/>
                </a:cubicBezTo>
                <a:cubicBezTo>
                  <a:pt x="1566178" y="537446"/>
                  <a:pt x="1511392" y="642098"/>
                  <a:pt x="1548968" y="793650"/>
                </a:cubicBezTo>
                <a:cubicBezTo>
                  <a:pt x="1399428" y="796405"/>
                  <a:pt x="1264903" y="786967"/>
                  <a:pt x="1063625" y="793650"/>
                </a:cubicBezTo>
                <a:cubicBezTo>
                  <a:pt x="862347" y="800333"/>
                  <a:pt x="726350" y="739282"/>
                  <a:pt x="531812" y="793650"/>
                </a:cubicBezTo>
                <a:cubicBezTo>
                  <a:pt x="337274" y="848018"/>
                  <a:pt x="112691" y="792260"/>
                  <a:pt x="0" y="793650"/>
                </a:cubicBezTo>
                <a:cubicBezTo>
                  <a:pt x="-31099" y="689807"/>
                  <a:pt x="46976" y="505015"/>
                  <a:pt x="0" y="388889"/>
                </a:cubicBezTo>
                <a:cubicBezTo>
                  <a:pt x="-46976" y="272763"/>
                  <a:pt x="21214" y="920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estamos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98;p62">
            <a:extLst>
              <a:ext uri="{FF2B5EF4-FFF2-40B4-BE49-F238E27FC236}">
                <a16:creationId xmlns:a16="http://schemas.microsoft.com/office/drawing/2014/main" id="{771A5FB0-6AD5-433A-9390-F21ED60C2BA3}"/>
              </a:ext>
            </a:extLst>
          </p:cNvPr>
          <p:cNvSpPr/>
          <p:nvPr/>
        </p:nvSpPr>
        <p:spPr>
          <a:xfrm>
            <a:off x="8909858" y="3249901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AE2DE59F-D141-41C7-8EAE-2ED04CE7C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4318" y="84191"/>
            <a:ext cx="1266593" cy="14835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1414E30-9BBC-D076-D959-9546D1E15A74}"/>
              </a:ext>
            </a:extLst>
          </p:cNvPr>
          <p:cNvSpPr txBox="1"/>
          <p:nvPr/>
        </p:nvSpPr>
        <p:spPr>
          <a:xfrm>
            <a:off x="123528" y="69010"/>
            <a:ext cx="291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Respuesta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✅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5182BD7-D7D8-4C03-AC04-ED43E232F19B}"/>
              </a:ext>
            </a:extLst>
          </p:cNvPr>
          <p:cNvSpPr txBox="1"/>
          <p:nvPr/>
        </p:nvSpPr>
        <p:spPr>
          <a:xfrm>
            <a:off x="347535" y="1095627"/>
            <a:ext cx="92684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Son mis amigas y son positivas.</a:t>
            </a:r>
          </a:p>
        </p:txBody>
      </p:sp>
    </p:spTree>
    <p:extLst>
      <p:ext uri="{BB962C8B-B14F-4D97-AF65-F5344CB8AC3E}">
        <p14:creationId xmlns:p14="http://schemas.microsoft.com/office/powerpoint/2010/main" val="402769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147" y="1018257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3549C-4F3C-4C47-A3F6-F1E80BA258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2983" y="1707824"/>
            <a:ext cx="6066046" cy="4773582"/>
          </a:xfrm>
          <a:prstGeom prst="rect">
            <a:avLst/>
          </a:prstGeom>
        </p:spPr>
      </p:pic>
      <p:sp>
        <p:nvSpPr>
          <p:cNvPr id="8" name="Google Shape;696;p62">
            <a:extLst>
              <a:ext uri="{FF2B5EF4-FFF2-40B4-BE49-F238E27FC236}">
                <a16:creationId xmlns:a16="http://schemas.microsoft.com/office/drawing/2014/main" id="{18D3468F-976E-417C-8456-BAD62381C666}"/>
              </a:ext>
            </a:extLst>
          </p:cNvPr>
          <p:cNvSpPr/>
          <p:nvPr/>
        </p:nvSpPr>
        <p:spPr>
          <a:xfrm>
            <a:off x="3549916" y="2104650"/>
            <a:ext cx="1116761" cy="4417961"/>
          </a:xfrm>
          <a:custGeom>
            <a:avLst/>
            <a:gdLst>
              <a:gd name="connsiteX0" fmla="*/ 0 w 1116761"/>
              <a:gd name="connsiteY0" fmla="*/ 558381 h 4417961"/>
              <a:gd name="connsiteX1" fmla="*/ 262439 w 1116761"/>
              <a:gd name="connsiteY1" fmla="*/ 295942 h 4417961"/>
              <a:gd name="connsiteX2" fmla="*/ 558381 w 1116761"/>
              <a:gd name="connsiteY2" fmla="*/ 0 h 4417961"/>
              <a:gd name="connsiteX3" fmla="*/ 848739 w 1116761"/>
              <a:gd name="connsiteY3" fmla="*/ 290358 h 4417961"/>
              <a:gd name="connsiteX4" fmla="*/ 1116761 w 1116761"/>
              <a:gd name="connsiteY4" fmla="*/ 558381 h 4417961"/>
              <a:gd name="connsiteX5" fmla="*/ 837571 w 1116761"/>
              <a:gd name="connsiteY5" fmla="*/ 558381 h 4417961"/>
              <a:gd name="connsiteX6" fmla="*/ 837571 w 1116761"/>
              <a:gd name="connsiteY6" fmla="*/ 1186941 h 4417961"/>
              <a:gd name="connsiteX7" fmla="*/ 837571 w 1116761"/>
              <a:gd name="connsiteY7" fmla="*/ 1738310 h 4417961"/>
              <a:gd name="connsiteX8" fmla="*/ 837571 w 1116761"/>
              <a:gd name="connsiteY8" fmla="*/ 2328274 h 4417961"/>
              <a:gd name="connsiteX9" fmla="*/ 837571 w 1116761"/>
              <a:gd name="connsiteY9" fmla="*/ 2841047 h 4417961"/>
              <a:gd name="connsiteX10" fmla="*/ 837571 w 1116761"/>
              <a:gd name="connsiteY10" fmla="*/ 3469607 h 4417961"/>
              <a:gd name="connsiteX11" fmla="*/ 837571 w 1116761"/>
              <a:gd name="connsiteY11" fmla="*/ 4417961 h 4417961"/>
              <a:gd name="connsiteX12" fmla="*/ 279190 w 1116761"/>
              <a:gd name="connsiteY12" fmla="*/ 4417961 h 4417961"/>
              <a:gd name="connsiteX13" fmla="*/ 279190 w 1116761"/>
              <a:gd name="connsiteY13" fmla="*/ 3905188 h 4417961"/>
              <a:gd name="connsiteX14" fmla="*/ 279190 w 1116761"/>
              <a:gd name="connsiteY14" fmla="*/ 3431011 h 4417961"/>
              <a:gd name="connsiteX15" fmla="*/ 279190 w 1116761"/>
              <a:gd name="connsiteY15" fmla="*/ 2995430 h 4417961"/>
              <a:gd name="connsiteX16" fmla="*/ 279190 w 1116761"/>
              <a:gd name="connsiteY16" fmla="*/ 2444062 h 4417961"/>
              <a:gd name="connsiteX17" fmla="*/ 279190 w 1116761"/>
              <a:gd name="connsiteY17" fmla="*/ 2008480 h 4417961"/>
              <a:gd name="connsiteX18" fmla="*/ 279190 w 1116761"/>
              <a:gd name="connsiteY18" fmla="*/ 1572899 h 4417961"/>
              <a:gd name="connsiteX19" fmla="*/ 279190 w 1116761"/>
              <a:gd name="connsiteY19" fmla="*/ 558381 h 4417961"/>
              <a:gd name="connsiteX20" fmla="*/ 0 w 1116761"/>
              <a:gd name="connsiteY20" fmla="*/ 558381 h 44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6761" h="4417961" fill="none" extrusionOk="0">
                <a:moveTo>
                  <a:pt x="0" y="558381"/>
                </a:moveTo>
                <a:cubicBezTo>
                  <a:pt x="79902" y="458605"/>
                  <a:pt x="137169" y="427999"/>
                  <a:pt x="262439" y="295942"/>
                </a:cubicBezTo>
                <a:cubicBezTo>
                  <a:pt x="387709" y="163885"/>
                  <a:pt x="513767" y="101817"/>
                  <a:pt x="558381" y="0"/>
                </a:cubicBezTo>
                <a:cubicBezTo>
                  <a:pt x="648466" y="79038"/>
                  <a:pt x="703108" y="164257"/>
                  <a:pt x="848739" y="290358"/>
                </a:cubicBezTo>
                <a:cubicBezTo>
                  <a:pt x="994369" y="416460"/>
                  <a:pt x="982113" y="434351"/>
                  <a:pt x="1116761" y="558381"/>
                </a:cubicBezTo>
                <a:cubicBezTo>
                  <a:pt x="997670" y="568809"/>
                  <a:pt x="914813" y="527899"/>
                  <a:pt x="837571" y="558381"/>
                </a:cubicBezTo>
                <a:cubicBezTo>
                  <a:pt x="902831" y="762351"/>
                  <a:pt x="796777" y="1030716"/>
                  <a:pt x="837571" y="1186941"/>
                </a:cubicBezTo>
                <a:cubicBezTo>
                  <a:pt x="878365" y="1343166"/>
                  <a:pt x="837274" y="1551472"/>
                  <a:pt x="837571" y="1738310"/>
                </a:cubicBezTo>
                <a:cubicBezTo>
                  <a:pt x="837868" y="1925148"/>
                  <a:pt x="803134" y="2159840"/>
                  <a:pt x="837571" y="2328274"/>
                </a:cubicBezTo>
                <a:cubicBezTo>
                  <a:pt x="872008" y="2496708"/>
                  <a:pt x="830635" y="2622547"/>
                  <a:pt x="837571" y="2841047"/>
                </a:cubicBezTo>
                <a:cubicBezTo>
                  <a:pt x="844507" y="3059547"/>
                  <a:pt x="770388" y="3232673"/>
                  <a:pt x="837571" y="3469607"/>
                </a:cubicBezTo>
                <a:cubicBezTo>
                  <a:pt x="904754" y="3706541"/>
                  <a:pt x="726219" y="4220219"/>
                  <a:pt x="837571" y="4417961"/>
                </a:cubicBezTo>
                <a:cubicBezTo>
                  <a:pt x="661721" y="4476440"/>
                  <a:pt x="537434" y="4369486"/>
                  <a:pt x="279190" y="4417961"/>
                </a:cubicBezTo>
                <a:cubicBezTo>
                  <a:pt x="243122" y="4190694"/>
                  <a:pt x="292412" y="4035471"/>
                  <a:pt x="279190" y="3905188"/>
                </a:cubicBezTo>
                <a:cubicBezTo>
                  <a:pt x="265968" y="3774905"/>
                  <a:pt x="323357" y="3530420"/>
                  <a:pt x="279190" y="3431011"/>
                </a:cubicBezTo>
                <a:cubicBezTo>
                  <a:pt x="235023" y="3331602"/>
                  <a:pt x="282578" y="3143105"/>
                  <a:pt x="279190" y="2995430"/>
                </a:cubicBezTo>
                <a:cubicBezTo>
                  <a:pt x="275802" y="2847755"/>
                  <a:pt x="281626" y="2671616"/>
                  <a:pt x="279190" y="2444062"/>
                </a:cubicBezTo>
                <a:cubicBezTo>
                  <a:pt x="276754" y="2216508"/>
                  <a:pt x="287065" y="2120240"/>
                  <a:pt x="279190" y="2008480"/>
                </a:cubicBezTo>
                <a:cubicBezTo>
                  <a:pt x="271315" y="1896720"/>
                  <a:pt x="280266" y="1740354"/>
                  <a:pt x="279190" y="1572899"/>
                </a:cubicBezTo>
                <a:cubicBezTo>
                  <a:pt x="278114" y="1405444"/>
                  <a:pt x="320579" y="832113"/>
                  <a:pt x="279190" y="558381"/>
                </a:cubicBezTo>
                <a:cubicBezTo>
                  <a:pt x="198667" y="570081"/>
                  <a:pt x="79316" y="557472"/>
                  <a:pt x="0" y="558381"/>
                </a:cubicBezTo>
                <a:close/>
              </a:path>
              <a:path w="1116761" h="4417961" stroke="0" extrusionOk="0">
                <a:moveTo>
                  <a:pt x="0" y="558381"/>
                </a:moveTo>
                <a:cubicBezTo>
                  <a:pt x="100925" y="399511"/>
                  <a:pt x="229314" y="347147"/>
                  <a:pt x="290358" y="268023"/>
                </a:cubicBezTo>
                <a:cubicBezTo>
                  <a:pt x="351402" y="188899"/>
                  <a:pt x="452081" y="143800"/>
                  <a:pt x="558381" y="0"/>
                </a:cubicBezTo>
                <a:cubicBezTo>
                  <a:pt x="655032" y="73865"/>
                  <a:pt x="725475" y="188991"/>
                  <a:pt x="826403" y="268023"/>
                </a:cubicBezTo>
                <a:cubicBezTo>
                  <a:pt x="927331" y="347055"/>
                  <a:pt x="1013027" y="494782"/>
                  <a:pt x="1116761" y="558381"/>
                </a:cubicBezTo>
                <a:cubicBezTo>
                  <a:pt x="1056047" y="589469"/>
                  <a:pt x="910886" y="557551"/>
                  <a:pt x="837571" y="558381"/>
                </a:cubicBezTo>
                <a:cubicBezTo>
                  <a:pt x="883748" y="663960"/>
                  <a:pt x="823363" y="817328"/>
                  <a:pt x="837571" y="1032558"/>
                </a:cubicBezTo>
                <a:cubicBezTo>
                  <a:pt x="851779" y="1247788"/>
                  <a:pt x="817124" y="1427460"/>
                  <a:pt x="837571" y="1545331"/>
                </a:cubicBezTo>
                <a:cubicBezTo>
                  <a:pt x="858018" y="1663202"/>
                  <a:pt x="818260" y="1810690"/>
                  <a:pt x="837571" y="1980912"/>
                </a:cubicBezTo>
                <a:cubicBezTo>
                  <a:pt x="856882" y="2151134"/>
                  <a:pt x="784425" y="2363194"/>
                  <a:pt x="837571" y="2570876"/>
                </a:cubicBezTo>
                <a:cubicBezTo>
                  <a:pt x="890717" y="2778558"/>
                  <a:pt x="830745" y="2792819"/>
                  <a:pt x="837571" y="3006457"/>
                </a:cubicBezTo>
                <a:cubicBezTo>
                  <a:pt x="844397" y="3220095"/>
                  <a:pt x="782136" y="3288882"/>
                  <a:pt x="837571" y="3519230"/>
                </a:cubicBezTo>
                <a:cubicBezTo>
                  <a:pt x="893006" y="3749578"/>
                  <a:pt x="800950" y="3985964"/>
                  <a:pt x="837571" y="4417961"/>
                </a:cubicBezTo>
                <a:cubicBezTo>
                  <a:pt x="695768" y="4419706"/>
                  <a:pt x="463050" y="4359484"/>
                  <a:pt x="279190" y="4417961"/>
                </a:cubicBezTo>
                <a:cubicBezTo>
                  <a:pt x="252869" y="4286366"/>
                  <a:pt x="328695" y="4105987"/>
                  <a:pt x="279190" y="3905188"/>
                </a:cubicBezTo>
                <a:cubicBezTo>
                  <a:pt x="229685" y="3704389"/>
                  <a:pt x="325194" y="3616001"/>
                  <a:pt x="279190" y="3392415"/>
                </a:cubicBezTo>
                <a:cubicBezTo>
                  <a:pt x="233186" y="3168829"/>
                  <a:pt x="317858" y="3049332"/>
                  <a:pt x="279190" y="2918238"/>
                </a:cubicBezTo>
                <a:cubicBezTo>
                  <a:pt x="240522" y="2787144"/>
                  <a:pt x="298191" y="2678216"/>
                  <a:pt x="279190" y="2444062"/>
                </a:cubicBezTo>
                <a:cubicBezTo>
                  <a:pt x="260189" y="2209908"/>
                  <a:pt x="303817" y="2012846"/>
                  <a:pt x="279190" y="1854097"/>
                </a:cubicBezTo>
                <a:cubicBezTo>
                  <a:pt x="254563" y="1695348"/>
                  <a:pt x="324618" y="1535123"/>
                  <a:pt x="279190" y="1264133"/>
                </a:cubicBezTo>
                <a:cubicBezTo>
                  <a:pt x="233762" y="993143"/>
                  <a:pt x="322622" y="765894"/>
                  <a:pt x="279190" y="558381"/>
                </a:cubicBezTo>
                <a:cubicBezTo>
                  <a:pt x="142658" y="562985"/>
                  <a:pt x="112109" y="531881"/>
                  <a:pt x="0" y="558381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870372988">
                  <a:prstGeom prst="upArrow">
                    <a:avLst>
                      <a:gd name="adj1" fmla="val 50000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 dirty="0"/>
          </a:p>
        </p:txBody>
      </p:sp>
      <p:sp>
        <p:nvSpPr>
          <p:cNvPr id="9" name="Google Shape;695;p62">
            <a:extLst>
              <a:ext uri="{FF2B5EF4-FFF2-40B4-BE49-F238E27FC236}">
                <a16:creationId xmlns:a16="http://schemas.microsoft.com/office/drawing/2014/main" id="{54CE9AC0-D18C-4255-BB11-EE99AC50DCB2}"/>
              </a:ext>
            </a:extLst>
          </p:cNvPr>
          <p:cNvSpPr/>
          <p:nvPr/>
        </p:nvSpPr>
        <p:spPr>
          <a:xfrm>
            <a:off x="5520515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48135 w 1548969"/>
              <a:gd name="connsiteY6" fmla="*/ 793650 h 793650"/>
              <a:gd name="connsiteX7" fmla="*/ 56279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64352" y="-52932"/>
                  <a:pt x="285959" y="58349"/>
                  <a:pt x="531812" y="0"/>
                </a:cubicBezTo>
                <a:cubicBezTo>
                  <a:pt x="777665" y="-58349"/>
                  <a:pt x="808180" y="45409"/>
                  <a:pt x="1032645" y="0"/>
                </a:cubicBezTo>
                <a:cubicBezTo>
                  <a:pt x="1257110" y="-45409"/>
                  <a:pt x="1382302" y="28216"/>
                  <a:pt x="1548968" y="0"/>
                </a:cubicBezTo>
                <a:cubicBezTo>
                  <a:pt x="1583170" y="96698"/>
                  <a:pt x="1510899" y="254573"/>
                  <a:pt x="1548968" y="380952"/>
                </a:cubicBezTo>
                <a:cubicBezTo>
                  <a:pt x="1587037" y="507331"/>
                  <a:pt x="1511643" y="664334"/>
                  <a:pt x="1548968" y="793650"/>
                </a:cubicBezTo>
                <a:cubicBezTo>
                  <a:pt x="1390723" y="815770"/>
                  <a:pt x="1263437" y="753441"/>
                  <a:pt x="1048135" y="793650"/>
                </a:cubicBezTo>
                <a:cubicBezTo>
                  <a:pt x="832833" y="833859"/>
                  <a:pt x="722308" y="759707"/>
                  <a:pt x="562792" y="793650"/>
                </a:cubicBezTo>
                <a:cubicBezTo>
                  <a:pt x="403276" y="827593"/>
                  <a:pt x="209197" y="774525"/>
                  <a:pt x="0" y="793650"/>
                </a:cubicBezTo>
                <a:cubicBezTo>
                  <a:pt x="-17047" y="638253"/>
                  <a:pt x="6879" y="576961"/>
                  <a:pt x="0" y="420635"/>
                </a:cubicBezTo>
                <a:cubicBezTo>
                  <a:pt x="-6879" y="264309"/>
                  <a:pt x="30576" y="138687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73459" y="86963"/>
                  <a:pt x="1547854" y="252959"/>
                  <a:pt x="1548968" y="373016"/>
                </a:cubicBezTo>
                <a:cubicBezTo>
                  <a:pt x="1550082" y="493073"/>
                  <a:pt x="1538267" y="639976"/>
                  <a:pt x="1548968" y="793650"/>
                </a:cubicBezTo>
                <a:cubicBezTo>
                  <a:pt x="1317439" y="849891"/>
                  <a:pt x="1181153" y="778140"/>
                  <a:pt x="1063625" y="793650"/>
                </a:cubicBezTo>
                <a:cubicBezTo>
                  <a:pt x="946097" y="809160"/>
                  <a:pt x="722307" y="747276"/>
                  <a:pt x="531812" y="793650"/>
                </a:cubicBezTo>
                <a:cubicBezTo>
                  <a:pt x="341317" y="840024"/>
                  <a:pt x="219837" y="742662"/>
                  <a:pt x="0" y="793650"/>
                </a:cubicBezTo>
                <a:cubicBezTo>
                  <a:pt x="-44304" y="599142"/>
                  <a:pt x="12002" y="512605"/>
                  <a:pt x="0" y="388889"/>
                </a:cubicBezTo>
                <a:cubicBezTo>
                  <a:pt x="-12002" y="265173"/>
                  <a:pt x="715" y="18823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697;p62">
            <a:extLst>
              <a:ext uri="{FF2B5EF4-FFF2-40B4-BE49-F238E27FC236}">
                <a16:creationId xmlns:a16="http://schemas.microsoft.com/office/drawing/2014/main" id="{F74FC946-1A1D-4160-A5D4-8B50585211C5}"/>
              </a:ext>
            </a:extLst>
          </p:cNvPr>
          <p:cNvSpPr/>
          <p:nvPr/>
        </p:nvSpPr>
        <p:spPr>
          <a:xfrm>
            <a:off x="7180996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29812" y="-5050"/>
                  <a:pt x="268610" y="13872"/>
                  <a:pt x="516323" y="0"/>
                </a:cubicBezTo>
                <a:cubicBezTo>
                  <a:pt x="764036" y="-13872"/>
                  <a:pt x="778249" y="49486"/>
                  <a:pt x="1001666" y="0"/>
                </a:cubicBezTo>
                <a:cubicBezTo>
                  <a:pt x="1225083" y="-49486"/>
                  <a:pt x="1437420" y="6391"/>
                  <a:pt x="1548968" y="0"/>
                </a:cubicBezTo>
                <a:cubicBezTo>
                  <a:pt x="1563291" y="110507"/>
                  <a:pt x="1514545" y="298477"/>
                  <a:pt x="1548968" y="388889"/>
                </a:cubicBezTo>
                <a:cubicBezTo>
                  <a:pt x="1583391" y="479301"/>
                  <a:pt x="1548943" y="710951"/>
                  <a:pt x="1548968" y="793650"/>
                </a:cubicBezTo>
                <a:cubicBezTo>
                  <a:pt x="1391399" y="813152"/>
                  <a:pt x="1131181" y="732328"/>
                  <a:pt x="1017156" y="793650"/>
                </a:cubicBezTo>
                <a:cubicBezTo>
                  <a:pt x="903131" y="854972"/>
                  <a:pt x="685163" y="752074"/>
                  <a:pt x="531812" y="793650"/>
                </a:cubicBezTo>
                <a:cubicBezTo>
                  <a:pt x="378461" y="835226"/>
                  <a:pt x="259307" y="742066"/>
                  <a:pt x="0" y="793650"/>
                </a:cubicBezTo>
                <a:cubicBezTo>
                  <a:pt x="-8018" y="679368"/>
                  <a:pt x="16413" y="492584"/>
                  <a:pt x="0" y="388889"/>
                </a:cubicBezTo>
                <a:cubicBezTo>
                  <a:pt x="-16413" y="285194"/>
                  <a:pt x="31762" y="106585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2152" y="-24691"/>
                  <a:pt x="291806" y="37418"/>
                  <a:pt x="485343" y="0"/>
                </a:cubicBezTo>
                <a:cubicBezTo>
                  <a:pt x="678880" y="-37418"/>
                  <a:pt x="832664" y="21511"/>
                  <a:pt x="970687" y="0"/>
                </a:cubicBezTo>
                <a:cubicBezTo>
                  <a:pt x="1108710" y="-21511"/>
                  <a:pt x="1354418" y="62331"/>
                  <a:pt x="1548968" y="0"/>
                </a:cubicBezTo>
                <a:cubicBezTo>
                  <a:pt x="1590698" y="129414"/>
                  <a:pt x="1531758" y="240332"/>
                  <a:pt x="1548968" y="388889"/>
                </a:cubicBezTo>
                <a:cubicBezTo>
                  <a:pt x="1566178" y="537446"/>
                  <a:pt x="1511392" y="642098"/>
                  <a:pt x="1548968" y="793650"/>
                </a:cubicBezTo>
                <a:cubicBezTo>
                  <a:pt x="1399428" y="796405"/>
                  <a:pt x="1264903" y="786967"/>
                  <a:pt x="1063625" y="793650"/>
                </a:cubicBezTo>
                <a:cubicBezTo>
                  <a:pt x="862347" y="800333"/>
                  <a:pt x="726350" y="739282"/>
                  <a:pt x="531812" y="793650"/>
                </a:cubicBezTo>
                <a:cubicBezTo>
                  <a:pt x="337274" y="848018"/>
                  <a:pt x="112691" y="792260"/>
                  <a:pt x="0" y="793650"/>
                </a:cubicBezTo>
                <a:cubicBezTo>
                  <a:pt x="-31099" y="689807"/>
                  <a:pt x="46976" y="505015"/>
                  <a:pt x="0" y="388889"/>
                </a:cubicBezTo>
                <a:cubicBezTo>
                  <a:pt x="-46976" y="272763"/>
                  <a:pt x="21214" y="920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estamos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698;p62">
            <a:extLst>
              <a:ext uri="{FF2B5EF4-FFF2-40B4-BE49-F238E27FC236}">
                <a16:creationId xmlns:a16="http://schemas.microsoft.com/office/drawing/2014/main" id="{09937B04-089F-457E-A0E8-3ADC0F8CF14F}"/>
              </a:ext>
            </a:extLst>
          </p:cNvPr>
          <p:cNvSpPr/>
          <p:nvPr/>
        </p:nvSpPr>
        <p:spPr>
          <a:xfrm>
            <a:off x="8841477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701;p62">
            <a:extLst>
              <a:ext uri="{FF2B5EF4-FFF2-40B4-BE49-F238E27FC236}">
                <a16:creationId xmlns:a16="http://schemas.microsoft.com/office/drawing/2014/main" id="{EEE6496A-2667-4A28-85B5-E279C7925146}"/>
              </a:ext>
            </a:extLst>
          </p:cNvPr>
          <p:cNvSpPr/>
          <p:nvPr/>
        </p:nvSpPr>
        <p:spPr>
          <a:xfrm>
            <a:off x="7998265" y="4968723"/>
            <a:ext cx="871027" cy="793650"/>
          </a:xfrm>
          <a:custGeom>
            <a:avLst/>
            <a:gdLst>
              <a:gd name="connsiteX0" fmla="*/ 0 w 871027"/>
              <a:gd name="connsiteY0" fmla="*/ 0 h 793650"/>
              <a:gd name="connsiteX1" fmla="*/ 444224 w 871027"/>
              <a:gd name="connsiteY1" fmla="*/ 0 h 793650"/>
              <a:gd name="connsiteX2" fmla="*/ 871027 w 871027"/>
              <a:gd name="connsiteY2" fmla="*/ 0 h 793650"/>
              <a:gd name="connsiteX3" fmla="*/ 871027 w 871027"/>
              <a:gd name="connsiteY3" fmla="*/ 404762 h 793650"/>
              <a:gd name="connsiteX4" fmla="*/ 871027 w 871027"/>
              <a:gd name="connsiteY4" fmla="*/ 793650 h 793650"/>
              <a:gd name="connsiteX5" fmla="*/ 426803 w 871027"/>
              <a:gd name="connsiteY5" fmla="*/ 793650 h 793650"/>
              <a:gd name="connsiteX6" fmla="*/ 0 w 871027"/>
              <a:gd name="connsiteY6" fmla="*/ 793650 h 793650"/>
              <a:gd name="connsiteX7" fmla="*/ 0 w 871027"/>
              <a:gd name="connsiteY7" fmla="*/ 380952 h 793650"/>
              <a:gd name="connsiteX8" fmla="*/ 0 w 871027"/>
              <a:gd name="connsiteY8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027" h="793650" fill="none" extrusionOk="0">
                <a:moveTo>
                  <a:pt x="0" y="0"/>
                </a:moveTo>
                <a:cubicBezTo>
                  <a:pt x="112539" y="-24551"/>
                  <a:pt x="254382" y="23697"/>
                  <a:pt x="444224" y="0"/>
                </a:cubicBezTo>
                <a:cubicBezTo>
                  <a:pt x="634066" y="-23697"/>
                  <a:pt x="781626" y="3524"/>
                  <a:pt x="871027" y="0"/>
                </a:cubicBezTo>
                <a:cubicBezTo>
                  <a:pt x="882287" y="151052"/>
                  <a:pt x="842381" y="309160"/>
                  <a:pt x="871027" y="404762"/>
                </a:cubicBezTo>
                <a:cubicBezTo>
                  <a:pt x="899673" y="500364"/>
                  <a:pt x="827847" y="644024"/>
                  <a:pt x="871027" y="793650"/>
                </a:cubicBezTo>
                <a:cubicBezTo>
                  <a:pt x="741835" y="825653"/>
                  <a:pt x="647272" y="753870"/>
                  <a:pt x="426803" y="793650"/>
                </a:cubicBezTo>
                <a:cubicBezTo>
                  <a:pt x="206334" y="833430"/>
                  <a:pt x="89538" y="756527"/>
                  <a:pt x="0" y="793650"/>
                </a:cubicBezTo>
                <a:cubicBezTo>
                  <a:pt x="-46668" y="651843"/>
                  <a:pt x="6796" y="498934"/>
                  <a:pt x="0" y="380952"/>
                </a:cubicBezTo>
                <a:cubicBezTo>
                  <a:pt x="-6796" y="262970"/>
                  <a:pt x="44337" y="180578"/>
                  <a:pt x="0" y="0"/>
                </a:cubicBezTo>
                <a:close/>
              </a:path>
              <a:path w="871027" h="793650" stroke="0" extrusionOk="0">
                <a:moveTo>
                  <a:pt x="0" y="0"/>
                </a:moveTo>
                <a:cubicBezTo>
                  <a:pt x="171743" y="-31389"/>
                  <a:pt x="286359" y="34674"/>
                  <a:pt x="435514" y="0"/>
                </a:cubicBezTo>
                <a:cubicBezTo>
                  <a:pt x="584669" y="-34674"/>
                  <a:pt x="725073" y="14758"/>
                  <a:pt x="871027" y="0"/>
                </a:cubicBezTo>
                <a:cubicBezTo>
                  <a:pt x="914703" y="187214"/>
                  <a:pt x="854477" y="323021"/>
                  <a:pt x="871027" y="412698"/>
                </a:cubicBezTo>
                <a:cubicBezTo>
                  <a:pt x="887577" y="502375"/>
                  <a:pt x="842946" y="653538"/>
                  <a:pt x="871027" y="793650"/>
                </a:cubicBezTo>
                <a:cubicBezTo>
                  <a:pt x="772249" y="828659"/>
                  <a:pt x="640776" y="781252"/>
                  <a:pt x="435514" y="793650"/>
                </a:cubicBezTo>
                <a:cubicBezTo>
                  <a:pt x="230252" y="806048"/>
                  <a:pt x="114765" y="781873"/>
                  <a:pt x="0" y="793650"/>
                </a:cubicBezTo>
                <a:cubicBezTo>
                  <a:pt x="-37277" y="615820"/>
                  <a:pt x="39615" y="502062"/>
                  <a:pt x="0" y="380952"/>
                </a:cubicBezTo>
                <a:cubicBezTo>
                  <a:pt x="-39615" y="259842"/>
                  <a:pt x="35741" y="798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02153047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hoy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702;p62">
            <a:extLst>
              <a:ext uri="{FF2B5EF4-FFF2-40B4-BE49-F238E27FC236}">
                <a16:creationId xmlns:a16="http://schemas.microsoft.com/office/drawing/2014/main" id="{407BE22A-F5DE-402C-9388-4CC36507C317}"/>
              </a:ext>
            </a:extLst>
          </p:cNvPr>
          <p:cNvSpPr/>
          <p:nvPr/>
        </p:nvSpPr>
        <p:spPr>
          <a:xfrm>
            <a:off x="4525194" y="4093110"/>
            <a:ext cx="1855820" cy="793650"/>
          </a:xfrm>
          <a:custGeom>
            <a:avLst/>
            <a:gdLst>
              <a:gd name="connsiteX0" fmla="*/ 0 w 1855820"/>
              <a:gd name="connsiteY0" fmla="*/ 0 h 793650"/>
              <a:gd name="connsiteX1" fmla="*/ 426839 w 1855820"/>
              <a:gd name="connsiteY1" fmla="*/ 0 h 793650"/>
              <a:gd name="connsiteX2" fmla="*/ 890794 w 1855820"/>
              <a:gd name="connsiteY2" fmla="*/ 0 h 793650"/>
              <a:gd name="connsiteX3" fmla="*/ 1354749 w 1855820"/>
              <a:gd name="connsiteY3" fmla="*/ 0 h 793650"/>
              <a:gd name="connsiteX4" fmla="*/ 1855820 w 1855820"/>
              <a:gd name="connsiteY4" fmla="*/ 0 h 793650"/>
              <a:gd name="connsiteX5" fmla="*/ 1855820 w 1855820"/>
              <a:gd name="connsiteY5" fmla="*/ 373016 h 793650"/>
              <a:gd name="connsiteX6" fmla="*/ 1855820 w 1855820"/>
              <a:gd name="connsiteY6" fmla="*/ 793650 h 793650"/>
              <a:gd name="connsiteX7" fmla="*/ 1391865 w 1855820"/>
              <a:gd name="connsiteY7" fmla="*/ 793650 h 793650"/>
              <a:gd name="connsiteX8" fmla="*/ 983585 w 1855820"/>
              <a:gd name="connsiteY8" fmla="*/ 793650 h 793650"/>
              <a:gd name="connsiteX9" fmla="*/ 519630 w 1855820"/>
              <a:gd name="connsiteY9" fmla="*/ 793650 h 793650"/>
              <a:gd name="connsiteX10" fmla="*/ 0 w 1855820"/>
              <a:gd name="connsiteY10" fmla="*/ 793650 h 793650"/>
              <a:gd name="connsiteX11" fmla="*/ 0 w 1855820"/>
              <a:gd name="connsiteY11" fmla="*/ 404762 h 793650"/>
              <a:gd name="connsiteX12" fmla="*/ 0 w 1855820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5820" h="793650" fill="none" extrusionOk="0">
                <a:moveTo>
                  <a:pt x="0" y="0"/>
                </a:moveTo>
                <a:cubicBezTo>
                  <a:pt x="207474" y="-21955"/>
                  <a:pt x="274880" y="23846"/>
                  <a:pt x="426839" y="0"/>
                </a:cubicBezTo>
                <a:cubicBezTo>
                  <a:pt x="578798" y="-23846"/>
                  <a:pt x="674449" y="7230"/>
                  <a:pt x="890794" y="0"/>
                </a:cubicBezTo>
                <a:cubicBezTo>
                  <a:pt x="1107140" y="-7230"/>
                  <a:pt x="1147417" y="11613"/>
                  <a:pt x="1354749" y="0"/>
                </a:cubicBezTo>
                <a:cubicBezTo>
                  <a:pt x="1562081" y="-11613"/>
                  <a:pt x="1608500" y="5600"/>
                  <a:pt x="1855820" y="0"/>
                </a:cubicBezTo>
                <a:cubicBezTo>
                  <a:pt x="1876453" y="141104"/>
                  <a:pt x="1849140" y="231315"/>
                  <a:pt x="1855820" y="373016"/>
                </a:cubicBezTo>
                <a:cubicBezTo>
                  <a:pt x="1862500" y="514717"/>
                  <a:pt x="1806547" y="612773"/>
                  <a:pt x="1855820" y="793650"/>
                </a:cubicBezTo>
                <a:cubicBezTo>
                  <a:pt x="1689297" y="843843"/>
                  <a:pt x="1530309" y="792384"/>
                  <a:pt x="1391865" y="793650"/>
                </a:cubicBezTo>
                <a:cubicBezTo>
                  <a:pt x="1253421" y="794916"/>
                  <a:pt x="1157686" y="785265"/>
                  <a:pt x="983585" y="793650"/>
                </a:cubicBezTo>
                <a:cubicBezTo>
                  <a:pt x="809484" y="802035"/>
                  <a:pt x="634837" y="758391"/>
                  <a:pt x="519630" y="793650"/>
                </a:cubicBezTo>
                <a:cubicBezTo>
                  <a:pt x="404424" y="828909"/>
                  <a:pt x="218489" y="740654"/>
                  <a:pt x="0" y="793650"/>
                </a:cubicBezTo>
                <a:cubicBezTo>
                  <a:pt x="-21683" y="715627"/>
                  <a:pt x="10029" y="556131"/>
                  <a:pt x="0" y="404762"/>
                </a:cubicBezTo>
                <a:cubicBezTo>
                  <a:pt x="-10029" y="253393"/>
                  <a:pt x="163" y="148462"/>
                  <a:pt x="0" y="0"/>
                </a:cubicBezTo>
                <a:close/>
              </a:path>
              <a:path w="1855820" h="793650" stroke="0" extrusionOk="0">
                <a:moveTo>
                  <a:pt x="0" y="0"/>
                </a:moveTo>
                <a:cubicBezTo>
                  <a:pt x="206598" y="-10711"/>
                  <a:pt x="272230" y="33704"/>
                  <a:pt x="445397" y="0"/>
                </a:cubicBezTo>
                <a:cubicBezTo>
                  <a:pt x="618564" y="-33704"/>
                  <a:pt x="680373" y="11408"/>
                  <a:pt x="890794" y="0"/>
                </a:cubicBezTo>
                <a:cubicBezTo>
                  <a:pt x="1101215" y="-11408"/>
                  <a:pt x="1148335" y="25134"/>
                  <a:pt x="1373307" y="0"/>
                </a:cubicBezTo>
                <a:cubicBezTo>
                  <a:pt x="1598279" y="-25134"/>
                  <a:pt x="1652859" y="28868"/>
                  <a:pt x="1855820" y="0"/>
                </a:cubicBezTo>
                <a:cubicBezTo>
                  <a:pt x="1887791" y="146099"/>
                  <a:pt x="1813327" y="245453"/>
                  <a:pt x="1855820" y="396825"/>
                </a:cubicBezTo>
                <a:cubicBezTo>
                  <a:pt x="1898313" y="548197"/>
                  <a:pt x="1820517" y="622367"/>
                  <a:pt x="1855820" y="793650"/>
                </a:cubicBezTo>
                <a:cubicBezTo>
                  <a:pt x="1677413" y="835807"/>
                  <a:pt x="1605231" y="750223"/>
                  <a:pt x="1447540" y="793650"/>
                </a:cubicBezTo>
                <a:cubicBezTo>
                  <a:pt x="1289849" y="837077"/>
                  <a:pt x="1137239" y="774273"/>
                  <a:pt x="965026" y="793650"/>
                </a:cubicBezTo>
                <a:cubicBezTo>
                  <a:pt x="792813" y="813027"/>
                  <a:pt x="666851" y="768283"/>
                  <a:pt x="482513" y="793650"/>
                </a:cubicBezTo>
                <a:cubicBezTo>
                  <a:pt x="298175" y="819017"/>
                  <a:pt x="123611" y="767665"/>
                  <a:pt x="0" y="793650"/>
                </a:cubicBezTo>
                <a:cubicBezTo>
                  <a:pt x="-11312" y="664987"/>
                  <a:pt x="4098" y="596572"/>
                  <a:pt x="0" y="404762"/>
                </a:cubicBezTo>
                <a:cubicBezTo>
                  <a:pt x="-4098" y="212952"/>
                  <a:pt x="739" y="9312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preparadas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703;p62">
            <a:extLst>
              <a:ext uri="{FF2B5EF4-FFF2-40B4-BE49-F238E27FC236}">
                <a16:creationId xmlns:a16="http://schemas.microsoft.com/office/drawing/2014/main" id="{2E68394B-AFF7-412F-AAB2-C1E47C32C1BC}"/>
              </a:ext>
            </a:extLst>
          </p:cNvPr>
          <p:cNvSpPr/>
          <p:nvPr/>
        </p:nvSpPr>
        <p:spPr>
          <a:xfrm>
            <a:off x="6433177" y="4093110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amables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701;p62">
            <a:extLst>
              <a:ext uri="{FF2B5EF4-FFF2-40B4-BE49-F238E27FC236}">
                <a16:creationId xmlns:a16="http://schemas.microsoft.com/office/drawing/2014/main" id="{FE77B981-2FF1-4466-9E5C-7A060D059174}"/>
              </a:ext>
            </a:extLst>
          </p:cNvPr>
          <p:cNvSpPr/>
          <p:nvPr/>
        </p:nvSpPr>
        <p:spPr>
          <a:xfrm>
            <a:off x="8986638" y="4979065"/>
            <a:ext cx="2205302" cy="793650"/>
          </a:xfrm>
          <a:custGeom>
            <a:avLst/>
            <a:gdLst>
              <a:gd name="connsiteX0" fmla="*/ 0 w 2205302"/>
              <a:gd name="connsiteY0" fmla="*/ 0 h 793650"/>
              <a:gd name="connsiteX1" fmla="*/ 507219 w 2205302"/>
              <a:gd name="connsiteY1" fmla="*/ 0 h 793650"/>
              <a:gd name="connsiteX2" fmla="*/ 1102651 w 2205302"/>
              <a:gd name="connsiteY2" fmla="*/ 0 h 793650"/>
              <a:gd name="connsiteX3" fmla="*/ 1609870 w 2205302"/>
              <a:gd name="connsiteY3" fmla="*/ 0 h 793650"/>
              <a:gd name="connsiteX4" fmla="*/ 2205302 w 2205302"/>
              <a:gd name="connsiteY4" fmla="*/ 0 h 793650"/>
              <a:gd name="connsiteX5" fmla="*/ 2205302 w 2205302"/>
              <a:gd name="connsiteY5" fmla="*/ 396825 h 793650"/>
              <a:gd name="connsiteX6" fmla="*/ 2205302 w 2205302"/>
              <a:gd name="connsiteY6" fmla="*/ 793650 h 793650"/>
              <a:gd name="connsiteX7" fmla="*/ 1653977 w 2205302"/>
              <a:gd name="connsiteY7" fmla="*/ 793650 h 793650"/>
              <a:gd name="connsiteX8" fmla="*/ 1080598 w 2205302"/>
              <a:gd name="connsiteY8" fmla="*/ 793650 h 793650"/>
              <a:gd name="connsiteX9" fmla="*/ 573379 w 2205302"/>
              <a:gd name="connsiteY9" fmla="*/ 793650 h 793650"/>
              <a:gd name="connsiteX10" fmla="*/ 0 w 2205302"/>
              <a:gd name="connsiteY10" fmla="*/ 793650 h 793650"/>
              <a:gd name="connsiteX11" fmla="*/ 0 w 2205302"/>
              <a:gd name="connsiteY11" fmla="*/ 412698 h 793650"/>
              <a:gd name="connsiteX12" fmla="*/ 0 w 2205302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5302" h="793650" fill="none" extrusionOk="0">
                <a:moveTo>
                  <a:pt x="0" y="0"/>
                </a:moveTo>
                <a:cubicBezTo>
                  <a:pt x="113002" y="-53652"/>
                  <a:pt x="331313" y="38947"/>
                  <a:pt x="507219" y="0"/>
                </a:cubicBezTo>
                <a:cubicBezTo>
                  <a:pt x="683125" y="-38947"/>
                  <a:pt x="957642" y="67229"/>
                  <a:pt x="1102651" y="0"/>
                </a:cubicBezTo>
                <a:cubicBezTo>
                  <a:pt x="1247660" y="-67229"/>
                  <a:pt x="1425591" y="17964"/>
                  <a:pt x="1609870" y="0"/>
                </a:cubicBezTo>
                <a:cubicBezTo>
                  <a:pt x="1794149" y="-17964"/>
                  <a:pt x="2019830" y="67630"/>
                  <a:pt x="2205302" y="0"/>
                </a:cubicBezTo>
                <a:cubicBezTo>
                  <a:pt x="2252143" y="182054"/>
                  <a:pt x="2169145" y="310919"/>
                  <a:pt x="2205302" y="396825"/>
                </a:cubicBezTo>
                <a:cubicBezTo>
                  <a:pt x="2241459" y="482732"/>
                  <a:pt x="2172123" y="659732"/>
                  <a:pt x="2205302" y="793650"/>
                </a:cubicBezTo>
                <a:cubicBezTo>
                  <a:pt x="1935154" y="827615"/>
                  <a:pt x="1920740" y="772088"/>
                  <a:pt x="1653977" y="793650"/>
                </a:cubicBezTo>
                <a:cubicBezTo>
                  <a:pt x="1387215" y="815212"/>
                  <a:pt x="1308937" y="743793"/>
                  <a:pt x="1080598" y="793650"/>
                </a:cubicBezTo>
                <a:cubicBezTo>
                  <a:pt x="852259" y="843507"/>
                  <a:pt x="754917" y="748378"/>
                  <a:pt x="573379" y="793650"/>
                </a:cubicBezTo>
                <a:cubicBezTo>
                  <a:pt x="391841" y="838922"/>
                  <a:pt x="204049" y="789845"/>
                  <a:pt x="0" y="793650"/>
                </a:cubicBezTo>
                <a:cubicBezTo>
                  <a:pt x="-44701" y="684788"/>
                  <a:pt x="4413" y="505878"/>
                  <a:pt x="0" y="412698"/>
                </a:cubicBezTo>
                <a:cubicBezTo>
                  <a:pt x="-4413" y="319518"/>
                  <a:pt x="28691" y="92545"/>
                  <a:pt x="0" y="0"/>
                </a:cubicBezTo>
                <a:close/>
              </a:path>
              <a:path w="2205302" h="793650" stroke="0" extrusionOk="0">
                <a:moveTo>
                  <a:pt x="0" y="0"/>
                </a:moveTo>
                <a:cubicBezTo>
                  <a:pt x="213876" y="-32219"/>
                  <a:pt x="325743" y="31933"/>
                  <a:pt x="507219" y="0"/>
                </a:cubicBezTo>
                <a:cubicBezTo>
                  <a:pt x="688695" y="-31933"/>
                  <a:pt x="818060" y="6410"/>
                  <a:pt x="1014439" y="0"/>
                </a:cubicBezTo>
                <a:cubicBezTo>
                  <a:pt x="1210818" y="-6410"/>
                  <a:pt x="1409123" y="53891"/>
                  <a:pt x="1609870" y="0"/>
                </a:cubicBezTo>
                <a:cubicBezTo>
                  <a:pt x="1810617" y="-53891"/>
                  <a:pt x="2075131" y="24145"/>
                  <a:pt x="2205302" y="0"/>
                </a:cubicBezTo>
                <a:cubicBezTo>
                  <a:pt x="2215439" y="112715"/>
                  <a:pt x="2188948" y="228430"/>
                  <a:pt x="2205302" y="373016"/>
                </a:cubicBezTo>
                <a:cubicBezTo>
                  <a:pt x="2221656" y="517602"/>
                  <a:pt x="2159292" y="665622"/>
                  <a:pt x="2205302" y="793650"/>
                </a:cubicBezTo>
                <a:cubicBezTo>
                  <a:pt x="2025590" y="825158"/>
                  <a:pt x="1910770" y="742630"/>
                  <a:pt x="1653977" y="793650"/>
                </a:cubicBezTo>
                <a:cubicBezTo>
                  <a:pt x="1397184" y="844670"/>
                  <a:pt x="1220654" y="745340"/>
                  <a:pt x="1102651" y="793650"/>
                </a:cubicBezTo>
                <a:cubicBezTo>
                  <a:pt x="984648" y="841960"/>
                  <a:pt x="780061" y="786277"/>
                  <a:pt x="529272" y="793650"/>
                </a:cubicBezTo>
                <a:cubicBezTo>
                  <a:pt x="278483" y="801023"/>
                  <a:pt x="167366" y="733703"/>
                  <a:pt x="0" y="793650"/>
                </a:cubicBezTo>
                <a:cubicBezTo>
                  <a:pt x="-6834" y="708792"/>
                  <a:pt x="6589" y="514716"/>
                  <a:pt x="0" y="420635"/>
                </a:cubicBezTo>
                <a:cubicBezTo>
                  <a:pt x="-6589" y="326555"/>
                  <a:pt x="6453" y="14738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680663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normalmente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702;p62">
            <a:extLst>
              <a:ext uri="{FF2B5EF4-FFF2-40B4-BE49-F238E27FC236}">
                <a16:creationId xmlns:a16="http://schemas.microsoft.com/office/drawing/2014/main" id="{10FDE0DA-6D62-49AB-8DE9-533FAF5EF1C9}"/>
              </a:ext>
            </a:extLst>
          </p:cNvPr>
          <p:cNvSpPr/>
          <p:nvPr/>
        </p:nvSpPr>
        <p:spPr>
          <a:xfrm>
            <a:off x="8051017" y="4108997"/>
            <a:ext cx="1855820" cy="793650"/>
          </a:xfrm>
          <a:custGeom>
            <a:avLst/>
            <a:gdLst>
              <a:gd name="connsiteX0" fmla="*/ 0 w 1855820"/>
              <a:gd name="connsiteY0" fmla="*/ 0 h 793650"/>
              <a:gd name="connsiteX1" fmla="*/ 501071 w 1855820"/>
              <a:gd name="connsiteY1" fmla="*/ 0 h 793650"/>
              <a:gd name="connsiteX2" fmla="*/ 909352 w 1855820"/>
              <a:gd name="connsiteY2" fmla="*/ 0 h 793650"/>
              <a:gd name="connsiteX3" fmla="*/ 1373307 w 1855820"/>
              <a:gd name="connsiteY3" fmla="*/ 0 h 793650"/>
              <a:gd name="connsiteX4" fmla="*/ 1855820 w 1855820"/>
              <a:gd name="connsiteY4" fmla="*/ 0 h 793650"/>
              <a:gd name="connsiteX5" fmla="*/ 1855820 w 1855820"/>
              <a:gd name="connsiteY5" fmla="*/ 380952 h 793650"/>
              <a:gd name="connsiteX6" fmla="*/ 1855820 w 1855820"/>
              <a:gd name="connsiteY6" fmla="*/ 793650 h 793650"/>
              <a:gd name="connsiteX7" fmla="*/ 1354749 w 1855820"/>
              <a:gd name="connsiteY7" fmla="*/ 793650 h 793650"/>
              <a:gd name="connsiteX8" fmla="*/ 946468 w 1855820"/>
              <a:gd name="connsiteY8" fmla="*/ 793650 h 793650"/>
              <a:gd name="connsiteX9" fmla="*/ 501071 w 1855820"/>
              <a:gd name="connsiteY9" fmla="*/ 793650 h 793650"/>
              <a:gd name="connsiteX10" fmla="*/ 0 w 1855820"/>
              <a:gd name="connsiteY10" fmla="*/ 793650 h 793650"/>
              <a:gd name="connsiteX11" fmla="*/ 0 w 1855820"/>
              <a:gd name="connsiteY11" fmla="*/ 420635 h 793650"/>
              <a:gd name="connsiteX12" fmla="*/ 0 w 1855820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5820" h="793650" fill="none" extrusionOk="0">
                <a:moveTo>
                  <a:pt x="0" y="0"/>
                </a:moveTo>
                <a:cubicBezTo>
                  <a:pt x="119549" y="-19664"/>
                  <a:pt x="253975" y="24782"/>
                  <a:pt x="501071" y="0"/>
                </a:cubicBezTo>
                <a:cubicBezTo>
                  <a:pt x="748167" y="-24782"/>
                  <a:pt x="723893" y="38887"/>
                  <a:pt x="909352" y="0"/>
                </a:cubicBezTo>
                <a:cubicBezTo>
                  <a:pt x="1094811" y="-38887"/>
                  <a:pt x="1148988" y="25736"/>
                  <a:pt x="1373307" y="0"/>
                </a:cubicBezTo>
                <a:cubicBezTo>
                  <a:pt x="1597626" y="-25736"/>
                  <a:pt x="1627978" y="41195"/>
                  <a:pt x="1855820" y="0"/>
                </a:cubicBezTo>
                <a:cubicBezTo>
                  <a:pt x="1876862" y="149403"/>
                  <a:pt x="1853173" y="257988"/>
                  <a:pt x="1855820" y="380952"/>
                </a:cubicBezTo>
                <a:cubicBezTo>
                  <a:pt x="1858467" y="503916"/>
                  <a:pt x="1840492" y="656430"/>
                  <a:pt x="1855820" y="793650"/>
                </a:cubicBezTo>
                <a:cubicBezTo>
                  <a:pt x="1694356" y="834884"/>
                  <a:pt x="1552068" y="763361"/>
                  <a:pt x="1354749" y="793650"/>
                </a:cubicBezTo>
                <a:cubicBezTo>
                  <a:pt x="1157430" y="823939"/>
                  <a:pt x="1118307" y="757185"/>
                  <a:pt x="946468" y="793650"/>
                </a:cubicBezTo>
                <a:cubicBezTo>
                  <a:pt x="774629" y="830115"/>
                  <a:pt x="692693" y="786671"/>
                  <a:pt x="501071" y="793650"/>
                </a:cubicBezTo>
                <a:cubicBezTo>
                  <a:pt x="309449" y="800629"/>
                  <a:pt x="105661" y="772889"/>
                  <a:pt x="0" y="793650"/>
                </a:cubicBezTo>
                <a:cubicBezTo>
                  <a:pt x="-10617" y="642247"/>
                  <a:pt x="38318" y="552437"/>
                  <a:pt x="0" y="420635"/>
                </a:cubicBezTo>
                <a:cubicBezTo>
                  <a:pt x="-38318" y="288833"/>
                  <a:pt x="18553" y="177164"/>
                  <a:pt x="0" y="0"/>
                </a:cubicBezTo>
                <a:close/>
              </a:path>
              <a:path w="1855820" h="793650" stroke="0" extrusionOk="0">
                <a:moveTo>
                  <a:pt x="0" y="0"/>
                </a:moveTo>
                <a:cubicBezTo>
                  <a:pt x="103157" y="-48638"/>
                  <a:pt x="335476" y="53679"/>
                  <a:pt x="482513" y="0"/>
                </a:cubicBezTo>
                <a:cubicBezTo>
                  <a:pt x="629550" y="-53679"/>
                  <a:pt x="720852" y="44418"/>
                  <a:pt x="946468" y="0"/>
                </a:cubicBezTo>
                <a:cubicBezTo>
                  <a:pt x="1172084" y="-44418"/>
                  <a:pt x="1333802" y="38796"/>
                  <a:pt x="1447540" y="0"/>
                </a:cubicBezTo>
                <a:cubicBezTo>
                  <a:pt x="1561278" y="-38796"/>
                  <a:pt x="1669958" y="43700"/>
                  <a:pt x="1855820" y="0"/>
                </a:cubicBezTo>
                <a:cubicBezTo>
                  <a:pt x="1868767" y="96672"/>
                  <a:pt x="1827063" y="287332"/>
                  <a:pt x="1855820" y="396825"/>
                </a:cubicBezTo>
                <a:cubicBezTo>
                  <a:pt x="1884577" y="506319"/>
                  <a:pt x="1818719" y="634534"/>
                  <a:pt x="1855820" y="793650"/>
                </a:cubicBezTo>
                <a:cubicBezTo>
                  <a:pt x="1673274" y="837861"/>
                  <a:pt x="1588710" y="785435"/>
                  <a:pt x="1410423" y="793650"/>
                </a:cubicBezTo>
                <a:cubicBezTo>
                  <a:pt x="1232136" y="801865"/>
                  <a:pt x="1175173" y="765204"/>
                  <a:pt x="1002143" y="793650"/>
                </a:cubicBezTo>
                <a:cubicBezTo>
                  <a:pt x="829113" y="822096"/>
                  <a:pt x="608253" y="750629"/>
                  <a:pt x="501071" y="793650"/>
                </a:cubicBezTo>
                <a:cubicBezTo>
                  <a:pt x="393889" y="836671"/>
                  <a:pt x="150051" y="738674"/>
                  <a:pt x="0" y="793650"/>
                </a:cubicBezTo>
                <a:cubicBezTo>
                  <a:pt x="-42407" y="660760"/>
                  <a:pt x="19301" y="511552"/>
                  <a:pt x="0" y="388889"/>
                </a:cubicBezTo>
                <a:cubicBezTo>
                  <a:pt x="-19301" y="266226"/>
                  <a:pt x="10510" y="143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preparados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703;p62">
            <a:extLst>
              <a:ext uri="{FF2B5EF4-FFF2-40B4-BE49-F238E27FC236}">
                <a16:creationId xmlns:a16="http://schemas.microsoft.com/office/drawing/2014/main" id="{8A88ACC4-408A-4DE9-9476-A23205FA78E3}"/>
              </a:ext>
            </a:extLst>
          </p:cNvPr>
          <p:cNvSpPr/>
          <p:nvPr/>
        </p:nvSpPr>
        <p:spPr>
          <a:xfrm>
            <a:off x="9957932" y="4108997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970687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04762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6013" y="-24203"/>
                  <a:pt x="300547" y="54"/>
                  <a:pt x="469854" y="0"/>
                </a:cubicBezTo>
                <a:cubicBezTo>
                  <a:pt x="639161" y="-54"/>
                  <a:pt x="784029" y="31119"/>
                  <a:pt x="970687" y="0"/>
                </a:cubicBezTo>
                <a:cubicBezTo>
                  <a:pt x="1157345" y="-31119"/>
                  <a:pt x="1353071" y="38161"/>
                  <a:pt x="1548968" y="0"/>
                </a:cubicBezTo>
                <a:cubicBezTo>
                  <a:pt x="1567611" y="152116"/>
                  <a:pt x="1546950" y="285507"/>
                  <a:pt x="1548968" y="388889"/>
                </a:cubicBezTo>
                <a:cubicBezTo>
                  <a:pt x="1550986" y="492271"/>
                  <a:pt x="1520122" y="647348"/>
                  <a:pt x="1548968" y="793650"/>
                </a:cubicBezTo>
                <a:cubicBezTo>
                  <a:pt x="1365105" y="850959"/>
                  <a:pt x="1155867" y="762440"/>
                  <a:pt x="1001666" y="793650"/>
                </a:cubicBezTo>
                <a:cubicBezTo>
                  <a:pt x="847465" y="824860"/>
                  <a:pt x="720182" y="750450"/>
                  <a:pt x="531812" y="793650"/>
                </a:cubicBezTo>
                <a:cubicBezTo>
                  <a:pt x="343442" y="836850"/>
                  <a:pt x="232937" y="792533"/>
                  <a:pt x="0" y="793650"/>
                </a:cubicBezTo>
                <a:cubicBezTo>
                  <a:pt x="-7405" y="627307"/>
                  <a:pt x="30199" y="577257"/>
                  <a:pt x="0" y="404762"/>
                </a:cubicBezTo>
                <a:cubicBezTo>
                  <a:pt x="-30199" y="232267"/>
                  <a:pt x="25360" y="18115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34859" y="-39870"/>
                  <a:pt x="387034" y="53859"/>
                  <a:pt x="516323" y="0"/>
                </a:cubicBezTo>
                <a:cubicBezTo>
                  <a:pt x="645612" y="-53859"/>
                  <a:pt x="910090" y="22952"/>
                  <a:pt x="1017156" y="0"/>
                </a:cubicBezTo>
                <a:cubicBezTo>
                  <a:pt x="1124222" y="-22952"/>
                  <a:pt x="1336073" y="36312"/>
                  <a:pt x="1548968" y="0"/>
                </a:cubicBezTo>
                <a:cubicBezTo>
                  <a:pt x="1559668" y="159361"/>
                  <a:pt x="1528084" y="262626"/>
                  <a:pt x="1548968" y="380952"/>
                </a:cubicBezTo>
                <a:cubicBezTo>
                  <a:pt x="1569852" y="499278"/>
                  <a:pt x="1520644" y="685713"/>
                  <a:pt x="1548968" y="793650"/>
                </a:cubicBezTo>
                <a:cubicBezTo>
                  <a:pt x="1372633" y="800889"/>
                  <a:pt x="1138524" y="754094"/>
                  <a:pt x="1001666" y="793650"/>
                </a:cubicBezTo>
                <a:cubicBezTo>
                  <a:pt x="864808" y="833206"/>
                  <a:pt x="722602" y="781997"/>
                  <a:pt x="485343" y="793650"/>
                </a:cubicBezTo>
                <a:cubicBezTo>
                  <a:pt x="248084" y="805303"/>
                  <a:pt x="137692" y="789325"/>
                  <a:pt x="0" y="793650"/>
                </a:cubicBezTo>
                <a:cubicBezTo>
                  <a:pt x="-12413" y="695493"/>
                  <a:pt x="25798" y="538744"/>
                  <a:pt x="0" y="396825"/>
                </a:cubicBezTo>
                <a:cubicBezTo>
                  <a:pt x="-25798" y="254907"/>
                  <a:pt x="1942" y="964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42772039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cansados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2D9CDB-8D12-4D89-BDF7-1A24A7C85BF8}"/>
              </a:ext>
            </a:extLst>
          </p:cNvPr>
          <p:cNvSpPr txBox="1"/>
          <p:nvPr/>
        </p:nvSpPr>
        <p:spPr>
          <a:xfrm>
            <a:off x="1636848" y="889840"/>
            <a:ext cx="817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</a:t>
            </a:r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always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ready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on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Tuesday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9" name="Google Shape;699;p62">
            <a:extLst>
              <a:ext uri="{FF2B5EF4-FFF2-40B4-BE49-F238E27FC236}">
                <a16:creationId xmlns:a16="http://schemas.microsoft.com/office/drawing/2014/main" id="{BA66BD15-BDBD-42A0-8D04-202C47FE50D4}"/>
              </a:ext>
            </a:extLst>
          </p:cNvPr>
          <p:cNvSpPr/>
          <p:nvPr/>
        </p:nvSpPr>
        <p:spPr>
          <a:xfrm>
            <a:off x="4687246" y="499203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939707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79114 w 1548969"/>
              <a:gd name="connsiteY6" fmla="*/ 793650 h 793650"/>
              <a:gd name="connsiteX7" fmla="*/ 593771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0952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5242" y="-29798"/>
                  <a:pt x="246806" y="56363"/>
                  <a:pt x="469854" y="0"/>
                </a:cubicBezTo>
                <a:cubicBezTo>
                  <a:pt x="692902" y="-56363"/>
                  <a:pt x="770882" y="36891"/>
                  <a:pt x="939707" y="0"/>
                </a:cubicBezTo>
                <a:cubicBezTo>
                  <a:pt x="1108532" y="-36891"/>
                  <a:pt x="1371953" y="68012"/>
                  <a:pt x="1548968" y="0"/>
                </a:cubicBezTo>
                <a:cubicBezTo>
                  <a:pt x="1575344" y="105973"/>
                  <a:pt x="1504188" y="245784"/>
                  <a:pt x="1548968" y="388889"/>
                </a:cubicBezTo>
                <a:cubicBezTo>
                  <a:pt x="1593748" y="531994"/>
                  <a:pt x="1545017" y="595239"/>
                  <a:pt x="1548968" y="793650"/>
                </a:cubicBezTo>
                <a:cubicBezTo>
                  <a:pt x="1387462" y="810705"/>
                  <a:pt x="1262210" y="737927"/>
                  <a:pt x="1079114" y="793650"/>
                </a:cubicBezTo>
                <a:cubicBezTo>
                  <a:pt x="896018" y="849373"/>
                  <a:pt x="724858" y="767295"/>
                  <a:pt x="593771" y="793650"/>
                </a:cubicBezTo>
                <a:cubicBezTo>
                  <a:pt x="462684" y="820005"/>
                  <a:pt x="189898" y="726118"/>
                  <a:pt x="0" y="793650"/>
                </a:cubicBezTo>
                <a:cubicBezTo>
                  <a:pt x="-12344" y="632305"/>
                  <a:pt x="7961" y="573873"/>
                  <a:pt x="0" y="380952"/>
                </a:cubicBezTo>
                <a:cubicBezTo>
                  <a:pt x="-7961" y="188031"/>
                  <a:pt x="8203" y="93169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31083" y="-6856"/>
                  <a:pt x="271717" y="44924"/>
                  <a:pt x="485343" y="0"/>
                </a:cubicBezTo>
                <a:cubicBezTo>
                  <a:pt x="698969" y="-44924"/>
                  <a:pt x="862953" y="39259"/>
                  <a:pt x="1001666" y="0"/>
                </a:cubicBezTo>
                <a:cubicBezTo>
                  <a:pt x="1140379" y="-39259"/>
                  <a:pt x="1426290" y="36552"/>
                  <a:pt x="1548968" y="0"/>
                </a:cubicBezTo>
                <a:cubicBezTo>
                  <a:pt x="1561710" y="164841"/>
                  <a:pt x="1510886" y="297029"/>
                  <a:pt x="1548968" y="396825"/>
                </a:cubicBezTo>
                <a:cubicBezTo>
                  <a:pt x="1587050" y="496622"/>
                  <a:pt x="1531180" y="649406"/>
                  <a:pt x="1548968" y="793650"/>
                </a:cubicBezTo>
                <a:cubicBezTo>
                  <a:pt x="1386290" y="802970"/>
                  <a:pt x="1223032" y="782458"/>
                  <a:pt x="1048135" y="793650"/>
                </a:cubicBezTo>
                <a:cubicBezTo>
                  <a:pt x="873238" y="804842"/>
                  <a:pt x="636984" y="776845"/>
                  <a:pt x="500833" y="793650"/>
                </a:cubicBezTo>
                <a:cubicBezTo>
                  <a:pt x="364682" y="810455"/>
                  <a:pt x="109902" y="743898"/>
                  <a:pt x="0" y="793650"/>
                </a:cubicBezTo>
                <a:cubicBezTo>
                  <a:pt x="-32094" y="632030"/>
                  <a:pt x="1528" y="586952"/>
                  <a:pt x="0" y="380952"/>
                </a:cubicBezTo>
                <a:cubicBezTo>
                  <a:pt x="-1528" y="174952"/>
                  <a:pt x="31864" y="16671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19419549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siempre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700;p62">
            <a:extLst>
              <a:ext uri="{FF2B5EF4-FFF2-40B4-BE49-F238E27FC236}">
                <a16:creationId xmlns:a16="http://schemas.microsoft.com/office/drawing/2014/main" id="{D1FB2894-CFCB-49F8-997B-0DDFC9CE8871}"/>
              </a:ext>
            </a:extLst>
          </p:cNvPr>
          <p:cNvSpPr/>
          <p:nvPr/>
        </p:nvSpPr>
        <p:spPr>
          <a:xfrm>
            <a:off x="6331951" y="4975410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98617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469854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25713" y="-39782"/>
                  <a:pt x="282426" y="9764"/>
                  <a:pt x="516323" y="0"/>
                </a:cubicBezTo>
                <a:cubicBezTo>
                  <a:pt x="750220" y="-9764"/>
                  <a:pt x="847060" y="28482"/>
                  <a:pt x="986176" y="0"/>
                </a:cubicBezTo>
                <a:cubicBezTo>
                  <a:pt x="1125292" y="-28482"/>
                  <a:pt x="1366742" y="45271"/>
                  <a:pt x="1548968" y="0"/>
                </a:cubicBezTo>
                <a:cubicBezTo>
                  <a:pt x="1564521" y="130857"/>
                  <a:pt x="1509913" y="201210"/>
                  <a:pt x="1548968" y="373016"/>
                </a:cubicBezTo>
                <a:cubicBezTo>
                  <a:pt x="1588023" y="544822"/>
                  <a:pt x="1498717" y="625868"/>
                  <a:pt x="1548968" y="793650"/>
                </a:cubicBezTo>
                <a:cubicBezTo>
                  <a:pt x="1309852" y="799828"/>
                  <a:pt x="1160500" y="730336"/>
                  <a:pt x="1001666" y="793650"/>
                </a:cubicBezTo>
                <a:cubicBezTo>
                  <a:pt x="842832" y="856964"/>
                  <a:pt x="600537" y="763373"/>
                  <a:pt x="469854" y="793650"/>
                </a:cubicBezTo>
                <a:cubicBezTo>
                  <a:pt x="339171" y="823927"/>
                  <a:pt x="168754" y="769828"/>
                  <a:pt x="0" y="793650"/>
                </a:cubicBezTo>
                <a:cubicBezTo>
                  <a:pt x="-38490" y="698616"/>
                  <a:pt x="8858" y="561669"/>
                  <a:pt x="0" y="388889"/>
                </a:cubicBezTo>
                <a:cubicBezTo>
                  <a:pt x="-8858" y="216109"/>
                  <a:pt x="42739" y="12126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24592" y="-46759"/>
                  <a:pt x="271551" y="40728"/>
                  <a:pt x="516323" y="0"/>
                </a:cubicBezTo>
                <a:cubicBezTo>
                  <a:pt x="761095" y="-40728"/>
                  <a:pt x="820109" y="34048"/>
                  <a:pt x="1048135" y="0"/>
                </a:cubicBezTo>
                <a:cubicBezTo>
                  <a:pt x="1276161" y="-34048"/>
                  <a:pt x="1436512" y="8465"/>
                  <a:pt x="1548968" y="0"/>
                </a:cubicBezTo>
                <a:cubicBezTo>
                  <a:pt x="1554986" y="109826"/>
                  <a:pt x="1510901" y="216702"/>
                  <a:pt x="1548968" y="404762"/>
                </a:cubicBezTo>
                <a:cubicBezTo>
                  <a:pt x="1587035" y="592822"/>
                  <a:pt x="1508773" y="641736"/>
                  <a:pt x="1548968" y="793650"/>
                </a:cubicBezTo>
                <a:cubicBezTo>
                  <a:pt x="1340186" y="801861"/>
                  <a:pt x="1177787" y="767046"/>
                  <a:pt x="1048135" y="793650"/>
                </a:cubicBezTo>
                <a:cubicBezTo>
                  <a:pt x="918483" y="820254"/>
                  <a:pt x="640174" y="737057"/>
                  <a:pt x="531812" y="793650"/>
                </a:cubicBezTo>
                <a:cubicBezTo>
                  <a:pt x="423450" y="850243"/>
                  <a:pt x="144764" y="730365"/>
                  <a:pt x="0" y="793650"/>
                </a:cubicBezTo>
                <a:cubicBezTo>
                  <a:pt x="-1821" y="716630"/>
                  <a:pt x="37124" y="500939"/>
                  <a:pt x="0" y="420635"/>
                </a:cubicBezTo>
                <a:cubicBezTo>
                  <a:pt x="-37124" y="340332"/>
                  <a:pt x="43779" y="17441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3647044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nunca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702;p62">
            <a:extLst>
              <a:ext uri="{FF2B5EF4-FFF2-40B4-BE49-F238E27FC236}">
                <a16:creationId xmlns:a16="http://schemas.microsoft.com/office/drawing/2014/main" id="{6216315B-A345-4BAC-9E24-686ECFE4F4E7}"/>
              </a:ext>
            </a:extLst>
          </p:cNvPr>
          <p:cNvSpPr/>
          <p:nvPr/>
        </p:nvSpPr>
        <p:spPr>
          <a:xfrm>
            <a:off x="5675618" y="237491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6362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96825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48534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80427" y="147357"/>
                  <a:pt x="1521734" y="242389"/>
                  <a:pt x="1548968" y="396825"/>
                </a:cubicBezTo>
                <a:cubicBezTo>
                  <a:pt x="1576202" y="551262"/>
                  <a:pt x="1514872" y="687806"/>
                  <a:pt x="1548968" y="793650"/>
                </a:cubicBezTo>
                <a:cubicBezTo>
                  <a:pt x="1306249" y="837833"/>
                  <a:pt x="1225548" y="738322"/>
                  <a:pt x="1032645" y="793650"/>
                </a:cubicBezTo>
                <a:cubicBezTo>
                  <a:pt x="839742" y="848978"/>
                  <a:pt x="696996" y="767934"/>
                  <a:pt x="485343" y="793650"/>
                </a:cubicBezTo>
                <a:cubicBezTo>
                  <a:pt x="273690" y="819366"/>
                  <a:pt x="143664" y="741820"/>
                  <a:pt x="0" y="793650"/>
                </a:cubicBezTo>
                <a:cubicBezTo>
                  <a:pt x="-3588" y="679834"/>
                  <a:pt x="42863" y="503887"/>
                  <a:pt x="0" y="388889"/>
                </a:cubicBezTo>
                <a:cubicBezTo>
                  <a:pt x="-42863" y="273891"/>
                  <a:pt x="22479" y="16772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73311" y="168992"/>
                  <a:pt x="1506874" y="260866"/>
                  <a:pt x="1548968" y="388889"/>
                </a:cubicBezTo>
                <a:cubicBezTo>
                  <a:pt x="1591062" y="516912"/>
                  <a:pt x="1530637" y="597580"/>
                  <a:pt x="1548968" y="793650"/>
                </a:cubicBezTo>
                <a:cubicBezTo>
                  <a:pt x="1325376" y="808096"/>
                  <a:pt x="1253417" y="742521"/>
                  <a:pt x="1001666" y="793650"/>
                </a:cubicBezTo>
                <a:cubicBezTo>
                  <a:pt x="749915" y="844779"/>
                  <a:pt x="649438" y="766728"/>
                  <a:pt x="454364" y="793650"/>
                </a:cubicBezTo>
                <a:cubicBezTo>
                  <a:pt x="259290" y="820572"/>
                  <a:pt x="106611" y="763485"/>
                  <a:pt x="0" y="793650"/>
                </a:cubicBezTo>
                <a:cubicBezTo>
                  <a:pt x="-27622" y="665569"/>
                  <a:pt x="36651" y="556940"/>
                  <a:pt x="0" y="388889"/>
                </a:cubicBezTo>
                <a:cubicBezTo>
                  <a:pt x="-36651" y="220838"/>
                  <a:pt x="35706" y="11677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jueves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703;p62">
            <a:extLst>
              <a:ext uri="{FF2B5EF4-FFF2-40B4-BE49-F238E27FC236}">
                <a16:creationId xmlns:a16="http://schemas.microsoft.com/office/drawing/2014/main" id="{71EF7218-8B2C-4D62-B9F0-BC0245E30D58}"/>
              </a:ext>
            </a:extLst>
          </p:cNvPr>
          <p:cNvSpPr/>
          <p:nvPr/>
        </p:nvSpPr>
        <p:spPr>
          <a:xfrm>
            <a:off x="7320323" y="237491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martes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702;p62">
            <a:extLst>
              <a:ext uri="{FF2B5EF4-FFF2-40B4-BE49-F238E27FC236}">
                <a16:creationId xmlns:a16="http://schemas.microsoft.com/office/drawing/2014/main" id="{5EDC4273-DC08-46D1-87D5-68589A50D3E4}"/>
              </a:ext>
            </a:extLst>
          </p:cNvPr>
          <p:cNvSpPr/>
          <p:nvPr/>
        </p:nvSpPr>
        <p:spPr>
          <a:xfrm>
            <a:off x="8965028" y="2390806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8534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83691" y="-8554"/>
                  <a:pt x="282535" y="25733"/>
                  <a:pt x="485343" y="0"/>
                </a:cubicBezTo>
                <a:cubicBezTo>
                  <a:pt x="688151" y="-25733"/>
                  <a:pt x="853424" y="46884"/>
                  <a:pt x="1001666" y="0"/>
                </a:cubicBezTo>
                <a:cubicBezTo>
                  <a:pt x="1149908" y="-46884"/>
                  <a:pt x="1299542" y="12342"/>
                  <a:pt x="1548968" y="0"/>
                </a:cubicBezTo>
                <a:cubicBezTo>
                  <a:pt x="1554288" y="115102"/>
                  <a:pt x="1517757" y="217579"/>
                  <a:pt x="1548968" y="373016"/>
                </a:cubicBezTo>
                <a:cubicBezTo>
                  <a:pt x="1580179" y="528453"/>
                  <a:pt x="1517368" y="588402"/>
                  <a:pt x="1548968" y="793650"/>
                </a:cubicBezTo>
                <a:cubicBezTo>
                  <a:pt x="1393957" y="856152"/>
                  <a:pt x="1153296" y="765908"/>
                  <a:pt x="1017156" y="793650"/>
                </a:cubicBezTo>
                <a:cubicBezTo>
                  <a:pt x="881016" y="821392"/>
                  <a:pt x="666894" y="766921"/>
                  <a:pt x="516323" y="793650"/>
                </a:cubicBezTo>
                <a:cubicBezTo>
                  <a:pt x="365752" y="820379"/>
                  <a:pt x="252467" y="790671"/>
                  <a:pt x="0" y="793650"/>
                </a:cubicBezTo>
                <a:cubicBezTo>
                  <a:pt x="-16090" y="659836"/>
                  <a:pt x="7313" y="576032"/>
                  <a:pt x="0" y="420635"/>
                </a:cubicBezTo>
                <a:cubicBezTo>
                  <a:pt x="-7313" y="265238"/>
                  <a:pt x="27296" y="128760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64205" y="113448"/>
                  <a:pt x="1524185" y="254725"/>
                  <a:pt x="1548968" y="396825"/>
                </a:cubicBezTo>
                <a:cubicBezTo>
                  <a:pt x="1573751" y="538925"/>
                  <a:pt x="1520211" y="684157"/>
                  <a:pt x="1548968" y="793650"/>
                </a:cubicBezTo>
                <a:cubicBezTo>
                  <a:pt x="1407346" y="804340"/>
                  <a:pt x="1152403" y="776038"/>
                  <a:pt x="1017156" y="793650"/>
                </a:cubicBezTo>
                <a:cubicBezTo>
                  <a:pt x="881909" y="811262"/>
                  <a:pt x="701097" y="782500"/>
                  <a:pt x="547302" y="793650"/>
                </a:cubicBezTo>
                <a:cubicBezTo>
                  <a:pt x="393507" y="804800"/>
                  <a:pt x="147112" y="748057"/>
                  <a:pt x="0" y="793650"/>
                </a:cubicBezTo>
                <a:cubicBezTo>
                  <a:pt x="-23697" y="624022"/>
                  <a:pt x="37475" y="584309"/>
                  <a:pt x="0" y="380952"/>
                </a:cubicBezTo>
                <a:cubicBezTo>
                  <a:pt x="-37475" y="177595"/>
                  <a:pt x="36761" y="772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lunes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702;p62">
            <a:extLst>
              <a:ext uri="{FF2B5EF4-FFF2-40B4-BE49-F238E27FC236}">
                <a16:creationId xmlns:a16="http://schemas.microsoft.com/office/drawing/2014/main" id="{45468283-A61A-4752-A721-09D05C55FBAA}"/>
              </a:ext>
            </a:extLst>
          </p:cNvPr>
          <p:cNvSpPr/>
          <p:nvPr/>
        </p:nvSpPr>
        <p:spPr>
          <a:xfrm>
            <a:off x="5437054" y="323069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6362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96825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48534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80427" y="147357"/>
                  <a:pt x="1521734" y="242389"/>
                  <a:pt x="1548968" y="396825"/>
                </a:cubicBezTo>
                <a:cubicBezTo>
                  <a:pt x="1576202" y="551262"/>
                  <a:pt x="1514872" y="687806"/>
                  <a:pt x="1548968" y="793650"/>
                </a:cubicBezTo>
                <a:cubicBezTo>
                  <a:pt x="1306249" y="837833"/>
                  <a:pt x="1225548" y="738322"/>
                  <a:pt x="1032645" y="793650"/>
                </a:cubicBezTo>
                <a:cubicBezTo>
                  <a:pt x="839742" y="848978"/>
                  <a:pt x="696996" y="767934"/>
                  <a:pt x="485343" y="793650"/>
                </a:cubicBezTo>
                <a:cubicBezTo>
                  <a:pt x="273690" y="819366"/>
                  <a:pt x="143664" y="741820"/>
                  <a:pt x="0" y="793650"/>
                </a:cubicBezTo>
                <a:cubicBezTo>
                  <a:pt x="-3588" y="679834"/>
                  <a:pt x="42863" y="503887"/>
                  <a:pt x="0" y="388889"/>
                </a:cubicBezTo>
                <a:cubicBezTo>
                  <a:pt x="-42863" y="273891"/>
                  <a:pt x="22479" y="16772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73311" y="168992"/>
                  <a:pt x="1506874" y="260866"/>
                  <a:pt x="1548968" y="388889"/>
                </a:cubicBezTo>
                <a:cubicBezTo>
                  <a:pt x="1591062" y="516912"/>
                  <a:pt x="1530637" y="597580"/>
                  <a:pt x="1548968" y="793650"/>
                </a:cubicBezTo>
                <a:cubicBezTo>
                  <a:pt x="1325376" y="808096"/>
                  <a:pt x="1253417" y="742521"/>
                  <a:pt x="1001666" y="793650"/>
                </a:cubicBezTo>
                <a:cubicBezTo>
                  <a:pt x="749915" y="844779"/>
                  <a:pt x="649438" y="766728"/>
                  <a:pt x="454364" y="793650"/>
                </a:cubicBezTo>
                <a:cubicBezTo>
                  <a:pt x="259290" y="820572"/>
                  <a:pt x="106611" y="763485"/>
                  <a:pt x="0" y="793650"/>
                </a:cubicBezTo>
                <a:cubicBezTo>
                  <a:pt x="-27622" y="665569"/>
                  <a:pt x="36651" y="556940"/>
                  <a:pt x="0" y="388889"/>
                </a:cubicBezTo>
                <a:cubicBezTo>
                  <a:pt x="-36651" y="220838"/>
                  <a:pt x="35706" y="11677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703;p62">
            <a:extLst>
              <a:ext uri="{FF2B5EF4-FFF2-40B4-BE49-F238E27FC236}">
                <a16:creationId xmlns:a16="http://schemas.microsoft.com/office/drawing/2014/main" id="{062DCD12-AADE-4730-B575-12D7936CC1ED}"/>
              </a:ext>
            </a:extLst>
          </p:cNvPr>
          <p:cNvSpPr/>
          <p:nvPr/>
        </p:nvSpPr>
        <p:spPr>
          <a:xfrm>
            <a:off x="7081759" y="323069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el</a:t>
            </a:r>
            <a:endParaRPr sz="28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702;p62">
            <a:extLst>
              <a:ext uri="{FF2B5EF4-FFF2-40B4-BE49-F238E27FC236}">
                <a16:creationId xmlns:a16="http://schemas.microsoft.com/office/drawing/2014/main" id="{028EC28F-87B5-4397-A926-58C642B2ED01}"/>
              </a:ext>
            </a:extLst>
          </p:cNvPr>
          <p:cNvSpPr/>
          <p:nvPr/>
        </p:nvSpPr>
        <p:spPr>
          <a:xfrm>
            <a:off x="8726464" y="3246582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8534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83691" y="-8554"/>
                  <a:pt x="282535" y="25733"/>
                  <a:pt x="485343" y="0"/>
                </a:cubicBezTo>
                <a:cubicBezTo>
                  <a:pt x="688151" y="-25733"/>
                  <a:pt x="853424" y="46884"/>
                  <a:pt x="1001666" y="0"/>
                </a:cubicBezTo>
                <a:cubicBezTo>
                  <a:pt x="1149908" y="-46884"/>
                  <a:pt x="1299542" y="12342"/>
                  <a:pt x="1548968" y="0"/>
                </a:cubicBezTo>
                <a:cubicBezTo>
                  <a:pt x="1554288" y="115102"/>
                  <a:pt x="1517757" y="217579"/>
                  <a:pt x="1548968" y="373016"/>
                </a:cubicBezTo>
                <a:cubicBezTo>
                  <a:pt x="1580179" y="528453"/>
                  <a:pt x="1517368" y="588402"/>
                  <a:pt x="1548968" y="793650"/>
                </a:cubicBezTo>
                <a:cubicBezTo>
                  <a:pt x="1393957" y="856152"/>
                  <a:pt x="1153296" y="765908"/>
                  <a:pt x="1017156" y="793650"/>
                </a:cubicBezTo>
                <a:cubicBezTo>
                  <a:pt x="881016" y="821392"/>
                  <a:pt x="666894" y="766921"/>
                  <a:pt x="516323" y="793650"/>
                </a:cubicBezTo>
                <a:cubicBezTo>
                  <a:pt x="365752" y="820379"/>
                  <a:pt x="252467" y="790671"/>
                  <a:pt x="0" y="793650"/>
                </a:cubicBezTo>
                <a:cubicBezTo>
                  <a:pt x="-16090" y="659836"/>
                  <a:pt x="7313" y="576032"/>
                  <a:pt x="0" y="420635"/>
                </a:cubicBezTo>
                <a:cubicBezTo>
                  <a:pt x="-7313" y="265238"/>
                  <a:pt x="27296" y="128760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64205" y="113448"/>
                  <a:pt x="1524185" y="254725"/>
                  <a:pt x="1548968" y="396825"/>
                </a:cubicBezTo>
                <a:cubicBezTo>
                  <a:pt x="1573751" y="538925"/>
                  <a:pt x="1520211" y="684157"/>
                  <a:pt x="1548968" y="793650"/>
                </a:cubicBezTo>
                <a:cubicBezTo>
                  <a:pt x="1407346" y="804340"/>
                  <a:pt x="1152403" y="776038"/>
                  <a:pt x="1017156" y="793650"/>
                </a:cubicBezTo>
                <a:cubicBezTo>
                  <a:pt x="881909" y="811262"/>
                  <a:pt x="701097" y="782500"/>
                  <a:pt x="547302" y="793650"/>
                </a:cubicBezTo>
                <a:cubicBezTo>
                  <a:pt x="393507" y="804800"/>
                  <a:pt x="147112" y="748057"/>
                  <a:pt x="0" y="793650"/>
                </a:cubicBezTo>
                <a:cubicBezTo>
                  <a:pt x="-23697" y="624022"/>
                  <a:pt x="37475" y="584309"/>
                  <a:pt x="0" y="380952"/>
                </a:cubicBezTo>
                <a:cubicBezTo>
                  <a:pt x="-37475" y="177595"/>
                  <a:pt x="36761" y="772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la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470;p55">
            <a:extLst>
              <a:ext uri="{FF2B5EF4-FFF2-40B4-BE49-F238E27FC236}">
                <a16:creationId xmlns:a16="http://schemas.microsoft.com/office/drawing/2014/main" id="{B3C2F627-2DF2-4D74-88E0-760672285C15}"/>
              </a:ext>
            </a:extLst>
          </p:cNvPr>
          <p:cNvSpPr txBox="1"/>
          <p:nvPr/>
        </p:nvSpPr>
        <p:spPr>
          <a:xfrm>
            <a:off x="11472000" y="453525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3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471;p55">
            <a:extLst>
              <a:ext uri="{FF2B5EF4-FFF2-40B4-BE49-F238E27FC236}">
                <a16:creationId xmlns:a16="http://schemas.microsoft.com/office/drawing/2014/main" id="{C63301DA-CA6F-411D-B208-931BF265317B}"/>
              </a:ext>
            </a:extLst>
          </p:cNvPr>
          <p:cNvSpPr txBox="1"/>
          <p:nvPr/>
        </p:nvSpPr>
        <p:spPr>
          <a:xfrm>
            <a:off x="11472000" y="5341531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2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472;p55">
            <a:extLst>
              <a:ext uri="{FF2B5EF4-FFF2-40B4-BE49-F238E27FC236}">
                <a16:creationId xmlns:a16="http://schemas.microsoft.com/office/drawing/2014/main" id="{D5B48769-DDC0-4827-A46E-50E1B4FB9D0E}"/>
              </a:ext>
            </a:extLst>
          </p:cNvPr>
          <p:cNvSpPr txBox="1"/>
          <p:nvPr/>
        </p:nvSpPr>
        <p:spPr>
          <a:xfrm>
            <a:off x="11472000" y="610790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1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  <a:p>
            <a:endParaRPr sz="28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473;p55">
            <a:extLst>
              <a:ext uri="{FF2B5EF4-FFF2-40B4-BE49-F238E27FC236}">
                <a16:creationId xmlns:a16="http://schemas.microsoft.com/office/drawing/2014/main" id="{9923BB20-E812-422F-A08A-C80EFD753245}"/>
              </a:ext>
            </a:extLst>
          </p:cNvPr>
          <p:cNvSpPr txBox="1"/>
          <p:nvPr/>
        </p:nvSpPr>
        <p:spPr>
          <a:xfrm>
            <a:off x="11472000" y="288640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5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474;p55">
            <a:extLst>
              <a:ext uri="{FF2B5EF4-FFF2-40B4-BE49-F238E27FC236}">
                <a16:creationId xmlns:a16="http://schemas.microsoft.com/office/drawing/2014/main" id="{86586916-4592-4AFB-8F81-FBD14F3A5222}"/>
              </a:ext>
            </a:extLst>
          </p:cNvPr>
          <p:cNvSpPr txBox="1"/>
          <p:nvPr/>
        </p:nvSpPr>
        <p:spPr>
          <a:xfrm>
            <a:off x="11472000" y="3672731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4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CA8A6C9-66B6-4206-8FF5-B0EB7B105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960" y="223475"/>
            <a:ext cx="1247835" cy="1187531"/>
          </a:xfrm>
          <a:prstGeom prst="rect">
            <a:avLst/>
          </a:prstGeom>
        </p:spPr>
      </p:pic>
      <p:sp>
        <p:nvSpPr>
          <p:cNvPr id="36" name="TextBox 35">
            <a:hlinkClick r:id="" action="ppaction://noaction">
              <a:snd r:embed="rId6" name="10_1.wav"/>
            </a:hlinkClick>
            <a:extLst>
              <a:ext uri="{FF2B5EF4-FFF2-40B4-BE49-F238E27FC236}">
                <a16:creationId xmlns:a16="http://schemas.microsoft.com/office/drawing/2014/main" id="{D1EA731F-87CF-41D0-7439-1E238984ADE0}"/>
              </a:ext>
            </a:extLst>
          </p:cNvPr>
          <p:cNvSpPr txBox="1"/>
          <p:nvPr/>
        </p:nvSpPr>
        <p:spPr>
          <a:xfrm>
            <a:off x="161628" y="183310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Traduce 🗣 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2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147" y="1018257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F7DBFA-CB78-4EE1-A21F-F4EBBEB4D1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2983" y="1707824"/>
            <a:ext cx="6066046" cy="4773582"/>
          </a:xfrm>
          <a:prstGeom prst="rect">
            <a:avLst/>
          </a:prstGeom>
        </p:spPr>
      </p:pic>
      <p:sp>
        <p:nvSpPr>
          <p:cNvPr id="5" name="Google Shape;696;p62">
            <a:extLst>
              <a:ext uri="{FF2B5EF4-FFF2-40B4-BE49-F238E27FC236}">
                <a16:creationId xmlns:a16="http://schemas.microsoft.com/office/drawing/2014/main" id="{E986E72F-4B70-493C-AD02-AEE374270D11}"/>
              </a:ext>
            </a:extLst>
          </p:cNvPr>
          <p:cNvSpPr/>
          <p:nvPr/>
        </p:nvSpPr>
        <p:spPr>
          <a:xfrm>
            <a:off x="3549916" y="2104650"/>
            <a:ext cx="1116761" cy="4417961"/>
          </a:xfrm>
          <a:custGeom>
            <a:avLst/>
            <a:gdLst>
              <a:gd name="connsiteX0" fmla="*/ 0 w 1116761"/>
              <a:gd name="connsiteY0" fmla="*/ 558381 h 4417961"/>
              <a:gd name="connsiteX1" fmla="*/ 262439 w 1116761"/>
              <a:gd name="connsiteY1" fmla="*/ 295942 h 4417961"/>
              <a:gd name="connsiteX2" fmla="*/ 558381 w 1116761"/>
              <a:gd name="connsiteY2" fmla="*/ 0 h 4417961"/>
              <a:gd name="connsiteX3" fmla="*/ 848739 w 1116761"/>
              <a:gd name="connsiteY3" fmla="*/ 290358 h 4417961"/>
              <a:gd name="connsiteX4" fmla="*/ 1116761 w 1116761"/>
              <a:gd name="connsiteY4" fmla="*/ 558381 h 4417961"/>
              <a:gd name="connsiteX5" fmla="*/ 837571 w 1116761"/>
              <a:gd name="connsiteY5" fmla="*/ 558381 h 4417961"/>
              <a:gd name="connsiteX6" fmla="*/ 837571 w 1116761"/>
              <a:gd name="connsiteY6" fmla="*/ 1186941 h 4417961"/>
              <a:gd name="connsiteX7" fmla="*/ 837571 w 1116761"/>
              <a:gd name="connsiteY7" fmla="*/ 1738310 h 4417961"/>
              <a:gd name="connsiteX8" fmla="*/ 837571 w 1116761"/>
              <a:gd name="connsiteY8" fmla="*/ 2328274 h 4417961"/>
              <a:gd name="connsiteX9" fmla="*/ 837571 w 1116761"/>
              <a:gd name="connsiteY9" fmla="*/ 2841047 h 4417961"/>
              <a:gd name="connsiteX10" fmla="*/ 837571 w 1116761"/>
              <a:gd name="connsiteY10" fmla="*/ 3469607 h 4417961"/>
              <a:gd name="connsiteX11" fmla="*/ 837571 w 1116761"/>
              <a:gd name="connsiteY11" fmla="*/ 4417961 h 4417961"/>
              <a:gd name="connsiteX12" fmla="*/ 279190 w 1116761"/>
              <a:gd name="connsiteY12" fmla="*/ 4417961 h 4417961"/>
              <a:gd name="connsiteX13" fmla="*/ 279190 w 1116761"/>
              <a:gd name="connsiteY13" fmla="*/ 3905188 h 4417961"/>
              <a:gd name="connsiteX14" fmla="*/ 279190 w 1116761"/>
              <a:gd name="connsiteY14" fmla="*/ 3431011 h 4417961"/>
              <a:gd name="connsiteX15" fmla="*/ 279190 w 1116761"/>
              <a:gd name="connsiteY15" fmla="*/ 2995430 h 4417961"/>
              <a:gd name="connsiteX16" fmla="*/ 279190 w 1116761"/>
              <a:gd name="connsiteY16" fmla="*/ 2444062 h 4417961"/>
              <a:gd name="connsiteX17" fmla="*/ 279190 w 1116761"/>
              <a:gd name="connsiteY17" fmla="*/ 2008480 h 4417961"/>
              <a:gd name="connsiteX18" fmla="*/ 279190 w 1116761"/>
              <a:gd name="connsiteY18" fmla="*/ 1572899 h 4417961"/>
              <a:gd name="connsiteX19" fmla="*/ 279190 w 1116761"/>
              <a:gd name="connsiteY19" fmla="*/ 558381 h 4417961"/>
              <a:gd name="connsiteX20" fmla="*/ 0 w 1116761"/>
              <a:gd name="connsiteY20" fmla="*/ 558381 h 44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6761" h="4417961" fill="none" extrusionOk="0">
                <a:moveTo>
                  <a:pt x="0" y="558381"/>
                </a:moveTo>
                <a:cubicBezTo>
                  <a:pt x="79902" y="458605"/>
                  <a:pt x="137169" y="427999"/>
                  <a:pt x="262439" y="295942"/>
                </a:cubicBezTo>
                <a:cubicBezTo>
                  <a:pt x="387709" y="163885"/>
                  <a:pt x="513767" y="101817"/>
                  <a:pt x="558381" y="0"/>
                </a:cubicBezTo>
                <a:cubicBezTo>
                  <a:pt x="648466" y="79038"/>
                  <a:pt x="703108" y="164257"/>
                  <a:pt x="848739" y="290358"/>
                </a:cubicBezTo>
                <a:cubicBezTo>
                  <a:pt x="994369" y="416460"/>
                  <a:pt x="982113" y="434351"/>
                  <a:pt x="1116761" y="558381"/>
                </a:cubicBezTo>
                <a:cubicBezTo>
                  <a:pt x="997670" y="568809"/>
                  <a:pt x="914813" y="527899"/>
                  <a:pt x="837571" y="558381"/>
                </a:cubicBezTo>
                <a:cubicBezTo>
                  <a:pt x="902831" y="762351"/>
                  <a:pt x="796777" y="1030716"/>
                  <a:pt x="837571" y="1186941"/>
                </a:cubicBezTo>
                <a:cubicBezTo>
                  <a:pt x="878365" y="1343166"/>
                  <a:pt x="837274" y="1551472"/>
                  <a:pt x="837571" y="1738310"/>
                </a:cubicBezTo>
                <a:cubicBezTo>
                  <a:pt x="837868" y="1925148"/>
                  <a:pt x="803134" y="2159840"/>
                  <a:pt x="837571" y="2328274"/>
                </a:cubicBezTo>
                <a:cubicBezTo>
                  <a:pt x="872008" y="2496708"/>
                  <a:pt x="830635" y="2622547"/>
                  <a:pt x="837571" y="2841047"/>
                </a:cubicBezTo>
                <a:cubicBezTo>
                  <a:pt x="844507" y="3059547"/>
                  <a:pt x="770388" y="3232673"/>
                  <a:pt x="837571" y="3469607"/>
                </a:cubicBezTo>
                <a:cubicBezTo>
                  <a:pt x="904754" y="3706541"/>
                  <a:pt x="726219" y="4220219"/>
                  <a:pt x="837571" y="4417961"/>
                </a:cubicBezTo>
                <a:cubicBezTo>
                  <a:pt x="661721" y="4476440"/>
                  <a:pt x="537434" y="4369486"/>
                  <a:pt x="279190" y="4417961"/>
                </a:cubicBezTo>
                <a:cubicBezTo>
                  <a:pt x="243122" y="4190694"/>
                  <a:pt x="292412" y="4035471"/>
                  <a:pt x="279190" y="3905188"/>
                </a:cubicBezTo>
                <a:cubicBezTo>
                  <a:pt x="265968" y="3774905"/>
                  <a:pt x="323357" y="3530420"/>
                  <a:pt x="279190" y="3431011"/>
                </a:cubicBezTo>
                <a:cubicBezTo>
                  <a:pt x="235023" y="3331602"/>
                  <a:pt x="282578" y="3143105"/>
                  <a:pt x="279190" y="2995430"/>
                </a:cubicBezTo>
                <a:cubicBezTo>
                  <a:pt x="275802" y="2847755"/>
                  <a:pt x="281626" y="2671616"/>
                  <a:pt x="279190" y="2444062"/>
                </a:cubicBezTo>
                <a:cubicBezTo>
                  <a:pt x="276754" y="2216508"/>
                  <a:pt x="287065" y="2120240"/>
                  <a:pt x="279190" y="2008480"/>
                </a:cubicBezTo>
                <a:cubicBezTo>
                  <a:pt x="271315" y="1896720"/>
                  <a:pt x="280266" y="1740354"/>
                  <a:pt x="279190" y="1572899"/>
                </a:cubicBezTo>
                <a:cubicBezTo>
                  <a:pt x="278114" y="1405444"/>
                  <a:pt x="320579" y="832113"/>
                  <a:pt x="279190" y="558381"/>
                </a:cubicBezTo>
                <a:cubicBezTo>
                  <a:pt x="198667" y="570081"/>
                  <a:pt x="79316" y="557472"/>
                  <a:pt x="0" y="558381"/>
                </a:cubicBezTo>
                <a:close/>
              </a:path>
              <a:path w="1116761" h="4417961" stroke="0" extrusionOk="0">
                <a:moveTo>
                  <a:pt x="0" y="558381"/>
                </a:moveTo>
                <a:cubicBezTo>
                  <a:pt x="100925" y="399511"/>
                  <a:pt x="229314" y="347147"/>
                  <a:pt x="290358" y="268023"/>
                </a:cubicBezTo>
                <a:cubicBezTo>
                  <a:pt x="351402" y="188899"/>
                  <a:pt x="452081" y="143800"/>
                  <a:pt x="558381" y="0"/>
                </a:cubicBezTo>
                <a:cubicBezTo>
                  <a:pt x="655032" y="73865"/>
                  <a:pt x="725475" y="188991"/>
                  <a:pt x="826403" y="268023"/>
                </a:cubicBezTo>
                <a:cubicBezTo>
                  <a:pt x="927331" y="347055"/>
                  <a:pt x="1013027" y="494782"/>
                  <a:pt x="1116761" y="558381"/>
                </a:cubicBezTo>
                <a:cubicBezTo>
                  <a:pt x="1056047" y="589469"/>
                  <a:pt x="910886" y="557551"/>
                  <a:pt x="837571" y="558381"/>
                </a:cubicBezTo>
                <a:cubicBezTo>
                  <a:pt x="883748" y="663960"/>
                  <a:pt x="823363" y="817328"/>
                  <a:pt x="837571" y="1032558"/>
                </a:cubicBezTo>
                <a:cubicBezTo>
                  <a:pt x="851779" y="1247788"/>
                  <a:pt x="817124" y="1427460"/>
                  <a:pt x="837571" y="1545331"/>
                </a:cubicBezTo>
                <a:cubicBezTo>
                  <a:pt x="858018" y="1663202"/>
                  <a:pt x="818260" y="1810690"/>
                  <a:pt x="837571" y="1980912"/>
                </a:cubicBezTo>
                <a:cubicBezTo>
                  <a:pt x="856882" y="2151134"/>
                  <a:pt x="784425" y="2363194"/>
                  <a:pt x="837571" y="2570876"/>
                </a:cubicBezTo>
                <a:cubicBezTo>
                  <a:pt x="890717" y="2778558"/>
                  <a:pt x="830745" y="2792819"/>
                  <a:pt x="837571" y="3006457"/>
                </a:cubicBezTo>
                <a:cubicBezTo>
                  <a:pt x="844397" y="3220095"/>
                  <a:pt x="782136" y="3288882"/>
                  <a:pt x="837571" y="3519230"/>
                </a:cubicBezTo>
                <a:cubicBezTo>
                  <a:pt x="893006" y="3749578"/>
                  <a:pt x="800950" y="3985964"/>
                  <a:pt x="837571" y="4417961"/>
                </a:cubicBezTo>
                <a:cubicBezTo>
                  <a:pt x="695768" y="4419706"/>
                  <a:pt x="463050" y="4359484"/>
                  <a:pt x="279190" y="4417961"/>
                </a:cubicBezTo>
                <a:cubicBezTo>
                  <a:pt x="252869" y="4286366"/>
                  <a:pt x="328695" y="4105987"/>
                  <a:pt x="279190" y="3905188"/>
                </a:cubicBezTo>
                <a:cubicBezTo>
                  <a:pt x="229685" y="3704389"/>
                  <a:pt x="325194" y="3616001"/>
                  <a:pt x="279190" y="3392415"/>
                </a:cubicBezTo>
                <a:cubicBezTo>
                  <a:pt x="233186" y="3168829"/>
                  <a:pt x="317858" y="3049332"/>
                  <a:pt x="279190" y="2918238"/>
                </a:cubicBezTo>
                <a:cubicBezTo>
                  <a:pt x="240522" y="2787144"/>
                  <a:pt x="298191" y="2678216"/>
                  <a:pt x="279190" y="2444062"/>
                </a:cubicBezTo>
                <a:cubicBezTo>
                  <a:pt x="260189" y="2209908"/>
                  <a:pt x="303817" y="2012846"/>
                  <a:pt x="279190" y="1854097"/>
                </a:cubicBezTo>
                <a:cubicBezTo>
                  <a:pt x="254563" y="1695348"/>
                  <a:pt x="324618" y="1535123"/>
                  <a:pt x="279190" y="1264133"/>
                </a:cubicBezTo>
                <a:cubicBezTo>
                  <a:pt x="233762" y="993143"/>
                  <a:pt x="322622" y="765894"/>
                  <a:pt x="279190" y="558381"/>
                </a:cubicBezTo>
                <a:cubicBezTo>
                  <a:pt x="142658" y="562985"/>
                  <a:pt x="112109" y="531881"/>
                  <a:pt x="0" y="558381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870372988">
                  <a:prstGeom prst="upArrow">
                    <a:avLst>
                      <a:gd name="adj1" fmla="val 50000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 dirty="0"/>
          </a:p>
        </p:txBody>
      </p:sp>
      <p:sp>
        <p:nvSpPr>
          <p:cNvPr id="7" name="Google Shape;695;p62">
            <a:extLst>
              <a:ext uri="{FF2B5EF4-FFF2-40B4-BE49-F238E27FC236}">
                <a16:creationId xmlns:a16="http://schemas.microsoft.com/office/drawing/2014/main" id="{B07784ED-9C45-4ED3-9393-405018031814}"/>
              </a:ext>
            </a:extLst>
          </p:cNvPr>
          <p:cNvSpPr/>
          <p:nvPr/>
        </p:nvSpPr>
        <p:spPr>
          <a:xfrm>
            <a:off x="5608440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48135 w 1548969"/>
              <a:gd name="connsiteY6" fmla="*/ 793650 h 793650"/>
              <a:gd name="connsiteX7" fmla="*/ 56279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64352" y="-52932"/>
                  <a:pt x="285959" y="58349"/>
                  <a:pt x="531812" y="0"/>
                </a:cubicBezTo>
                <a:cubicBezTo>
                  <a:pt x="777665" y="-58349"/>
                  <a:pt x="808180" y="45409"/>
                  <a:pt x="1032645" y="0"/>
                </a:cubicBezTo>
                <a:cubicBezTo>
                  <a:pt x="1257110" y="-45409"/>
                  <a:pt x="1382302" y="28216"/>
                  <a:pt x="1548968" y="0"/>
                </a:cubicBezTo>
                <a:cubicBezTo>
                  <a:pt x="1583170" y="96698"/>
                  <a:pt x="1510899" y="254573"/>
                  <a:pt x="1548968" y="380952"/>
                </a:cubicBezTo>
                <a:cubicBezTo>
                  <a:pt x="1587037" y="507331"/>
                  <a:pt x="1511643" y="664334"/>
                  <a:pt x="1548968" y="793650"/>
                </a:cubicBezTo>
                <a:cubicBezTo>
                  <a:pt x="1390723" y="815770"/>
                  <a:pt x="1263437" y="753441"/>
                  <a:pt x="1048135" y="793650"/>
                </a:cubicBezTo>
                <a:cubicBezTo>
                  <a:pt x="832833" y="833859"/>
                  <a:pt x="722308" y="759707"/>
                  <a:pt x="562792" y="793650"/>
                </a:cubicBezTo>
                <a:cubicBezTo>
                  <a:pt x="403276" y="827593"/>
                  <a:pt x="209197" y="774525"/>
                  <a:pt x="0" y="793650"/>
                </a:cubicBezTo>
                <a:cubicBezTo>
                  <a:pt x="-17047" y="638253"/>
                  <a:pt x="6879" y="576961"/>
                  <a:pt x="0" y="420635"/>
                </a:cubicBezTo>
                <a:cubicBezTo>
                  <a:pt x="-6879" y="264309"/>
                  <a:pt x="30576" y="138687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73459" y="86963"/>
                  <a:pt x="1547854" y="252959"/>
                  <a:pt x="1548968" y="373016"/>
                </a:cubicBezTo>
                <a:cubicBezTo>
                  <a:pt x="1550082" y="493073"/>
                  <a:pt x="1538267" y="639976"/>
                  <a:pt x="1548968" y="793650"/>
                </a:cubicBezTo>
                <a:cubicBezTo>
                  <a:pt x="1317439" y="849891"/>
                  <a:pt x="1181153" y="778140"/>
                  <a:pt x="1063625" y="793650"/>
                </a:cubicBezTo>
                <a:cubicBezTo>
                  <a:pt x="946097" y="809160"/>
                  <a:pt x="722307" y="747276"/>
                  <a:pt x="531812" y="793650"/>
                </a:cubicBezTo>
                <a:cubicBezTo>
                  <a:pt x="341317" y="840024"/>
                  <a:pt x="219837" y="742662"/>
                  <a:pt x="0" y="793650"/>
                </a:cubicBezTo>
                <a:cubicBezTo>
                  <a:pt x="-44304" y="599142"/>
                  <a:pt x="12002" y="512605"/>
                  <a:pt x="0" y="388889"/>
                </a:cubicBezTo>
                <a:cubicBezTo>
                  <a:pt x="-12002" y="265173"/>
                  <a:pt x="715" y="188237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697;p62">
            <a:extLst>
              <a:ext uri="{FF2B5EF4-FFF2-40B4-BE49-F238E27FC236}">
                <a16:creationId xmlns:a16="http://schemas.microsoft.com/office/drawing/2014/main" id="{69151E10-7753-4500-93AD-5BB0308DE456}"/>
              </a:ext>
            </a:extLst>
          </p:cNvPr>
          <p:cNvSpPr/>
          <p:nvPr/>
        </p:nvSpPr>
        <p:spPr>
          <a:xfrm>
            <a:off x="7268921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29812" y="-5050"/>
                  <a:pt x="268610" y="13872"/>
                  <a:pt x="516323" y="0"/>
                </a:cubicBezTo>
                <a:cubicBezTo>
                  <a:pt x="764036" y="-13872"/>
                  <a:pt x="778249" y="49486"/>
                  <a:pt x="1001666" y="0"/>
                </a:cubicBezTo>
                <a:cubicBezTo>
                  <a:pt x="1225083" y="-49486"/>
                  <a:pt x="1437420" y="6391"/>
                  <a:pt x="1548968" y="0"/>
                </a:cubicBezTo>
                <a:cubicBezTo>
                  <a:pt x="1563291" y="110507"/>
                  <a:pt x="1514545" y="298477"/>
                  <a:pt x="1548968" y="388889"/>
                </a:cubicBezTo>
                <a:cubicBezTo>
                  <a:pt x="1583391" y="479301"/>
                  <a:pt x="1548943" y="710951"/>
                  <a:pt x="1548968" y="793650"/>
                </a:cubicBezTo>
                <a:cubicBezTo>
                  <a:pt x="1391399" y="813152"/>
                  <a:pt x="1131181" y="732328"/>
                  <a:pt x="1017156" y="793650"/>
                </a:cubicBezTo>
                <a:cubicBezTo>
                  <a:pt x="903131" y="854972"/>
                  <a:pt x="685163" y="752074"/>
                  <a:pt x="531812" y="793650"/>
                </a:cubicBezTo>
                <a:cubicBezTo>
                  <a:pt x="378461" y="835226"/>
                  <a:pt x="259307" y="742066"/>
                  <a:pt x="0" y="793650"/>
                </a:cubicBezTo>
                <a:cubicBezTo>
                  <a:pt x="-8018" y="679368"/>
                  <a:pt x="16413" y="492584"/>
                  <a:pt x="0" y="388889"/>
                </a:cubicBezTo>
                <a:cubicBezTo>
                  <a:pt x="-16413" y="285194"/>
                  <a:pt x="31762" y="106585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2152" y="-24691"/>
                  <a:pt x="291806" y="37418"/>
                  <a:pt x="485343" y="0"/>
                </a:cubicBezTo>
                <a:cubicBezTo>
                  <a:pt x="678880" y="-37418"/>
                  <a:pt x="832664" y="21511"/>
                  <a:pt x="970687" y="0"/>
                </a:cubicBezTo>
                <a:cubicBezTo>
                  <a:pt x="1108710" y="-21511"/>
                  <a:pt x="1354418" y="62331"/>
                  <a:pt x="1548968" y="0"/>
                </a:cubicBezTo>
                <a:cubicBezTo>
                  <a:pt x="1590698" y="129414"/>
                  <a:pt x="1531758" y="240332"/>
                  <a:pt x="1548968" y="388889"/>
                </a:cubicBezTo>
                <a:cubicBezTo>
                  <a:pt x="1566178" y="537446"/>
                  <a:pt x="1511392" y="642098"/>
                  <a:pt x="1548968" y="793650"/>
                </a:cubicBezTo>
                <a:cubicBezTo>
                  <a:pt x="1399428" y="796405"/>
                  <a:pt x="1264903" y="786967"/>
                  <a:pt x="1063625" y="793650"/>
                </a:cubicBezTo>
                <a:cubicBezTo>
                  <a:pt x="862347" y="800333"/>
                  <a:pt x="726350" y="739282"/>
                  <a:pt x="531812" y="793650"/>
                </a:cubicBezTo>
                <a:cubicBezTo>
                  <a:pt x="337274" y="848018"/>
                  <a:pt x="112691" y="792260"/>
                  <a:pt x="0" y="793650"/>
                </a:cubicBezTo>
                <a:cubicBezTo>
                  <a:pt x="-31099" y="689807"/>
                  <a:pt x="46976" y="505015"/>
                  <a:pt x="0" y="388889"/>
                </a:cubicBezTo>
                <a:cubicBezTo>
                  <a:pt x="-46976" y="272763"/>
                  <a:pt x="21214" y="920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estamos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698;p62">
            <a:extLst>
              <a:ext uri="{FF2B5EF4-FFF2-40B4-BE49-F238E27FC236}">
                <a16:creationId xmlns:a16="http://schemas.microsoft.com/office/drawing/2014/main" id="{92A70683-49A1-4AA0-8CB4-ABBF30768642}"/>
              </a:ext>
            </a:extLst>
          </p:cNvPr>
          <p:cNvSpPr/>
          <p:nvPr/>
        </p:nvSpPr>
        <p:spPr>
          <a:xfrm>
            <a:off x="8929402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701;p62">
            <a:extLst>
              <a:ext uri="{FF2B5EF4-FFF2-40B4-BE49-F238E27FC236}">
                <a16:creationId xmlns:a16="http://schemas.microsoft.com/office/drawing/2014/main" id="{ADD6A226-A993-48DD-A7F5-1535F39C4CBB}"/>
              </a:ext>
            </a:extLst>
          </p:cNvPr>
          <p:cNvSpPr/>
          <p:nvPr/>
        </p:nvSpPr>
        <p:spPr>
          <a:xfrm>
            <a:off x="8086190" y="4968723"/>
            <a:ext cx="871027" cy="793650"/>
          </a:xfrm>
          <a:custGeom>
            <a:avLst/>
            <a:gdLst>
              <a:gd name="connsiteX0" fmla="*/ 0 w 871027"/>
              <a:gd name="connsiteY0" fmla="*/ 0 h 793650"/>
              <a:gd name="connsiteX1" fmla="*/ 444224 w 871027"/>
              <a:gd name="connsiteY1" fmla="*/ 0 h 793650"/>
              <a:gd name="connsiteX2" fmla="*/ 871027 w 871027"/>
              <a:gd name="connsiteY2" fmla="*/ 0 h 793650"/>
              <a:gd name="connsiteX3" fmla="*/ 871027 w 871027"/>
              <a:gd name="connsiteY3" fmla="*/ 404762 h 793650"/>
              <a:gd name="connsiteX4" fmla="*/ 871027 w 871027"/>
              <a:gd name="connsiteY4" fmla="*/ 793650 h 793650"/>
              <a:gd name="connsiteX5" fmla="*/ 426803 w 871027"/>
              <a:gd name="connsiteY5" fmla="*/ 793650 h 793650"/>
              <a:gd name="connsiteX6" fmla="*/ 0 w 871027"/>
              <a:gd name="connsiteY6" fmla="*/ 793650 h 793650"/>
              <a:gd name="connsiteX7" fmla="*/ 0 w 871027"/>
              <a:gd name="connsiteY7" fmla="*/ 380952 h 793650"/>
              <a:gd name="connsiteX8" fmla="*/ 0 w 871027"/>
              <a:gd name="connsiteY8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1027" h="793650" fill="none" extrusionOk="0">
                <a:moveTo>
                  <a:pt x="0" y="0"/>
                </a:moveTo>
                <a:cubicBezTo>
                  <a:pt x="112539" y="-24551"/>
                  <a:pt x="254382" y="23697"/>
                  <a:pt x="444224" y="0"/>
                </a:cubicBezTo>
                <a:cubicBezTo>
                  <a:pt x="634066" y="-23697"/>
                  <a:pt x="781626" y="3524"/>
                  <a:pt x="871027" y="0"/>
                </a:cubicBezTo>
                <a:cubicBezTo>
                  <a:pt x="882287" y="151052"/>
                  <a:pt x="842381" y="309160"/>
                  <a:pt x="871027" y="404762"/>
                </a:cubicBezTo>
                <a:cubicBezTo>
                  <a:pt x="899673" y="500364"/>
                  <a:pt x="827847" y="644024"/>
                  <a:pt x="871027" y="793650"/>
                </a:cubicBezTo>
                <a:cubicBezTo>
                  <a:pt x="741835" y="825653"/>
                  <a:pt x="647272" y="753870"/>
                  <a:pt x="426803" y="793650"/>
                </a:cubicBezTo>
                <a:cubicBezTo>
                  <a:pt x="206334" y="833430"/>
                  <a:pt x="89538" y="756527"/>
                  <a:pt x="0" y="793650"/>
                </a:cubicBezTo>
                <a:cubicBezTo>
                  <a:pt x="-46668" y="651843"/>
                  <a:pt x="6796" y="498934"/>
                  <a:pt x="0" y="380952"/>
                </a:cubicBezTo>
                <a:cubicBezTo>
                  <a:pt x="-6796" y="262970"/>
                  <a:pt x="44337" y="180578"/>
                  <a:pt x="0" y="0"/>
                </a:cubicBezTo>
                <a:close/>
              </a:path>
              <a:path w="871027" h="793650" stroke="0" extrusionOk="0">
                <a:moveTo>
                  <a:pt x="0" y="0"/>
                </a:moveTo>
                <a:cubicBezTo>
                  <a:pt x="171743" y="-31389"/>
                  <a:pt x="286359" y="34674"/>
                  <a:pt x="435514" y="0"/>
                </a:cubicBezTo>
                <a:cubicBezTo>
                  <a:pt x="584669" y="-34674"/>
                  <a:pt x="725073" y="14758"/>
                  <a:pt x="871027" y="0"/>
                </a:cubicBezTo>
                <a:cubicBezTo>
                  <a:pt x="914703" y="187214"/>
                  <a:pt x="854477" y="323021"/>
                  <a:pt x="871027" y="412698"/>
                </a:cubicBezTo>
                <a:cubicBezTo>
                  <a:pt x="887577" y="502375"/>
                  <a:pt x="842946" y="653538"/>
                  <a:pt x="871027" y="793650"/>
                </a:cubicBezTo>
                <a:cubicBezTo>
                  <a:pt x="772249" y="828659"/>
                  <a:pt x="640776" y="781252"/>
                  <a:pt x="435514" y="793650"/>
                </a:cubicBezTo>
                <a:cubicBezTo>
                  <a:pt x="230252" y="806048"/>
                  <a:pt x="114765" y="781873"/>
                  <a:pt x="0" y="793650"/>
                </a:cubicBezTo>
                <a:cubicBezTo>
                  <a:pt x="-37277" y="615820"/>
                  <a:pt x="39615" y="502062"/>
                  <a:pt x="0" y="380952"/>
                </a:cubicBezTo>
                <a:cubicBezTo>
                  <a:pt x="-39615" y="259842"/>
                  <a:pt x="35741" y="798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02153047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hoy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702;p62">
            <a:extLst>
              <a:ext uri="{FF2B5EF4-FFF2-40B4-BE49-F238E27FC236}">
                <a16:creationId xmlns:a16="http://schemas.microsoft.com/office/drawing/2014/main" id="{623DDB6B-EFC1-43EE-B778-94AD70BA5198}"/>
              </a:ext>
            </a:extLst>
          </p:cNvPr>
          <p:cNvSpPr/>
          <p:nvPr/>
        </p:nvSpPr>
        <p:spPr>
          <a:xfrm>
            <a:off x="4613119" y="4093110"/>
            <a:ext cx="1855820" cy="793650"/>
          </a:xfrm>
          <a:custGeom>
            <a:avLst/>
            <a:gdLst>
              <a:gd name="connsiteX0" fmla="*/ 0 w 1855820"/>
              <a:gd name="connsiteY0" fmla="*/ 0 h 793650"/>
              <a:gd name="connsiteX1" fmla="*/ 426839 w 1855820"/>
              <a:gd name="connsiteY1" fmla="*/ 0 h 793650"/>
              <a:gd name="connsiteX2" fmla="*/ 890794 w 1855820"/>
              <a:gd name="connsiteY2" fmla="*/ 0 h 793650"/>
              <a:gd name="connsiteX3" fmla="*/ 1354749 w 1855820"/>
              <a:gd name="connsiteY3" fmla="*/ 0 h 793650"/>
              <a:gd name="connsiteX4" fmla="*/ 1855820 w 1855820"/>
              <a:gd name="connsiteY4" fmla="*/ 0 h 793650"/>
              <a:gd name="connsiteX5" fmla="*/ 1855820 w 1855820"/>
              <a:gd name="connsiteY5" fmla="*/ 373016 h 793650"/>
              <a:gd name="connsiteX6" fmla="*/ 1855820 w 1855820"/>
              <a:gd name="connsiteY6" fmla="*/ 793650 h 793650"/>
              <a:gd name="connsiteX7" fmla="*/ 1391865 w 1855820"/>
              <a:gd name="connsiteY7" fmla="*/ 793650 h 793650"/>
              <a:gd name="connsiteX8" fmla="*/ 983585 w 1855820"/>
              <a:gd name="connsiteY8" fmla="*/ 793650 h 793650"/>
              <a:gd name="connsiteX9" fmla="*/ 519630 w 1855820"/>
              <a:gd name="connsiteY9" fmla="*/ 793650 h 793650"/>
              <a:gd name="connsiteX10" fmla="*/ 0 w 1855820"/>
              <a:gd name="connsiteY10" fmla="*/ 793650 h 793650"/>
              <a:gd name="connsiteX11" fmla="*/ 0 w 1855820"/>
              <a:gd name="connsiteY11" fmla="*/ 404762 h 793650"/>
              <a:gd name="connsiteX12" fmla="*/ 0 w 1855820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5820" h="793650" fill="none" extrusionOk="0">
                <a:moveTo>
                  <a:pt x="0" y="0"/>
                </a:moveTo>
                <a:cubicBezTo>
                  <a:pt x="207474" y="-21955"/>
                  <a:pt x="274880" y="23846"/>
                  <a:pt x="426839" y="0"/>
                </a:cubicBezTo>
                <a:cubicBezTo>
                  <a:pt x="578798" y="-23846"/>
                  <a:pt x="674449" y="7230"/>
                  <a:pt x="890794" y="0"/>
                </a:cubicBezTo>
                <a:cubicBezTo>
                  <a:pt x="1107140" y="-7230"/>
                  <a:pt x="1147417" y="11613"/>
                  <a:pt x="1354749" y="0"/>
                </a:cubicBezTo>
                <a:cubicBezTo>
                  <a:pt x="1562081" y="-11613"/>
                  <a:pt x="1608500" y="5600"/>
                  <a:pt x="1855820" y="0"/>
                </a:cubicBezTo>
                <a:cubicBezTo>
                  <a:pt x="1876453" y="141104"/>
                  <a:pt x="1849140" y="231315"/>
                  <a:pt x="1855820" y="373016"/>
                </a:cubicBezTo>
                <a:cubicBezTo>
                  <a:pt x="1862500" y="514717"/>
                  <a:pt x="1806547" y="612773"/>
                  <a:pt x="1855820" y="793650"/>
                </a:cubicBezTo>
                <a:cubicBezTo>
                  <a:pt x="1689297" y="843843"/>
                  <a:pt x="1530309" y="792384"/>
                  <a:pt x="1391865" y="793650"/>
                </a:cubicBezTo>
                <a:cubicBezTo>
                  <a:pt x="1253421" y="794916"/>
                  <a:pt x="1157686" y="785265"/>
                  <a:pt x="983585" y="793650"/>
                </a:cubicBezTo>
                <a:cubicBezTo>
                  <a:pt x="809484" y="802035"/>
                  <a:pt x="634837" y="758391"/>
                  <a:pt x="519630" y="793650"/>
                </a:cubicBezTo>
                <a:cubicBezTo>
                  <a:pt x="404424" y="828909"/>
                  <a:pt x="218489" y="740654"/>
                  <a:pt x="0" y="793650"/>
                </a:cubicBezTo>
                <a:cubicBezTo>
                  <a:pt x="-21683" y="715627"/>
                  <a:pt x="10029" y="556131"/>
                  <a:pt x="0" y="404762"/>
                </a:cubicBezTo>
                <a:cubicBezTo>
                  <a:pt x="-10029" y="253393"/>
                  <a:pt x="163" y="148462"/>
                  <a:pt x="0" y="0"/>
                </a:cubicBezTo>
                <a:close/>
              </a:path>
              <a:path w="1855820" h="793650" stroke="0" extrusionOk="0">
                <a:moveTo>
                  <a:pt x="0" y="0"/>
                </a:moveTo>
                <a:cubicBezTo>
                  <a:pt x="206598" y="-10711"/>
                  <a:pt x="272230" y="33704"/>
                  <a:pt x="445397" y="0"/>
                </a:cubicBezTo>
                <a:cubicBezTo>
                  <a:pt x="618564" y="-33704"/>
                  <a:pt x="680373" y="11408"/>
                  <a:pt x="890794" y="0"/>
                </a:cubicBezTo>
                <a:cubicBezTo>
                  <a:pt x="1101215" y="-11408"/>
                  <a:pt x="1148335" y="25134"/>
                  <a:pt x="1373307" y="0"/>
                </a:cubicBezTo>
                <a:cubicBezTo>
                  <a:pt x="1598279" y="-25134"/>
                  <a:pt x="1652859" y="28868"/>
                  <a:pt x="1855820" y="0"/>
                </a:cubicBezTo>
                <a:cubicBezTo>
                  <a:pt x="1887791" y="146099"/>
                  <a:pt x="1813327" y="245453"/>
                  <a:pt x="1855820" y="396825"/>
                </a:cubicBezTo>
                <a:cubicBezTo>
                  <a:pt x="1898313" y="548197"/>
                  <a:pt x="1820517" y="622367"/>
                  <a:pt x="1855820" y="793650"/>
                </a:cubicBezTo>
                <a:cubicBezTo>
                  <a:pt x="1677413" y="835807"/>
                  <a:pt x="1605231" y="750223"/>
                  <a:pt x="1447540" y="793650"/>
                </a:cubicBezTo>
                <a:cubicBezTo>
                  <a:pt x="1289849" y="837077"/>
                  <a:pt x="1137239" y="774273"/>
                  <a:pt x="965026" y="793650"/>
                </a:cubicBezTo>
                <a:cubicBezTo>
                  <a:pt x="792813" y="813027"/>
                  <a:pt x="666851" y="768283"/>
                  <a:pt x="482513" y="793650"/>
                </a:cubicBezTo>
                <a:cubicBezTo>
                  <a:pt x="298175" y="819017"/>
                  <a:pt x="123611" y="767665"/>
                  <a:pt x="0" y="793650"/>
                </a:cubicBezTo>
                <a:cubicBezTo>
                  <a:pt x="-11312" y="664987"/>
                  <a:pt x="4098" y="596572"/>
                  <a:pt x="0" y="404762"/>
                </a:cubicBezTo>
                <a:cubicBezTo>
                  <a:pt x="-4098" y="212952"/>
                  <a:pt x="739" y="9312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preparadas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703;p62">
            <a:extLst>
              <a:ext uri="{FF2B5EF4-FFF2-40B4-BE49-F238E27FC236}">
                <a16:creationId xmlns:a16="http://schemas.microsoft.com/office/drawing/2014/main" id="{78A5CF4B-37E2-40A9-96CF-43C191985253}"/>
              </a:ext>
            </a:extLst>
          </p:cNvPr>
          <p:cNvSpPr/>
          <p:nvPr/>
        </p:nvSpPr>
        <p:spPr>
          <a:xfrm>
            <a:off x="6521102" y="4093110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amables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701;p62">
            <a:extLst>
              <a:ext uri="{FF2B5EF4-FFF2-40B4-BE49-F238E27FC236}">
                <a16:creationId xmlns:a16="http://schemas.microsoft.com/office/drawing/2014/main" id="{DA1EC1D4-425B-4472-9046-8C909F931E05}"/>
              </a:ext>
            </a:extLst>
          </p:cNvPr>
          <p:cNvSpPr/>
          <p:nvPr/>
        </p:nvSpPr>
        <p:spPr>
          <a:xfrm>
            <a:off x="9074563" y="4979065"/>
            <a:ext cx="2205302" cy="793650"/>
          </a:xfrm>
          <a:custGeom>
            <a:avLst/>
            <a:gdLst>
              <a:gd name="connsiteX0" fmla="*/ 0 w 2205302"/>
              <a:gd name="connsiteY0" fmla="*/ 0 h 793650"/>
              <a:gd name="connsiteX1" fmla="*/ 507219 w 2205302"/>
              <a:gd name="connsiteY1" fmla="*/ 0 h 793650"/>
              <a:gd name="connsiteX2" fmla="*/ 1102651 w 2205302"/>
              <a:gd name="connsiteY2" fmla="*/ 0 h 793650"/>
              <a:gd name="connsiteX3" fmla="*/ 1609870 w 2205302"/>
              <a:gd name="connsiteY3" fmla="*/ 0 h 793650"/>
              <a:gd name="connsiteX4" fmla="*/ 2205302 w 2205302"/>
              <a:gd name="connsiteY4" fmla="*/ 0 h 793650"/>
              <a:gd name="connsiteX5" fmla="*/ 2205302 w 2205302"/>
              <a:gd name="connsiteY5" fmla="*/ 396825 h 793650"/>
              <a:gd name="connsiteX6" fmla="*/ 2205302 w 2205302"/>
              <a:gd name="connsiteY6" fmla="*/ 793650 h 793650"/>
              <a:gd name="connsiteX7" fmla="*/ 1653977 w 2205302"/>
              <a:gd name="connsiteY7" fmla="*/ 793650 h 793650"/>
              <a:gd name="connsiteX8" fmla="*/ 1080598 w 2205302"/>
              <a:gd name="connsiteY8" fmla="*/ 793650 h 793650"/>
              <a:gd name="connsiteX9" fmla="*/ 573379 w 2205302"/>
              <a:gd name="connsiteY9" fmla="*/ 793650 h 793650"/>
              <a:gd name="connsiteX10" fmla="*/ 0 w 2205302"/>
              <a:gd name="connsiteY10" fmla="*/ 793650 h 793650"/>
              <a:gd name="connsiteX11" fmla="*/ 0 w 2205302"/>
              <a:gd name="connsiteY11" fmla="*/ 412698 h 793650"/>
              <a:gd name="connsiteX12" fmla="*/ 0 w 2205302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5302" h="793650" fill="none" extrusionOk="0">
                <a:moveTo>
                  <a:pt x="0" y="0"/>
                </a:moveTo>
                <a:cubicBezTo>
                  <a:pt x="113002" y="-53652"/>
                  <a:pt x="331313" y="38947"/>
                  <a:pt x="507219" y="0"/>
                </a:cubicBezTo>
                <a:cubicBezTo>
                  <a:pt x="683125" y="-38947"/>
                  <a:pt x="957642" y="67229"/>
                  <a:pt x="1102651" y="0"/>
                </a:cubicBezTo>
                <a:cubicBezTo>
                  <a:pt x="1247660" y="-67229"/>
                  <a:pt x="1425591" y="17964"/>
                  <a:pt x="1609870" y="0"/>
                </a:cubicBezTo>
                <a:cubicBezTo>
                  <a:pt x="1794149" y="-17964"/>
                  <a:pt x="2019830" y="67630"/>
                  <a:pt x="2205302" y="0"/>
                </a:cubicBezTo>
                <a:cubicBezTo>
                  <a:pt x="2252143" y="182054"/>
                  <a:pt x="2169145" y="310919"/>
                  <a:pt x="2205302" y="396825"/>
                </a:cubicBezTo>
                <a:cubicBezTo>
                  <a:pt x="2241459" y="482732"/>
                  <a:pt x="2172123" y="659732"/>
                  <a:pt x="2205302" y="793650"/>
                </a:cubicBezTo>
                <a:cubicBezTo>
                  <a:pt x="1935154" y="827615"/>
                  <a:pt x="1920740" y="772088"/>
                  <a:pt x="1653977" y="793650"/>
                </a:cubicBezTo>
                <a:cubicBezTo>
                  <a:pt x="1387215" y="815212"/>
                  <a:pt x="1308937" y="743793"/>
                  <a:pt x="1080598" y="793650"/>
                </a:cubicBezTo>
                <a:cubicBezTo>
                  <a:pt x="852259" y="843507"/>
                  <a:pt x="754917" y="748378"/>
                  <a:pt x="573379" y="793650"/>
                </a:cubicBezTo>
                <a:cubicBezTo>
                  <a:pt x="391841" y="838922"/>
                  <a:pt x="204049" y="789845"/>
                  <a:pt x="0" y="793650"/>
                </a:cubicBezTo>
                <a:cubicBezTo>
                  <a:pt x="-44701" y="684788"/>
                  <a:pt x="4413" y="505878"/>
                  <a:pt x="0" y="412698"/>
                </a:cubicBezTo>
                <a:cubicBezTo>
                  <a:pt x="-4413" y="319518"/>
                  <a:pt x="28691" y="92545"/>
                  <a:pt x="0" y="0"/>
                </a:cubicBezTo>
                <a:close/>
              </a:path>
              <a:path w="2205302" h="793650" stroke="0" extrusionOk="0">
                <a:moveTo>
                  <a:pt x="0" y="0"/>
                </a:moveTo>
                <a:cubicBezTo>
                  <a:pt x="213876" y="-32219"/>
                  <a:pt x="325743" y="31933"/>
                  <a:pt x="507219" y="0"/>
                </a:cubicBezTo>
                <a:cubicBezTo>
                  <a:pt x="688695" y="-31933"/>
                  <a:pt x="818060" y="6410"/>
                  <a:pt x="1014439" y="0"/>
                </a:cubicBezTo>
                <a:cubicBezTo>
                  <a:pt x="1210818" y="-6410"/>
                  <a:pt x="1409123" y="53891"/>
                  <a:pt x="1609870" y="0"/>
                </a:cubicBezTo>
                <a:cubicBezTo>
                  <a:pt x="1810617" y="-53891"/>
                  <a:pt x="2075131" y="24145"/>
                  <a:pt x="2205302" y="0"/>
                </a:cubicBezTo>
                <a:cubicBezTo>
                  <a:pt x="2215439" y="112715"/>
                  <a:pt x="2188948" y="228430"/>
                  <a:pt x="2205302" y="373016"/>
                </a:cubicBezTo>
                <a:cubicBezTo>
                  <a:pt x="2221656" y="517602"/>
                  <a:pt x="2159292" y="665622"/>
                  <a:pt x="2205302" y="793650"/>
                </a:cubicBezTo>
                <a:cubicBezTo>
                  <a:pt x="2025590" y="825158"/>
                  <a:pt x="1910770" y="742630"/>
                  <a:pt x="1653977" y="793650"/>
                </a:cubicBezTo>
                <a:cubicBezTo>
                  <a:pt x="1397184" y="844670"/>
                  <a:pt x="1220654" y="745340"/>
                  <a:pt x="1102651" y="793650"/>
                </a:cubicBezTo>
                <a:cubicBezTo>
                  <a:pt x="984648" y="841960"/>
                  <a:pt x="780061" y="786277"/>
                  <a:pt x="529272" y="793650"/>
                </a:cubicBezTo>
                <a:cubicBezTo>
                  <a:pt x="278483" y="801023"/>
                  <a:pt x="167366" y="733703"/>
                  <a:pt x="0" y="793650"/>
                </a:cubicBezTo>
                <a:cubicBezTo>
                  <a:pt x="-6834" y="708792"/>
                  <a:pt x="6589" y="514716"/>
                  <a:pt x="0" y="420635"/>
                </a:cubicBezTo>
                <a:cubicBezTo>
                  <a:pt x="-6589" y="326555"/>
                  <a:pt x="6453" y="14738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680663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normalmente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702;p62">
            <a:extLst>
              <a:ext uri="{FF2B5EF4-FFF2-40B4-BE49-F238E27FC236}">
                <a16:creationId xmlns:a16="http://schemas.microsoft.com/office/drawing/2014/main" id="{5F0CF4AF-D78E-44FE-BF0A-65CEC517410D}"/>
              </a:ext>
            </a:extLst>
          </p:cNvPr>
          <p:cNvSpPr/>
          <p:nvPr/>
        </p:nvSpPr>
        <p:spPr>
          <a:xfrm>
            <a:off x="8138942" y="4108997"/>
            <a:ext cx="1855820" cy="793650"/>
          </a:xfrm>
          <a:custGeom>
            <a:avLst/>
            <a:gdLst>
              <a:gd name="connsiteX0" fmla="*/ 0 w 1855820"/>
              <a:gd name="connsiteY0" fmla="*/ 0 h 793650"/>
              <a:gd name="connsiteX1" fmla="*/ 501071 w 1855820"/>
              <a:gd name="connsiteY1" fmla="*/ 0 h 793650"/>
              <a:gd name="connsiteX2" fmla="*/ 909352 w 1855820"/>
              <a:gd name="connsiteY2" fmla="*/ 0 h 793650"/>
              <a:gd name="connsiteX3" fmla="*/ 1373307 w 1855820"/>
              <a:gd name="connsiteY3" fmla="*/ 0 h 793650"/>
              <a:gd name="connsiteX4" fmla="*/ 1855820 w 1855820"/>
              <a:gd name="connsiteY4" fmla="*/ 0 h 793650"/>
              <a:gd name="connsiteX5" fmla="*/ 1855820 w 1855820"/>
              <a:gd name="connsiteY5" fmla="*/ 380952 h 793650"/>
              <a:gd name="connsiteX6" fmla="*/ 1855820 w 1855820"/>
              <a:gd name="connsiteY6" fmla="*/ 793650 h 793650"/>
              <a:gd name="connsiteX7" fmla="*/ 1354749 w 1855820"/>
              <a:gd name="connsiteY7" fmla="*/ 793650 h 793650"/>
              <a:gd name="connsiteX8" fmla="*/ 946468 w 1855820"/>
              <a:gd name="connsiteY8" fmla="*/ 793650 h 793650"/>
              <a:gd name="connsiteX9" fmla="*/ 501071 w 1855820"/>
              <a:gd name="connsiteY9" fmla="*/ 793650 h 793650"/>
              <a:gd name="connsiteX10" fmla="*/ 0 w 1855820"/>
              <a:gd name="connsiteY10" fmla="*/ 793650 h 793650"/>
              <a:gd name="connsiteX11" fmla="*/ 0 w 1855820"/>
              <a:gd name="connsiteY11" fmla="*/ 420635 h 793650"/>
              <a:gd name="connsiteX12" fmla="*/ 0 w 1855820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5820" h="793650" fill="none" extrusionOk="0">
                <a:moveTo>
                  <a:pt x="0" y="0"/>
                </a:moveTo>
                <a:cubicBezTo>
                  <a:pt x="119549" y="-19664"/>
                  <a:pt x="253975" y="24782"/>
                  <a:pt x="501071" y="0"/>
                </a:cubicBezTo>
                <a:cubicBezTo>
                  <a:pt x="748167" y="-24782"/>
                  <a:pt x="723893" y="38887"/>
                  <a:pt x="909352" y="0"/>
                </a:cubicBezTo>
                <a:cubicBezTo>
                  <a:pt x="1094811" y="-38887"/>
                  <a:pt x="1148988" y="25736"/>
                  <a:pt x="1373307" y="0"/>
                </a:cubicBezTo>
                <a:cubicBezTo>
                  <a:pt x="1597626" y="-25736"/>
                  <a:pt x="1627978" y="41195"/>
                  <a:pt x="1855820" y="0"/>
                </a:cubicBezTo>
                <a:cubicBezTo>
                  <a:pt x="1876862" y="149403"/>
                  <a:pt x="1853173" y="257988"/>
                  <a:pt x="1855820" y="380952"/>
                </a:cubicBezTo>
                <a:cubicBezTo>
                  <a:pt x="1858467" y="503916"/>
                  <a:pt x="1840492" y="656430"/>
                  <a:pt x="1855820" y="793650"/>
                </a:cubicBezTo>
                <a:cubicBezTo>
                  <a:pt x="1694356" y="834884"/>
                  <a:pt x="1552068" y="763361"/>
                  <a:pt x="1354749" y="793650"/>
                </a:cubicBezTo>
                <a:cubicBezTo>
                  <a:pt x="1157430" y="823939"/>
                  <a:pt x="1118307" y="757185"/>
                  <a:pt x="946468" y="793650"/>
                </a:cubicBezTo>
                <a:cubicBezTo>
                  <a:pt x="774629" y="830115"/>
                  <a:pt x="692693" y="786671"/>
                  <a:pt x="501071" y="793650"/>
                </a:cubicBezTo>
                <a:cubicBezTo>
                  <a:pt x="309449" y="800629"/>
                  <a:pt x="105661" y="772889"/>
                  <a:pt x="0" y="793650"/>
                </a:cubicBezTo>
                <a:cubicBezTo>
                  <a:pt x="-10617" y="642247"/>
                  <a:pt x="38318" y="552437"/>
                  <a:pt x="0" y="420635"/>
                </a:cubicBezTo>
                <a:cubicBezTo>
                  <a:pt x="-38318" y="288833"/>
                  <a:pt x="18553" y="177164"/>
                  <a:pt x="0" y="0"/>
                </a:cubicBezTo>
                <a:close/>
              </a:path>
              <a:path w="1855820" h="793650" stroke="0" extrusionOk="0">
                <a:moveTo>
                  <a:pt x="0" y="0"/>
                </a:moveTo>
                <a:cubicBezTo>
                  <a:pt x="103157" y="-48638"/>
                  <a:pt x="335476" y="53679"/>
                  <a:pt x="482513" y="0"/>
                </a:cubicBezTo>
                <a:cubicBezTo>
                  <a:pt x="629550" y="-53679"/>
                  <a:pt x="720852" y="44418"/>
                  <a:pt x="946468" y="0"/>
                </a:cubicBezTo>
                <a:cubicBezTo>
                  <a:pt x="1172084" y="-44418"/>
                  <a:pt x="1333802" y="38796"/>
                  <a:pt x="1447540" y="0"/>
                </a:cubicBezTo>
                <a:cubicBezTo>
                  <a:pt x="1561278" y="-38796"/>
                  <a:pt x="1669958" y="43700"/>
                  <a:pt x="1855820" y="0"/>
                </a:cubicBezTo>
                <a:cubicBezTo>
                  <a:pt x="1868767" y="96672"/>
                  <a:pt x="1827063" y="287332"/>
                  <a:pt x="1855820" y="396825"/>
                </a:cubicBezTo>
                <a:cubicBezTo>
                  <a:pt x="1884577" y="506319"/>
                  <a:pt x="1818719" y="634534"/>
                  <a:pt x="1855820" y="793650"/>
                </a:cubicBezTo>
                <a:cubicBezTo>
                  <a:pt x="1673274" y="837861"/>
                  <a:pt x="1588710" y="785435"/>
                  <a:pt x="1410423" y="793650"/>
                </a:cubicBezTo>
                <a:cubicBezTo>
                  <a:pt x="1232136" y="801865"/>
                  <a:pt x="1175173" y="765204"/>
                  <a:pt x="1002143" y="793650"/>
                </a:cubicBezTo>
                <a:cubicBezTo>
                  <a:pt x="829113" y="822096"/>
                  <a:pt x="608253" y="750629"/>
                  <a:pt x="501071" y="793650"/>
                </a:cubicBezTo>
                <a:cubicBezTo>
                  <a:pt x="393889" y="836671"/>
                  <a:pt x="150051" y="738674"/>
                  <a:pt x="0" y="793650"/>
                </a:cubicBezTo>
                <a:cubicBezTo>
                  <a:pt x="-42407" y="660760"/>
                  <a:pt x="19301" y="511552"/>
                  <a:pt x="0" y="388889"/>
                </a:cubicBezTo>
                <a:cubicBezTo>
                  <a:pt x="-19301" y="266226"/>
                  <a:pt x="10510" y="143395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preparados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703;p62">
            <a:extLst>
              <a:ext uri="{FF2B5EF4-FFF2-40B4-BE49-F238E27FC236}">
                <a16:creationId xmlns:a16="http://schemas.microsoft.com/office/drawing/2014/main" id="{88614015-1E49-4A4F-AB34-6B2949AF2F00}"/>
              </a:ext>
            </a:extLst>
          </p:cNvPr>
          <p:cNvSpPr/>
          <p:nvPr/>
        </p:nvSpPr>
        <p:spPr>
          <a:xfrm>
            <a:off x="10045857" y="4108997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970687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04762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6013" y="-24203"/>
                  <a:pt x="300547" y="54"/>
                  <a:pt x="469854" y="0"/>
                </a:cubicBezTo>
                <a:cubicBezTo>
                  <a:pt x="639161" y="-54"/>
                  <a:pt x="784029" y="31119"/>
                  <a:pt x="970687" y="0"/>
                </a:cubicBezTo>
                <a:cubicBezTo>
                  <a:pt x="1157345" y="-31119"/>
                  <a:pt x="1353071" y="38161"/>
                  <a:pt x="1548968" y="0"/>
                </a:cubicBezTo>
                <a:cubicBezTo>
                  <a:pt x="1567611" y="152116"/>
                  <a:pt x="1546950" y="285507"/>
                  <a:pt x="1548968" y="388889"/>
                </a:cubicBezTo>
                <a:cubicBezTo>
                  <a:pt x="1550986" y="492271"/>
                  <a:pt x="1520122" y="647348"/>
                  <a:pt x="1548968" y="793650"/>
                </a:cubicBezTo>
                <a:cubicBezTo>
                  <a:pt x="1365105" y="850959"/>
                  <a:pt x="1155867" y="762440"/>
                  <a:pt x="1001666" y="793650"/>
                </a:cubicBezTo>
                <a:cubicBezTo>
                  <a:pt x="847465" y="824860"/>
                  <a:pt x="720182" y="750450"/>
                  <a:pt x="531812" y="793650"/>
                </a:cubicBezTo>
                <a:cubicBezTo>
                  <a:pt x="343442" y="836850"/>
                  <a:pt x="232937" y="792533"/>
                  <a:pt x="0" y="793650"/>
                </a:cubicBezTo>
                <a:cubicBezTo>
                  <a:pt x="-7405" y="627307"/>
                  <a:pt x="30199" y="577257"/>
                  <a:pt x="0" y="404762"/>
                </a:cubicBezTo>
                <a:cubicBezTo>
                  <a:pt x="-30199" y="232267"/>
                  <a:pt x="25360" y="18115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34859" y="-39870"/>
                  <a:pt x="387034" y="53859"/>
                  <a:pt x="516323" y="0"/>
                </a:cubicBezTo>
                <a:cubicBezTo>
                  <a:pt x="645612" y="-53859"/>
                  <a:pt x="910090" y="22952"/>
                  <a:pt x="1017156" y="0"/>
                </a:cubicBezTo>
                <a:cubicBezTo>
                  <a:pt x="1124222" y="-22952"/>
                  <a:pt x="1336073" y="36312"/>
                  <a:pt x="1548968" y="0"/>
                </a:cubicBezTo>
                <a:cubicBezTo>
                  <a:pt x="1559668" y="159361"/>
                  <a:pt x="1528084" y="262626"/>
                  <a:pt x="1548968" y="380952"/>
                </a:cubicBezTo>
                <a:cubicBezTo>
                  <a:pt x="1569852" y="499278"/>
                  <a:pt x="1520644" y="685713"/>
                  <a:pt x="1548968" y="793650"/>
                </a:cubicBezTo>
                <a:cubicBezTo>
                  <a:pt x="1372633" y="800889"/>
                  <a:pt x="1138524" y="754094"/>
                  <a:pt x="1001666" y="793650"/>
                </a:cubicBezTo>
                <a:cubicBezTo>
                  <a:pt x="864808" y="833206"/>
                  <a:pt x="722602" y="781997"/>
                  <a:pt x="485343" y="793650"/>
                </a:cubicBezTo>
                <a:cubicBezTo>
                  <a:pt x="248084" y="805303"/>
                  <a:pt x="137692" y="789325"/>
                  <a:pt x="0" y="793650"/>
                </a:cubicBezTo>
                <a:cubicBezTo>
                  <a:pt x="-12413" y="695493"/>
                  <a:pt x="25798" y="538744"/>
                  <a:pt x="0" y="396825"/>
                </a:cubicBezTo>
                <a:cubicBezTo>
                  <a:pt x="-25798" y="254907"/>
                  <a:pt x="1942" y="964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42772039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cansados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699;p62">
            <a:extLst>
              <a:ext uri="{FF2B5EF4-FFF2-40B4-BE49-F238E27FC236}">
                <a16:creationId xmlns:a16="http://schemas.microsoft.com/office/drawing/2014/main" id="{BE9C2E71-9C4C-48BC-8FCC-79FE22CA55C1}"/>
              </a:ext>
            </a:extLst>
          </p:cNvPr>
          <p:cNvSpPr/>
          <p:nvPr/>
        </p:nvSpPr>
        <p:spPr>
          <a:xfrm>
            <a:off x="4775171" y="499203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939707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79114 w 1548969"/>
              <a:gd name="connsiteY6" fmla="*/ 793650 h 793650"/>
              <a:gd name="connsiteX7" fmla="*/ 593771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0952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5242" y="-29798"/>
                  <a:pt x="246806" y="56363"/>
                  <a:pt x="469854" y="0"/>
                </a:cubicBezTo>
                <a:cubicBezTo>
                  <a:pt x="692902" y="-56363"/>
                  <a:pt x="770882" y="36891"/>
                  <a:pt x="939707" y="0"/>
                </a:cubicBezTo>
                <a:cubicBezTo>
                  <a:pt x="1108532" y="-36891"/>
                  <a:pt x="1371953" y="68012"/>
                  <a:pt x="1548968" y="0"/>
                </a:cubicBezTo>
                <a:cubicBezTo>
                  <a:pt x="1575344" y="105973"/>
                  <a:pt x="1504188" y="245784"/>
                  <a:pt x="1548968" y="388889"/>
                </a:cubicBezTo>
                <a:cubicBezTo>
                  <a:pt x="1593748" y="531994"/>
                  <a:pt x="1545017" y="595239"/>
                  <a:pt x="1548968" y="793650"/>
                </a:cubicBezTo>
                <a:cubicBezTo>
                  <a:pt x="1387462" y="810705"/>
                  <a:pt x="1262210" y="737927"/>
                  <a:pt x="1079114" y="793650"/>
                </a:cubicBezTo>
                <a:cubicBezTo>
                  <a:pt x="896018" y="849373"/>
                  <a:pt x="724858" y="767295"/>
                  <a:pt x="593771" y="793650"/>
                </a:cubicBezTo>
                <a:cubicBezTo>
                  <a:pt x="462684" y="820005"/>
                  <a:pt x="189898" y="726118"/>
                  <a:pt x="0" y="793650"/>
                </a:cubicBezTo>
                <a:cubicBezTo>
                  <a:pt x="-12344" y="632305"/>
                  <a:pt x="7961" y="573873"/>
                  <a:pt x="0" y="380952"/>
                </a:cubicBezTo>
                <a:cubicBezTo>
                  <a:pt x="-7961" y="188031"/>
                  <a:pt x="8203" y="93169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31083" y="-6856"/>
                  <a:pt x="271717" y="44924"/>
                  <a:pt x="485343" y="0"/>
                </a:cubicBezTo>
                <a:cubicBezTo>
                  <a:pt x="698969" y="-44924"/>
                  <a:pt x="862953" y="39259"/>
                  <a:pt x="1001666" y="0"/>
                </a:cubicBezTo>
                <a:cubicBezTo>
                  <a:pt x="1140379" y="-39259"/>
                  <a:pt x="1426290" y="36552"/>
                  <a:pt x="1548968" y="0"/>
                </a:cubicBezTo>
                <a:cubicBezTo>
                  <a:pt x="1561710" y="164841"/>
                  <a:pt x="1510886" y="297029"/>
                  <a:pt x="1548968" y="396825"/>
                </a:cubicBezTo>
                <a:cubicBezTo>
                  <a:pt x="1587050" y="496622"/>
                  <a:pt x="1531180" y="649406"/>
                  <a:pt x="1548968" y="793650"/>
                </a:cubicBezTo>
                <a:cubicBezTo>
                  <a:pt x="1386290" y="802970"/>
                  <a:pt x="1223032" y="782458"/>
                  <a:pt x="1048135" y="793650"/>
                </a:cubicBezTo>
                <a:cubicBezTo>
                  <a:pt x="873238" y="804842"/>
                  <a:pt x="636984" y="776845"/>
                  <a:pt x="500833" y="793650"/>
                </a:cubicBezTo>
                <a:cubicBezTo>
                  <a:pt x="364682" y="810455"/>
                  <a:pt x="109902" y="743898"/>
                  <a:pt x="0" y="793650"/>
                </a:cubicBezTo>
                <a:cubicBezTo>
                  <a:pt x="-32094" y="632030"/>
                  <a:pt x="1528" y="586952"/>
                  <a:pt x="0" y="380952"/>
                </a:cubicBezTo>
                <a:cubicBezTo>
                  <a:pt x="-1528" y="174952"/>
                  <a:pt x="31864" y="166713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19419549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siempre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700;p62">
            <a:extLst>
              <a:ext uri="{FF2B5EF4-FFF2-40B4-BE49-F238E27FC236}">
                <a16:creationId xmlns:a16="http://schemas.microsoft.com/office/drawing/2014/main" id="{3F92E767-F391-4C16-96CD-E99D4EDEF4D9}"/>
              </a:ext>
            </a:extLst>
          </p:cNvPr>
          <p:cNvSpPr/>
          <p:nvPr/>
        </p:nvSpPr>
        <p:spPr>
          <a:xfrm>
            <a:off x="6419876" y="4975410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98617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469854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25713" y="-39782"/>
                  <a:pt x="282426" y="9764"/>
                  <a:pt x="516323" y="0"/>
                </a:cubicBezTo>
                <a:cubicBezTo>
                  <a:pt x="750220" y="-9764"/>
                  <a:pt x="847060" y="28482"/>
                  <a:pt x="986176" y="0"/>
                </a:cubicBezTo>
                <a:cubicBezTo>
                  <a:pt x="1125292" y="-28482"/>
                  <a:pt x="1366742" y="45271"/>
                  <a:pt x="1548968" y="0"/>
                </a:cubicBezTo>
                <a:cubicBezTo>
                  <a:pt x="1564521" y="130857"/>
                  <a:pt x="1509913" y="201210"/>
                  <a:pt x="1548968" y="373016"/>
                </a:cubicBezTo>
                <a:cubicBezTo>
                  <a:pt x="1588023" y="544822"/>
                  <a:pt x="1498717" y="625868"/>
                  <a:pt x="1548968" y="793650"/>
                </a:cubicBezTo>
                <a:cubicBezTo>
                  <a:pt x="1309852" y="799828"/>
                  <a:pt x="1160500" y="730336"/>
                  <a:pt x="1001666" y="793650"/>
                </a:cubicBezTo>
                <a:cubicBezTo>
                  <a:pt x="842832" y="856964"/>
                  <a:pt x="600537" y="763373"/>
                  <a:pt x="469854" y="793650"/>
                </a:cubicBezTo>
                <a:cubicBezTo>
                  <a:pt x="339171" y="823927"/>
                  <a:pt x="168754" y="769828"/>
                  <a:pt x="0" y="793650"/>
                </a:cubicBezTo>
                <a:cubicBezTo>
                  <a:pt x="-38490" y="698616"/>
                  <a:pt x="8858" y="561669"/>
                  <a:pt x="0" y="388889"/>
                </a:cubicBezTo>
                <a:cubicBezTo>
                  <a:pt x="-8858" y="216109"/>
                  <a:pt x="42739" y="12126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24592" y="-46759"/>
                  <a:pt x="271551" y="40728"/>
                  <a:pt x="516323" y="0"/>
                </a:cubicBezTo>
                <a:cubicBezTo>
                  <a:pt x="761095" y="-40728"/>
                  <a:pt x="820109" y="34048"/>
                  <a:pt x="1048135" y="0"/>
                </a:cubicBezTo>
                <a:cubicBezTo>
                  <a:pt x="1276161" y="-34048"/>
                  <a:pt x="1436512" y="8465"/>
                  <a:pt x="1548968" y="0"/>
                </a:cubicBezTo>
                <a:cubicBezTo>
                  <a:pt x="1554986" y="109826"/>
                  <a:pt x="1510901" y="216702"/>
                  <a:pt x="1548968" y="404762"/>
                </a:cubicBezTo>
                <a:cubicBezTo>
                  <a:pt x="1587035" y="592822"/>
                  <a:pt x="1508773" y="641736"/>
                  <a:pt x="1548968" y="793650"/>
                </a:cubicBezTo>
                <a:cubicBezTo>
                  <a:pt x="1340186" y="801861"/>
                  <a:pt x="1177787" y="767046"/>
                  <a:pt x="1048135" y="793650"/>
                </a:cubicBezTo>
                <a:cubicBezTo>
                  <a:pt x="918483" y="820254"/>
                  <a:pt x="640174" y="737057"/>
                  <a:pt x="531812" y="793650"/>
                </a:cubicBezTo>
                <a:cubicBezTo>
                  <a:pt x="423450" y="850243"/>
                  <a:pt x="144764" y="730365"/>
                  <a:pt x="0" y="793650"/>
                </a:cubicBezTo>
                <a:cubicBezTo>
                  <a:pt x="-1821" y="716630"/>
                  <a:pt x="37124" y="500939"/>
                  <a:pt x="0" y="420635"/>
                </a:cubicBezTo>
                <a:cubicBezTo>
                  <a:pt x="-37124" y="340332"/>
                  <a:pt x="43779" y="17441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3647044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nunca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702;p62">
            <a:extLst>
              <a:ext uri="{FF2B5EF4-FFF2-40B4-BE49-F238E27FC236}">
                <a16:creationId xmlns:a16="http://schemas.microsoft.com/office/drawing/2014/main" id="{ABBC1DF4-5BD5-4813-AD48-1849AF20A4AA}"/>
              </a:ext>
            </a:extLst>
          </p:cNvPr>
          <p:cNvSpPr/>
          <p:nvPr/>
        </p:nvSpPr>
        <p:spPr>
          <a:xfrm>
            <a:off x="5763543" y="237491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6362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96825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48534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80427" y="147357"/>
                  <a:pt x="1521734" y="242389"/>
                  <a:pt x="1548968" y="396825"/>
                </a:cubicBezTo>
                <a:cubicBezTo>
                  <a:pt x="1576202" y="551262"/>
                  <a:pt x="1514872" y="687806"/>
                  <a:pt x="1548968" y="793650"/>
                </a:cubicBezTo>
                <a:cubicBezTo>
                  <a:pt x="1306249" y="837833"/>
                  <a:pt x="1225548" y="738322"/>
                  <a:pt x="1032645" y="793650"/>
                </a:cubicBezTo>
                <a:cubicBezTo>
                  <a:pt x="839742" y="848978"/>
                  <a:pt x="696996" y="767934"/>
                  <a:pt x="485343" y="793650"/>
                </a:cubicBezTo>
                <a:cubicBezTo>
                  <a:pt x="273690" y="819366"/>
                  <a:pt x="143664" y="741820"/>
                  <a:pt x="0" y="793650"/>
                </a:cubicBezTo>
                <a:cubicBezTo>
                  <a:pt x="-3588" y="679834"/>
                  <a:pt x="42863" y="503887"/>
                  <a:pt x="0" y="388889"/>
                </a:cubicBezTo>
                <a:cubicBezTo>
                  <a:pt x="-42863" y="273891"/>
                  <a:pt x="22479" y="16772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73311" y="168992"/>
                  <a:pt x="1506874" y="260866"/>
                  <a:pt x="1548968" y="388889"/>
                </a:cubicBezTo>
                <a:cubicBezTo>
                  <a:pt x="1591062" y="516912"/>
                  <a:pt x="1530637" y="597580"/>
                  <a:pt x="1548968" y="793650"/>
                </a:cubicBezTo>
                <a:cubicBezTo>
                  <a:pt x="1325376" y="808096"/>
                  <a:pt x="1253417" y="742521"/>
                  <a:pt x="1001666" y="793650"/>
                </a:cubicBezTo>
                <a:cubicBezTo>
                  <a:pt x="749915" y="844779"/>
                  <a:pt x="649438" y="766728"/>
                  <a:pt x="454364" y="793650"/>
                </a:cubicBezTo>
                <a:cubicBezTo>
                  <a:pt x="259290" y="820572"/>
                  <a:pt x="106611" y="763485"/>
                  <a:pt x="0" y="793650"/>
                </a:cubicBezTo>
                <a:cubicBezTo>
                  <a:pt x="-27622" y="665569"/>
                  <a:pt x="36651" y="556940"/>
                  <a:pt x="0" y="388889"/>
                </a:cubicBezTo>
                <a:cubicBezTo>
                  <a:pt x="-36651" y="220838"/>
                  <a:pt x="35706" y="11677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jueves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703;p62">
            <a:extLst>
              <a:ext uri="{FF2B5EF4-FFF2-40B4-BE49-F238E27FC236}">
                <a16:creationId xmlns:a16="http://schemas.microsoft.com/office/drawing/2014/main" id="{5B3B4D80-EECC-495C-9351-35242FE82125}"/>
              </a:ext>
            </a:extLst>
          </p:cNvPr>
          <p:cNvSpPr/>
          <p:nvPr/>
        </p:nvSpPr>
        <p:spPr>
          <a:xfrm>
            <a:off x="7408248" y="237491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martes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702;p62">
            <a:extLst>
              <a:ext uri="{FF2B5EF4-FFF2-40B4-BE49-F238E27FC236}">
                <a16:creationId xmlns:a16="http://schemas.microsoft.com/office/drawing/2014/main" id="{09B92502-4A26-40A8-8102-F363839FE308}"/>
              </a:ext>
            </a:extLst>
          </p:cNvPr>
          <p:cNvSpPr/>
          <p:nvPr/>
        </p:nvSpPr>
        <p:spPr>
          <a:xfrm>
            <a:off x="9052953" y="2390806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8534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83691" y="-8554"/>
                  <a:pt x="282535" y="25733"/>
                  <a:pt x="485343" y="0"/>
                </a:cubicBezTo>
                <a:cubicBezTo>
                  <a:pt x="688151" y="-25733"/>
                  <a:pt x="853424" y="46884"/>
                  <a:pt x="1001666" y="0"/>
                </a:cubicBezTo>
                <a:cubicBezTo>
                  <a:pt x="1149908" y="-46884"/>
                  <a:pt x="1299542" y="12342"/>
                  <a:pt x="1548968" y="0"/>
                </a:cubicBezTo>
                <a:cubicBezTo>
                  <a:pt x="1554288" y="115102"/>
                  <a:pt x="1517757" y="217579"/>
                  <a:pt x="1548968" y="373016"/>
                </a:cubicBezTo>
                <a:cubicBezTo>
                  <a:pt x="1580179" y="528453"/>
                  <a:pt x="1517368" y="588402"/>
                  <a:pt x="1548968" y="793650"/>
                </a:cubicBezTo>
                <a:cubicBezTo>
                  <a:pt x="1393957" y="856152"/>
                  <a:pt x="1153296" y="765908"/>
                  <a:pt x="1017156" y="793650"/>
                </a:cubicBezTo>
                <a:cubicBezTo>
                  <a:pt x="881016" y="821392"/>
                  <a:pt x="666894" y="766921"/>
                  <a:pt x="516323" y="793650"/>
                </a:cubicBezTo>
                <a:cubicBezTo>
                  <a:pt x="365752" y="820379"/>
                  <a:pt x="252467" y="790671"/>
                  <a:pt x="0" y="793650"/>
                </a:cubicBezTo>
                <a:cubicBezTo>
                  <a:pt x="-16090" y="659836"/>
                  <a:pt x="7313" y="576032"/>
                  <a:pt x="0" y="420635"/>
                </a:cubicBezTo>
                <a:cubicBezTo>
                  <a:pt x="-7313" y="265238"/>
                  <a:pt x="27296" y="128760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64205" y="113448"/>
                  <a:pt x="1524185" y="254725"/>
                  <a:pt x="1548968" y="396825"/>
                </a:cubicBezTo>
                <a:cubicBezTo>
                  <a:pt x="1573751" y="538925"/>
                  <a:pt x="1520211" y="684157"/>
                  <a:pt x="1548968" y="793650"/>
                </a:cubicBezTo>
                <a:cubicBezTo>
                  <a:pt x="1407346" y="804340"/>
                  <a:pt x="1152403" y="776038"/>
                  <a:pt x="1017156" y="793650"/>
                </a:cubicBezTo>
                <a:cubicBezTo>
                  <a:pt x="881909" y="811262"/>
                  <a:pt x="701097" y="782500"/>
                  <a:pt x="547302" y="793650"/>
                </a:cubicBezTo>
                <a:cubicBezTo>
                  <a:pt x="393507" y="804800"/>
                  <a:pt x="147112" y="748057"/>
                  <a:pt x="0" y="793650"/>
                </a:cubicBezTo>
                <a:cubicBezTo>
                  <a:pt x="-23697" y="624022"/>
                  <a:pt x="37475" y="584309"/>
                  <a:pt x="0" y="380952"/>
                </a:cubicBezTo>
                <a:cubicBezTo>
                  <a:pt x="-37475" y="177595"/>
                  <a:pt x="36761" y="772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lunes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702;p62">
            <a:extLst>
              <a:ext uri="{FF2B5EF4-FFF2-40B4-BE49-F238E27FC236}">
                <a16:creationId xmlns:a16="http://schemas.microsoft.com/office/drawing/2014/main" id="{0CE66488-6A35-4BA4-8743-ABAEC963780E}"/>
              </a:ext>
            </a:extLst>
          </p:cNvPr>
          <p:cNvSpPr/>
          <p:nvPr/>
        </p:nvSpPr>
        <p:spPr>
          <a:xfrm>
            <a:off x="5524979" y="323069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6362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96825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48534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80427" y="147357"/>
                  <a:pt x="1521734" y="242389"/>
                  <a:pt x="1548968" y="396825"/>
                </a:cubicBezTo>
                <a:cubicBezTo>
                  <a:pt x="1576202" y="551262"/>
                  <a:pt x="1514872" y="687806"/>
                  <a:pt x="1548968" y="793650"/>
                </a:cubicBezTo>
                <a:cubicBezTo>
                  <a:pt x="1306249" y="837833"/>
                  <a:pt x="1225548" y="738322"/>
                  <a:pt x="1032645" y="793650"/>
                </a:cubicBezTo>
                <a:cubicBezTo>
                  <a:pt x="839742" y="848978"/>
                  <a:pt x="696996" y="767934"/>
                  <a:pt x="485343" y="793650"/>
                </a:cubicBezTo>
                <a:cubicBezTo>
                  <a:pt x="273690" y="819366"/>
                  <a:pt x="143664" y="741820"/>
                  <a:pt x="0" y="793650"/>
                </a:cubicBezTo>
                <a:cubicBezTo>
                  <a:pt x="-3588" y="679834"/>
                  <a:pt x="42863" y="503887"/>
                  <a:pt x="0" y="388889"/>
                </a:cubicBezTo>
                <a:cubicBezTo>
                  <a:pt x="-42863" y="273891"/>
                  <a:pt x="22479" y="16772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73311" y="168992"/>
                  <a:pt x="1506874" y="260866"/>
                  <a:pt x="1548968" y="388889"/>
                </a:cubicBezTo>
                <a:cubicBezTo>
                  <a:pt x="1591062" y="516912"/>
                  <a:pt x="1530637" y="597580"/>
                  <a:pt x="1548968" y="793650"/>
                </a:cubicBezTo>
                <a:cubicBezTo>
                  <a:pt x="1325376" y="808096"/>
                  <a:pt x="1253417" y="742521"/>
                  <a:pt x="1001666" y="793650"/>
                </a:cubicBezTo>
                <a:cubicBezTo>
                  <a:pt x="749915" y="844779"/>
                  <a:pt x="649438" y="766728"/>
                  <a:pt x="454364" y="793650"/>
                </a:cubicBezTo>
                <a:cubicBezTo>
                  <a:pt x="259290" y="820572"/>
                  <a:pt x="106611" y="763485"/>
                  <a:pt x="0" y="793650"/>
                </a:cubicBezTo>
                <a:cubicBezTo>
                  <a:pt x="-27622" y="665569"/>
                  <a:pt x="36651" y="556940"/>
                  <a:pt x="0" y="388889"/>
                </a:cubicBezTo>
                <a:cubicBezTo>
                  <a:pt x="-36651" y="220838"/>
                  <a:pt x="35706" y="11677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703;p62">
            <a:extLst>
              <a:ext uri="{FF2B5EF4-FFF2-40B4-BE49-F238E27FC236}">
                <a16:creationId xmlns:a16="http://schemas.microsoft.com/office/drawing/2014/main" id="{9DDBD4DF-90A4-41C3-965C-5B0562E44878}"/>
              </a:ext>
            </a:extLst>
          </p:cNvPr>
          <p:cNvSpPr/>
          <p:nvPr/>
        </p:nvSpPr>
        <p:spPr>
          <a:xfrm>
            <a:off x="7169684" y="323069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el</a:t>
            </a:r>
            <a:endParaRPr sz="28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702;p62">
            <a:extLst>
              <a:ext uri="{FF2B5EF4-FFF2-40B4-BE49-F238E27FC236}">
                <a16:creationId xmlns:a16="http://schemas.microsoft.com/office/drawing/2014/main" id="{4A617BC8-F834-4027-9151-B9622B236F4B}"/>
              </a:ext>
            </a:extLst>
          </p:cNvPr>
          <p:cNvSpPr/>
          <p:nvPr/>
        </p:nvSpPr>
        <p:spPr>
          <a:xfrm>
            <a:off x="8814389" y="3246582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8534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83691" y="-8554"/>
                  <a:pt x="282535" y="25733"/>
                  <a:pt x="485343" y="0"/>
                </a:cubicBezTo>
                <a:cubicBezTo>
                  <a:pt x="688151" y="-25733"/>
                  <a:pt x="853424" y="46884"/>
                  <a:pt x="1001666" y="0"/>
                </a:cubicBezTo>
                <a:cubicBezTo>
                  <a:pt x="1149908" y="-46884"/>
                  <a:pt x="1299542" y="12342"/>
                  <a:pt x="1548968" y="0"/>
                </a:cubicBezTo>
                <a:cubicBezTo>
                  <a:pt x="1554288" y="115102"/>
                  <a:pt x="1517757" y="217579"/>
                  <a:pt x="1548968" y="373016"/>
                </a:cubicBezTo>
                <a:cubicBezTo>
                  <a:pt x="1580179" y="528453"/>
                  <a:pt x="1517368" y="588402"/>
                  <a:pt x="1548968" y="793650"/>
                </a:cubicBezTo>
                <a:cubicBezTo>
                  <a:pt x="1393957" y="856152"/>
                  <a:pt x="1153296" y="765908"/>
                  <a:pt x="1017156" y="793650"/>
                </a:cubicBezTo>
                <a:cubicBezTo>
                  <a:pt x="881016" y="821392"/>
                  <a:pt x="666894" y="766921"/>
                  <a:pt x="516323" y="793650"/>
                </a:cubicBezTo>
                <a:cubicBezTo>
                  <a:pt x="365752" y="820379"/>
                  <a:pt x="252467" y="790671"/>
                  <a:pt x="0" y="793650"/>
                </a:cubicBezTo>
                <a:cubicBezTo>
                  <a:pt x="-16090" y="659836"/>
                  <a:pt x="7313" y="576032"/>
                  <a:pt x="0" y="420635"/>
                </a:cubicBezTo>
                <a:cubicBezTo>
                  <a:pt x="-7313" y="265238"/>
                  <a:pt x="27296" y="128760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64205" y="113448"/>
                  <a:pt x="1524185" y="254725"/>
                  <a:pt x="1548968" y="396825"/>
                </a:cubicBezTo>
                <a:cubicBezTo>
                  <a:pt x="1573751" y="538925"/>
                  <a:pt x="1520211" y="684157"/>
                  <a:pt x="1548968" y="793650"/>
                </a:cubicBezTo>
                <a:cubicBezTo>
                  <a:pt x="1407346" y="804340"/>
                  <a:pt x="1152403" y="776038"/>
                  <a:pt x="1017156" y="793650"/>
                </a:cubicBezTo>
                <a:cubicBezTo>
                  <a:pt x="881909" y="811262"/>
                  <a:pt x="701097" y="782500"/>
                  <a:pt x="547302" y="793650"/>
                </a:cubicBezTo>
                <a:cubicBezTo>
                  <a:pt x="393507" y="804800"/>
                  <a:pt x="147112" y="748057"/>
                  <a:pt x="0" y="793650"/>
                </a:cubicBezTo>
                <a:cubicBezTo>
                  <a:pt x="-23697" y="624022"/>
                  <a:pt x="37475" y="584309"/>
                  <a:pt x="0" y="380952"/>
                </a:cubicBezTo>
                <a:cubicBezTo>
                  <a:pt x="-37475" y="177595"/>
                  <a:pt x="36761" y="772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la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C845B4-4BA1-410B-B554-193084070A9D}"/>
              </a:ext>
            </a:extLst>
          </p:cNvPr>
          <p:cNvSpPr txBox="1"/>
          <p:nvPr/>
        </p:nvSpPr>
        <p:spPr>
          <a:xfrm>
            <a:off x="1636848" y="889840"/>
            <a:ext cx="8172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</a:t>
            </a:r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always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ready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on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Tuesday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50D5AB3-DCE6-438E-8091-C06CC0D4C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8960" y="223475"/>
            <a:ext cx="1247835" cy="118753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B43E928F-CD5D-8EF6-0372-2D89B904F73E}"/>
              </a:ext>
            </a:extLst>
          </p:cNvPr>
          <p:cNvSpPr txBox="1"/>
          <p:nvPr/>
        </p:nvSpPr>
        <p:spPr>
          <a:xfrm>
            <a:off x="123528" y="69010"/>
            <a:ext cx="291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Respuesta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✅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77F2A1-0E46-4BE1-BE55-C25942BCDF15}"/>
              </a:ext>
            </a:extLst>
          </p:cNvPr>
          <p:cNvSpPr txBox="1"/>
          <p:nvPr/>
        </p:nvSpPr>
        <p:spPr>
          <a:xfrm>
            <a:off x="726336" y="943140"/>
            <a:ext cx="92684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Están siempre preparados el martes.</a:t>
            </a:r>
          </a:p>
        </p:txBody>
      </p:sp>
    </p:spTree>
    <p:extLst>
      <p:ext uri="{BB962C8B-B14F-4D97-AF65-F5344CB8AC3E}">
        <p14:creationId xmlns:p14="http://schemas.microsoft.com/office/powerpoint/2010/main" val="22660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147" y="1018257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1C0E01-52FC-47E8-87E5-F72553C8C1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4933" y="1707824"/>
            <a:ext cx="6066046" cy="4773582"/>
          </a:xfrm>
          <a:prstGeom prst="rect">
            <a:avLst/>
          </a:prstGeom>
        </p:spPr>
      </p:pic>
      <p:sp>
        <p:nvSpPr>
          <p:cNvPr id="8" name="Google Shape;696;p62">
            <a:extLst>
              <a:ext uri="{FF2B5EF4-FFF2-40B4-BE49-F238E27FC236}">
                <a16:creationId xmlns:a16="http://schemas.microsoft.com/office/drawing/2014/main" id="{09CFADDF-5D95-4560-9AC1-144B7F9FE97C}"/>
              </a:ext>
            </a:extLst>
          </p:cNvPr>
          <p:cNvSpPr/>
          <p:nvPr/>
        </p:nvSpPr>
        <p:spPr>
          <a:xfrm>
            <a:off x="3187966" y="2104650"/>
            <a:ext cx="1116761" cy="4417961"/>
          </a:xfrm>
          <a:custGeom>
            <a:avLst/>
            <a:gdLst>
              <a:gd name="connsiteX0" fmla="*/ 0 w 1116761"/>
              <a:gd name="connsiteY0" fmla="*/ 558381 h 4417961"/>
              <a:gd name="connsiteX1" fmla="*/ 262439 w 1116761"/>
              <a:gd name="connsiteY1" fmla="*/ 295942 h 4417961"/>
              <a:gd name="connsiteX2" fmla="*/ 558381 w 1116761"/>
              <a:gd name="connsiteY2" fmla="*/ 0 h 4417961"/>
              <a:gd name="connsiteX3" fmla="*/ 848739 w 1116761"/>
              <a:gd name="connsiteY3" fmla="*/ 290358 h 4417961"/>
              <a:gd name="connsiteX4" fmla="*/ 1116761 w 1116761"/>
              <a:gd name="connsiteY4" fmla="*/ 558381 h 4417961"/>
              <a:gd name="connsiteX5" fmla="*/ 837571 w 1116761"/>
              <a:gd name="connsiteY5" fmla="*/ 558381 h 4417961"/>
              <a:gd name="connsiteX6" fmla="*/ 837571 w 1116761"/>
              <a:gd name="connsiteY6" fmla="*/ 1186941 h 4417961"/>
              <a:gd name="connsiteX7" fmla="*/ 837571 w 1116761"/>
              <a:gd name="connsiteY7" fmla="*/ 1738310 h 4417961"/>
              <a:gd name="connsiteX8" fmla="*/ 837571 w 1116761"/>
              <a:gd name="connsiteY8" fmla="*/ 2328274 h 4417961"/>
              <a:gd name="connsiteX9" fmla="*/ 837571 w 1116761"/>
              <a:gd name="connsiteY9" fmla="*/ 2841047 h 4417961"/>
              <a:gd name="connsiteX10" fmla="*/ 837571 w 1116761"/>
              <a:gd name="connsiteY10" fmla="*/ 3469607 h 4417961"/>
              <a:gd name="connsiteX11" fmla="*/ 837571 w 1116761"/>
              <a:gd name="connsiteY11" fmla="*/ 4417961 h 4417961"/>
              <a:gd name="connsiteX12" fmla="*/ 279190 w 1116761"/>
              <a:gd name="connsiteY12" fmla="*/ 4417961 h 4417961"/>
              <a:gd name="connsiteX13" fmla="*/ 279190 w 1116761"/>
              <a:gd name="connsiteY13" fmla="*/ 3905188 h 4417961"/>
              <a:gd name="connsiteX14" fmla="*/ 279190 w 1116761"/>
              <a:gd name="connsiteY14" fmla="*/ 3431011 h 4417961"/>
              <a:gd name="connsiteX15" fmla="*/ 279190 w 1116761"/>
              <a:gd name="connsiteY15" fmla="*/ 2995430 h 4417961"/>
              <a:gd name="connsiteX16" fmla="*/ 279190 w 1116761"/>
              <a:gd name="connsiteY16" fmla="*/ 2444062 h 4417961"/>
              <a:gd name="connsiteX17" fmla="*/ 279190 w 1116761"/>
              <a:gd name="connsiteY17" fmla="*/ 2008480 h 4417961"/>
              <a:gd name="connsiteX18" fmla="*/ 279190 w 1116761"/>
              <a:gd name="connsiteY18" fmla="*/ 1572899 h 4417961"/>
              <a:gd name="connsiteX19" fmla="*/ 279190 w 1116761"/>
              <a:gd name="connsiteY19" fmla="*/ 558381 h 4417961"/>
              <a:gd name="connsiteX20" fmla="*/ 0 w 1116761"/>
              <a:gd name="connsiteY20" fmla="*/ 558381 h 44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6761" h="4417961" fill="none" extrusionOk="0">
                <a:moveTo>
                  <a:pt x="0" y="558381"/>
                </a:moveTo>
                <a:cubicBezTo>
                  <a:pt x="79902" y="458605"/>
                  <a:pt x="137169" y="427999"/>
                  <a:pt x="262439" y="295942"/>
                </a:cubicBezTo>
                <a:cubicBezTo>
                  <a:pt x="387709" y="163885"/>
                  <a:pt x="513767" y="101817"/>
                  <a:pt x="558381" y="0"/>
                </a:cubicBezTo>
                <a:cubicBezTo>
                  <a:pt x="648466" y="79038"/>
                  <a:pt x="703108" y="164257"/>
                  <a:pt x="848739" y="290358"/>
                </a:cubicBezTo>
                <a:cubicBezTo>
                  <a:pt x="994369" y="416460"/>
                  <a:pt x="982113" y="434351"/>
                  <a:pt x="1116761" y="558381"/>
                </a:cubicBezTo>
                <a:cubicBezTo>
                  <a:pt x="997670" y="568809"/>
                  <a:pt x="914813" y="527899"/>
                  <a:pt x="837571" y="558381"/>
                </a:cubicBezTo>
                <a:cubicBezTo>
                  <a:pt x="902831" y="762351"/>
                  <a:pt x="796777" y="1030716"/>
                  <a:pt x="837571" y="1186941"/>
                </a:cubicBezTo>
                <a:cubicBezTo>
                  <a:pt x="878365" y="1343166"/>
                  <a:pt x="837274" y="1551472"/>
                  <a:pt x="837571" y="1738310"/>
                </a:cubicBezTo>
                <a:cubicBezTo>
                  <a:pt x="837868" y="1925148"/>
                  <a:pt x="803134" y="2159840"/>
                  <a:pt x="837571" y="2328274"/>
                </a:cubicBezTo>
                <a:cubicBezTo>
                  <a:pt x="872008" y="2496708"/>
                  <a:pt x="830635" y="2622547"/>
                  <a:pt x="837571" y="2841047"/>
                </a:cubicBezTo>
                <a:cubicBezTo>
                  <a:pt x="844507" y="3059547"/>
                  <a:pt x="770388" y="3232673"/>
                  <a:pt x="837571" y="3469607"/>
                </a:cubicBezTo>
                <a:cubicBezTo>
                  <a:pt x="904754" y="3706541"/>
                  <a:pt x="726219" y="4220219"/>
                  <a:pt x="837571" y="4417961"/>
                </a:cubicBezTo>
                <a:cubicBezTo>
                  <a:pt x="661721" y="4476440"/>
                  <a:pt x="537434" y="4369486"/>
                  <a:pt x="279190" y="4417961"/>
                </a:cubicBezTo>
                <a:cubicBezTo>
                  <a:pt x="243122" y="4190694"/>
                  <a:pt x="292412" y="4035471"/>
                  <a:pt x="279190" y="3905188"/>
                </a:cubicBezTo>
                <a:cubicBezTo>
                  <a:pt x="265968" y="3774905"/>
                  <a:pt x="323357" y="3530420"/>
                  <a:pt x="279190" y="3431011"/>
                </a:cubicBezTo>
                <a:cubicBezTo>
                  <a:pt x="235023" y="3331602"/>
                  <a:pt x="282578" y="3143105"/>
                  <a:pt x="279190" y="2995430"/>
                </a:cubicBezTo>
                <a:cubicBezTo>
                  <a:pt x="275802" y="2847755"/>
                  <a:pt x="281626" y="2671616"/>
                  <a:pt x="279190" y="2444062"/>
                </a:cubicBezTo>
                <a:cubicBezTo>
                  <a:pt x="276754" y="2216508"/>
                  <a:pt x="287065" y="2120240"/>
                  <a:pt x="279190" y="2008480"/>
                </a:cubicBezTo>
                <a:cubicBezTo>
                  <a:pt x="271315" y="1896720"/>
                  <a:pt x="280266" y="1740354"/>
                  <a:pt x="279190" y="1572899"/>
                </a:cubicBezTo>
                <a:cubicBezTo>
                  <a:pt x="278114" y="1405444"/>
                  <a:pt x="320579" y="832113"/>
                  <a:pt x="279190" y="558381"/>
                </a:cubicBezTo>
                <a:cubicBezTo>
                  <a:pt x="198667" y="570081"/>
                  <a:pt x="79316" y="557472"/>
                  <a:pt x="0" y="558381"/>
                </a:cubicBezTo>
                <a:close/>
              </a:path>
              <a:path w="1116761" h="4417961" stroke="0" extrusionOk="0">
                <a:moveTo>
                  <a:pt x="0" y="558381"/>
                </a:moveTo>
                <a:cubicBezTo>
                  <a:pt x="100925" y="399511"/>
                  <a:pt x="229314" y="347147"/>
                  <a:pt x="290358" y="268023"/>
                </a:cubicBezTo>
                <a:cubicBezTo>
                  <a:pt x="351402" y="188899"/>
                  <a:pt x="452081" y="143800"/>
                  <a:pt x="558381" y="0"/>
                </a:cubicBezTo>
                <a:cubicBezTo>
                  <a:pt x="655032" y="73865"/>
                  <a:pt x="725475" y="188991"/>
                  <a:pt x="826403" y="268023"/>
                </a:cubicBezTo>
                <a:cubicBezTo>
                  <a:pt x="927331" y="347055"/>
                  <a:pt x="1013027" y="494782"/>
                  <a:pt x="1116761" y="558381"/>
                </a:cubicBezTo>
                <a:cubicBezTo>
                  <a:pt x="1056047" y="589469"/>
                  <a:pt x="910886" y="557551"/>
                  <a:pt x="837571" y="558381"/>
                </a:cubicBezTo>
                <a:cubicBezTo>
                  <a:pt x="883748" y="663960"/>
                  <a:pt x="823363" y="817328"/>
                  <a:pt x="837571" y="1032558"/>
                </a:cubicBezTo>
                <a:cubicBezTo>
                  <a:pt x="851779" y="1247788"/>
                  <a:pt x="817124" y="1427460"/>
                  <a:pt x="837571" y="1545331"/>
                </a:cubicBezTo>
                <a:cubicBezTo>
                  <a:pt x="858018" y="1663202"/>
                  <a:pt x="818260" y="1810690"/>
                  <a:pt x="837571" y="1980912"/>
                </a:cubicBezTo>
                <a:cubicBezTo>
                  <a:pt x="856882" y="2151134"/>
                  <a:pt x="784425" y="2363194"/>
                  <a:pt x="837571" y="2570876"/>
                </a:cubicBezTo>
                <a:cubicBezTo>
                  <a:pt x="890717" y="2778558"/>
                  <a:pt x="830745" y="2792819"/>
                  <a:pt x="837571" y="3006457"/>
                </a:cubicBezTo>
                <a:cubicBezTo>
                  <a:pt x="844397" y="3220095"/>
                  <a:pt x="782136" y="3288882"/>
                  <a:pt x="837571" y="3519230"/>
                </a:cubicBezTo>
                <a:cubicBezTo>
                  <a:pt x="893006" y="3749578"/>
                  <a:pt x="800950" y="3985964"/>
                  <a:pt x="837571" y="4417961"/>
                </a:cubicBezTo>
                <a:cubicBezTo>
                  <a:pt x="695768" y="4419706"/>
                  <a:pt x="463050" y="4359484"/>
                  <a:pt x="279190" y="4417961"/>
                </a:cubicBezTo>
                <a:cubicBezTo>
                  <a:pt x="252869" y="4286366"/>
                  <a:pt x="328695" y="4105987"/>
                  <a:pt x="279190" y="3905188"/>
                </a:cubicBezTo>
                <a:cubicBezTo>
                  <a:pt x="229685" y="3704389"/>
                  <a:pt x="325194" y="3616001"/>
                  <a:pt x="279190" y="3392415"/>
                </a:cubicBezTo>
                <a:cubicBezTo>
                  <a:pt x="233186" y="3168829"/>
                  <a:pt x="317858" y="3049332"/>
                  <a:pt x="279190" y="2918238"/>
                </a:cubicBezTo>
                <a:cubicBezTo>
                  <a:pt x="240522" y="2787144"/>
                  <a:pt x="298191" y="2678216"/>
                  <a:pt x="279190" y="2444062"/>
                </a:cubicBezTo>
                <a:cubicBezTo>
                  <a:pt x="260189" y="2209908"/>
                  <a:pt x="303817" y="2012846"/>
                  <a:pt x="279190" y="1854097"/>
                </a:cubicBezTo>
                <a:cubicBezTo>
                  <a:pt x="254563" y="1695348"/>
                  <a:pt x="324618" y="1535123"/>
                  <a:pt x="279190" y="1264133"/>
                </a:cubicBezTo>
                <a:cubicBezTo>
                  <a:pt x="233762" y="993143"/>
                  <a:pt x="322622" y="765894"/>
                  <a:pt x="279190" y="558381"/>
                </a:cubicBezTo>
                <a:cubicBezTo>
                  <a:pt x="142658" y="562985"/>
                  <a:pt x="112109" y="531881"/>
                  <a:pt x="0" y="558381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870372988">
                  <a:prstGeom prst="upArrow">
                    <a:avLst>
                      <a:gd name="adj1" fmla="val 50000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805838-9FC8-4B92-B991-51CDA292B936}"/>
              </a:ext>
            </a:extLst>
          </p:cNvPr>
          <p:cNvSpPr txBox="1"/>
          <p:nvPr/>
        </p:nvSpPr>
        <p:spPr>
          <a:xfrm>
            <a:off x="954155" y="728827"/>
            <a:ext cx="10098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Normally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very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kind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but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today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too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negative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10" name="Google Shape;470;p55">
            <a:extLst>
              <a:ext uri="{FF2B5EF4-FFF2-40B4-BE49-F238E27FC236}">
                <a16:creationId xmlns:a16="http://schemas.microsoft.com/office/drawing/2014/main" id="{8D09D018-544E-4BAF-ACF2-9976A2831D4D}"/>
              </a:ext>
            </a:extLst>
          </p:cNvPr>
          <p:cNvSpPr txBox="1"/>
          <p:nvPr/>
        </p:nvSpPr>
        <p:spPr>
          <a:xfrm>
            <a:off x="11472000" y="453525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3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471;p55">
            <a:extLst>
              <a:ext uri="{FF2B5EF4-FFF2-40B4-BE49-F238E27FC236}">
                <a16:creationId xmlns:a16="http://schemas.microsoft.com/office/drawing/2014/main" id="{003F49D7-44E2-4DC4-8C16-8649899A4BC0}"/>
              </a:ext>
            </a:extLst>
          </p:cNvPr>
          <p:cNvSpPr txBox="1"/>
          <p:nvPr/>
        </p:nvSpPr>
        <p:spPr>
          <a:xfrm>
            <a:off x="11472000" y="5341531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2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472;p55">
            <a:extLst>
              <a:ext uri="{FF2B5EF4-FFF2-40B4-BE49-F238E27FC236}">
                <a16:creationId xmlns:a16="http://schemas.microsoft.com/office/drawing/2014/main" id="{372F3687-845F-495C-A971-4CDEF8465122}"/>
              </a:ext>
            </a:extLst>
          </p:cNvPr>
          <p:cNvSpPr txBox="1"/>
          <p:nvPr/>
        </p:nvSpPr>
        <p:spPr>
          <a:xfrm>
            <a:off x="11472000" y="610790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1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  <a:p>
            <a:endParaRPr sz="28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473;p55">
            <a:extLst>
              <a:ext uri="{FF2B5EF4-FFF2-40B4-BE49-F238E27FC236}">
                <a16:creationId xmlns:a16="http://schemas.microsoft.com/office/drawing/2014/main" id="{0A39DE29-9AFA-4404-A169-9EE8FFD331C6}"/>
              </a:ext>
            </a:extLst>
          </p:cNvPr>
          <p:cNvSpPr txBox="1"/>
          <p:nvPr/>
        </p:nvSpPr>
        <p:spPr>
          <a:xfrm>
            <a:off x="11472000" y="288640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5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474;p55">
            <a:extLst>
              <a:ext uri="{FF2B5EF4-FFF2-40B4-BE49-F238E27FC236}">
                <a16:creationId xmlns:a16="http://schemas.microsoft.com/office/drawing/2014/main" id="{ACC8637F-11D5-4E47-A21B-055A6F9AB8BE}"/>
              </a:ext>
            </a:extLst>
          </p:cNvPr>
          <p:cNvSpPr txBox="1"/>
          <p:nvPr/>
        </p:nvSpPr>
        <p:spPr>
          <a:xfrm>
            <a:off x="11472000" y="3672731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4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695;p62">
            <a:extLst>
              <a:ext uri="{FF2B5EF4-FFF2-40B4-BE49-F238E27FC236}">
                <a16:creationId xmlns:a16="http://schemas.microsoft.com/office/drawing/2014/main" id="{C574242C-F5C4-4606-9508-1EC202FC2BA3}"/>
              </a:ext>
            </a:extLst>
          </p:cNvPr>
          <p:cNvSpPr/>
          <p:nvPr/>
        </p:nvSpPr>
        <p:spPr>
          <a:xfrm>
            <a:off x="4374797" y="6160313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31812 w 1548969"/>
              <a:gd name="connsiteY1" fmla="*/ 0 h 607045"/>
              <a:gd name="connsiteX2" fmla="*/ 1032645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91382 h 607045"/>
              <a:gd name="connsiteX5" fmla="*/ 1548968 w 1548969"/>
              <a:gd name="connsiteY5" fmla="*/ 607045 h 607045"/>
              <a:gd name="connsiteX6" fmla="*/ 1048135 w 1548969"/>
              <a:gd name="connsiteY6" fmla="*/ 607045 h 607045"/>
              <a:gd name="connsiteX7" fmla="*/ 562792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321734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264352" y="-52932"/>
                  <a:pt x="285959" y="58349"/>
                  <a:pt x="531812" y="0"/>
                </a:cubicBezTo>
                <a:cubicBezTo>
                  <a:pt x="777665" y="-58349"/>
                  <a:pt x="808180" y="45409"/>
                  <a:pt x="1032645" y="0"/>
                </a:cubicBezTo>
                <a:cubicBezTo>
                  <a:pt x="1257110" y="-45409"/>
                  <a:pt x="1382302" y="28216"/>
                  <a:pt x="1548968" y="0"/>
                </a:cubicBezTo>
                <a:cubicBezTo>
                  <a:pt x="1583448" y="142434"/>
                  <a:pt x="1535993" y="195716"/>
                  <a:pt x="1548968" y="291382"/>
                </a:cubicBezTo>
                <a:cubicBezTo>
                  <a:pt x="1561943" y="387048"/>
                  <a:pt x="1537696" y="496984"/>
                  <a:pt x="1548968" y="607045"/>
                </a:cubicBezTo>
                <a:cubicBezTo>
                  <a:pt x="1390723" y="629165"/>
                  <a:pt x="1263437" y="566836"/>
                  <a:pt x="1048135" y="607045"/>
                </a:cubicBezTo>
                <a:cubicBezTo>
                  <a:pt x="832833" y="647254"/>
                  <a:pt x="722308" y="573102"/>
                  <a:pt x="562792" y="607045"/>
                </a:cubicBezTo>
                <a:cubicBezTo>
                  <a:pt x="403276" y="640988"/>
                  <a:pt x="209197" y="587920"/>
                  <a:pt x="0" y="607045"/>
                </a:cubicBezTo>
                <a:cubicBezTo>
                  <a:pt x="-13732" y="469781"/>
                  <a:pt x="24960" y="450312"/>
                  <a:pt x="0" y="321734"/>
                </a:cubicBezTo>
                <a:cubicBezTo>
                  <a:pt x="-24960" y="193156"/>
                  <a:pt x="22064" y="128478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82632" y="77689"/>
                  <a:pt x="1546828" y="197800"/>
                  <a:pt x="1548968" y="285311"/>
                </a:cubicBezTo>
                <a:cubicBezTo>
                  <a:pt x="1551108" y="372822"/>
                  <a:pt x="1513790" y="462435"/>
                  <a:pt x="1548968" y="607045"/>
                </a:cubicBezTo>
                <a:cubicBezTo>
                  <a:pt x="1317439" y="663286"/>
                  <a:pt x="1181153" y="591535"/>
                  <a:pt x="1063625" y="607045"/>
                </a:cubicBezTo>
                <a:cubicBezTo>
                  <a:pt x="946097" y="622555"/>
                  <a:pt x="722307" y="560671"/>
                  <a:pt x="531812" y="607045"/>
                </a:cubicBezTo>
                <a:cubicBezTo>
                  <a:pt x="341317" y="653419"/>
                  <a:pt x="219837" y="556057"/>
                  <a:pt x="0" y="607045"/>
                </a:cubicBezTo>
                <a:cubicBezTo>
                  <a:pt x="-35621" y="496162"/>
                  <a:pt x="15586" y="362659"/>
                  <a:pt x="0" y="297452"/>
                </a:cubicBezTo>
                <a:cubicBezTo>
                  <a:pt x="-15586" y="232245"/>
                  <a:pt x="29646" y="933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siempre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697;p62">
            <a:extLst>
              <a:ext uri="{FF2B5EF4-FFF2-40B4-BE49-F238E27FC236}">
                <a16:creationId xmlns:a16="http://schemas.microsoft.com/office/drawing/2014/main" id="{82DE07DD-E2B9-4C03-8DA1-234F8F46A926}"/>
              </a:ext>
            </a:extLst>
          </p:cNvPr>
          <p:cNvSpPr/>
          <p:nvPr/>
        </p:nvSpPr>
        <p:spPr>
          <a:xfrm>
            <a:off x="6096000" y="6160313"/>
            <a:ext cx="2411342" cy="607045"/>
          </a:xfrm>
          <a:custGeom>
            <a:avLst/>
            <a:gdLst>
              <a:gd name="connsiteX0" fmla="*/ 0 w 2411342"/>
              <a:gd name="connsiteY0" fmla="*/ 0 h 607045"/>
              <a:gd name="connsiteX1" fmla="*/ 506382 w 2411342"/>
              <a:gd name="connsiteY1" fmla="*/ 0 h 607045"/>
              <a:gd name="connsiteX2" fmla="*/ 1012764 w 2411342"/>
              <a:gd name="connsiteY2" fmla="*/ 0 h 607045"/>
              <a:gd name="connsiteX3" fmla="*/ 1495032 w 2411342"/>
              <a:gd name="connsiteY3" fmla="*/ 0 h 607045"/>
              <a:gd name="connsiteX4" fmla="*/ 1929074 w 2411342"/>
              <a:gd name="connsiteY4" fmla="*/ 0 h 607045"/>
              <a:gd name="connsiteX5" fmla="*/ 2411342 w 2411342"/>
              <a:gd name="connsiteY5" fmla="*/ 0 h 607045"/>
              <a:gd name="connsiteX6" fmla="*/ 2411342 w 2411342"/>
              <a:gd name="connsiteY6" fmla="*/ 285311 h 607045"/>
              <a:gd name="connsiteX7" fmla="*/ 2411342 w 2411342"/>
              <a:gd name="connsiteY7" fmla="*/ 607045 h 607045"/>
              <a:gd name="connsiteX8" fmla="*/ 1977300 w 2411342"/>
              <a:gd name="connsiteY8" fmla="*/ 607045 h 607045"/>
              <a:gd name="connsiteX9" fmla="*/ 1495032 w 2411342"/>
              <a:gd name="connsiteY9" fmla="*/ 607045 h 607045"/>
              <a:gd name="connsiteX10" fmla="*/ 1036877 w 2411342"/>
              <a:gd name="connsiteY10" fmla="*/ 607045 h 607045"/>
              <a:gd name="connsiteX11" fmla="*/ 602835 w 2411342"/>
              <a:gd name="connsiteY11" fmla="*/ 607045 h 607045"/>
              <a:gd name="connsiteX12" fmla="*/ 0 w 2411342"/>
              <a:gd name="connsiteY12" fmla="*/ 607045 h 607045"/>
              <a:gd name="connsiteX13" fmla="*/ 0 w 2411342"/>
              <a:gd name="connsiteY13" fmla="*/ 303523 h 607045"/>
              <a:gd name="connsiteX14" fmla="*/ 0 w 2411342"/>
              <a:gd name="connsiteY14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1342" h="607045" fill="none" extrusionOk="0">
                <a:moveTo>
                  <a:pt x="0" y="0"/>
                </a:moveTo>
                <a:cubicBezTo>
                  <a:pt x="141755" y="-50588"/>
                  <a:pt x="258625" y="14158"/>
                  <a:pt x="506382" y="0"/>
                </a:cubicBezTo>
                <a:cubicBezTo>
                  <a:pt x="754139" y="-14158"/>
                  <a:pt x="875033" y="18412"/>
                  <a:pt x="1012764" y="0"/>
                </a:cubicBezTo>
                <a:cubicBezTo>
                  <a:pt x="1150495" y="-18412"/>
                  <a:pt x="1395007" y="52324"/>
                  <a:pt x="1495032" y="0"/>
                </a:cubicBezTo>
                <a:cubicBezTo>
                  <a:pt x="1595057" y="-52324"/>
                  <a:pt x="1807266" y="18076"/>
                  <a:pt x="1929074" y="0"/>
                </a:cubicBezTo>
                <a:cubicBezTo>
                  <a:pt x="2050882" y="-18076"/>
                  <a:pt x="2299458" y="25628"/>
                  <a:pt x="2411342" y="0"/>
                </a:cubicBezTo>
                <a:cubicBezTo>
                  <a:pt x="2432609" y="93351"/>
                  <a:pt x="2386034" y="214305"/>
                  <a:pt x="2411342" y="285311"/>
                </a:cubicBezTo>
                <a:cubicBezTo>
                  <a:pt x="2436650" y="356317"/>
                  <a:pt x="2407878" y="480998"/>
                  <a:pt x="2411342" y="607045"/>
                </a:cubicBezTo>
                <a:cubicBezTo>
                  <a:pt x="2300762" y="642997"/>
                  <a:pt x="2098773" y="589335"/>
                  <a:pt x="1977300" y="607045"/>
                </a:cubicBezTo>
                <a:cubicBezTo>
                  <a:pt x="1855827" y="624755"/>
                  <a:pt x="1653040" y="579612"/>
                  <a:pt x="1495032" y="607045"/>
                </a:cubicBezTo>
                <a:cubicBezTo>
                  <a:pt x="1337024" y="634478"/>
                  <a:pt x="1250070" y="567371"/>
                  <a:pt x="1036877" y="607045"/>
                </a:cubicBezTo>
                <a:cubicBezTo>
                  <a:pt x="823685" y="646719"/>
                  <a:pt x="800077" y="573649"/>
                  <a:pt x="602835" y="607045"/>
                </a:cubicBezTo>
                <a:cubicBezTo>
                  <a:pt x="405593" y="640441"/>
                  <a:pt x="166038" y="541985"/>
                  <a:pt x="0" y="607045"/>
                </a:cubicBezTo>
                <a:cubicBezTo>
                  <a:pt x="-28191" y="533410"/>
                  <a:pt x="14216" y="366275"/>
                  <a:pt x="0" y="303523"/>
                </a:cubicBezTo>
                <a:cubicBezTo>
                  <a:pt x="-14216" y="240771"/>
                  <a:pt x="7039" y="73479"/>
                  <a:pt x="0" y="0"/>
                </a:cubicBezTo>
                <a:close/>
              </a:path>
              <a:path w="2411342" h="607045" stroke="0" extrusionOk="0">
                <a:moveTo>
                  <a:pt x="0" y="0"/>
                </a:moveTo>
                <a:cubicBezTo>
                  <a:pt x="144667" y="-11478"/>
                  <a:pt x="323875" y="43622"/>
                  <a:pt x="434042" y="0"/>
                </a:cubicBezTo>
                <a:cubicBezTo>
                  <a:pt x="544209" y="-43622"/>
                  <a:pt x="680622" y="27993"/>
                  <a:pt x="868083" y="0"/>
                </a:cubicBezTo>
                <a:cubicBezTo>
                  <a:pt x="1055544" y="-27993"/>
                  <a:pt x="1292237" y="35132"/>
                  <a:pt x="1398578" y="0"/>
                </a:cubicBezTo>
                <a:cubicBezTo>
                  <a:pt x="1504919" y="-35132"/>
                  <a:pt x="1683760" y="50143"/>
                  <a:pt x="1856733" y="0"/>
                </a:cubicBezTo>
                <a:cubicBezTo>
                  <a:pt x="2029707" y="-50143"/>
                  <a:pt x="2218455" y="32721"/>
                  <a:pt x="2411342" y="0"/>
                </a:cubicBezTo>
                <a:cubicBezTo>
                  <a:pt x="2418501" y="71209"/>
                  <a:pt x="2381144" y="155333"/>
                  <a:pt x="2411342" y="291382"/>
                </a:cubicBezTo>
                <a:cubicBezTo>
                  <a:pt x="2441540" y="427431"/>
                  <a:pt x="2397320" y="498751"/>
                  <a:pt x="2411342" y="607045"/>
                </a:cubicBezTo>
                <a:cubicBezTo>
                  <a:pt x="2266276" y="653650"/>
                  <a:pt x="2072043" y="596836"/>
                  <a:pt x="1977300" y="607045"/>
                </a:cubicBezTo>
                <a:cubicBezTo>
                  <a:pt x="1882557" y="617254"/>
                  <a:pt x="1683008" y="566377"/>
                  <a:pt x="1470919" y="607045"/>
                </a:cubicBezTo>
                <a:cubicBezTo>
                  <a:pt x="1258830" y="647713"/>
                  <a:pt x="1165456" y="567090"/>
                  <a:pt x="1012764" y="607045"/>
                </a:cubicBezTo>
                <a:cubicBezTo>
                  <a:pt x="860072" y="647000"/>
                  <a:pt x="715253" y="592050"/>
                  <a:pt x="602835" y="607045"/>
                </a:cubicBezTo>
                <a:cubicBezTo>
                  <a:pt x="490417" y="622040"/>
                  <a:pt x="251838" y="598382"/>
                  <a:pt x="0" y="607045"/>
                </a:cubicBezTo>
                <a:cubicBezTo>
                  <a:pt x="-10708" y="507489"/>
                  <a:pt x="15830" y="417396"/>
                  <a:pt x="0" y="309593"/>
                </a:cubicBezTo>
                <a:cubicBezTo>
                  <a:pt x="-15830" y="201790"/>
                  <a:pt x="619" y="9223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normalmente</a:t>
            </a:r>
            <a:endParaRPr lang="en-GB"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698;p62">
            <a:extLst>
              <a:ext uri="{FF2B5EF4-FFF2-40B4-BE49-F238E27FC236}">
                <a16:creationId xmlns:a16="http://schemas.microsoft.com/office/drawing/2014/main" id="{8985A504-E605-49B0-BB0E-0C4E506549A0}"/>
              </a:ext>
            </a:extLst>
          </p:cNvPr>
          <p:cNvSpPr/>
          <p:nvPr/>
        </p:nvSpPr>
        <p:spPr>
          <a:xfrm>
            <a:off x="8603078" y="6160313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469854 w 1548969"/>
              <a:gd name="connsiteY1" fmla="*/ 0 h 607045"/>
              <a:gd name="connsiteX2" fmla="*/ 1001666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97452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516323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315663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80681" y="123817"/>
                  <a:pt x="1533914" y="167303"/>
                  <a:pt x="1548968" y="297452"/>
                </a:cubicBezTo>
                <a:cubicBezTo>
                  <a:pt x="1564022" y="427601"/>
                  <a:pt x="1547775" y="521375"/>
                  <a:pt x="1548968" y="607045"/>
                </a:cubicBezTo>
                <a:cubicBezTo>
                  <a:pt x="1367386" y="614518"/>
                  <a:pt x="1264531" y="588176"/>
                  <a:pt x="1032645" y="607045"/>
                </a:cubicBezTo>
                <a:cubicBezTo>
                  <a:pt x="800759" y="625914"/>
                  <a:pt x="739692" y="556406"/>
                  <a:pt x="516323" y="607045"/>
                </a:cubicBezTo>
                <a:cubicBezTo>
                  <a:pt x="292954" y="657684"/>
                  <a:pt x="250454" y="598227"/>
                  <a:pt x="0" y="607045"/>
                </a:cubicBezTo>
                <a:cubicBezTo>
                  <a:pt x="-2127" y="468374"/>
                  <a:pt x="5213" y="456126"/>
                  <a:pt x="0" y="315663"/>
                </a:cubicBezTo>
                <a:cubicBezTo>
                  <a:pt x="-5213" y="175200"/>
                  <a:pt x="33552" y="157797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54453" y="68652"/>
                  <a:pt x="1520344" y="160872"/>
                  <a:pt x="1548968" y="297452"/>
                </a:cubicBezTo>
                <a:cubicBezTo>
                  <a:pt x="1577592" y="434032"/>
                  <a:pt x="1531074" y="541380"/>
                  <a:pt x="1548968" y="607045"/>
                </a:cubicBezTo>
                <a:cubicBezTo>
                  <a:pt x="1304781" y="610041"/>
                  <a:pt x="1147600" y="581195"/>
                  <a:pt x="1032645" y="607045"/>
                </a:cubicBezTo>
                <a:cubicBezTo>
                  <a:pt x="917690" y="632895"/>
                  <a:pt x="682447" y="568422"/>
                  <a:pt x="562792" y="607045"/>
                </a:cubicBezTo>
                <a:cubicBezTo>
                  <a:pt x="443137" y="645668"/>
                  <a:pt x="136578" y="602076"/>
                  <a:pt x="0" y="607045"/>
                </a:cubicBezTo>
                <a:cubicBezTo>
                  <a:pt x="-9341" y="523738"/>
                  <a:pt x="694" y="432920"/>
                  <a:pt x="0" y="297452"/>
                </a:cubicBezTo>
                <a:cubicBezTo>
                  <a:pt x="-694" y="161984"/>
                  <a:pt x="15147" y="1115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hoy</a:t>
            </a:r>
          </a:p>
        </p:txBody>
      </p:sp>
      <p:sp>
        <p:nvSpPr>
          <p:cNvPr id="18" name="Google Shape;701;p62">
            <a:extLst>
              <a:ext uri="{FF2B5EF4-FFF2-40B4-BE49-F238E27FC236}">
                <a16:creationId xmlns:a16="http://schemas.microsoft.com/office/drawing/2014/main" id="{750505B7-4249-4FD1-8BC4-D70D5F80F825}"/>
              </a:ext>
            </a:extLst>
          </p:cNvPr>
          <p:cNvSpPr/>
          <p:nvPr/>
        </p:nvSpPr>
        <p:spPr>
          <a:xfrm>
            <a:off x="7636315" y="5493147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485343 w 1548969"/>
              <a:gd name="connsiteY1" fmla="*/ 0 h 607045"/>
              <a:gd name="connsiteX2" fmla="*/ 970687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303523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516323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303523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33785" y="-8719"/>
                  <a:pt x="252365" y="12378"/>
                  <a:pt x="485343" y="0"/>
                </a:cubicBezTo>
                <a:cubicBezTo>
                  <a:pt x="718321" y="-12378"/>
                  <a:pt x="757845" y="33893"/>
                  <a:pt x="970687" y="0"/>
                </a:cubicBezTo>
                <a:cubicBezTo>
                  <a:pt x="1183529" y="-33893"/>
                  <a:pt x="1333017" y="54934"/>
                  <a:pt x="1548968" y="0"/>
                </a:cubicBezTo>
                <a:cubicBezTo>
                  <a:pt x="1572571" y="64108"/>
                  <a:pt x="1514644" y="242054"/>
                  <a:pt x="1548968" y="303523"/>
                </a:cubicBezTo>
                <a:cubicBezTo>
                  <a:pt x="1583292" y="364992"/>
                  <a:pt x="1529035" y="497844"/>
                  <a:pt x="1548968" y="607045"/>
                </a:cubicBezTo>
                <a:cubicBezTo>
                  <a:pt x="1403110" y="624362"/>
                  <a:pt x="1216946" y="581468"/>
                  <a:pt x="1032645" y="607045"/>
                </a:cubicBezTo>
                <a:cubicBezTo>
                  <a:pt x="848344" y="632622"/>
                  <a:pt x="715183" y="564292"/>
                  <a:pt x="516323" y="607045"/>
                </a:cubicBezTo>
                <a:cubicBezTo>
                  <a:pt x="317463" y="649798"/>
                  <a:pt x="247895" y="570931"/>
                  <a:pt x="0" y="607045"/>
                </a:cubicBezTo>
                <a:cubicBezTo>
                  <a:pt x="-10172" y="515024"/>
                  <a:pt x="27902" y="393251"/>
                  <a:pt x="0" y="303523"/>
                </a:cubicBezTo>
                <a:cubicBezTo>
                  <a:pt x="-27902" y="213795"/>
                  <a:pt x="20836" y="93804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48714" y="-51608"/>
                  <a:pt x="391112" y="3716"/>
                  <a:pt x="516323" y="0"/>
                </a:cubicBezTo>
                <a:cubicBezTo>
                  <a:pt x="641534" y="-3716"/>
                  <a:pt x="852973" y="51784"/>
                  <a:pt x="986176" y="0"/>
                </a:cubicBezTo>
                <a:cubicBezTo>
                  <a:pt x="1119379" y="-51784"/>
                  <a:pt x="1433684" y="24367"/>
                  <a:pt x="1548968" y="0"/>
                </a:cubicBezTo>
                <a:cubicBezTo>
                  <a:pt x="1563612" y="97749"/>
                  <a:pt x="1543777" y="225474"/>
                  <a:pt x="1548968" y="285311"/>
                </a:cubicBezTo>
                <a:cubicBezTo>
                  <a:pt x="1554159" y="345148"/>
                  <a:pt x="1542589" y="454419"/>
                  <a:pt x="1548968" y="607045"/>
                </a:cubicBezTo>
                <a:cubicBezTo>
                  <a:pt x="1434737" y="631004"/>
                  <a:pt x="1213109" y="569580"/>
                  <a:pt x="1001666" y="607045"/>
                </a:cubicBezTo>
                <a:cubicBezTo>
                  <a:pt x="790223" y="644510"/>
                  <a:pt x="712337" y="604014"/>
                  <a:pt x="454364" y="607045"/>
                </a:cubicBezTo>
                <a:cubicBezTo>
                  <a:pt x="196391" y="610076"/>
                  <a:pt x="101262" y="565649"/>
                  <a:pt x="0" y="607045"/>
                </a:cubicBezTo>
                <a:cubicBezTo>
                  <a:pt x="-11097" y="543028"/>
                  <a:pt x="7350" y="366990"/>
                  <a:pt x="0" y="297452"/>
                </a:cubicBezTo>
                <a:cubicBezTo>
                  <a:pt x="-7350" y="227914"/>
                  <a:pt x="32300" y="989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02153047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701;p62">
            <a:extLst>
              <a:ext uri="{FF2B5EF4-FFF2-40B4-BE49-F238E27FC236}">
                <a16:creationId xmlns:a16="http://schemas.microsoft.com/office/drawing/2014/main" id="{43F5B08D-E872-4E00-BAE3-2951E5B7A36C}"/>
              </a:ext>
            </a:extLst>
          </p:cNvPr>
          <p:cNvSpPr/>
          <p:nvPr/>
        </p:nvSpPr>
        <p:spPr>
          <a:xfrm>
            <a:off x="9281020" y="5503489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47302 w 1548969"/>
              <a:gd name="connsiteY1" fmla="*/ 0 h 607045"/>
              <a:gd name="connsiteX2" fmla="*/ 1094604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315663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547302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745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66872" y="-47946"/>
                  <a:pt x="409635" y="5738"/>
                  <a:pt x="547302" y="0"/>
                </a:cubicBezTo>
                <a:cubicBezTo>
                  <a:pt x="684969" y="-5738"/>
                  <a:pt x="898304" y="61706"/>
                  <a:pt x="1094604" y="0"/>
                </a:cubicBezTo>
                <a:cubicBezTo>
                  <a:pt x="1290904" y="-61706"/>
                  <a:pt x="1428008" y="33796"/>
                  <a:pt x="1548968" y="0"/>
                </a:cubicBezTo>
                <a:cubicBezTo>
                  <a:pt x="1575696" y="107544"/>
                  <a:pt x="1527229" y="219873"/>
                  <a:pt x="1548968" y="315663"/>
                </a:cubicBezTo>
                <a:cubicBezTo>
                  <a:pt x="1570707" y="411453"/>
                  <a:pt x="1523803" y="542415"/>
                  <a:pt x="1548968" y="607045"/>
                </a:cubicBezTo>
                <a:cubicBezTo>
                  <a:pt x="1377456" y="648943"/>
                  <a:pt x="1147118" y="602134"/>
                  <a:pt x="1032645" y="607045"/>
                </a:cubicBezTo>
                <a:cubicBezTo>
                  <a:pt x="918172" y="611956"/>
                  <a:pt x="687877" y="574922"/>
                  <a:pt x="547302" y="607045"/>
                </a:cubicBezTo>
                <a:cubicBezTo>
                  <a:pt x="406727" y="639168"/>
                  <a:pt x="153213" y="571724"/>
                  <a:pt x="0" y="607045"/>
                </a:cubicBezTo>
                <a:cubicBezTo>
                  <a:pt x="-19139" y="509321"/>
                  <a:pt x="26821" y="369134"/>
                  <a:pt x="0" y="297452"/>
                </a:cubicBezTo>
                <a:cubicBezTo>
                  <a:pt x="-26821" y="225770"/>
                  <a:pt x="35361" y="61853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227326" y="-51245"/>
                  <a:pt x="268995" y="32292"/>
                  <a:pt x="485343" y="0"/>
                </a:cubicBezTo>
                <a:cubicBezTo>
                  <a:pt x="701691" y="-32292"/>
                  <a:pt x="864483" y="37157"/>
                  <a:pt x="970687" y="0"/>
                </a:cubicBezTo>
                <a:cubicBezTo>
                  <a:pt x="1076891" y="-37157"/>
                  <a:pt x="1358221" y="56985"/>
                  <a:pt x="1548968" y="0"/>
                </a:cubicBezTo>
                <a:cubicBezTo>
                  <a:pt x="1567572" y="117253"/>
                  <a:pt x="1545652" y="180502"/>
                  <a:pt x="1548968" y="297452"/>
                </a:cubicBezTo>
                <a:cubicBezTo>
                  <a:pt x="1552284" y="414402"/>
                  <a:pt x="1519299" y="479269"/>
                  <a:pt x="1548968" y="607045"/>
                </a:cubicBezTo>
                <a:cubicBezTo>
                  <a:pt x="1367508" y="631982"/>
                  <a:pt x="1209745" y="572967"/>
                  <a:pt x="1032645" y="607045"/>
                </a:cubicBezTo>
                <a:cubicBezTo>
                  <a:pt x="855545" y="641123"/>
                  <a:pt x="774751" y="599481"/>
                  <a:pt x="547302" y="607045"/>
                </a:cubicBezTo>
                <a:cubicBezTo>
                  <a:pt x="319853" y="614609"/>
                  <a:pt x="270830" y="593222"/>
                  <a:pt x="0" y="607045"/>
                </a:cubicBezTo>
                <a:cubicBezTo>
                  <a:pt x="-19485" y="521108"/>
                  <a:pt x="17692" y="433701"/>
                  <a:pt x="0" y="297452"/>
                </a:cubicBezTo>
                <a:cubicBezTo>
                  <a:pt x="-17692" y="161203"/>
                  <a:pt x="16540" y="10751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680663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699;p62">
            <a:extLst>
              <a:ext uri="{FF2B5EF4-FFF2-40B4-BE49-F238E27FC236}">
                <a16:creationId xmlns:a16="http://schemas.microsoft.com/office/drawing/2014/main" id="{58E650B0-4D93-4325-96C5-76607D17ED24}"/>
              </a:ext>
            </a:extLst>
          </p:cNvPr>
          <p:cNvSpPr/>
          <p:nvPr/>
        </p:nvSpPr>
        <p:spPr>
          <a:xfrm>
            <a:off x="4325296" y="5516459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469854 w 1548969"/>
              <a:gd name="connsiteY1" fmla="*/ 0 h 607045"/>
              <a:gd name="connsiteX2" fmla="*/ 939707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97452 h 607045"/>
              <a:gd name="connsiteX5" fmla="*/ 1548968 w 1548969"/>
              <a:gd name="connsiteY5" fmla="*/ 607045 h 607045"/>
              <a:gd name="connsiteX6" fmla="*/ 1079114 w 1548969"/>
              <a:gd name="connsiteY6" fmla="*/ 607045 h 607045"/>
              <a:gd name="connsiteX7" fmla="*/ 593771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138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205242" y="-29798"/>
                  <a:pt x="246806" y="56363"/>
                  <a:pt x="469854" y="0"/>
                </a:cubicBezTo>
                <a:cubicBezTo>
                  <a:pt x="692902" y="-56363"/>
                  <a:pt x="770882" y="36891"/>
                  <a:pt x="939707" y="0"/>
                </a:cubicBezTo>
                <a:cubicBezTo>
                  <a:pt x="1108532" y="-36891"/>
                  <a:pt x="1371953" y="68012"/>
                  <a:pt x="1548968" y="0"/>
                </a:cubicBezTo>
                <a:cubicBezTo>
                  <a:pt x="1576004" y="132137"/>
                  <a:pt x="1535222" y="176864"/>
                  <a:pt x="1548968" y="297452"/>
                </a:cubicBezTo>
                <a:cubicBezTo>
                  <a:pt x="1562714" y="418040"/>
                  <a:pt x="1525918" y="461331"/>
                  <a:pt x="1548968" y="607045"/>
                </a:cubicBezTo>
                <a:cubicBezTo>
                  <a:pt x="1387462" y="624100"/>
                  <a:pt x="1262210" y="551322"/>
                  <a:pt x="1079114" y="607045"/>
                </a:cubicBezTo>
                <a:cubicBezTo>
                  <a:pt x="896018" y="662768"/>
                  <a:pt x="724858" y="580690"/>
                  <a:pt x="593771" y="607045"/>
                </a:cubicBezTo>
                <a:cubicBezTo>
                  <a:pt x="462684" y="633400"/>
                  <a:pt x="189898" y="539513"/>
                  <a:pt x="0" y="607045"/>
                </a:cubicBezTo>
                <a:cubicBezTo>
                  <a:pt x="-27629" y="496938"/>
                  <a:pt x="27425" y="380046"/>
                  <a:pt x="0" y="291382"/>
                </a:cubicBezTo>
                <a:cubicBezTo>
                  <a:pt x="-27425" y="202718"/>
                  <a:pt x="7732" y="77134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31083" y="-6856"/>
                  <a:pt x="271717" y="44924"/>
                  <a:pt x="485343" y="0"/>
                </a:cubicBezTo>
                <a:cubicBezTo>
                  <a:pt x="698969" y="-44924"/>
                  <a:pt x="862953" y="39259"/>
                  <a:pt x="1001666" y="0"/>
                </a:cubicBezTo>
                <a:cubicBezTo>
                  <a:pt x="1140379" y="-39259"/>
                  <a:pt x="1426290" y="36552"/>
                  <a:pt x="1548968" y="0"/>
                </a:cubicBezTo>
                <a:cubicBezTo>
                  <a:pt x="1567187" y="149738"/>
                  <a:pt x="1537002" y="216129"/>
                  <a:pt x="1548968" y="303523"/>
                </a:cubicBezTo>
                <a:cubicBezTo>
                  <a:pt x="1560934" y="390917"/>
                  <a:pt x="1518175" y="455972"/>
                  <a:pt x="1548968" y="607045"/>
                </a:cubicBezTo>
                <a:cubicBezTo>
                  <a:pt x="1386290" y="616365"/>
                  <a:pt x="1223032" y="595853"/>
                  <a:pt x="1048135" y="607045"/>
                </a:cubicBezTo>
                <a:cubicBezTo>
                  <a:pt x="873238" y="618237"/>
                  <a:pt x="636984" y="590240"/>
                  <a:pt x="500833" y="607045"/>
                </a:cubicBezTo>
                <a:cubicBezTo>
                  <a:pt x="364682" y="623850"/>
                  <a:pt x="109902" y="557293"/>
                  <a:pt x="0" y="607045"/>
                </a:cubicBezTo>
                <a:cubicBezTo>
                  <a:pt x="-37537" y="454011"/>
                  <a:pt x="35333" y="437473"/>
                  <a:pt x="0" y="291382"/>
                </a:cubicBezTo>
                <a:cubicBezTo>
                  <a:pt x="-35333" y="145291"/>
                  <a:pt x="7840" y="1237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19419549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700;p62">
            <a:extLst>
              <a:ext uri="{FF2B5EF4-FFF2-40B4-BE49-F238E27FC236}">
                <a16:creationId xmlns:a16="http://schemas.microsoft.com/office/drawing/2014/main" id="{8357F49A-C7F7-4187-8337-894E061DF72E}"/>
              </a:ext>
            </a:extLst>
          </p:cNvPr>
          <p:cNvSpPr/>
          <p:nvPr/>
        </p:nvSpPr>
        <p:spPr>
          <a:xfrm>
            <a:off x="5970001" y="5499834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16323 w 1548969"/>
              <a:gd name="connsiteY1" fmla="*/ 0 h 607045"/>
              <a:gd name="connsiteX2" fmla="*/ 986176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85311 h 607045"/>
              <a:gd name="connsiteX5" fmla="*/ 1548968 w 1548969"/>
              <a:gd name="connsiteY5" fmla="*/ 607045 h 607045"/>
              <a:gd name="connsiteX6" fmla="*/ 1001666 w 1548969"/>
              <a:gd name="connsiteY6" fmla="*/ 607045 h 607045"/>
              <a:gd name="connsiteX7" fmla="*/ 469854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745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25713" y="-39782"/>
                  <a:pt x="282426" y="9764"/>
                  <a:pt x="516323" y="0"/>
                </a:cubicBezTo>
                <a:cubicBezTo>
                  <a:pt x="750220" y="-9764"/>
                  <a:pt x="847060" y="28482"/>
                  <a:pt x="986176" y="0"/>
                </a:cubicBezTo>
                <a:cubicBezTo>
                  <a:pt x="1125292" y="-28482"/>
                  <a:pt x="1366742" y="45271"/>
                  <a:pt x="1548968" y="0"/>
                </a:cubicBezTo>
                <a:cubicBezTo>
                  <a:pt x="1566837" y="103761"/>
                  <a:pt x="1540947" y="178635"/>
                  <a:pt x="1548968" y="285311"/>
                </a:cubicBezTo>
                <a:cubicBezTo>
                  <a:pt x="1556989" y="391987"/>
                  <a:pt x="1542017" y="480174"/>
                  <a:pt x="1548968" y="607045"/>
                </a:cubicBezTo>
                <a:cubicBezTo>
                  <a:pt x="1309852" y="613223"/>
                  <a:pt x="1160500" y="543731"/>
                  <a:pt x="1001666" y="607045"/>
                </a:cubicBezTo>
                <a:cubicBezTo>
                  <a:pt x="842832" y="670359"/>
                  <a:pt x="600537" y="576768"/>
                  <a:pt x="469854" y="607045"/>
                </a:cubicBezTo>
                <a:cubicBezTo>
                  <a:pt x="339171" y="637322"/>
                  <a:pt x="168754" y="583223"/>
                  <a:pt x="0" y="607045"/>
                </a:cubicBezTo>
                <a:cubicBezTo>
                  <a:pt x="-6275" y="483237"/>
                  <a:pt x="32953" y="400306"/>
                  <a:pt x="0" y="297452"/>
                </a:cubicBezTo>
                <a:cubicBezTo>
                  <a:pt x="-32953" y="194598"/>
                  <a:pt x="31341" y="139217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24592" y="-46759"/>
                  <a:pt x="271551" y="40728"/>
                  <a:pt x="516323" y="0"/>
                </a:cubicBezTo>
                <a:cubicBezTo>
                  <a:pt x="761095" y="-40728"/>
                  <a:pt x="820109" y="34048"/>
                  <a:pt x="1048135" y="0"/>
                </a:cubicBezTo>
                <a:cubicBezTo>
                  <a:pt x="1276161" y="-34048"/>
                  <a:pt x="1436512" y="8465"/>
                  <a:pt x="1548968" y="0"/>
                </a:cubicBezTo>
                <a:cubicBezTo>
                  <a:pt x="1570310" y="94098"/>
                  <a:pt x="1536258" y="168846"/>
                  <a:pt x="1548968" y="309593"/>
                </a:cubicBezTo>
                <a:cubicBezTo>
                  <a:pt x="1561678" y="450340"/>
                  <a:pt x="1546326" y="542336"/>
                  <a:pt x="1548968" y="607045"/>
                </a:cubicBezTo>
                <a:cubicBezTo>
                  <a:pt x="1340186" y="615256"/>
                  <a:pt x="1177787" y="580441"/>
                  <a:pt x="1048135" y="607045"/>
                </a:cubicBezTo>
                <a:cubicBezTo>
                  <a:pt x="918483" y="633649"/>
                  <a:pt x="640174" y="550452"/>
                  <a:pt x="531812" y="607045"/>
                </a:cubicBezTo>
                <a:cubicBezTo>
                  <a:pt x="423450" y="663638"/>
                  <a:pt x="144764" y="543760"/>
                  <a:pt x="0" y="607045"/>
                </a:cubicBezTo>
                <a:cubicBezTo>
                  <a:pt x="-32503" y="502588"/>
                  <a:pt x="33835" y="394062"/>
                  <a:pt x="0" y="321734"/>
                </a:cubicBezTo>
                <a:cubicBezTo>
                  <a:pt x="-33835" y="249406"/>
                  <a:pt x="1088" y="9439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3647044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somos</a:t>
            </a:r>
            <a:endParaRPr lang="en-GB"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702;p62">
            <a:extLst>
              <a:ext uri="{FF2B5EF4-FFF2-40B4-BE49-F238E27FC236}">
                <a16:creationId xmlns:a16="http://schemas.microsoft.com/office/drawing/2014/main" id="{9754918A-C536-4E39-B9E0-7DC20FC913D5}"/>
              </a:ext>
            </a:extLst>
          </p:cNvPr>
          <p:cNvSpPr/>
          <p:nvPr/>
        </p:nvSpPr>
        <p:spPr>
          <a:xfrm>
            <a:off x="5158559" y="3878072"/>
            <a:ext cx="1548969" cy="424196"/>
          </a:xfrm>
          <a:custGeom>
            <a:avLst/>
            <a:gdLst>
              <a:gd name="connsiteX0" fmla="*/ 0 w 1548969"/>
              <a:gd name="connsiteY0" fmla="*/ 0 h 424196"/>
              <a:gd name="connsiteX1" fmla="*/ 500833 w 1548969"/>
              <a:gd name="connsiteY1" fmla="*/ 0 h 424196"/>
              <a:gd name="connsiteX2" fmla="*/ 970687 w 1548969"/>
              <a:gd name="connsiteY2" fmla="*/ 0 h 424196"/>
              <a:gd name="connsiteX3" fmla="*/ 1548968 w 1548969"/>
              <a:gd name="connsiteY3" fmla="*/ 0 h 424196"/>
              <a:gd name="connsiteX4" fmla="*/ 1548968 w 1548969"/>
              <a:gd name="connsiteY4" fmla="*/ 424196 h 424196"/>
              <a:gd name="connsiteX5" fmla="*/ 1032645 w 1548969"/>
              <a:gd name="connsiteY5" fmla="*/ 424196 h 424196"/>
              <a:gd name="connsiteX6" fmla="*/ 562792 w 1548969"/>
              <a:gd name="connsiteY6" fmla="*/ 424196 h 424196"/>
              <a:gd name="connsiteX7" fmla="*/ 0 w 1548969"/>
              <a:gd name="connsiteY7" fmla="*/ 424196 h 424196"/>
              <a:gd name="connsiteX8" fmla="*/ 0 w 1548969"/>
              <a:gd name="connsiteY8" fmla="*/ 0 h 4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424196" fill="none" extrusionOk="0">
                <a:moveTo>
                  <a:pt x="0" y="0"/>
                </a:moveTo>
                <a:cubicBezTo>
                  <a:pt x="201325" y="-42820"/>
                  <a:pt x="260603" y="16594"/>
                  <a:pt x="500833" y="0"/>
                </a:cubicBezTo>
                <a:cubicBezTo>
                  <a:pt x="741063" y="-16594"/>
                  <a:pt x="859577" y="51601"/>
                  <a:pt x="970687" y="0"/>
                </a:cubicBezTo>
                <a:cubicBezTo>
                  <a:pt x="1081797" y="-51601"/>
                  <a:pt x="1394921" y="54343"/>
                  <a:pt x="1548968" y="0"/>
                </a:cubicBezTo>
                <a:cubicBezTo>
                  <a:pt x="1591391" y="86488"/>
                  <a:pt x="1533176" y="212867"/>
                  <a:pt x="1548968" y="424196"/>
                </a:cubicBezTo>
                <a:cubicBezTo>
                  <a:pt x="1419671" y="473158"/>
                  <a:pt x="1204832" y="419960"/>
                  <a:pt x="1032645" y="424196"/>
                </a:cubicBezTo>
                <a:cubicBezTo>
                  <a:pt x="860458" y="428432"/>
                  <a:pt x="760907" y="400817"/>
                  <a:pt x="562792" y="424196"/>
                </a:cubicBezTo>
                <a:cubicBezTo>
                  <a:pt x="364677" y="447575"/>
                  <a:pt x="263058" y="411427"/>
                  <a:pt x="0" y="424196"/>
                </a:cubicBezTo>
                <a:cubicBezTo>
                  <a:pt x="-22511" y="227244"/>
                  <a:pt x="647" y="201506"/>
                  <a:pt x="0" y="0"/>
                </a:cubicBezTo>
                <a:close/>
              </a:path>
              <a:path w="1548969" h="424196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63520" y="139274"/>
                  <a:pt x="1501373" y="234612"/>
                  <a:pt x="1548968" y="424196"/>
                </a:cubicBezTo>
                <a:cubicBezTo>
                  <a:pt x="1432314" y="460444"/>
                  <a:pt x="1173522" y="408875"/>
                  <a:pt x="1079114" y="424196"/>
                </a:cubicBezTo>
                <a:cubicBezTo>
                  <a:pt x="984706" y="439517"/>
                  <a:pt x="772230" y="422858"/>
                  <a:pt x="578281" y="424196"/>
                </a:cubicBezTo>
                <a:cubicBezTo>
                  <a:pt x="384332" y="425534"/>
                  <a:pt x="243260" y="363357"/>
                  <a:pt x="0" y="424196"/>
                </a:cubicBezTo>
                <a:cubicBezTo>
                  <a:pt x="-2398" y="247440"/>
                  <a:pt x="11080" y="17994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pero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703;p62">
            <a:extLst>
              <a:ext uri="{FF2B5EF4-FFF2-40B4-BE49-F238E27FC236}">
                <a16:creationId xmlns:a16="http://schemas.microsoft.com/office/drawing/2014/main" id="{6121D42F-9192-4237-B337-D86E70802C5C}"/>
              </a:ext>
            </a:extLst>
          </p:cNvPr>
          <p:cNvSpPr/>
          <p:nvPr/>
        </p:nvSpPr>
        <p:spPr>
          <a:xfrm>
            <a:off x="6803264" y="3878072"/>
            <a:ext cx="1548969" cy="424196"/>
          </a:xfrm>
          <a:custGeom>
            <a:avLst/>
            <a:gdLst>
              <a:gd name="connsiteX0" fmla="*/ 0 w 1548969"/>
              <a:gd name="connsiteY0" fmla="*/ 0 h 424196"/>
              <a:gd name="connsiteX1" fmla="*/ 531812 w 1548969"/>
              <a:gd name="connsiteY1" fmla="*/ 0 h 424196"/>
              <a:gd name="connsiteX2" fmla="*/ 1001666 w 1548969"/>
              <a:gd name="connsiteY2" fmla="*/ 0 h 424196"/>
              <a:gd name="connsiteX3" fmla="*/ 1548968 w 1548969"/>
              <a:gd name="connsiteY3" fmla="*/ 0 h 424196"/>
              <a:gd name="connsiteX4" fmla="*/ 1548968 w 1548969"/>
              <a:gd name="connsiteY4" fmla="*/ 424196 h 424196"/>
              <a:gd name="connsiteX5" fmla="*/ 1032645 w 1548969"/>
              <a:gd name="connsiteY5" fmla="*/ 424196 h 424196"/>
              <a:gd name="connsiteX6" fmla="*/ 547302 w 1548969"/>
              <a:gd name="connsiteY6" fmla="*/ 424196 h 424196"/>
              <a:gd name="connsiteX7" fmla="*/ 0 w 1548969"/>
              <a:gd name="connsiteY7" fmla="*/ 424196 h 424196"/>
              <a:gd name="connsiteX8" fmla="*/ 0 w 1548969"/>
              <a:gd name="connsiteY8" fmla="*/ 0 h 4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424196" fill="none" extrusionOk="0">
                <a:moveTo>
                  <a:pt x="0" y="0"/>
                </a:moveTo>
                <a:cubicBezTo>
                  <a:pt x="201480" y="-11044"/>
                  <a:pt x="317408" y="27252"/>
                  <a:pt x="531812" y="0"/>
                </a:cubicBezTo>
                <a:cubicBezTo>
                  <a:pt x="746216" y="-27252"/>
                  <a:pt x="783167" y="22558"/>
                  <a:pt x="1001666" y="0"/>
                </a:cubicBezTo>
                <a:cubicBezTo>
                  <a:pt x="1220165" y="-22558"/>
                  <a:pt x="1290324" y="20687"/>
                  <a:pt x="1548968" y="0"/>
                </a:cubicBezTo>
                <a:cubicBezTo>
                  <a:pt x="1557180" y="156343"/>
                  <a:pt x="1507926" y="319122"/>
                  <a:pt x="1548968" y="424196"/>
                </a:cubicBezTo>
                <a:cubicBezTo>
                  <a:pt x="1326189" y="446695"/>
                  <a:pt x="1198281" y="399107"/>
                  <a:pt x="1032645" y="424196"/>
                </a:cubicBezTo>
                <a:cubicBezTo>
                  <a:pt x="867009" y="449285"/>
                  <a:pt x="756437" y="389911"/>
                  <a:pt x="547302" y="424196"/>
                </a:cubicBezTo>
                <a:cubicBezTo>
                  <a:pt x="338167" y="458481"/>
                  <a:pt x="196077" y="383234"/>
                  <a:pt x="0" y="424196"/>
                </a:cubicBezTo>
                <a:cubicBezTo>
                  <a:pt x="-38962" y="224544"/>
                  <a:pt x="43599" y="111329"/>
                  <a:pt x="0" y="0"/>
                </a:cubicBezTo>
                <a:close/>
              </a:path>
              <a:path w="1548969" h="424196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99807" y="110933"/>
                  <a:pt x="1516496" y="263212"/>
                  <a:pt x="1548968" y="424196"/>
                </a:cubicBezTo>
                <a:cubicBezTo>
                  <a:pt x="1333594" y="441226"/>
                  <a:pt x="1287653" y="377729"/>
                  <a:pt x="1063625" y="424196"/>
                </a:cubicBezTo>
                <a:cubicBezTo>
                  <a:pt x="839597" y="470663"/>
                  <a:pt x="757897" y="380385"/>
                  <a:pt x="547302" y="424196"/>
                </a:cubicBezTo>
                <a:cubicBezTo>
                  <a:pt x="336707" y="468007"/>
                  <a:pt x="154543" y="374806"/>
                  <a:pt x="0" y="424196"/>
                </a:cubicBezTo>
                <a:cubicBezTo>
                  <a:pt x="-8637" y="338643"/>
                  <a:pt x="4217" y="14790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y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702;p62">
            <a:extLst>
              <a:ext uri="{FF2B5EF4-FFF2-40B4-BE49-F238E27FC236}">
                <a16:creationId xmlns:a16="http://schemas.microsoft.com/office/drawing/2014/main" id="{17F5FA1D-D179-469A-B98C-78942F7C7C27}"/>
              </a:ext>
            </a:extLst>
          </p:cNvPr>
          <p:cNvSpPr/>
          <p:nvPr/>
        </p:nvSpPr>
        <p:spPr>
          <a:xfrm>
            <a:off x="8447969" y="3893959"/>
            <a:ext cx="1548969" cy="424196"/>
          </a:xfrm>
          <a:custGeom>
            <a:avLst/>
            <a:gdLst>
              <a:gd name="connsiteX0" fmla="*/ 0 w 1548969"/>
              <a:gd name="connsiteY0" fmla="*/ 0 h 424196"/>
              <a:gd name="connsiteX1" fmla="*/ 500833 w 1548969"/>
              <a:gd name="connsiteY1" fmla="*/ 0 h 424196"/>
              <a:gd name="connsiteX2" fmla="*/ 1048135 w 1548969"/>
              <a:gd name="connsiteY2" fmla="*/ 0 h 424196"/>
              <a:gd name="connsiteX3" fmla="*/ 1548968 w 1548969"/>
              <a:gd name="connsiteY3" fmla="*/ 0 h 424196"/>
              <a:gd name="connsiteX4" fmla="*/ 1548968 w 1548969"/>
              <a:gd name="connsiteY4" fmla="*/ 424196 h 424196"/>
              <a:gd name="connsiteX5" fmla="*/ 1079114 w 1548969"/>
              <a:gd name="connsiteY5" fmla="*/ 424196 h 424196"/>
              <a:gd name="connsiteX6" fmla="*/ 609261 w 1548969"/>
              <a:gd name="connsiteY6" fmla="*/ 424196 h 424196"/>
              <a:gd name="connsiteX7" fmla="*/ 0 w 1548969"/>
              <a:gd name="connsiteY7" fmla="*/ 424196 h 424196"/>
              <a:gd name="connsiteX8" fmla="*/ 0 w 1548969"/>
              <a:gd name="connsiteY8" fmla="*/ 0 h 4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424196" fill="none" extrusionOk="0">
                <a:moveTo>
                  <a:pt x="0" y="0"/>
                </a:moveTo>
                <a:cubicBezTo>
                  <a:pt x="179100" y="-19204"/>
                  <a:pt x="314616" y="33141"/>
                  <a:pt x="500833" y="0"/>
                </a:cubicBezTo>
                <a:cubicBezTo>
                  <a:pt x="687050" y="-33141"/>
                  <a:pt x="821918" y="22051"/>
                  <a:pt x="1048135" y="0"/>
                </a:cubicBezTo>
                <a:cubicBezTo>
                  <a:pt x="1274352" y="-22051"/>
                  <a:pt x="1304544" y="10206"/>
                  <a:pt x="1548968" y="0"/>
                </a:cubicBezTo>
                <a:cubicBezTo>
                  <a:pt x="1587170" y="115204"/>
                  <a:pt x="1536758" y="261375"/>
                  <a:pt x="1548968" y="424196"/>
                </a:cubicBezTo>
                <a:cubicBezTo>
                  <a:pt x="1361996" y="451850"/>
                  <a:pt x="1236072" y="377014"/>
                  <a:pt x="1079114" y="424196"/>
                </a:cubicBezTo>
                <a:cubicBezTo>
                  <a:pt x="922156" y="471378"/>
                  <a:pt x="771541" y="393179"/>
                  <a:pt x="609261" y="424196"/>
                </a:cubicBezTo>
                <a:cubicBezTo>
                  <a:pt x="446981" y="455213"/>
                  <a:pt x="166907" y="372856"/>
                  <a:pt x="0" y="424196"/>
                </a:cubicBezTo>
                <a:cubicBezTo>
                  <a:pt x="-30454" y="314957"/>
                  <a:pt x="7911" y="153666"/>
                  <a:pt x="0" y="0"/>
                </a:cubicBezTo>
                <a:close/>
              </a:path>
              <a:path w="1548969" h="424196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90799" y="99437"/>
                  <a:pt x="1522219" y="325781"/>
                  <a:pt x="1548968" y="424196"/>
                </a:cubicBezTo>
                <a:cubicBezTo>
                  <a:pt x="1431065" y="479553"/>
                  <a:pt x="1304525" y="393716"/>
                  <a:pt x="1063625" y="424196"/>
                </a:cubicBezTo>
                <a:cubicBezTo>
                  <a:pt x="822725" y="454676"/>
                  <a:pt x="797743" y="411048"/>
                  <a:pt x="547302" y="424196"/>
                </a:cubicBezTo>
                <a:cubicBezTo>
                  <a:pt x="296861" y="437344"/>
                  <a:pt x="244446" y="391792"/>
                  <a:pt x="0" y="424196"/>
                </a:cubicBezTo>
                <a:cubicBezTo>
                  <a:pt x="-22873" y="238894"/>
                  <a:pt x="19153" y="1265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también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702;p62">
            <a:extLst>
              <a:ext uri="{FF2B5EF4-FFF2-40B4-BE49-F238E27FC236}">
                <a16:creationId xmlns:a16="http://schemas.microsoft.com/office/drawing/2014/main" id="{8F203677-702A-44A5-AF21-95E25AFFE45A}"/>
              </a:ext>
            </a:extLst>
          </p:cNvPr>
          <p:cNvSpPr/>
          <p:nvPr/>
        </p:nvSpPr>
        <p:spPr>
          <a:xfrm>
            <a:off x="4325296" y="4348971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16323 w 1548969"/>
              <a:gd name="connsiteY1" fmla="*/ 0 h 607045"/>
              <a:gd name="connsiteX2" fmla="*/ 1063625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303523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485343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745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75431" y="117385"/>
                  <a:pt x="1518979" y="175459"/>
                  <a:pt x="1548968" y="303523"/>
                </a:cubicBezTo>
                <a:cubicBezTo>
                  <a:pt x="1578957" y="431587"/>
                  <a:pt x="1536321" y="497463"/>
                  <a:pt x="1548968" y="607045"/>
                </a:cubicBezTo>
                <a:cubicBezTo>
                  <a:pt x="1306249" y="651228"/>
                  <a:pt x="1225548" y="551717"/>
                  <a:pt x="1032645" y="607045"/>
                </a:cubicBezTo>
                <a:cubicBezTo>
                  <a:pt x="839742" y="662373"/>
                  <a:pt x="696996" y="581329"/>
                  <a:pt x="485343" y="607045"/>
                </a:cubicBezTo>
                <a:cubicBezTo>
                  <a:pt x="273690" y="632761"/>
                  <a:pt x="143664" y="555215"/>
                  <a:pt x="0" y="607045"/>
                </a:cubicBezTo>
                <a:cubicBezTo>
                  <a:pt x="-9946" y="455638"/>
                  <a:pt x="29076" y="386806"/>
                  <a:pt x="0" y="297452"/>
                </a:cubicBezTo>
                <a:cubicBezTo>
                  <a:pt x="-29076" y="208098"/>
                  <a:pt x="17763" y="130724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59130" y="110331"/>
                  <a:pt x="1536744" y="194513"/>
                  <a:pt x="1548968" y="297452"/>
                </a:cubicBezTo>
                <a:cubicBezTo>
                  <a:pt x="1561192" y="400391"/>
                  <a:pt x="1548634" y="530703"/>
                  <a:pt x="1548968" y="607045"/>
                </a:cubicBezTo>
                <a:cubicBezTo>
                  <a:pt x="1325376" y="621491"/>
                  <a:pt x="1253417" y="555916"/>
                  <a:pt x="1001666" y="607045"/>
                </a:cubicBezTo>
                <a:cubicBezTo>
                  <a:pt x="749915" y="658174"/>
                  <a:pt x="649438" y="580123"/>
                  <a:pt x="454364" y="607045"/>
                </a:cubicBezTo>
                <a:cubicBezTo>
                  <a:pt x="259290" y="633967"/>
                  <a:pt x="106611" y="576880"/>
                  <a:pt x="0" y="607045"/>
                </a:cubicBezTo>
                <a:cubicBezTo>
                  <a:pt x="-12912" y="510866"/>
                  <a:pt x="13122" y="441311"/>
                  <a:pt x="0" y="297452"/>
                </a:cubicBezTo>
                <a:cubicBezTo>
                  <a:pt x="-13122" y="153593"/>
                  <a:pt x="15546" y="7438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amable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703;p62">
            <a:extLst>
              <a:ext uri="{FF2B5EF4-FFF2-40B4-BE49-F238E27FC236}">
                <a16:creationId xmlns:a16="http://schemas.microsoft.com/office/drawing/2014/main" id="{C4AF8E3A-0C10-4371-939F-EC6F869A8168}"/>
              </a:ext>
            </a:extLst>
          </p:cNvPr>
          <p:cNvSpPr/>
          <p:nvPr/>
        </p:nvSpPr>
        <p:spPr>
          <a:xfrm>
            <a:off x="5970001" y="4348971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31812 w 1548969"/>
              <a:gd name="connsiteY1" fmla="*/ 0 h 607045"/>
              <a:gd name="connsiteX2" fmla="*/ 1032645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91382 h 607045"/>
              <a:gd name="connsiteX5" fmla="*/ 1548968 w 1548969"/>
              <a:gd name="connsiteY5" fmla="*/ 607045 h 607045"/>
              <a:gd name="connsiteX6" fmla="*/ 1001666 w 1548969"/>
              <a:gd name="connsiteY6" fmla="*/ 607045 h 607045"/>
              <a:gd name="connsiteX7" fmla="*/ 531812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303523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49647" y="120419"/>
                  <a:pt x="1515926" y="201740"/>
                  <a:pt x="1548968" y="291382"/>
                </a:cubicBezTo>
                <a:cubicBezTo>
                  <a:pt x="1582010" y="381024"/>
                  <a:pt x="1529770" y="533638"/>
                  <a:pt x="1548968" y="607045"/>
                </a:cubicBezTo>
                <a:cubicBezTo>
                  <a:pt x="1401068" y="660038"/>
                  <a:pt x="1254872" y="600861"/>
                  <a:pt x="1001666" y="607045"/>
                </a:cubicBezTo>
                <a:cubicBezTo>
                  <a:pt x="748460" y="613229"/>
                  <a:pt x="674882" y="604758"/>
                  <a:pt x="531812" y="607045"/>
                </a:cubicBezTo>
                <a:cubicBezTo>
                  <a:pt x="388742" y="609332"/>
                  <a:pt x="133268" y="573494"/>
                  <a:pt x="0" y="607045"/>
                </a:cubicBezTo>
                <a:cubicBezTo>
                  <a:pt x="-34652" y="499105"/>
                  <a:pt x="28589" y="394439"/>
                  <a:pt x="0" y="303523"/>
                </a:cubicBezTo>
                <a:cubicBezTo>
                  <a:pt x="-28589" y="212607"/>
                  <a:pt x="32087" y="77736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75760" y="75575"/>
                  <a:pt x="1541900" y="149967"/>
                  <a:pt x="1548968" y="285311"/>
                </a:cubicBezTo>
                <a:cubicBezTo>
                  <a:pt x="1556036" y="420655"/>
                  <a:pt x="1547093" y="466741"/>
                  <a:pt x="1548968" y="607045"/>
                </a:cubicBezTo>
                <a:cubicBezTo>
                  <a:pt x="1415351" y="631424"/>
                  <a:pt x="1117425" y="603750"/>
                  <a:pt x="1001666" y="607045"/>
                </a:cubicBezTo>
                <a:cubicBezTo>
                  <a:pt x="885907" y="610340"/>
                  <a:pt x="689089" y="560150"/>
                  <a:pt x="485343" y="607045"/>
                </a:cubicBezTo>
                <a:cubicBezTo>
                  <a:pt x="281597" y="653940"/>
                  <a:pt x="240502" y="576113"/>
                  <a:pt x="0" y="607045"/>
                </a:cubicBezTo>
                <a:cubicBezTo>
                  <a:pt x="-7921" y="522340"/>
                  <a:pt x="14774" y="391291"/>
                  <a:pt x="0" y="297452"/>
                </a:cubicBezTo>
                <a:cubicBezTo>
                  <a:pt x="-14774" y="203613"/>
                  <a:pt x="34938" y="8108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amables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702;p62">
            <a:extLst>
              <a:ext uri="{FF2B5EF4-FFF2-40B4-BE49-F238E27FC236}">
                <a16:creationId xmlns:a16="http://schemas.microsoft.com/office/drawing/2014/main" id="{33E8634A-0343-4169-941C-DBD5B777119A}"/>
              </a:ext>
            </a:extLst>
          </p:cNvPr>
          <p:cNvSpPr/>
          <p:nvPr/>
        </p:nvSpPr>
        <p:spPr>
          <a:xfrm>
            <a:off x="7614706" y="4364858"/>
            <a:ext cx="1666314" cy="607045"/>
          </a:xfrm>
          <a:custGeom>
            <a:avLst/>
            <a:gdLst>
              <a:gd name="connsiteX0" fmla="*/ 0 w 1666314"/>
              <a:gd name="connsiteY0" fmla="*/ 0 h 607045"/>
              <a:gd name="connsiteX1" fmla="*/ 522112 w 1666314"/>
              <a:gd name="connsiteY1" fmla="*/ 0 h 607045"/>
              <a:gd name="connsiteX2" fmla="*/ 1077550 w 1666314"/>
              <a:gd name="connsiteY2" fmla="*/ 0 h 607045"/>
              <a:gd name="connsiteX3" fmla="*/ 1666314 w 1666314"/>
              <a:gd name="connsiteY3" fmla="*/ 0 h 607045"/>
              <a:gd name="connsiteX4" fmla="*/ 1666314 w 1666314"/>
              <a:gd name="connsiteY4" fmla="*/ 285311 h 607045"/>
              <a:gd name="connsiteX5" fmla="*/ 1666314 w 1666314"/>
              <a:gd name="connsiteY5" fmla="*/ 607045 h 607045"/>
              <a:gd name="connsiteX6" fmla="*/ 1094213 w 1666314"/>
              <a:gd name="connsiteY6" fmla="*/ 607045 h 607045"/>
              <a:gd name="connsiteX7" fmla="*/ 555438 w 1666314"/>
              <a:gd name="connsiteY7" fmla="*/ 607045 h 607045"/>
              <a:gd name="connsiteX8" fmla="*/ 0 w 1666314"/>
              <a:gd name="connsiteY8" fmla="*/ 607045 h 607045"/>
              <a:gd name="connsiteX9" fmla="*/ 0 w 1666314"/>
              <a:gd name="connsiteY9" fmla="*/ 321734 h 607045"/>
              <a:gd name="connsiteX10" fmla="*/ 0 w 1666314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314" h="607045" fill="none" extrusionOk="0">
                <a:moveTo>
                  <a:pt x="0" y="0"/>
                </a:moveTo>
                <a:cubicBezTo>
                  <a:pt x="116403" y="-7926"/>
                  <a:pt x="378390" y="19826"/>
                  <a:pt x="522112" y="0"/>
                </a:cubicBezTo>
                <a:cubicBezTo>
                  <a:pt x="665834" y="-19826"/>
                  <a:pt x="838844" y="57720"/>
                  <a:pt x="1077550" y="0"/>
                </a:cubicBezTo>
                <a:cubicBezTo>
                  <a:pt x="1316256" y="-57720"/>
                  <a:pt x="1466044" y="11623"/>
                  <a:pt x="1666314" y="0"/>
                </a:cubicBezTo>
                <a:cubicBezTo>
                  <a:pt x="1673960" y="110309"/>
                  <a:pt x="1649421" y="144455"/>
                  <a:pt x="1666314" y="285311"/>
                </a:cubicBezTo>
                <a:cubicBezTo>
                  <a:pt x="1683207" y="426167"/>
                  <a:pt x="1655896" y="501101"/>
                  <a:pt x="1666314" y="607045"/>
                </a:cubicBezTo>
                <a:cubicBezTo>
                  <a:pt x="1500782" y="664026"/>
                  <a:pt x="1243145" y="602978"/>
                  <a:pt x="1094213" y="607045"/>
                </a:cubicBezTo>
                <a:cubicBezTo>
                  <a:pt x="945281" y="611112"/>
                  <a:pt x="783846" y="592910"/>
                  <a:pt x="555438" y="607045"/>
                </a:cubicBezTo>
                <a:cubicBezTo>
                  <a:pt x="327031" y="621180"/>
                  <a:pt x="227460" y="578810"/>
                  <a:pt x="0" y="607045"/>
                </a:cubicBezTo>
                <a:cubicBezTo>
                  <a:pt x="-22526" y="514465"/>
                  <a:pt x="6718" y="416530"/>
                  <a:pt x="0" y="321734"/>
                </a:cubicBezTo>
                <a:cubicBezTo>
                  <a:pt x="-6718" y="226938"/>
                  <a:pt x="24725" y="76718"/>
                  <a:pt x="0" y="0"/>
                </a:cubicBezTo>
                <a:close/>
              </a:path>
              <a:path w="1666314" h="607045" stroke="0" extrusionOk="0">
                <a:moveTo>
                  <a:pt x="0" y="0"/>
                </a:moveTo>
                <a:cubicBezTo>
                  <a:pt x="162644" y="-48564"/>
                  <a:pt x="418005" y="38280"/>
                  <a:pt x="572101" y="0"/>
                </a:cubicBezTo>
                <a:cubicBezTo>
                  <a:pt x="726197" y="-38280"/>
                  <a:pt x="899229" y="42915"/>
                  <a:pt x="1127539" y="0"/>
                </a:cubicBezTo>
                <a:cubicBezTo>
                  <a:pt x="1355849" y="-42915"/>
                  <a:pt x="1529764" y="57123"/>
                  <a:pt x="1666314" y="0"/>
                </a:cubicBezTo>
                <a:cubicBezTo>
                  <a:pt x="1690728" y="142904"/>
                  <a:pt x="1632562" y="203798"/>
                  <a:pt x="1666314" y="303523"/>
                </a:cubicBezTo>
                <a:cubicBezTo>
                  <a:pt x="1700066" y="403248"/>
                  <a:pt x="1657592" y="505053"/>
                  <a:pt x="1666314" y="607045"/>
                </a:cubicBezTo>
                <a:cubicBezTo>
                  <a:pt x="1516618" y="629734"/>
                  <a:pt x="1225183" y="585697"/>
                  <a:pt x="1094213" y="607045"/>
                </a:cubicBezTo>
                <a:cubicBezTo>
                  <a:pt x="963243" y="628393"/>
                  <a:pt x="717443" y="579663"/>
                  <a:pt x="588764" y="607045"/>
                </a:cubicBezTo>
                <a:cubicBezTo>
                  <a:pt x="460085" y="634427"/>
                  <a:pt x="213859" y="537590"/>
                  <a:pt x="0" y="607045"/>
                </a:cubicBezTo>
                <a:cubicBezTo>
                  <a:pt x="-26869" y="471826"/>
                  <a:pt x="24943" y="449023"/>
                  <a:pt x="0" y="291382"/>
                </a:cubicBezTo>
                <a:cubicBezTo>
                  <a:pt x="-24943" y="133741"/>
                  <a:pt x="2756" y="11035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contentos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702;p62">
            <a:extLst>
              <a:ext uri="{FF2B5EF4-FFF2-40B4-BE49-F238E27FC236}">
                <a16:creationId xmlns:a16="http://schemas.microsoft.com/office/drawing/2014/main" id="{850DABC3-21A8-4715-A7FF-BA02F77FACBE}"/>
              </a:ext>
            </a:extLst>
          </p:cNvPr>
          <p:cNvSpPr/>
          <p:nvPr/>
        </p:nvSpPr>
        <p:spPr>
          <a:xfrm>
            <a:off x="9232403" y="4362611"/>
            <a:ext cx="1863931" cy="607045"/>
          </a:xfrm>
          <a:custGeom>
            <a:avLst/>
            <a:gdLst>
              <a:gd name="connsiteX0" fmla="*/ 0 w 1863931"/>
              <a:gd name="connsiteY0" fmla="*/ 0 h 607045"/>
              <a:gd name="connsiteX1" fmla="*/ 503261 w 1863931"/>
              <a:gd name="connsiteY1" fmla="*/ 0 h 607045"/>
              <a:gd name="connsiteX2" fmla="*/ 913326 w 1863931"/>
              <a:gd name="connsiteY2" fmla="*/ 0 h 607045"/>
              <a:gd name="connsiteX3" fmla="*/ 1379309 w 1863931"/>
              <a:gd name="connsiteY3" fmla="*/ 0 h 607045"/>
              <a:gd name="connsiteX4" fmla="*/ 1863931 w 1863931"/>
              <a:gd name="connsiteY4" fmla="*/ 0 h 607045"/>
              <a:gd name="connsiteX5" fmla="*/ 1863931 w 1863931"/>
              <a:gd name="connsiteY5" fmla="*/ 291382 h 607045"/>
              <a:gd name="connsiteX6" fmla="*/ 1863931 w 1863931"/>
              <a:gd name="connsiteY6" fmla="*/ 607045 h 607045"/>
              <a:gd name="connsiteX7" fmla="*/ 1360670 w 1863931"/>
              <a:gd name="connsiteY7" fmla="*/ 607045 h 607045"/>
              <a:gd name="connsiteX8" fmla="*/ 950605 w 1863931"/>
              <a:gd name="connsiteY8" fmla="*/ 607045 h 607045"/>
              <a:gd name="connsiteX9" fmla="*/ 503261 w 1863931"/>
              <a:gd name="connsiteY9" fmla="*/ 607045 h 607045"/>
              <a:gd name="connsiteX10" fmla="*/ 0 w 1863931"/>
              <a:gd name="connsiteY10" fmla="*/ 607045 h 607045"/>
              <a:gd name="connsiteX11" fmla="*/ 0 w 1863931"/>
              <a:gd name="connsiteY11" fmla="*/ 321734 h 607045"/>
              <a:gd name="connsiteX12" fmla="*/ 0 w 1863931"/>
              <a:gd name="connsiteY12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3931" h="607045" fill="none" extrusionOk="0">
                <a:moveTo>
                  <a:pt x="0" y="0"/>
                </a:moveTo>
                <a:cubicBezTo>
                  <a:pt x="194666" y="-47896"/>
                  <a:pt x="377465" y="16998"/>
                  <a:pt x="503261" y="0"/>
                </a:cubicBezTo>
                <a:cubicBezTo>
                  <a:pt x="629057" y="-16998"/>
                  <a:pt x="726925" y="2520"/>
                  <a:pt x="913326" y="0"/>
                </a:cubicBezTo>
                <a:cubicBezTo>
                  <a:pt x="1099728" y="-2520"/>
                  <a:pt x="1210324" y="42133"/>
                  <a:pt x="1379309" y="0"/>
                </a:cubicBezTo>
                <a:cubicBezTo>
                  <a:pt x="1548294" y="-42133"/>
                  <a:pt x="1639616" y="29852"/>
                  <a:pt x="1863931" y="0"/>
                </a:cubicBezTo>
                <a:cubicBezTo>
                  <a:pt x="1869962" y="140029"/>
                  <a:pt x="1838904" y="149141"/>
                  <a:pt x="1863931" y="291382"/>
                </a:cubicBezTo>
                <a:cubicBezTo>
                  <a:pt x="1888958" y="433623"/>
                  <a:pt x="1843862" y="467443"/>
                  <a:pt x="1863931" y="607045"/>
                </a:cubicBezTo>
                <a:cubicBezTo>
                  <a:pt x="1660031" y="624429"/>
                  <a:pt x="1603340" y="548143"/>
                  <a:pt x="1360670" y="607045"/>
                </a:cubicBezTo>
                <a:cubicBezTo>
                  <a:pt x="1118000" y="665947"/>
                  <a:pt x="1042263" y="588502"/>
                  <a:pt x="950605" y="607045"/>
                </a:cubicBezTo>
                <a:cubicBezTo>
                  <a:pt x="858947" y="625588"/>
                  <a:pt x="663390" y="564863"/>
                  <a:pt x="503261" y="607045"/>
                </a:cubicBezTo>
                <a:cubicBezTo>
                  <a:pt x="343132" y="649227"/>
                  <a:pt x="244547" y="558540"/>
                  <a:pt x="0" y="607045"/>
                </a:cubicBezTo>
                <a:cubicBezTo>
                  <a:pt x="-22617" y="534892"/>
                  <a:pt x="4381" y="405255"/>
                  <a:pt x="0" y="321734"/>
                </a:cubicBezTo>
                <a:cubicBezTo>
                  <a:pt x="-4381" y="238213"/>
                  <a:pt x="37068" y="137820"/>
                  <a:pt x="0" y="0"/>
                </a:cubicBezTo>
                <a:close/>
              </a:path>
              <a:path w="1863931" h="607045" stroke="0" extrusionOk="0">
                <a:moveTo>
                  <a:pt x="0" y="0"/>
                </a:moveTo>
                <a:cubicBezTo>
                  <a:pt x="185941" y="-24525"/>
                  <a:pt x="335680" y="17478"/>
                  <a:pt x="484622" y="0"/>
                </a:cubicBezTo>
                <a:cubicBezTo>
                  <a:pt x="633564" y="-17478"/>
                  <a:pt x="747110" y="23575"/>
                  <a:pt x="950605" y="0"/>
                </a:cubicBezTo>
                <a:cubicBezTo>
                  <a:pt x="1154100" y="-23575"/>
                  <a:pt x="1210008" y="22007"/>
                  <a:pt x="1453866" y="0"/>
                </a:cubicBezTo>
                <a:cubicBezTo>
                  <a:pt x="1697724" y="-22007"/>
                  <a:pt x="1722499" y="30857"/>
                  <a:pt x="1863931" y="0"/>
                </a:cubicBezTo>
                <a:cubicBezTo>
                  <a:pt x="1871515" y="84683"/>
                  <a:pt x="1855256" y="199114"/>
                  <a:pt x="1863931" y="303523"/>
                </a:cubicBezTo>
                <a:cubicBezTo>
                  <a:pt x="1872606" y="407932"/>
                  <a:pt x="1829274" y="492567"/>
                  <a:pt x="1863931" y="607045"/>
                </a:cubicBezTo>
                <a:cubicBezTo>
                  <a:pt x="1743770" y="611630"/>
                  <a:pt x="1597927" y="562032"/>
                  <a:pt x="1416588" y="607045"/>
                </a:cubicBezTo>
                <a:cubicBezTo>
                  <a:pt x="1235249" y="652058"/>
                  <a:pt x="1158754" y="577679"/>
                  <a:pt x="1006523" y="607045"/>
                </a:cubicBezTo>
                <a:cubicBezTo>
                  <a:pt x="854293" y="636411"/>
                  <a:pt x="626052" y="592196"/>
                  <a:pt x="503261" y="607045"/>
                </a:cubicBezTo>
                <a:cubicBezTo>
                  <a:pt x="380470" y="621894"/>
                  <a:pt x="111179" y="570161"/>
                  <a:pt x="0" y="607045"/>
                </a:cubicBezTo>
                <a:cubicBezTo>
                  <a:pt x="-35599" y="481192"/>
                  <a:pt x="7888" y="420251"/>
                  <a:pt x="0" y="297452"/>
                </a:cubicBezTo>
                <a:cubicBezTo>
                  <a:pt x="-7888" y="174653"/>
                  <a:pt x="21283" y="1431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contentas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702;p62">
            <a:extLst>
              <a:ext uri="{FF2B5EF4-FFF2-40B4-BE49-F238E27FC236}">
                <a16:creationId xmlns:a16="http://schemas.microsoft.com/office/drawing/2014/main" id="{53515B6E-3977-462F-A639-A66B06464CBE}"/>
              </a:ext>
            </a:extLst>
          </p:cNvPr>
          <p:cNvSpPr/>
          <p:nvPr/>
        </p:nvSpPr>
        <p:spPr>
          <a:xfrm>
            <a:off x="5016108" y="5016913"/>
            <a:ext cx="1548969" cy="424196"/>
          </a:xfrm>
          <a:custGeom>
            <a:avLst/>
            <a:gdLst>
              <a:gd name="connsiteX0" fmla="*/ 0 w 1548969"/>
              <a:gd name="connsiteY0" fmla="*/ 0 h 424196"/>
              <a:gd name="connsiteX1" fmla="*/ 500833 w 1548969"/>
              <a:gd name="connsiteY1" fmla="*/ 0 h 424196"/>
              <a:gd name="connsiteX2" fmla="*/ 970687 w 1548969"/>
              <a:gd name="connsiteY2" fmla="*/ 0 h 424196"/>
              <a:gd name="connsiteX3" fmla="*/ 1548968 w 1548969"/>
              <a:gd name="connsiteY3" fmla="*/ 0 h 424196"/>
              <a:gd name="connsiteX4" fmla="*/ 1548968 w 1548969"/>
              <a:gd name="connsiteY4" fmla="*/ 424196 h 424196"/>
              <a:gd name="connsiteX5" fmla="*/ 1032645 w 1548969"/>
              <a:gd name="connsiteY5" fmla="*/ 424196 h 424196"/>
              <a:gd name="connsiteX6" fmla="*/ 562792 w 1548969"/>
              <a:gd name="connsiteY6" fmla="*/ 424196 h 424196"/>
              <a:gd name="connsiteX7" fmla="*/ 0 w 1548969"/>
              <a:gd name="connsiteY7" fmla="*/ 424196 h 424196"/>
              <a:gd name="connsiteX8" fmla="*/ 0 w 1548969"/>
              <a:gd name="connsiteY8" fmla="*/ 0 h 4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424196" fill="none" extrusionOk="0">
                <a:moveTo>
                  <a:pt x="0" y="0"/>
                </a:moveTo>
                <a:cubicBezTo>
                  <a:pt x="201325" y="-42820"/>
                  <a:pt x="260603" y="16594"/>
                  <a:pt x="500833" y="0"/>
                </a:cubicBezTo>
                <a:cubicBezTo>
                  <a:pt x="741063" y="-16594"/>
                  <a:pt x="859577" y="51601"/>
                  <a:pt x="970687" y="0"/>
                </a:cubicBezTo>
                <a:cubicBezTo>
                  <a:pt x="1081797" y="-51601"/>
                  <a:pt x="1394921" y="54343"/>
                  <a:pt x="1548968" y="0"/>
                </a:cubicBezTo>
                <a:cubicBezTo>
                  <a:pt x="1591391" y="86488"/>
                  <a:pt x="1533176" y="212867"/>
                  <a:pt x="1548968" y="424196"/>
                </a:cubicBezTo>
                <a:cubicBezTo>
                  <a:pt x="1419671" y="473158"/>
                  <a:pt x="1204832" y="419960"/>
                  <a:pt x="1032645" y="424196"/>
                </a:cubicBezTo>
                <a:cubicBezTo>
                  <a:pt x="860458" y="428432"/>
                  <a:pt x="760907" y="400817"/>
                  <a:pt x="562792" y="424196"/>
                </a:cubicBezTo>
                <a:cubicBezTo>
                  <a:pt x="364677" y="447575"/>
                  <a:pt x="263058" y="411427"/>
                  <a:pt x="0" y="424196"/>
                </a:cubicBezTo>
                <a:cubicBezTo>
                  <a:pt x="-22511" y="227244"/>
                  <a:pt x="647" y="201506"/>
                  <a:pt x="0" y="0"/>
                </a:cubicBezTo>
                <a:close/>
              </a:path>
              <a:path w="1548969" h="424196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63520" y="139274"/>
                  <a:pt x="1501373" y="234612"/>
                  <a:pt x="1548968" y="424196"/>
                </a:cubicBezTo>
                <a:cubicBezTo>
                  <a:pt x="1432314" y="460444"/>
                  <a:pt x="1173522" y="408875"/>
                  <a:pt x="1079114" y="424196"/>
                </a:cubicBezTo>
                <a:cubicBezTo>
                  <a:pt x="984706" y="439517"/>
                  <a:pt x="772230" y="422858"/>
                  <a:pt x="578281" y="424196"/>
                </a:cubicBezTo>
                <a:cubicBezTo>
                  <a:pt x="384332" y="425534"/>
                  <a:pt x="243260" y="363357"/>
                  <a:pt x="0" y="424196"/>
                </a:cubicBezTo>
                <a:cubicBezTo>
                  <a:pt x="-2398" y="247440"/>
                  <a:pt x="11080" y="17994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muy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703;p62">
            <a:extLst>
              <a:ext uri="{FF2B5EF4-FFF2-40B4-BE49-F238E27FC236}">
                <a16:creationId xmlns:a16="http://schemas.microsoft.com/office/drawing/2014/main" id="{809AC127-3F8F-405D-AF7E-67BA6D941698}"/>
              </a:ext>
            </a:extLst>
          </p:cNvPr>
          <p:cNvSpPr/>
          <p:nvPr/>
        </p:nvSpPr>
        <p:spPr>
          <a:xfrm>
            <a:off x="6660813" y="5016913"/>
            <a:ext cx="1548969" cy="424196"/>
          </a:xfrm>
          <a:custGeom>
            <a:avLst/>
            <a:gdLst>
              <a:gd name="connsiteX0" fmla="*/ 0 w 1548969"/>
              <a:gd name="connsiteY0" fmla="*/ 0 h 424196"/>
              <a:gd name="connsiteX1" fmla="*/ 531812 w 1548969"/>
              <a:gd name="connsiteY1" fmla="*/ 0 h 424196"/>
              <a:gd name="connsiteX2" fmla="*/ 1001666 w 1548969"/>
              <a:gd name="connsiteY2" fmla="*/ 0 h 424196"/>
              <a:gd name="connsiteX3" fmla="*/ 1548968 w 1548969"/>
              <a:gd name="connsiteY3" fmla="*/ 0 h 424196"/>
              <a:gd name="connsiteX4" fmla="*/ 1548968 w 1548969"/>
              <a:gd name="connsiteY4" fmla="*/ 424196 h 424196"/>
              <a:gd name="connsiteX5" fmla="*/ 1032645 w 1548969"/>
              <a:gd name="connsiteY5" fmla="*/ 424196 h 424196"/>
              <a:gd name="connsiteX6" fmla="*/ 547302 w 1548969"/>
              <a:gd name="connsiteY6" fmla="*/ 424196 h 424196"/>
              <a:gd name="connsiteX7" fmla="*/ 0 w 1548969"/>
              <a:gd name="connsiteY7" fmla="*/ 424196 h 424196"/>
              <a:gd name="connsiteX8" fmla="*/ 0 w 1548969"/>
              <a:gd name="connsiteY8" fmla="*/ 0 h 4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424196" fill="none" extrusionOk="0">
                <a:moveTo>
                  <a:pt x="0" y="0"/>
                </a:moveTo>
                <a:cubicBezTo>
                  <a:pt x="201480" y="-11044"/>
                  <a:pt x="317408" y="27252"/>
                  <a:pt x="531812" y="0"/>
                </a:cubicBezTo>
                <a:cubicBezTo>
                  <a:pt x="746216" y="-27252"/>
                  <a:pt x="783167" y="22558"/>
                  <a:pt x="1001666" y="0"/>
                </a:cubicBezTo>
                <a:cubicBezTo>
                  <a:pt x="1220165" y="-22558"/>
                  <a:pt x="1290324" y="20687"/>
                  <a:pt x="1548968" y="0"/>
                </a:cubicBezTo>
                <a:cubicBezTo>
                  <a:pt x="1557180" y="156343"/>
                  <a:pt x="1507926" y="319122"/>
                  <a:pt x="1548968" y="424196"/>
                </a:cubicBezTo>
                <a:cubicBezTo>
                  <a:pt x="1326189" y="446695"/>
                  <a:pt x="1198281" y="399107"/>
                  <a:pt x="1032645" y="424196"/>
                </a:cubicBezTo>
                <a:cubicBezTo>
                  <a:pt x="867009" y="449285"/>
                  <a:pt x="756437" y="389911"/>
                  <a:pt x="547302" y="424196"/>
                </a:cubicBezTo>
                <a:cubicBezTo>
                  <a:pt x="338167" y="458481"/>
                  <a:pt x="196077" y="383234"/>
                  <a:pt x="0" y="424196"/>
                </a:cubicBezTo>
                <a:cubicBezTo>
                  <a:pt x="-38962" y="224544"/>
                  <a:pt x="43599" y="111329"/>
                  <a:pt x="0" y="0"/>
                </a:cubicBezTo>
                <a:close/>
              </a:path>
              <a:path w="1548969" h="424196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99807" y="110933"/>
                  <a:pt x="1516496" y="263212"/>
                  <a:pt x="1548968" y="424196"/>
                </a:cubicBezTo>
                <a:cubicBezTo>
                  <a:pt x="1333594" y="441226"/>
                  <a:pt x="1287653" y="377729"/>
                  <a:pt x="1063625" y="424196"/>
                </a:cubicBezTo>
                <a:cubicBezTo>
                  <a:pt x="839597" y="470663"/>
                  <a:pt x="757897" y="380385"/>
                  <a:pt x="547302" y="424196"/>
                </a:cubicBezTo>
                <a:cubicBezTo>
                  <a:pt x="336707" y="468007"/>
                  <a:pt x="154543" y="374806"/>
                  <a:pt x="0" y="424196"/>
                </a:cubicBezTo>
                <a:cubicBezTo>
                  <a:pt x="-8637" y="338643"/>
                  <a:pt x="4217" y="14790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un poco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702;p62">
            <a:extLst>
              <a:ext uri="{FF2B5EF4-FFF2-40B4-BE49-F238E27FC236}">
                <a16:creationId xmlns:a16="http://schemas.microsoft.com/office/drawing/2014/main" id="{38E1FAD2-E416-4D96-AFE8-3D99CD7327AF}"/>
              </a:ext>
            </a:extLst>
          </p:cNvPr>
          <p:cNvSpPr/>
          <p:nvPr/>
        </p:nvSpPr>
        <p:spPr>
          <a:xfrm>
            <a:off x="8305518" y="5032800"/>
            <a:ext cx="2084229" cy="424196"/>
          </a:xfrm>
          <a:custGeom>
            <a:avLst/>
            <a:gdLst>
              <a:gd name="connsiteX0" fmla="*/ 0 w 2084229"/>
              <a:gd name="connsiteY0" fmla="*/ 0 h 424196"/>
              <a:gd name="connsiteX1" fmla="*/ 479373 w 2084229"/>
              <a:gd name="connsiteY1" fmla="*/ 0 h 424196"/>
              <a:gd name="connsiteX2" fmla="*/ 1000430 w 2084229"/>
              <a:gd name="connsiteY2" fmla="*/ 0 h 424196"/>
              <a:gd name="connsiteX3" fmla="*/ 1563172 w 2084229"/>
              <a:gd name="connsiteY3" fmla="*/ 0 h 424196"/>
              <a:gd name="connsiteX4" fmla="*/ 2084229 w 2084229"/>
              <a:gd name="connsiteY4" fmla="*/ 0 h 424196"/>
              <a:gd name="connsiteX5" fmla="*/ 2084229 w 2084229"/>
              <a:gd name="connsiteY5" fmla="*/ 424196 h 424196"/>
              <a:gd name="connsiteX6" fmla="*/ 1542329 w 2084229"/>
              <a:gd name="connsiteY6" fmla="*/ 424196 h 424196"/>
              <a:gd name="connsiteX7" fmla="*/ 1042115 w 2084229"/>
              <a:gd name="connsiteY7" fmla="*/ 424196 h 424196"/>
              <a:gd name="connsiteX8" fmla="*/ 479373 w 2084229"/>
              <a:gd name="connsiteY8" fmla="*/ 424196 h 424196"/>
              <a:gd name="connsiteX9" fmla="*/ 0 w 2084229"/>
              <a:gd name="connsiteY9" fmla="*/ 424196 h 424196"/>
              <a:gd name="connsiteX10" fmla="*/ 0 w 2084229"/>
              <a:gd name="connsiteY10" fmla="*/ 0 h 4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229" h="424196" fill="none" extrusionOk="0">
                <a:moveTo>
                  <a:pt x="0" y="0"/>
                </a:moveTo>
                <a:cubicBezTo>
                  <a:pt x="140761" y="-30367"/>
                  <a:pt x="336023" y="12879"/>
                  <a:pt x="479373" y="0"/>
                </a:cubicBezTo>
                <a:cubicBezTo>
                  <a:pt x="622723" y="-12879"/>
                  <a:pt x="787940" y="12700"/>
                  <a:pt x="1000430" y="0"/>
                </a:cubicBezTo>
                <a:cubicBezTo>
                  <a:pt x="1212920" y="-12700"/>
                  <a:pt x="1295110" y="14766"/>
                  <a:pt x="1563172" y="0"/>
                </a:cubicBezTo>
                <a:cubicBezTo>
                  <a:pt x="1831234" y="-14766"/>
                  <a:pt x="1962230" y="43848"/>
                  <a:pt x="2084229" y="0"/>
                </a:cubicBezTo>
                <a:cubicBezTo>
                  <a:pt x="2119880" y="190983"/>
                  <a:pt x="2061370" y="272779"/>
                  <a:pt x="2084229" y="424196"/>
                </a:cubicBezTo>
                <a:cubicBezTo>
                  <a:pt x="1972282" y="484857"/>
                  <a:pt x="1683136" y="420886"/>
                  <a:pt x="1542329" y="424196"/>
                </a:cubicBezTo>
                <a:cubicBezTo>
                  <a:pt x="1401522" y="427506"/>
                  <a:pt x="1218014" y="390701"/>
                  <a:pt x="1042115" y="424196"/>
                </a:cubicBezTo>
                <a:cubicBezTo>
                  <a:pt x="866216" y="457691"/>
                  <a:pt x="700968" y="358603"/>
                  <a:pt x="479373" y="424196"/>
                </a:cubicBezTo>
                <a:cubicBezTo>
                  <a:pt x="257778" y="489789"/>
                  <a:pt x="200318" y="366726"/>
                  <a:pt x="0" y="424196"/>
                </a:cubicBezTo>
                <a:cubicBezTo>
                  <a:pt x="-46317" y="298573"/>
                  <a:pt x="46445" y="188131"/>
                  <a:pt x="0" y="0"/>
                </a:cubicBezTo>
                <a:close/>
              </a:path>
              <a:path w="2084229" h="424196" stroke="0" extrusionOk="0">
                <a:moveTo>
                  <a:pt x="0" y="0"/>
                </a:moveTo>
                <a:cubicBezTo>
                  <a:pt x="219347" y="-28181"/>
                  <a:pt x="360943" y="3912"/>
                  <a:pt x="541900" y="0"/>
                </a:cubicBezTo>
                <a:cubicBezTo>
                  <a:pt x="722857" y="-3912"/>
                  <a:pt x="915718" y="36100"/>
                  <a:pt x="1062957" y="0"/>
                </a:cubicBezTo>
                <a:cubicBezTo>
                  <a:pt x="1210196" y="-36100"/>
                  <a:pt x="1355814" y="54108"/>
                  <a:pt x="1625699" y="0"/>
                </a:cubicBezTo>
                <a:cubicBezTo>
                  <a:pt x="1895584" y="-54108"/>
                  <a:pt x="1986787" y="4439"/>
                  <a:pt x="2084229" y="0"/>
                </a:cubicBezTo>
                <a:cubicBezTo>
                  <a:pt x="2130476" y="180951"/>
                  <a:pt x="2035896" y="241550"/>
                  <a:pt x="2084229" y="424196"/>
                </a:cubicBezTo>
                <a:cubicBezTo>
                  <a:pt x="1848660" y="463847"/>
                  <a:pt x="1796092" y="367296"/>
                  <a:pt x="1542329" y="424196"/>
                </a:cubicBezTo>
                <a:cubicBezTo>
                  <a:pt x="1288566" y="481096"/>
                  <a:pt x="1226673" y="370589"/>
                  <a:pt x="1083799" y="424196"/>
                </a:cubicBezTo>
                <a:cubicBezTo>
                  <a:pt x="940925" y="477803"/>
                  <a:pt x="734074" y="394162"/>
                  <a:pt x="625269" y="424196"/>
                </a:cubicBezTo>
                <a:cubicBezTo>
                  <a:pt x="516464" y="454230"/>
                  <a:pt x="205840" y="365703"/>
                  <a:pt x="0" y="424196"/>
                </a:cubicBezTo>
                <a:cubicBezTo>
                  <a:pt x="-39204" y="240979"/>
                  <a:pt x="28591" y="1867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demasiado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701;p62">
            <a:extLst>
              <a:ext uri="{FF2B5EF4-FFF2-40B4-BE49-F238E27FC236}">
                <a16:creationId xmlns:a16="http://schemas.microsoft.com/office/drawing/2014/main" id="{FA1CC196-5779-46DA-B27E-C86C6E615211}"/>
              </a:ext>
            </a:extLst>
          </p:cNvPr>
          <p:cNvSpPr/>
          <p:nvPr/>
        </p:nvSpPr>
        <p:spPr>
          <a:xfrm>
            <a:off x="7556980" y="2643363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485343 w 1548969"/>
              <a:gd name="connsiteY1" fmla="*/ 0 h 607045"/>
              <a:gd name="connsiteX2" fmla="*/ 970687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303523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516323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303523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33785" y="-8719"/>
                  <a:pt x="252365" y="12378"/>
                  <a:pt x="485343" y="0"/>
                </a:cubicBezTo>
                <a:cubicBezTo>
                  <a:pt x="718321" y="-12378"/>
                  <a:pt x="757845" y="33893"/>
                  <a:pt x="970687" y="0"/>
                </a:cubicBezTo>
                <a:cubicBezTo>
                  <a:pt x="1183529" y="-33893"/>
                  <a:pt x="1333017" y="54934"/>
                  <a:pt x="1548968" y="0"/>
                </a:cubicBezTo>
                <a:cubicBezTo>
                  <a:pt x="1572571" y="64108"/>
                  <a:pt x="1514644" y="242054"/>
                  <a:pt x="1548968" y="303523"/>
                </a:cubicBezTo>
                <a:cubicBezTo>
                  <a:pt x="1583292" y="364992"/>
                  <a:pt x="1529035" y="497844"/>
                  <a:pt x="1548968" y="607045"/>
                </a:cubicBezTo>
                <a:cubicBezTo>
                  <a:pt x="1403110" y="624362"/>
                  <a:pt x="1216946" y="581468"/>
                  <a:pt x="1032645" y="607045"/>
                </a:cubicBezTo>
                <a:cubicBezTo>
                  <a:pt x="848344" y="632622"/>
                  <a:pt x="715183" y="564292"/>
                  <a:pt x="516323" y="607045"/>
                </a:cubicBezTo>
                <a:cubicBezTo>
                  <a:pt x="317463" y="649798"/>
                  <a:pt x="247895" y="570931"/>
                  <a:pt x="0" y="607045"/>
                </a:cubicBezTo>
                <a:cubicBezTo>
                  <a:pt x="-10172" y="515024"/>
                  <a:pt x="27902" y="393251"/>
                  <a:pt x="0" y="303523"/>
                </a:cubicBezTo>
                <a:cubicBezTo>
                  <a:pt x="-27902" y="213795"/>
                  <a:pt x="20836" y="93804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48714" y="-51608"/>
                  <a:pt x="391112" y="3716"/>
                  <a:pt x="516323" y="0"/>
                </a:cubicBezTo>
                <a:cubicBezTo>
                  <a:pt x="641534" y="-3716"/>
                  <a:pt x="852973" y="51784"/>
                  <a:pt x="986176" y="0"/>
                </a:cubicBezTo>
                <a:cubicBezTo>
                  <a:pt x="1119379" y="-51784"/>
                  <a:pt x="1433684" y="24367"/>
                  <a:pt x="1548968" y="0"/>
                </a:cubicBezTo>
                <a:cubicBezTo>
                  <a:pt x="1563612" y="97749"/>
                  <a:pt x="1543777" y="225474"/>
                  <a:pt x="1548968" y="285311"/>
                </a:cubicBezTo>
                <a:cubicBezTo>
                  <a:pt x="1554159" y="345148"/>
                  <a:pt x="1542589" y="454419"/>
                  <a:pt x="1548968" y="607045"/>
                </a:cubicBezTo>
                <a:cubicBezTo>
                  <a:pt x="1434737" y="631004"/>
                  <a:pt x="1213109" y="569580"/>
                  <a:pt x="1001666" y="607045"/>
                </a:cubicBezTo>
                <a:cubicBezTo>
                  <a:pt x="790223" y="644510"/>
                  <a:pt x="712337" y="604014"/>
                  <a:pt x="454364" y="607045"/>
                </a:cubicBezTo>
                <a:cubicBezTo>
                  <a:pt x="196391" y="610076"/>
                  <a:pt x="101262" y="565649"/>
                  <a:pt x="0" y="607045"/>
                </a:cubicBezTo>
                <a:cubicBezTo>
                  <a:pt x="-11097" y="543028"/>
                  <a:pt x="7350" y="366990"/>
                  <a:pt x="0" y="297452"/>
                </a:cubicBezTo>
                <a:cubicBezTo>
                  <a:pt x="-7350" y="227914"/>
                  <a:pt x="32300" y="989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02153047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701;p62">
            <a:extLst>
              <a:ext uri="{FF2B5EF4-FFF2-40B4-BE49-F238E27FC236}">
                <a16:creationId xmlns:a16="http://schemas.microsoft.com/office/drawing/2014/main" id="{FFB9E764-1637-4F86-8FF9-AB3FFFD9FB97}"/>
              </a:ext>
            </a:extLst>
          </p:cNvPr>
          <p:cNvSpPr/>
          <p:nvPr/>
        </p:nvSpPr>
        <p:spPr>
          <a:xfrm>
            <a:off x="9201685" y="2653705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47302 w 1548969"/>
              <a:gd name="connsiteY1" fmla="*/ 0 h 607045"/>
              <a:gd name="connsiteX2" fmla="*/ 1094604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315663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547302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745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66872" y="-47946"/>
                  <a:pt x="409635" y="5738"/>
                  <a:pt x="547302" y="0"/>
                </a:cubicBezTo>
                <a:cubicBezTo>
                  <a:pt x="684969" y="-5738"/>
                  <a:pt x="898304" y="61706"/>
                  <a:pt x="1094604" y="0"/>
                </a:cubicBezTo>
                <a:cubicBezTo>
                  <a:pt x="1290904" y="-61706"/>
                  <a:pt x="1428008" y="33796"/>
                  <a:pt x="1548968" y="0"/>
                </a:cubicBezTo>
                <a:cubicBezTo>
                  <a:pt x="1575696" y="107544"/>
                  <a:pt x="1527229" y="219873"/>
                  <a:pt x="1548968" y="315663"/>
                </a:cubicBezTo>
                <a:cubicBezTo>
                  <a:pt x="1570707" y="411453"/>
                  <a:pt x="1523803" y="542415"/>
                  <a:pt x="1548968" y="607045"/>
                </a:cubicBezTo>
                <a:cubicBezTo>
                  <a:pt x="1377456" y="648943"/>
                  <a:pt x="1147118" y="602134"/>
                  <a:pt x="1032645" y="607045"/>
                </a:cubicBezTo>
                <a:cubicBezTo>
                  <a:pt x="918172" y="611956"/>
                  <a:pt x="687877" y="574922"/>
                  <a:pt x="547302" y="607045"/>
                </a:cubicBezTo>
                <a:cubicBezTo>
                  <a:pt x="406727" y="639168"/>
                  <a:pt x="153213" y="571724"/>
                  <a:pt x="0" y="607045"/>
                </a:cubicBezTo>
                <a:cubicBezTo>
                  <a:pt x="-19139" y="509321"/>
                  <a:pt x="26821" y="369134"/>
                  <a:pt x="0" y="297452"/>
                </a:cubicBezTo>
                <a:cubicBezTo>
                  <a:pt x="-26821" y="225770"/>
                  <a:pt x="35361" y="61853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227326" y="-51245"/>
                  <a:pt x="268995" y="32292"/>
                  <a:pt x="485343" y="0"/>
                </a:cubicBezTo>
                <a:cubicBezTo>
                  <a:pt x="701691" y="-32292"/>
                  <a:pt x="864483" y="37157"/>
                  <a:pt x="970687" y="0"/>
                </a:cubicBezTo>
                <a:cubicBezTo>
                  <a:pt x="1076891" y="-37157"/>
                  <a:pt x="1358221" y="56985"/>
                  <a:pt x="1548968" y="0"/>
                </a:cubicBezTo>
                <a:cubicBezTo>
                  <a:pt x="1567572" y="117253"/>
                  <a:pt x="1545652" y="180502"/>
                  <a:pt x="1548968" y="297452"/>
                </a:cubicBezTo>
                <a:cubicBezTo>
                  <a:pt x="1552284" y="414402"/>
                  <a:pt x="1519299" y="479269"/>
                  <a:pt x="1548968" y="607045"/>
                </a:cubicBezTo>
                <a:cubicBezTo>
                  <a:pt x="1367508" y="631982"/>
                  <a:pt x="1209745" y="572967"/>
                  <a:pt x="1032645" y="607045"/>
                </a:cubicBezTo>
                <a:cubicBezTo>
                  <a:pt x="855545" y="641123"/>
                  <a:pt x="774751" y="599481"/>
                  <a:pt x="547302" y="607045"/>
                </a:cubicBezTo>
                <a:cubicBezTo>
                  <a:pt x="319853" y="614609"/>
                  <a:pt x="270830" y="593222"/>
                  <a:pt x="0" y="607045"/>
                </a:cubicBezTo>
                <a:cubicBezTo>
                  <a:pt x="-19485" y="521108"/>
                  <a:pt x="17692" y="433701"/>
                  <a:pt x="0" y="297452"/>
                </a:cubicBezTo>
                <a:cubicBezTo>
                  <a:pt x="-17692" y="161203"/>
                  <a:pt x="16540" y="10751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680663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699;p62">
            <a:extLst>
              <a:ext uri="{FF2B5EF4-FFF2-40B4-BE49-F238E27FC236}">
                <a16:creationId xmlns:a16="http://schemas.microsoft.com/office/drawing/2014/main" id="{F8040CAB-7D8A-47CF-A740-D59D857F95F3}"/>
              </a:ext>
            </a:extLst>
          </p:cNvPr>
          <p:cNvSpPr/>
          <p:nvPr/>
        </p:nvSpPr>
        <p:spPr>
          <a:xfrm>
            <a:off x="4245961" y="2666675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469854 w 1548969"/>
              <a:gd name="connsiteY1" fmla="*/ 0 h 607045"/>
              <a:gd name="connsiteX2" fmla="*/ 939707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97452 h 607045"/>
              <a:gd name="connsiteX5" fmla="*/ 1548968 w 1548969"/>
              <a:gd name="connsiteY5" fmla="*/ 607045 h 607045"/>
              <a:gd name="connsiteX6" fmla="*/ 1079114 w 1548969"/>
              <a:gd name="connsiteY6" fmla="*/ 607045 h 607045"/>
              <a:gd name="connsiteX7" fmla="*/ 593771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138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205242" y="-29798"/>
                  <a:pt x="246806" y="56363"/>
                  <a:pt x="469854" y="0"/>
                </a:cubicBezTo>
                <a:cubicBezTo>
                  <a:pt x="692902" y="-56363"/>
                  <a:pt x="770882" y="36891"/>
                  <a:pt x="939707" y="0"/>
                </a:cubicBezTo>
                <a:cubicBezTo>
                  <a:pt x="1108532" y="-36891"/>
                  <a:pt x="1371953" y="68012"/>
                  <a:pt x="1548968" y="0"/>
                </a:cubicBezTo>
                <a:cubicBezTo>
                  <a:pt x="1576004" y="132137"/>
                  <a:pt x="1535222" y="176864"/>
                  <a:pt x="1548968" y="297452"/>
                </a:cubicBezTo>
                <a:cubicBezTo>
                  <a:pt x="1562714" y="418040"/>
                  <a:pt x="1525918" y="461331"/>
                  <a:pt x="1548968" y="607045"/>
                </a:cubicBezTo>
                <a:cubicBezTo>
                  <a:pt x="1387462" y="624100"/>
                  <a:pt x="1262210" y="551322"/>
                  <a:pt x="1079114" y="607045"/>
                </a:cubicBezTo>
                <a:cubicBezTo>
                  <a:pt x="896018" y="662768"/>
                  <a:pt x="724858" y="580690"/>
                  <a:pt x="593771" y="607045"/>
                </a:cubicBezTo>
                <a:cubicBezTo>
                  <a:pt x="462684" y="633400"/>
                  <a:pt x="189898" y="539513"/>
                  <a:pt x="0" y="607045"/>
                </a:cubicBezTo>
                <a:cubicBezTo>
                  <a:pt x="-27629" y="496938"/>
                  <a:pt x="27425" y="380046"/>
                  <a:pt x="0" y="291382"/>
                </a:cubicBezTo>
                <a:cubicBezTo>
                  <a:pt x="-27425" y="202718"/>
                  <a:pt x="7732" y="77134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31083" y="-6856"/>
                  <a:pt x="271717" y="44924"/>
                  <a:pt x="485343" y="0"/>
                </a:cubicBezTo>
                <a:cubicBezTo>
                  <a:pt x="698969" y="-44924"/>
                  <a:pt x="862953" y="39259"/>
                  <a:pt x="1001666" y="0"/>
                </a:cubicBezTo>
                <a:cubicBezTo>
                  <a:pt x="1140379" y="-39259"/>
                  <a:pt x="1426290" y="36552"/>
                  <a:pt x="1548968" y="0"/>
                </a:cubicBezTo>
                <a:cubicBezTo>
                  <a:pt x="1567187" y="149738"/>
                  <a:pt x="1537002" y="216129"/>
                  <a:pt x="1548968" y="303523"/>
                </a:cubicBezTo>
                <a:cubicBezTo>
                  <a:pt x="1560934" y="390917"/>
                  <a:pt x="1518175" y="455972"/>
                  <a:pt x="1548968" y="607045"/>
                </a:cubicBezTo>
                <a:cubicBezTo>
                  <a:pt x="1386290" y="616365"/>
                  <a:pt x="1223032" y="595853"/>
                  <a:pt x="1048135" y="607045"/>
                </a:cubicBezTo>
                <a:cubicBezTo>
                  <a:pt x="873238" y="618237"/>
                  <a:pt x="636984" y="590240"/>
                  <a:pt x="500833" y="607045"/>
                </a:cubicBezTo>
                <a:cubicBezTo>
                  <a:pt x="364682" y="623850"/>
                  <a:pt x="109902" y="557293"/>
                  <a:pt x="0" y="607045"/>
                </a:cubicBezTo>
                <a:cubicBezTo>
                  <a:pt x="-37537" y="454011"/>
                  <a:pt x="35333" y="437473"/>
                  <a:pt x="0" y="291382"/>
                </a:cubicBezTo>
                <a:cubicBezTo>
                  <a:pt x="-35333" y="145291"/>
                  <a:pt x="7840" y="1237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19419549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700;p62">
            <a:extLst>
              <a:ext uri="{FF2B5EF4-FFF2-40B4-BE49-F238E27FC236}">
                <a16:creationId xmlns:a16="http://schemas.microsoft.com/office/drawing/2014/main" id="{8FD69FB7-68DB-45F7-AC0F-13385CA3CC7A}"/>
              </a:ext>
            </a:extLst>
          </p:cNvPr>
          <p:cNvSpPr/>
          <p:nvPr/>
        </p:nvSpPr>
        <p:spPr>
          <a:xfrm>
            <a:off x="5890666" y="2650050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16323 w 1548969"/>
              <a:gd name="connsiteY1" fmla="*/ 0 h 607045"/>
              <a:gd name="connsiteX2" fmla="*/ 986176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85311 h 607045"/>
              <a:gd name="connsiteX5" fmla="*/ 1548968 w 1548969"/>
              <a:gd name="connsiteY5" fmla="*/ 607045 h 607045"/>
              <a:gd name="connsiteX6" fmla="*/ 1001666 w 1548969"/>
              <a:gd name="connsiteY6" fmla="*/ 607045 h 607045"/>
              <a:gd name="connsiteX7" fmla="*/ 469854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745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25713" y="-39782"/>
                  <a:pt x="282426" y="9764"/>
                  <a:pt x="516323" y="0"/>
                </a:cubicBezTo>
                <a:cubicBezTo>
                  <a:pt x="750220" y="-9764"/>
                  <a:pt x="847060" y="28482"/>
                  <a:pt x="986176" y="0"/>
                </a:cubicBezTo>
                <a:cubicBezTo>
                  <a:pt x="1125292" y="-28482"/>
                  <a:pt x="1366742" y="45271"/>
                  <a:pt x="1548968" y="0"/>
                </a:cubicBezTo>
                <a:cubicBezTo>
                  <a:pt x="1566837" y="103761"/>
                  <a:pt x="1540947" y="178635"/>
                  <a:pt x="1548968" y="285311"/>
                </a:cubicBezTo>
                <a:cubicBezTo>
                  <a:pt x="1556989" y="391987"/>
                  <a:pt x="1542017" y="480174"/>
                  <a:pt x="1548968" y="607045"/>
                </a:cubicBezTo>
                <a:cubicBezTo>
                  <a:pt x="1309852" y="613223"/>
                  <a:pt x="1160500" y="543731"/>
                  <a:pt x="1001666" y="607045"/>
                </a:cubicBezTo>
                <a:cubicBezTo>
                  <a:pt x="842832" y="670359"/>
                  <a:pt x="600537" y="576768"/>
                  <a:pt x="469854" y="607045"/>
                </a:cubicBezTo>
                <a:cubicBezTo>
                  <a:pt x="339171" y="637322"/>
                  <a:pt x="168754" y="583223"/>
                  <a:pt x="0" y="607045"/>
                </a:cubicBezTo>
                <a:cubicBezTo>
                  <a:pt x="-6275" y="483237"/>
                  <a:pt x="32953" y="400306"/>
                  <a:pt x="0" y="297452"/>
                </a:cubicBezTo>
                <a:cubicBezTo>
                  <a:pt x="-32953" y="194598"/>
                  <a:pt x="31341" y="139217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24592" y="-46759"/>
                  <a:pt x="271551" y="40728"/>
                  <a:pt x="516323" y="0"/>
                </a:cubicBezTo>
                <a:cubicBezTo>
                  <a:pt x="761095" y="-40728"/>
                  <a:pt x="820109" y="34048"/>
                  <a:pt x="1048135" y="0"/>
                </a:cubicBezTo>
                <a:cubicBezTo>
                  <a:pt x="1276161" y="-34048"/>
                  <a:pt x="1436512" y="8465"/>
                  <a:pt x="1548968" y="0"/>
                </a:cubicBezTo>
                <a:cubicBezTo>
                  <a:pt x="1570310" y="94098"/>
                  <a:pt x="1536258" y="168846"/>
                  <a:pt x="1548968" y="309593"/>
                </a:cubicBezTo>
                <a:cubicBezTo>
                  <a:pt x="1561678" y="450340"/>
                  <a:pt x="1546326" y="542336"/>
                  <a:pt x="1548968" y="607045"/>
                </a:cubicBezTo>
                <a:cubicBezTo>
                  <a:pt x="1340186" y="615256"/>
                  <a:pt x="1177787" y="580441"/>
                  <a:pt x="1048135" y="607045"/>
                </a:cubicBezTo>
                <a:cubicBezTo>
                  <a:pt x="918483" y="633649"/>
                  <a:pt x="640174" y="550452"/>
                  <a:pt x="531812" y="607045"/>
                </a:cubicBezTo>
                <a:cubicBezTo>
                  <a:pt x="423450" y="663638"/>
                  <a:pt x="144764" y="543760"/>
                  <a:pt x="0" y="607045"/>
                </a:cubicBezTo>
                <a:cubicBezTo>
                  <a:pt x="-32503" y="502588"/>
                  <a:pt x="33835" y="394062"/>
                  <a:pt x="0" y="321734"/>
                </a:cubicBezTo>
                <a:cubicBezTo>
                  <a:pt x="-33835" y="249406"/>
                  <a:pt x="1088" y="9439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3647044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somos</a:t>
            </a:r>
            <a:endParaRPr lang="en-GB"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702;p62">
            <a:extLst>
              <a:ext uri="{FF2B5EF4-FFF2-40B4-BE49-F238E27FC236}">
                <a16:creationId xmlns:a16="http://schemas.microsoft.com/office/drawing/2014/main" id="{DAAC8476-798E-4208-B0D8-0A864F8E485E}"/>
              </a:ext>
            </a:extLst>
          </p:cNvPr>
          <p:cNvSpPr/>
          <p:nvPr/>
        </p:nvSpPr>
        <p:spPr>
          <a:xfrm>
            <a:off x="4609527" y="1959722"/>
            <a:ext cx="2098001" cy="607045"/>
          </a:xfrm>
          <a:custGeom>
            <a:avLst/>
            <a:gdLst>
              <a:gd name="connsiteX0" fmla="*/ 0 w 2098001"/>
              <a:gd name="connsiteY0" fmla="*/ 0 h 607045"/>
              <a:gd name="connsiteX1" fmla="*/ 482540 w 2098001"/>
              <a:gd name="connsiteY1" fmla="*/ 0 h 607045"/>
              <a:gd name="connsiteX2" fmla="*/ 1007040 w 2098001"/>
              <a:gd name="connsiteY2" fmla="*/ 0 h 607045"/>
              <a:gd name="connsiteX3" fmla="*/ 1531541 w 2098001"/>
              <a:gd name="connsiteY3" fmla="*/ 0 h 607045"/>
              <a:gd name="connsiteX4" fmla="*/ 2098001 w 2098001"/>
              <a:gd name="connsiteY4" fmla="*/ 0 h 607045"/>
              <a:gd name="connsiteX5" fmla="*/ 2098001 w 2098001"/>
              <a:gd name="connsiteY5" fmla="*/ 285311 h 607045"/>
              <a:gd name="connsiteX6" fmla="*/ 2098001 w 2098001"/>
              <a:gd name="connsiteY6" fmla="*/ 607045 h 607045"/>
              <a:gd name="connsiteX7" fmla="*/ 1573501 w 2098001"/>
              <a:gd name="connsiteY7" fmla="*/ 607045 h 607045"/>
              <a:gd name="connsiteX8" fmla="*/ 1111941 w 2098001"/>
              <a:gd name="connsiteY8" fmla="*/ 607045 h 607045"/>
              <a:gd name="connsiteX9" fmla="*/ 587440 w 2098001"/>
              <a:gd name="connsiteY9" fmla="*/ 607045 h 607045"/>
              <a:gd name="connsiteX10" fmla="*/ 0 w 2098001"/>
              <a:gd name="connsiteY10" fmla="*/ 607045 h 607045"/>
              <a:gd name="connsiteX11" fmla="*/ 0 w 2098001"/>
              <a:gd name="connsiteY11" fmla="*/ 309593 h 607045"/>
              <a:gd name="connsiteX12" fmla="*/ 0 w 2098001"/>
              <a:gd name="connsiteY12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8001" h="607045" fill="none" extrusionOk="0">
                <a:moveTo>
                  <a:pt x="0" y="0"/>
                </a:moveTo>
                <a:cubicBezTo>
                  <a:pt x="134794" y="-56673"/>
                  <a:pt x="270849" y="39399"/>
                  <a:pt x="482540" y="0"/>
                </a:cubicBezTo>
                <a:cubicBezTo>
                  <a:pt x="694231" y="-39399"/>
                  <a:pt x="840763" y="2195"/>
                  <a:pt x="1007040" y="0"/>
                </a:cubicBezTo>
                <a:cubicBezTo>
                  <a:pt x="1173317" y="-2195"/>
                  <a:pt x="1342570" y="32063"/>
                  <a:pt x="1531541" y="0"/>
                </a:cubicBezTo>
                <a:cubicBezTo>
                  <a:pt x="1720512" y="-32063"/>
                  <a:pt x="1914097" y="42151"/>
                  <a:pt x="2098001" y="0"/>
                </a:cubicBezTo>
                <a:cubicBezTo>
                  <a:pt x="2106302" y="118627"/>
                  <a:pt x="2064628" y="189762"/>
                  <a:pt x="2098001" y="285311"/>
                </a:cubicBezTo>
                <a:cubicBezTo>
                  <a:pt x="2131374" y="380860"/>
                  <a:pt x="2079150" y="494378"/>
                  <a:pt x="2098001" y="607045"/>
                </a:cubicBezTo>
                <a:cubicBezTo>
                  <a:pt x="1941848" y="647289"/>
                  <a:pt x="1832290" y="547070"/>
                  <a:pt x="1573501" y="607045"/>
                </a:cubicBezTo>
                <a:cubicBezTo>
                  <a:pt x="1314712" y="667020"/>
                  <a:pt x="1333868" y="582983"/>
                  <a:pt x="1111941" y="607045"/>
                </a:cubicBezTo>
                <a:cubicBezTo>
                  <a:pt x="890014" y="631107"/>
                  <a:pt x="697303" y="579705"/>
                  <a:pt x="587440" y="607045"/>
                </a:cubicBezTo>
                <a:cubicBezTo>
                  <a:pt x="477577" y="634385"/>
                  <a:pt x="171922" y="582246"/>
                  <a:pt x="0" y="607045"/>
                </a:cubicBezTo>
                <a:cubicBezTo>
                  <a:pt x="-23581" y="533311"/>
                  <a:pt x="2518" y="418641"/>
                  <a:pt x="0" y="309593"/>
                </a:cubicBezTo>
                <a:cubicBezTo>
                  <a:pt x="-2518" y="200545"/>
                  <a:pt x="20162" y="124194"/>
                  <a:pt x="0" y="0"/>
                </a:cubicBezTo>
                <a:close/>
              </a:path>
              <a:path w="2098001" h="607045" stroke="0" extrusionOk="0">
                <a:moveTo>
                  <a:pt x="0" y="0"/>
                </a:moveTo>
                <a:cubicBezTo>
                  <a:pt x="185461" y="-42634"/>
                  <a:pt x="284147" y="47326"/>
                  <a:pt x="503520" y="0"/>
                </a:cubicBezTo>
                <a:cubicBezTo>
                  <a:pt x="722893" y="-47326"/>
                  <a:pt x="780483" y="30950"/>
                  <a:pt x="1007040" y="0"/>
                </a:cubicBezTo>
                <a:cubicBezTo>
                  <a:pt x="1233597" y="-30950"/>
                  <a:pt x="1298397" y="52962"/>
                  <a:pt x="1552521" y="0"/>
                </a:cubicBezTo>
                <a:cubicBezTo>
                  <a:pt x="1806645" y="-52962"/>
                  <a:pt x="1944295" y="63257"/>
                  <a:pt x="2098001" y="0"/>
                </a:cubicBezTo>
                <a:cubicBezTo>
                  <a:pt x="2104891" y="148171"/>
                  <a:pt x="2076224" y="170103"/>
                  <a:pt x="2098001" y="303523"/>
                </a:cubicBezTo>
                <a:cubicBezTo>
                  <a:pt x="2119778" y="436943"/>
                  <a:pt x="2076586" y="534571"/>
                  <a:pt x="2098001" y="607045"/>
                </a:cubicBezTo>
                <a:cubicBezTo>
                  <a:pt x="1983916" y="646716"/>
                  <a:pt x="1752772" y="580058"/>
                  <a:pt x="1636441" y="607045"/>
                </a:cubicBezTo>
                <a:cubicBezTo>
                  <a:pt x="1520110" y="634032"/>
                  <a:pt x="1352621" y="591457"/>
                  <a:pt x="1090961" y="607045"/>
                </a:cubicBezTo>
                <a:cubicBezTo>
                  <a:pt x="829301" y="622633"/>
                  <a:pt x="770186" y="556938"/>
                  <a:pt x="545480" y="607045"/>
                </a:cubicBezTo>
                <a:cubicBezTo>
                  <a:pt x="320774" y="657152"/>
                  <a:pt x="187277" y="574849"/>
                  <a:pt x="0" y="607045"/>
                </a:cubicBezTo>
                <a:cubicBezTo>
                  <a:pt x="-28825" y="511545"/>
                  <a:pt x="25098" y="449624"/>
                  <a:pt x="0" y="309593"/>
                </a:cubicBezTo>
                <a:cubicBezTo>
                  <a:pt x="-25098" y="169562"/>
                  <a:pt x="28160" y="14509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demasiado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703;p62">
            <a:extLst>
              <a:ext uri="{FF2B5EF4-FFF2-40B4-BE49-F238E27FC236}">
                <a16:creationId xmlns:a16="http://schemas.microsoft.com/office/drawing/2014/main" id="{12F05EFE-D096-4347-BC7B-AF49B6FCFC56}"/>
              </a:ext>
            </a:extLst>
          </p:cNvPr>
          <p:cNvSpPr/>
          <p:nvPr/>
        </p:nvSpPr>
        <p:spPr>
          <a:xfrm>
            <a:off x="6803264" y="1959722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31812 w 1548969"/>
              <a:gd name="connsiteY1" fmla="*/ 0 h 607045"/>
              <a:gd name="connsiteX2" fmla="*/ 1032645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91382 h 607045"/>
              <a:gd name="connsiteX5" fmla="*/ 1548968 w 1548969"/>
              <a:gd name="connsiteY5" fmla="*/ 607045 h 607045"/>
              <a:gd name="connsiteX6" fmla="*/ 1001666 w 1548969"/>
              <a:gd name="connsiteY6" fmla="*/ 607045 h 607045"/>
              <a:gd name="connsiteX7" fmla="*/ 531812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303523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49647" y="120419"/>
                  <a:pt x="1515926" y="201740"/>
                  <a:pt x="1548968" y="291382"/>
                </a:cubicBezTo>
                <a:cubicBezTo>
                  <a:pt x="1582010" y="381024"/>
                  <a:pt x="1529770" y="533638"/>
                  <a:pt x="1548968" y="607045"/>
                </a:cubicBezTo>
                <a:cubicBezTo>
                  <a:pt x="1401068" y="660038"/>
                  <a:pt x="1254872" y="600861"/>
                  <a:pt x="1001666" y="607045"/>
                </a:cubicBezTo>
                <a:cubicBezTo>
                  <a:pt x="748460" y="613229"/>
                  <a:pt x="674882" y="604758"/>
                  <a:pt x="531812" y="607045"/>
                </a:cubicBezTo>
                <a:cubicBezTo>
                  <a:pt x="388742" y="609332"/>
                  <a:pt x="133268" y="573494"/>
                  <a:pt x="0" y="607045"/>
                </a:cubicBezTo>
                <a:cubicBezTo>
                  <a:pt x="-34652" y="499105"/>
                  <a:pt x="28589" y="394439"/>
                  <a:pt x="0" y="303523"/>
                </a:cubicBezTo>
                <a:cubicBezTo>
                  <a:pt x="-28589" y="212607"/>
                  <a:pt x="32087" y="77736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75760" y="75575"/>
                  <a:pt x="1541900" y="149967"/>
                  <a:pt x="1548968" y="285311"/>
                </a:cubicBezTo>
                <a:cubicBezTo>
                  <a:pt x="1556036" y="420655"/>
                  <a:pt x="1547093" y="466741"/>
                  <a:pt x="1548968" y="607045"/>
                </a:cubicBezTo>
                <a:cubicBezTo>
                  <a:pt x="1415351" y="631424"/>
                  <a:pt x="1117425" y="603750"/>
                  <a:pt x="1001666" y="607045"/>
                </a:cubicBezTo>
                <a:cubicBezTo>
                  <a:pt x="885907" y="610340"/>
                  <a:pt x="689089" y="560150"/>
                  <a:pt x="485343" y="607045"/>
                </a:cubicBezTo>
                <a:cubicBezTo>
                  <a:pt x="281597" y="653940"/>
                  <a:pt x="240502" y="576113"/>
                  <a:pt x="0" y="607045"/>
                </a:cubicBezTo>
                <a:cubicBezTo>
                  <a:pt x="-7921" y="522340"/>
                  <a:pt x="14774" y="391291"/>
                  <a:pt x="0" y="297452"/>
                </a:cubicBezTo>
                <a:cubicBezTo>
                  <a:pt x="-14774" y="203613"/>
                  <a:pt x="34938" y="8108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muy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702;p62">
            <a:extLst>
              <a:ext uri="{FF2B5EF4-FFF2-40B4-BE49-F238E27FC236}">
                <a16:creationId xmlns:a16="http://schemas.microsoft.com/office/drawing/2014/main" id="{E87547C4-2DCD-416C-9919-1D7C0B591515}"/>
              </a:ext>
            </a:extLst>
          </p:cNvPr>
          <p:cNvSpPr/>
          <p:nvPr/>
        </p:nvSpPr>
        <p:spPr>
          <a:xfrm>
            <a:off x="8447969" y="1975609"/>
            <a:ext cx="2084229" cy="607045"/>
          </a:xfrm>
          <a:custGeom>
            <a:avLst/>
            <a:gdLst>
              <a:gd name="connsiteX0" fmla="*/ 0 w 2084229"/>
              <a:gd name="connsiteY0" fmla="*/ 0 h 607045"/>
              <a:gd name="connsiteX1" fmla="*/ 562742 w 2084229"/>
              <a:gd name="connsiteY1" fmla="*/ 0 h 607045"/>
              <a:gd name="connsiteX2" fmla="*/ 1021272 w 2084229"/>
              <a:gd name="connsiteY2" fmla="*/ 0 h 607045"/>
              <a:gd name="connsiteX3" fmla="*/ 1542329 w 2084229"/>
              <a:gd name="connsiteY3" fmla="*/ 0 h 607045"/>
              <a:gd name="connsiteX4" fmla="*/ 2084229 w 2084229"/>
              <a:gd name="connsiteY4" fmla="*/ 0 h 607045"/>
              <a:gd name="connsiteX5" fmla="*/ 2084229 w 2084229"/>
              <a:gd name="connsiteY5" fmla="*/ 291382 h 607045"/>
              <a:gd name="connsiteX6" fmla="*/ 2084229 w 2084229"/>
              <a:gd name="connsiteY6" fmla="*/ 607045 h 607045"/>
              <a:gd name="connsiteX7" fmla="*/ 1521487 w 2084229"/>
              <a:gd name="connsiteY7" fmla="*/ 607045 h 607045"/>
              <a:gd name="connsiteX8" fmla="*/ 1062957 w 2084229"/>
              <a:gd name="connsiteY8" fmla="*/ 607045 h 607045"/>
              <a:gd name="connsiteX9" fmla="*/ 562742 w 2084229"/>
              <a:gd name="connsiteY9" fmla="*/ 607045 h 607045"/>
              <a:gd name="connsiteX10" fmla="*/ 0 w 2084229"/>
              <a:gd name="connsiteY10" fmla="*/ 607045 h 607045"/>
              <a:gd name="connsiteX11" fmla="*/ 0 w 2084229"/>
              <a:gd name="connsiteY11" fmla="*/ 321734 h 607045"/>
              <a:gd name="connsiteX12" fmla="*/ 0 w 2084229"/>
              <a:gd name="connsiteY12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4229" h="607045" fill="none" extrusionOk="0">
                <a:moveTo>
                  <a:pt x="0" y="0"/>
                </a:moveTo>
                <a:cubicBezTo>
                  <a:pt x="142265" y="-30948"/>
                  <a:pt x="294680" y="14766"/>
                  <a:pt x="562742" y="0"/>
                </a:cubicBezTo>
                <a:cubicBezTo>
                  <a:pt x="830804" y="-14766"/>
                  <a:pt x="910202" y="47228"/>
                  <a:pt x="1021272" y="0"/>
                </a:cubicBezTo>
                <a:cubicBezTo>
                  <a:pt x="1132342" y="-47228"/>
                  <a:pt x="1359601" y="52767"/>
                  <a:pt x="1542329" y="0"/>
                </a:cubicBezTo>
                <a:cubicBezTo>
                  <a:pt x="1725057" y="-52767"/>
                  <a:pt x="1829540" y="13966"/>
                  <a:pt x="2084229" y="0"/>
                </a:cubicBezTo>
                <a:cubicBezTo>
                  <a:pt x="2090260" y="140029"/>
                  <a:pt x="2059202" y="149141"/>
                  <a:pt x="2084229" y="291382"/>
                </a:cubicBezTo>
                <a:cubicBezTo>
                  <a:pt x="2109256" y="433623"/>
                  <a:pt x="2064160" y="467443"/>
                  <a:pt x="2084229" y="607045"/>
                </a:cubicBezTo>
                <a:cubicBezTo>
                  <a:pt x="1963531" y="627775"/>
                  <a:pt x="1780423" y="555640"/>
                  <a:pt x="1521487" y="607045"/>
                </a:cubicBezTo>
                <a:cubicBezTo>
                  <a:pt x="1262551" y="658450"/>
                  <a:pt x="1292116" y="595160"/>
                  <a:pt x="1062957" y="607045"/>
                </a:cubicBezTo>
                <a:cubicBezTo>
                  <a:pt x="833798" y="618930"/>
                  <a:pt x="743946" y="552126"/>
                  <a:pt x="562742" y="607045"/>
                </a:cubicBezTo>
                <a:cubicBezTo>
                  <a:pt x="381539" y="661964"/>
                  <a:pt x="248847" y="579888"/>
                  <a:pt x="0" y="607045"/>
                </a:cubicBezTo>
                <a:cubicBezTo>
                  <a:pt x="-22617" y="534892"/>
                  <a:pt x="4381" y="405255"/>
                  <a:pt x="0" y="321734"/>
                </a:cubicBezTo>
                <a:cubicBezTo>
                  <a:pt x="-4381" y="238213"/>
                  <a:pt x="37068" y="137820"/>
                  <a:pt x="0" y="0"/>
                </a:cubicBezTo>
                <a:close/>
              </a:path>
              <a:path w="2084229" h="607045" stroke="0" extrusionOk="0">
                <a:moveTo>
                  <a:pt x="0" y="0"/>
                </a:moveTo>
                <a:cubicBezTo>
                  <a:pt x="219347" y="-28181"/>
                  <a:pt x="360943" y="3912"/>
                  <a:pt x="541900" y="0"/>
                </a:cubicBezTo>
                <a:cubicBezTo>
                  <a:pt x="722857" y="-3912"/>
                  <a:pt x="915718" y="36100"/>
                  <a:pt x="1062957" y="0"/>
                </a:cubicBezTo>
                <a:cubicBezTo>
                  <a:pt x="1210196" y="-36100"/>
                  <a:pt x="1355814" y="54108"/>
                  <a:pt x="1625699" y="0"/>
                </a:cubicBezTo>
                <a:cubicBezTo>
                  <a:pt x="1895584" y="-54108"/>
                  <a:pt x="1986787" y="4439"/>
                  <a:pt x="2084229" y="0"/>
                </a:cubicBezTo>
                <a:cubicBezTo>
                  <a:pt x="2091813" y="84683"/>
                  <a:pt x="2075554" y="199114"/>
                  <a:pt x="2084229" y="303523"/>
                </a:cubicBezTo>
                <a:cubicBezTo>
                  <a:pt x="2092904" y="407932"/>
                  <a:pt x="2049572" y="492567"/>
                  <a:pt x="2084229" y="607045"/>
                </a:cubicBezTo>
                <a:cubicBezTo>
                  <a:pt x="1924745" y="652505"/>
                  <a:pt x="1772863" y="556310"/>
                  <a:pt x="1584014" y="607045"/>
                </a:cubicBezTo>
                <a:cubicBezTo>
                  <a:pt x="1395166" y="657780"/>
                  <a:pt x="1234289" y="577011"/>
                  <a:pt x="1125484" y="607045"/>
                </a:cubicBezTo>
                <a:cubicBezTo>
                  <a:pt x="1016679" y="637079"/>
                  <a:pt x="775853" y="577862"/>
                  <a:pt x="562742" y="607045"/>
                </a:cubicBezTo>
                <a:cubicBezTo>
                  <a:pt x="349631" y="636228"/>
                  <a:pt x="186102" y="539868"/>
                  <a:pt x="0" y="607045"/>
                </a:cubicBezTo>
                <a:cubicBezTo>
                  <a:pt x="-35599" y="481192"/>
                  <a:pt x="7888" y="420251"/>
                  <a:pt x="0" y="297452"/>
                </a:cubicBezTo>
                <a:cubicBezTo>
                  <a:pt x="-7888" y="174653"/>
                  <a:pt x="21283" y="1431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un poco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702;p62">
            <a:extLst>
              <a:ext uri="{FF2B5EF4-FFF2-40B4-BE49-F238E27FC236}">
                <a16:creationId xmlns:a16="http://schemas.microsoft.com/office/drawing/2014/main" id="{79423232-4395-4D10-9600-D6A452F98FE3}"/>
              </a:ext>
            </a:extLst>
          </p:cNvPr>
          <p:cNvSpPr/>
          <p:nvPr/>
        </p:nvSpPr>
        <p:spPr>
          <a:xfrm>
            <a:off x="4042892" y="1279607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16323 w 1548969"/>
              <a:gd name="connsiteY1" fmla="*/ 0 h 607045"/>
              <a:gd name="connsiteX2" fmla="*/ 1063625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303523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485343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745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75431" y="117385"/>
                  <a:pt x="1518979" y="175459"/>
                  <a:pt x="1548968" y="303523"/>
                </a:cubicBezTo>
                <a:cubicBezTo>
                  <a:pt x="1578957" y="431587"/>
                  <a:pt x="1536321" y="497463"/>
                  <a:pt x="1548968" y="607045"/>
                </a:cubicBezTo>
                <a:cubicBezTo>
                  <a:pt x="1306249" y="651228"/>
                  <a:pt x="1225548" y="551717"/>
                  <a:pt x="1032645" y="607045"/>
                </a:cubicBezTo>
                <a:cubicBezTo>
                  <a:pt x="839742" y="662373"/>
                  <a:pt x="696996" y="581329"/>
                  <a:pt x="485343" y="607045"/>
                </a:cubicBezTo>
                <a:cubicBezTo>
                  <a:pt x="273690" y="632761"/>
                  <a:pt x="143664" y="555215"/>
                  <a:pt x="0" y="607045"/>
                </a:cubicBezTo>
                <a:cubicBezTo>
                  <a:pt x="-9946" y="455638"/>
                  <a:pt x="29076" y="386806"/>
                  <a:pt x="0" y="297452"/>
                </a:cubicBezTo>
                <a:cubicBezTo>
                  <a:pt x="-29076" y="208098"/>
                  <a:pt x="17763" y="130724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59130" y="110331"/>
                  <a:pt x="1536744" y="194513"/>
                  <a:pt x="1548968" y="297452"/>
                </a:cubicBezTo>
                <a:cubicBezTo>
                  <a:pt x="1561192" y="400391"/>
                  <a:pt x="1548634" y="530703"/>
                  <a:pt x="1548968" y="607045"/>
                </a:cubicBezTo>
                <a:cubicBezTo>
                  <a:pt x="1325376" y="621491"/>
                  <a:pt x="1253417" y="555916"/>
                  <a:pt x="1001666" y="607045"/>
                </a:cubicBezTo>
                <a:cubicBezTo>
                  <a:pt x="749915" y="658174"/>
                  <a:pt x="649438" y="580123"/>
                  <a:pt x="454364" y="607045"/>
                </a:cubicBezTo>
                <a:cubicBezTo>
                  <a:pt x="259290" y="633967"/>
                  <a:pt x="106611" y="576880"/>
                  <a:pt x="0" y="607045"/>
                </a:cubicBezTo>
                <a:cubicBezTo>
                  <a:pt x="-12912" y="510866"/>
                  <a:pt x="13122" y="441311"/>
                  <a:pt x="0" y="297452"/>
                </a:cubicBezTo>
                <a:cubicBezTo>
                  <a:pt x="-13122" y="153593"/>
                  <a:pt x="15546" y="7438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tristes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703;p62">
            <a:extLst>
              <a:ext uri="{FF2B5EF4-FFF2-40B4-BE49-F238E27FC236}">
                <a16:creationId xmlns:a16="http://schemas.microsoft.com/office/drawing/2014/main" id="{66F36D8A-F0AF-4299-AD35-FBA571BDCC44}"/>
              </a:ext>
            </a:extLst>
          </p:cNvPr>
          <p:cNvSpPr/>
          <p:nvPr/>
        </p:nvSpPr>
        <p:spPr>
          <a:xfrm>
            <a:off x="5687597" y="1279607"/>
            <a:ext cx="1115667" cy="607045"/>
          </a:xfrm>
          <a:custGeom>
            <a:avLst/>
            <a:gdLst>
              <a:gd name="connsiteX0" fmla="*/ 0 w 1115667"/>
              <a:gd name="connsiteY0" fmla="*/ 0 h 607045"/>
              <a:gd name="connsiteX1" fmla="*/ 568990 w 1115667"/>
              <a:gd name="connsiteY1" fmla="*/ 0 h 607045"/>
              <a:gd name="connsiteX2" fmla="*/ 1115667 w 1115667"/>
              <a:gd name="connsiteY2" fmla="*/ 0 h 607045"/>
              <a:gd name="connsiteX3" fmla="*/ 1115667 w 1115667"/>
              <a:gd name="connsiteY3" fmla="*/ 315663 h 607045"/>
              <a:gd name="connsiteX4" fmla="*/ 1115667 w 1115667"/>
              <a:gd name="connsiteY4" fmla="*/ 607045 h 607045"/>
              <a:gd name="connsiteX5" fmla="*/ 557834 w 1115667"/>
              <a:gd name="connsiteY5" fmla="*/ 607045 h 607045"/>
              <a:gd name="connsiteX6" fmla="*/ 0 w 1115667"/>
              <a:gd name="connsiteY6" fmla="*/ 607045 h 607045"/>
              <a:gd name="connsiteX7" fmla="*/ 0 w 1115667"/>
              <a:gd name="connsiteY7" fmla="*/ 315663 h 607045"/>
              <a:gd name="connsiteX8" fmla="*/ 0 w 1115667"/>
              <a:gd name="connsiteY8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667" h="607045" fill="none" extrusionOk="0">
                <a:moveTo>
                  <a:pt x="0" y="0"/>
                </a:moveTo>
                <a:cubicBezTo>
                  <a:pt x="262502" y="-21491"/>
                  <a:pt x="321623" y="54392"/>
                  <a:pt x="568990" y="0"/>
                </a:cubicBezTo>
                <a:cubicBezTo>
                  <a:pt x="816357" y="-54392"/>
                  <a:pt x="895056" y="52540"/>
                  <a:pt x="1115667" y="0"/>
                </a:cubicBezTo>
                <a:cubicBezTo>
                  <a:pt x="1145697" y="137052"/>
                  <a:pt x="1082748" y="168782"/>
                  <a:pt x="1115667" y="315663"/>
                </a:cubicBezTo>
                <a:cubicBezTo>
                  <a:pt x="1148586" y="462544"/>
                  <a:pt x="1094864" y="478725"/>
                  <a:pt x="1115667" y="607045"/>
                </a:cubicBezTo>
                <a:cubicBezTo>
                  <a:pt x="940292" y="611021"/>
                  <a:pt x="780810" y="593296"/>
                  <a:pt x="557834" y="607045"/>
                </a:cubicBezTo>
                <a:cubicBezTo>
                  <a:pt x="334858" y="620794"/>
                  <a:pt x="184886" y="554271"/>
                  <a:pt x="0" y="607045"/>
                </a:cubicBezTo>
                <a:cubicBezTo>
                  <a:pt x="-5754" y="543730"/>
                  <a:pt x="29054" y="377577"/>
                  <a:pt x="0" y="315663"/>
                </a:cubicBezTo>
                <a:cubicBezTo>
                  <a:pt x="-29054" y="253749"/>
                  <a:pt x="16146" y="116244"/>
                  <a:pt x="0" y="0"/>
                </a:cubicBezTo>
                <a:close/>
              </a:path>
              <a:path w="1115667" h="607045" stroke="0" extrusionOk="0">
                <a:moveTo>
                  <a:pt x="0" y="0"/>
                </a:moveTo>
                <a:cubicBezTo>
                  <a:pt x="217984" y="-41178"/>
                  <a:pt x="377392" y="47226"/>
                  <a:pt x="546677" y="0"/>
                </a:cubicBezTo>
                <a:cubicBezTo>
                  <a:pt x="715962" y="-47226"/>
                  <a:pt x="962798" y="11580"/>
                  <a:pt x="1115667" y="0"/>
                </a:cubicBezTo>
                <a:cubicBezTo>
                  <a:pt x="1118654" y="86578"/>
                  <a:pt x="1098376" y="213259"/>
                  <a:pt x="1115667" y="297452"/>
                </a:cubicBezTo>
                <a:cubicBezTo>
                  <a:pt x="1132958" y="381645"/>
                  <a:pt x="1109467" y="525249"/>
                  <a:pt x="1115667" y="607045"/>
                </a:cubicBezTo>
                <a:cubicBezTo>
                  <a:pt x="976632" y="655976"/>
                  <a:pt x="835897" y="580581"/>
                  <a:pt x="580147" y="607045"/>
                </a:cubicBezTo>
                <a:cubicBezTo>
                  <a:pt x="324397" y="633509"/>
                  <a:pt x="198772" y="582600"/>
                  <a:pt x="0" y="607045"/>
                </a:cubicBezTo>
                <a:cubicBezTo>
                  <a:pt x="-34347" y="456889"/>
                  <a:pt x="13704" y="433297"/>
                  <a:pt x="0" y="303523"/>
                </a:cubicBezTo>
                <a:cubicBezTo>
                  <a:pt x="-13704" y="173749"/>
                  <a:pt x="30166" y="6725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serios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702;p62">
            <a:extLst>
              <a:ext uri="{FF2B5EF4-FFF2-40B4-BE49-F238E27FC236}">
                <a16:creationId xmlns:a16="http://schemas.microsoft.com/office/drawing/2014/main" id="{1594504B-850A-4D9F-A961-C84A26427333}"/>
              </a:ext>
            </a:extLst>
          </p:cNvPr>
          <p:cNvSpPr/>
          <p:nvPr/>
        </p:nvSpPr>
        <p:spPr>
          <a:xfrm>
            <a:off x="6966542" y="1295494"/>
            <a:ext cx="1666314" cy="607045"/>
          </a:xfrm>
          <a:custGeom>
            <a:avLst/>
            <a:gdLst>
              <a:gd name="connsiteX0" fmla="*/ 0 w 1666314"/>
              <a:gd name="connsiteY0" fmla="*/ 0 h 607045"/>
              <a:gd name="connsiteX1" fmla="*/ 522112 w 1666314"/>
              <a:gd name="connsiteY1" fmla="*/ 0 h 607045"/>
              <a:gd name="connsiteX2" fmla="*/ 1077550 w 1666314"/>
              <a:gd name="connsiteY2" fmla="*/ 0 h 607045"/>
              <a:gd name="connsiteX3" fmla="*/ 1666314 w 1666314"/>
              <a:gd name="connsiteY3" fmla="*/ 0 h 607045"/>
              <a:gd name="connsiteX4" fmla="*/ 1666314 w 1666314"/>
              <a:gd name="connsiteY4" fmla="*/ 285311 h 607045"/>
              <a:gd name="connsiteX5" fmla="*/ 1666314 w 1666314"/>
              <a:gd name="connsiteY5" fmla="*/ 607045 h 607045"/>
              <a:gd name="connsiteX6" fmla="*/ 1094213 w 1666314"/>
              <a:gd name="connsiteY6" fmla="*/ 607045 h 607045"/>
              <a:gd name="connsiteX7" fmla="*/ 555438 w 1666314"/>
              <a:gd name="connsiteY7" fmla="*/ 607045 h 607045"/>
              <a:gd name="connsiteX8" fmla="*/ 0 w 1666314"/>
              <a:gd name="connsiteY8" fmla="*/ 607045 h 607045"/>
              <a:gd name="connsiteX9" fmla="*/ 0 w 1666314"/>
              <a:gd name="connsiteY9" fmla="*/ 321734 h 607045"/>
              <a:gd name="connsiteX10" fmla="*/ 0 w 1666314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314" h="607045" fill="none" extrusionOk="0">
                <a:moveTo>
                  <a:pt x="0" y="0"/>
                </a:moveTo>
                <a:cubicBezTo>
                  <a:pt x="116403" y="-7926"/>
                  <a:pt x="378390" y="19826"/>
                  <a:pt x="522112" y="0"/>
                </a:cubicBezTo>
                <a:cubicBezTo>
                  <a:pt x="665834" y="-19826"/>
                  <a:pt x="838844" y="57720"/>
                  <a:pt x="1077550" y="0"/>
                </a:cubicBezTo>
                <a:cubicBezTo>
                  <a:pt x="1316256" y="-57720"/>
                  <a:pt x="1466044" y="11623"/>
                  <a:pt x="1666314" y="0"/>
                </a:cubicBezTo>
                <a:cubicBezTo>
                  <a:pt x="1673960" y="110309"/>
                  <a:pt x="1649421" y="144455"/>
                  <a:pt x="1666314" y="285311"/>
                </a:cubicBezTo>
                <a:cubicBezTo>
                  <a:pt x="1683207" y="426167"/>
                  <a:pt x="1655896" y="501101"/>
                  <a:pt x="1666314" y="607045"/>
                </a:cubicBezTo>
                <a:cubicBezTo>
                  <a:pt x="1500782" y="664026"/>
                  <a:pt x="1243145" y="602978"/>
                  <a:pt x="1094213" y="607045"/>
                </a:cubicBezTo>
                <a:cubicBezTo>
                  <a:pt x="945281" y="611112"/>
                  <a:pt x="783846" y="592910"/>
                  <a:pt x="555438" y="607045"/>
                </a:cubicBezTo>
                <a:cubicBezTo>
                  <a:pt x="327031" y="621180"/>
                  <a:pt x="227460" y="578810"/>
                  <a:pt x="0" y="607045"/>
                </a:cubicBezTo>
                <a:cubicBezTo>
                  <a:pt x="-22526" y="514465"/>
                  <a:pt x="6718" y="416530"/>
                  <a:pt x="0" y="321734"/>
                </a:cubicBezTo>
                <a:cubicBezTo>
                  <a:pt x="-6718" y="226938"/>
                  <a:pt x="24725" y="76718"/>
                  <a:pt x="0" y="0"/>
                </a:cubicBezTo>
                <a:close/>
              </a:path>
              <a:path w="1666314" h="607045" stroke="0" extrusionOk="0">
                <a:moveTo>
                  <a:pt x="0" y="0"/>
                </a:moveTo>
                <a:cubicBezTo>
                  <a:pt x="162644" y="-48564"/>
                  <a:pt x="418005" y="38280"/>
                  <a:pt x="572101" y="0"/>
                </a:cubicBezTo>
                <a:cubicBezTo>
                  <a:pt x="726197" y="-38280"/>
                  <a:pt x="899229" y="42915"/>
                  <a:pt x="1127539" y="0"/>
                </a:cubicBezTo>
                <a:cubicBezTo>
                  <a:pt x="1355849" y="-42915"/>
                  <a:pt x="1529764" y="57123"/>
                  <a:pt x="1666314" y="0"/>
                </a:cubicBezTo>
                <a:cubicBezTo>
                  <a:pt x="1690728" y="142904"/>
                  <a:pt x="1632562" y="203798"/>
                  <a:pt x="1666314" y="303523"/>
                </a:cubicBezTo>
                <a:cubicBezTo>
                  <a:pt x="1700066" y="403248"/>
                  <a:pt x="1657592" y="505053"/>
                  <a:pt x="1666314" y="607045"/>
                </a:cubicBezTo>
                <a:cubicBezTo>
                  <a:pt x="1516618" y="629734"/>
                  <a:pt x="1225183" y="585697"/>
                  <a:pt x="1094213" y="607045"/>
                </a:cubicBezTo>
                <a:cubicBezTo>
                  <a:pt x="963243" y="628393"/>
                  <a:pt x="717443" y="579663"/>
                  <a:pt x="588764" y="607045"/>
                </a:cubicBezTo>
                <a:cubicBezTo>
                  <a:pt x="460085" y="634427"/>
                  <a:pt x="213859" y="537590"/>
                  <a:pt x="0" y="607045"/>
                </a:cubicBezTo>
                <a:cubicBezTo>
                  <a:pt x="-26869" y="471826"/>
                  <a:pt x="24943" y="449023"/>
                  <a:pt x="0" y="291382"/>
                </a:cubicBezTo>
                <a:cubicBezTo>
                  <a:pt x="-24943" y="133741"/>
                  <a:pt x="2756" y="11035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negativos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702;p62">
            <a:extLst>
              <a:ext uri="{FF2B5EF4-FFF2-40B4-BE49-F238E27FC236}">
                <a16:creationId xmlns:a16="http://schemas.microsoft.com/office/drawing/2014/main" id="{E5065BA4-6B89-42DF-85AB-1BFC8657755C}"/>
              </a:ext>
            </a:extLst>
          </p:cNvPr>
          <p:cNvSpPr/>
          <p:nvPr/>
        </p:nvSpPr>
        <p:spPr>
          <a:xfrm>
            <a:off x="8693967" y="1293247"/>
            <a:ext cx="1858209" cy="607045"/>
          </a:xfrm>
          <a:custGeom>
            <a:avLst/>
            <a:gdLst>
              <a:gd name="connsiteX0" fmla="*/ 0 w 1858209"/>
              <a:gd name="connsiteY0" fmla="*/ 0 h 607045"/>
              <a:gd name="connsiteX1" fmla="*/ 501716 w 1858209"/>
              <a:gd name="connsiteY1" fmla="*/ 0 h 607045"/>
              <a:gd name="connsiteX2" fmla="*/ 910522 w 1858209"/>
              <a:gd name="connsiteY2" fmla="*/ 0 h 607045"/>
              <a:gd name="connsiteX3" fmla="*/ 1375075 w 1858209"/>
              <a:gd name="connsiteY3" fmla="*/ 0 h 607045"/>
              <a:gd name="connsiteX4" fmla="*/ 1858209 w 1858209"/>
              <a:gd name="connsiteY4" fmla="*/ 0 h 607045"/>
              <a:gd name="connsiteX5" fmla="*/ 1858209 w 1858209"/>
              <a:gd name="connsiteY5" fmla="*/ 291382 h 607045"/>
              <a:gd name="connsiteX6" fmla="*/ 1858209 w 1858209"/>
              <a:gd name="connsiteY6" fmla="*/ 607045 h 607045"/>
              <a:gd name="connsiteX7" fmla="*/ 1356493 w 1858209"/>
              <a:gd name="connsiteY7" fmla="*/ 607045 h 607045"/>
              <a:gd name="connsiteX8" fmla="*/ 947687 w 1858209"/>
              <a:gd name="connsiteY8" fmla="*/ 607045 h 607045"/>
              <a:gd name="connsiteX9" fmla="*/ 501716 w 1858209"/>
              <a:gd name="connsiteY9" fmla="*/ 607045 h 607045"/>
              <a:gd name="connsiteX10" fmla="*/ 0 w 1858209"/>
              <a:gd name="connsiteY10" fmla="*/ 607045 h 607045"/>
              <a:gd name="connsiteX11" fmla="*/ 0 w 1858209"/>
              <a:gd name="connsiteY11" fmla="*/ 321734 h 607045"/>
              <a:gd name="connsiteX12" fmla="*/ 0 w 1858209"/>
              <a:gd name="connsiteY12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8209" h="607045" fill="none" extrusionOk="0">
                <a:moveTo>
                  <a:pt x="0" y="0"/>
                </a:moveTo>
                <a:cubicBezTo>
                  <a:pt x="244549" y="-47034"/>
                  <a:pt x="396753" y="40348"/>
                  <a:pt x="501716" y="0"/>
                </a:cubicBezTo>
                <a:cubicBezTo>
                  <a:pt x="606679" y="-40348"/>
                  <a:pt x="775658" y="36666"/>
                  <a:pt x="910522" y="0"/>
                </a:cubicBezTo>
                <a:cubicBezTo>
                  <a:pt x="1045386" y="-36666"/>
                  <a:pt x="1272997" y="54877"/>
                  <a:pt x="1375075" y="0"/>
                </a:cubicBezTo>
                <a:cubicBezTo>
                  <a:pt x="1477153" y="-54877"/>
                  <a:pt x="1678491" y="19257"/>
                  <a:pt x="1858209" y="0"/>
                </a:cubicBezTo>
                <a:cubicBezTo>
                  <a:pt x="1864240" y="140029"/>
                  <a:pt x="1833182" y="149141"/>
                  <a:pt x="1858209" y="291382"/>
                </a:cubicBezTo>
                <a:cubicBezTo>
                  <a:pt x="1883236" y="433623"/>
                  <a:pt x="1838140" y="467443"/>
                  <a:pt x="1858209" y="607045"/>
                </a:cubicBezTo>
                <a:cubicBezTo>
                  <a:pt x="1724824" y="662992"/>
                  <a:pt x="1556756" y="554206"/>
                  <a:pt x="1356493" y="607045"/>
                </a:cubicBezTo>
                <a:cubicBezTo>
                  <a:pt x="1156230" y="659884"/>
                  <a:pt x="1031024" y="602456"/>
                  <a:pt x="947687" y="607045"/>
                </a:cubicBezTo>
                <a:cubicBezTo>
                  <a:pt x="864350" y="611634"/>
                  <a:pt x="681972" y="564493"/>
                  <a:pt x="501716" y="607045"/>
                </a:cubicBezTo>
                <a:cubicBezTo>
                  <a:pt x="321460" y="649597"/>
                  <a:pt x="204439" y="568442"/>
                  <a:pt x="0" y="607045"/>
                </a:cubicBezTo>
                <a:cubicBezTo>
                  <a:pt x="-22617" y="534892"/>
                  <a:pt x="4381" y="405255"/>
                  <a:pt x="0" y="321734"/>
                </a:cubicBezTo>
                <a:cubicBezTo>
                  <a:pt x="-4381" y="238213"/>
                  <a:pt x="37068" y="137820"/>
                  <a:pt x="0" y="0"/>
                </a:cubicBezTo>
                <a:close/>
              </a:path>
              <a:path w="1858209" h="607045" stroke="0" extrusionOk="0">
                <a:moveTo>
                  <a:pt x="0" y="0"/>
                </a:moveTo>
                <a:cubicBezTo>
                  <a:pt x="218035" y="-54999"/>
                  <a:pt x="379562" y="43749"/>
                  <a:pt x="483134" y="0"/>
                </a:cubicBezTo>
                <a:cubicBezTo>
                  <a:pt x="586706" y="-43749"/>
                  <a:pt x="846330" y="25692"/>
                  <a:pt x="947687" y="0"/>
                </a:cubicBezTo>
                <a:cubicBezTo>
                  <a:pt x="1049044" y="-25692"/>
                  <a:pt x="1309597" y="44392"/>
                  <a:pt x="1449403" y="0"/>
                </a:cubicBezTo>
                <a:cubicBezTo>
                  <a:pt x="1589209" y="-44392"/>
                  <a:pt x="1665431" y="32948"/>
                  <a:pt x="1858209" y="0"/>
                </a:cubicBezTo>
                <a:cubicBezTo>
                  <a:pt x="1865793" y="84683"/>
                  <a:pt x="1849534" y="199114"/>
                  <a:pt x="1858209" y="303523"/>
                </a:cubicBezTo>
                <a:cubicBezTo>
                  <a:pt x="1866884" y="407932"/>
                  <a:pt x="1823552" y="492567"/>
                  <a:pt x="1858209" y="607045"/>
                </a:cubicBezTo>
                <a:cubicBezTo>
                  <a:pt x="1741427" y="622860"/>
                  <a:pt x="1569969" y="598806"/>
                  <a:pt x="1412239" y="607045"/>
                </a:cubicBezTo>
                <a:cubicBezTo>
                  <a:pt x="1254509" y="615284"/>
                  <a:pt x="1143263" y="565145"/>
                  <a:pt x="1003433" y="607045"/>
                </a:cubicBezTo>
                <a:cubicBezTo>
                  <a:pt x="863603" y="648945"/>
                  <a:pt x="609785" y="601959"/>
                  <a:pt x="501716" y="607045"/>
                </a:cubicBezTo>
                <a:cubicBezTo>
                  <a:pt x="393647" y="612131"/>
                  <a:pt x="162422" y="603768"/>
                  <a:pt x="0" y="607045"/>
                </a:cubicBezTo>
                <a:cubicBezTo>
                  <a:pt x="-35599" y="481192"/>
                  <a:pt x="7888" y="420251"/>
                  <a:pt x="0" y="297452"/>
                </a:cubicBezTo>
                <a:cubicBezTo>
                  <a:pt x="-7888" y="174653"/>
                  <a:pt x="21283" y="1431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negativas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695;p62">
            <a:extLst>
              <a:ext uri="{FF2B5EF4-FFF2-40B4-BE49-F238E27FC236}">
                <a16:creationId xmlns:a16="http://schemas.microsoft.com/office/drawing/2014/main" id="{8838568B-1080-4846-8B35-275E21975F44}"/>
              </a:ext>
            </a:extLst>
          </p:cNvPr>
          <p:cNvSpPr/>
          <p:nvPr/>
        </p:nvSpPr>
        <p:spPr>
          <a:xfrm>
            <a:off x="4770335" y="3313540"/>
            <a:ext cx="1548969" cy="507637"/>
          </a:xfrm>
          <a:custGeom>
            <a:avLst/>
            <a:gdLst>
              <a:gd name="connsiteX0" fmla="*/ 0 w 1548969"/>
              <a:gd name="connsiteY0" fmla="*/ 0 h 507637"/>
              <a:gd name="connsiteX1" fmla="*/ 531812 w 1548969"/>
              <a:gd name="connsiteY1" fmla="*/ 0 h 507637"/>
              <a:gd name="connsiteX2" fmla="*/ 1032645 w 1548969"/>
              <a:gd name="connsiteY2" fmla="*/ 0 h 507637"/>
              <a:gd name="connsiteX3" fmla="*/ 1548968 w 1548969"/>
              <a:gd name="connsiteY3" fmla="*/ 0 h 507637"/>
              <a:gd name="connsiteX4" fmla="*/ 1548968 w 1548969"/>
              <a:gd name="connsiteY4" fmla="*/ 507637 h 507637"/>
              <a:gd name="connsiteX5" fmla="*/ 1079114 w 1548969"/>
              <a:gd name="connsiteY5" fmla="*/ 507637 h 507637"/>
              <a:gd name="connsiteX6" fmla="*/ 593771 w 1548969"/>
              <a:gd name="connsiteY6" fmla="*/ 507637 h 507637"/>
              <a:gd name="connsiteX7" fmla="*/ 0 w 1548969"/>
              <a:gd name="connsiteY7" fmla="*/ 507637 h 507637"/>
              <a:gd name="connsiteX8" fmla="*/ 0 w 1548969"/>
              <a:gd name="connsiteY8" fmla="*/ 0 h 50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507637" fill="none" extrusionOk="0">
                <a:moveTo>
                  <a:pt x="0" y="0"/>
                </a:moveTo>
                <a:cubicBezTo>
                  <a:pt x="109507" y="-734"/>
                  <a:pt x="414304" y="62381"/>
                  <a:pt x="531812" y="0"/>
                </a:cubicBezTo>
                <a:cubicBezTo>
                  <a:pt x="649320" y="-62381"/>
                  <a:pt x="857717" y="17669"/>
                  <a:pt x="1032645" y="0"/>
                </a:cubicBezTo>
                <a:cubicBezTo>
                  <a:pt x="1207573" y="-17669"/>
                  <a:pt x="1390756" y="28720"/>
                  <a:pt x="1548968" y="0"/>
                </a:cubicBezTo>
                <a:cubicBezTo>
                  <a:pt x="1589221" y="168237"/>
                  <a:pt x="1540262" y="319736"/>
                  <a:pt x="1548968" y="507637"/>
                </a:cubicBezTo>
                <a:cubicBezTo>
                  <a:pt x="1424532" y="557624"/>
                  <a:pt x="1210815" y="463089"/>
                  <a:pt x="1079114" y="507637"/>
                </a:cubicBezTo>
                <a:cubicBezTo>
                  <a:pt x="947413" y="552185"/>
                  <a:pt x="704798" y="459253"/>
                  <a:pt x="593771" y="507637"/>
                </a:cubicBezTo>
                <a:cubicBezTo>
                  <a:pt x="482744" y="556021"/>
                  <a:pt x="246196" y="448148"/>
                  <a:pt x="0" y="507637"/>
                </a:cubicBezTo>
                <a:cubicBezTo>
                  <a:pt x="-45779" y="302889"/>
                  <a:pt x="36213" y="241672"/>
                  <a:pt x="0" y="0"/>
                </a:cubicBezTo>
                <a:close/>
              </a:path>
              <a:path w="1548969" h="507637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63909" y="160591"/>
                  <a:pt x="1528211" y="357770"/>
                  <a:pt x="1548968" y="507637"/>
                </a:cubicBezTo>
                <a:cubicBezTo>
                  <a:pt x="1348944" y="556997"/>
                  <a:pt x="1221916" y="495435"/>
                  <a:pt x="1032645" y="507637"/>
                </a:cubicBezTo>
                <a:cubicBezTo>
                  <a:pt x="843374" y="519839"/>
                  <a:pt x="651640" y="479504"/>
                  <a:pt x="516323" y="507637"/>
                </a:cubicBezTo>
                <a:cubicBezTo>
                  <a:pt x="381006" y="535770"/>
                  <a:pt x="207116" y="502710"/>
                  <a:pt x="0" y="507637"/>
                </a:cubicBezTo>
                <a:cubicBezTo>
                  <a:pt x="-8339" y="284614"/>
                  <a:pt x="43528" y="13810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siempre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697;p62">
            <a:extLst>
              <a:ext uri="{FF2B5EF4-FFF2-40B4-BE49-F238E27FC236}">
                <a16:creationId xmlns:a16="http://schemas.microsoft.com/office/drawing/2014/main" id="{6DCC7313-67AD-4B08-854D-58928DC05A73}"/>
              </a:ext>
            </a:extLst>
          </p:cNvPr>
          <p:cNvSpPr/>
          <p:nvPr/>
        </p:nvSpPr>
        <p:spPr>
          <a:xfrm>
            <a:off x="6491538" y="3313540"/>
            <a:ext cx="2411342" cy="507637"/>
          </a:xfrm>
          <a:custGeom>
            <a:avLst/>
            <a:gdLst>
              <a:gd name="connsiteX0" fmla="*/ 0 w 2411342"/>
              <a:gd name="connsiteY0" fmla="*/ 0 h 507637"/>
              <a:gd name="connsiteX1" fmla="*/ 434042 w 2411342"/>
              <a:gd name="connsiteY1" fmla="*/ 0 h 507637"/>
              <a:gd name="connsiteX2" fmla="*/ 892197 w 2411342"/>
              <a:gd name="connsiteY2" fmla="*/ 0 h 507637"/>
              <a:gd name="connsiteX3" fmla="*/ 1350352 w 2411342"/>
              <a:gd name="connsiteY3" fmla="*/ 0 h 507637"/>
              <a:gd name="connsiteX4" fmla="*/ 1856733 w 2411342"/>
              <a:gd name="connsiteY4" fmla="*/ 0 h 507637"/>
              <a:gd name="connsiteX5" fmla="*/ 2411342 w 2411342"/>
              <a:gd name="connsiteY5" fmla="*/ 0 h 507637"/>
              <a:gd name="connsiteX6" fmla="*/ 2411342 w 2411342"/>
              <a:gd name="connsiteY6" fmla="*/ 507637 h 507637"/>
              <a:gd name="connsiteX7" fmla="*/ 1953187 w 2411342"/>
              <a:gd name="connsiteY7" fmla="*/ 507637 h 507637"/>
              <a:gd name="connsiteX8" fmla="*/ 1519145 w 2411342"/>
              <a:gd name="connsiteY8" fmla="*/ 507637 h 507637"/>
              <a:gd name="connsiteX9" fmla="*/ 1012764 w 2411342"/>
              <a:gd name="connsiteY9" fmla="*/ 507637 h 507637"/>
              <a:gd name="connsiteX10" fmla="*/ 482268 w 2411342"/>
              <a:gd name="connsiteY10" fmla="*/ 507637 h 507637"/>
              <a:gd name="connsiteX11" fmla="*/ 0 w 2411342"/>
              <a:gd name="connsiteY11" fmla="*/ 507637 h 507637"/>
              <a:gd name="connsiteX12" fmla="*/ 0 w 2411342"/>
              <a:gd name="connsiteY12" fmla="*/ 0 h 50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1342" h="507637" fill="none" extrusionOk="0">
                <a:moveTo>
                  <a:pt x="0" y="0"/>
                </a:moveTo>
                <a:cubicBezTo>
                  <a:pt x="189177" y="-36540"/>
                  <a:pt x="258517" y="24865"/>
                  <a:pt x="434042" y="0"/>
                </a:cubicBezTo>
                <a:cubicBezTo>
                  <a:pt x="609567" y="-24865"/>
                  <a:pt x="716688" y="28495"/>
                  <a:pt x="892197" y="0"/>
                </a:cubicBezTo>
                <a:cubicBezTo>
                  <a:pt x="1067707" y="-28495"/>
                  <a:pt x="1175943" y="8966"/>
                  <a:pt x="1350352" y="0"/>
                </a:cubicBezTo>
                <a:cubicBezTo>
                  <a:pt x="1524762" y="-8966"/>
                  <a:pt x="1724723" y="23896"/>
                  <a:pt x="1856733" y="0"/>
                </a:cubicBezTo>
                <a:cubicBezTo>
                  <a:pt x="1988743" y="-23896"/>
                  <a:pt x="2159037" y="63682"/>
                  <a:pt x="2411342" y="0"/>
                </a:cubicBezTo>
                <a:cubicBezTo>
                  <a:pt x="2464065" y="170753"/>
                  <a:pt x="2409620" y="386935"/>
                  <a:pt x="2411342" y="507637"/>
                </a:cubicBezTo>
                <a:cubicBezTo>
                  <a:pt x="2246724" y="539724"/>
                  <a:pt x="2116827" y="460055"/>
                  <a:pt x="1953187" y="507637"/>
                </a:cubicBezTo>
                <a:cubicBezTo>
                  <a:pt x="1789547" y="555219"/>
                  <a:pt x="1721590" y="497470"/>
                  <a:pt x="1519145" y="507637"/>
                </a:cubicBezTo>
                <a:cubicBezTo>
                  <a:pt x="1316700" y="517804"/>
                  <a:pt x="1204615" y="501959"/>
                  <a:pt x="1012764" y="507637"/>
                </a:cubicBezTo>
                <a:cubicBezTo>
                  <a:pt x="820913" y="513315"/>
                  <a:pt x="692066" y="449887"/>
                  <a:pt x="482268" y="507637"/>
                </a:cubicBezTo>
                <a:cubicBezTo>
                  <a:pt x="272470" y="565387"/>
                  <a:pt x="158008" y="480204"/>
                  <a:pt x="0" y="507637"/>
                </a:cubicBezTo>
                <a:cubicBezTo>
                  <a:pt x="-8874" y="327677"/>
                  <a:pt x="3402" y="225477"/>
                  <a:pt x="0" y="0"/>
                </a:cubicBezTo>
                <a:close/>
              </a:path>
              <a:path w="2411342" h="507637" stroke="0" extrusionOk="0">
                <a:moveTo>
                  <a:pt x="0" y="0"/>
                </a:moveTo>
                <a:cubicBezTo>
                  <a:pt x="144667" y="-11478"/>
                  <a:pt x="323875" y="43622"/>
                  <a:pt x="434042" y="0"/>
                </a:cubicBezTo>
                <a:cubicBezTo>
                  <a:pt x="544209" y="-43622"/>
                  <a:pt x="680622" y="27993"/>
                  <a:pt x="868083" y="0"/>
                </a:cubicBezTo>
                <a:cubicBezTo>
                  <a:pt x="1055544" y="-27993"/>
                  <a:pt x="1292237" y="35132"/>
                  <a:pt x="1398578" y="0"/>
                </a:cubicBezTo>
                <a:cubicBezTo>
                  <a:pt x="1504919" y="-35132"/>
                  <a:pt x="1683760" y="50143"/>
                  <a:pt x="1856733" y="0"/>
                </a:cubicBezTo>
                <a:cubicBezTo>
                  <a:pt x="2029707" y="-50143"/>
                  <a:pt x="2218455" y="32721"/>
                  <a:pt x="2411342" y="0"/>
                </a:cubicBezTo>
                <a:cubicBezTo>
                  <a:pt x="2451603" y="111453"/>
                  <a:pt x="2373188" y="332212"/>
                  <a:pt x="2411342" y="507637"/>
                </a:cubicBezTo>
                <a:cubicBezTo>
                  <a:pt x="2292148" y="522937"/>
                  <a:pt x="2101236" y="506746"/>
                  <a:pt x="1953187" y="507637"/>
                </a:cubicBezTo>
                <a:cubicBezTo>
                  <a:pt x="1805138" y="508528"/>
                  <a:pt x="1613888" y="497428"/>
                  <a:pt x="1519145" y="507637"/>
                </a:cubicBezTo>
                <a:cubicBezTo>
                  <a:pt x="1424402" y="517846"/>
                  <a:pt x="1224853" y="466969"/>
                  <a:pt x="1012764" y="507637"/>
                </a:cubicBezTo>
                <a:cubicBezTo>
                  <a:pt x="800675" y="548305"/>
                  <a:pt x="707301" y="467682"/>
                  <a:pt x="554609" y="507637"/>
                </a:cubicBezTo>
                <a:cubicBezTo>
                  <a:pt x="401917" y="547592"/>
                  <a:pt x="234824" y="488786"/>
                  <a:pt x="0" y="507637"/>
                </a:cubicBezTo>
                <a:cubicBezTo>
                  <a:pt x="-26518" y="318940"/>
                  <a:pt x="34328" y="19451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normalmente</a:t>
            </a:r>
            <a:endParaRPr lang="en-GB"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Google Shape;698;p62">
            <a:extLst>
              <a:ext uri="{FF2B5EF4-FFF2-40B4-BE49-F238E27FC236}">
                <a16:creationId xmlns:a16="http://schemas.microsoft.com/office/drawing/2014/main" id="{1388929F-04C3-4E48-A012-128C67C86AF2}"/>
              </a:ext>
            </a:extLst>
          </p:cNvPr>
          <p:cNvSpPr/>
          <p:nvPr/>
        </p:nvSpPr>
        <p:spPr>
          <a:xfrm>
            <a:off x="8998616" y="3313540"/>
            <a:ext cx="1548969" cy="507637"/>
          </a:xfrm>
          <a:custGeom>
            <a:avLst/>
            <a:gdLst>
              <a:gd name="connsiteX0" fmla="*/ 0 w 1548969"/>
              <a:gd name="connsiteY0" fmla="*/ 0 h 507637"/>
              <a:gd name="connsiteX1" fmla="*/ 516323 w 1548969"/>
              <a:gd name="connsiteY1" fmla="*/ 0 h 507637"/>
              <a:gd name="connsiteX2" fmla="*/ 1001666 w 1548969"/>
              <a:gd name="connsiteY2" fmla="*/ 0 h 507637"/>
              <a:gd name="connsiteX3" fmla="*/ 1548968 w 1548969"/>
              <a:gd name="connsiteY3" fmla="*/ 0 h 507637"/>
              <a:gd name="connsiteX4" fmla="*/ 1548968 w 1548969"/>
              <a:gd name="connsiteY4" fmla="*/ 507637 h 507637"/>
              <a:gd name="connsiteX5" fmla="*/ 1001666 w 1548969"/>
              <a:gd name="connsiteY5" fmla="*/ 507637 h 507637"/>
              <a:gd name="connsiteX6" fmla="*/ 454364 w 1548969"/>
              <a:gd name="connsiteY6" fmla="*/ 507637 h 507637"/>
              <a:gd name="connsiteX7" fmla="*/ 0 w 1548969"/>
              <a:gd name="connsiteY7" fmla="*/ 507637 h 507637"/>
              <a:gd name="connsiteX8" fmla="*/ 0 w 1548969"/>
              <a:gd name="connsiteY8" fmla="*/ 0 h 50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507637" fill="none" extrusionOk="0">
                <a:moveTo>
                  <a:pt x="0" y="0"/>
                </a:moveTo>
                <a:cubicBezTo>
                  <a:pt x="243911" y="-10"/>
                  <a:pt x="337686" y="35324"/>
                  <a:pt x="516323" y="0"/>
                </a:cubicBezTo>
                <a:cubicBezTo>
                  <a:pt x="694960" y="-35324"/>
                  <a:pt x="851612" y="29846"/>
                  <a:pt x="1001666" y="0"/>
                </a:cubicBezTo>
                <a:cubicBezTo>
                  <a:pt x="1151720" y="-29846"/>
                  <a:pt x="1430641" y="11509"/>
                  <a:pt x="1548968" y="0"/>
                </a:cubicBezTo>
                <a:cubicBezTo>
                  <a:pt x="1604997" y="243211"/>
                  <a:pt x="1488864" y="341577"/>
                  <a:pt x="1548968" y="507637"/>
                </a:cubicBezTo>
                <a:cubicBezTo>
                  <a:pt x="1336132" y="570490"/>
                  <a:pt x="1142576" y="488723"/>
                  <a:pt x="1001666" y="507637"/>
                </a:cubicBezTo>
                <a:cubicBezTo>
                  <a:pt x="860756" y="526551"/>
                  <a:pt x="720985" y="454945"/>
                  <a:pt x="454364" y="507637"/>
                </a:cubicBezTo>
                <a:cubicBezTo>
                  <a:pt x="187743" y="560329"/>
                  <a:pt x="160910" y="468707"/>
                  <a:pt x="0" y="507637"/>
                </a:cubicBezTo>
                <a:cubicBezTo>
                  <a:pt x="-16969" y="329003"/>
                  <a:pt x="8595" y="163931"/>
                  <a:pt x="0" y="0"/>
                </a:cubicBezTo>
                <a:close/>
              </a:path>
              <a:path w="1548969" h="507637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93427" y="229216"/>
                  <a:pt x="1499969" y="378686"/>
                  <a:pt x="1548968" y="507637"/>
                </a:cubicBezTo>
                <a:cubicBezTo>
                  <a:pt x="1403595" y="521922"/>
                  <a:pt x="1255097" y="462910"/>
                  <a:pt x="1032645" y="507637"/>
                </a:cubicBezTo>
                <a:cubicBezTo>
                  <a:pt x="810193" y="552364"/>
                  <a:pt x="642907" y="471990"/>
                  <a:pt x="531812" y="507637"/>
                </a:cubicBezTo>
                <a:cubicBezTo>
                  <a:pt x="420717" y="543284"/>
                  <a:pt x="191969" y="497938"/>
                  <a:pt x="0" y="507637"/>
                </a:cubicBezTo>
                <a:cubicBezTo>
                  <a:pt x="-26122" y="383736"/>
                  <a:pt x="42575" y="23686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hoy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C6A4708-D8B2-43DB-8249-0AA3814171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424" y="39884"/>
            <a:ext cx="1005762" cy="1178046"/>
          </a:xfrm>
          <a:prstGeom prst="rect">
            <a:avLst/>
          </a:prstGeom>
        </p:spPr>
      </p:pic>
      <p:sp>
        <p:nvSpPr>
          <p:cNvPr id="51" name="TextBox 50">
            <a:hlinkClick r:id="" action="ppaction://noaction">
              <a:snd r:embed="rId6" name="10_1.wav"/>
            </a:hlinkClick>
            <a:extLst>
              <a:ext uri="{FF2B5EF4-FFF2-40B4-BE49-F238E27FC236}">
                <a16:creationId xmlns:a16="http://schemas.microsoft.com/office/drawing/2014/main" id="{98C46E88-346D-81E3-1151-4FD06D9C472C}"/>
              </a:ext>
            </a:extLst>
          </p:cNvPr>
          <p:cNvSpPr txBox="1"/>
          <p:nvPr/>
        </p:nvSpPr>
        <p:spPr>
          <a:xfrm>
            <a:off x="104478" y="49960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Traduce 🗣 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3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147" y="1018257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F93ED6-34BE-4E74-8079-63C34D21A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04933" y="1707824"/>
            <a:ext cx="6066046" cy="4773582"/>
          </a:xfrm>
          <a:prstGeom prst="rect">
            <a:avLst/>
          </a:prstGeom>
        </p:spPr>
      </p:pic>
      <p:sp>
        <p:nvSpPr>
          <p:cNvPr id="5" name="Google Shape;696;p62">
            <a:extLst>
              <a:ext uri="{FF2B5EF4-FFF2-40B4-BE49-F238E27FC236}">
                <a16:creationId xmlns:a16="http://schemas.microsoft.com/office/drawing/2014/main" id="{2AF9500E-B107-40BF-96EE-849FE63150AA}"/>
              </a:ext>
            </a:extLst>
          </p:cNvPr>
          <p:cNvSpPr/>
          <p:nvPr/>
        </p:nvSpPr>
        <p:spPr>
          <a:xfrm>
            <a:off x="3187966" y="2104650"/>
            <a:ext cx="1116761" cy="4417961"/>
          </a:xfrm>
          <a:custGeom>
            <a:avLst/>
            <a:gdLst>
              <a:gd name="connsiteX0" fmla="*/ 0 w 1116761"/>
              <a:gd name="connsiteY0" fmla="*/ 558381 h 4417961"/>
              <a:gd name="connsiteX1" fmla="*/ 262439 w 1116761"/>
              <a:gd name="connsiteY1" fmla="*/ 295942 h 4417961"/>
              <a:gd name="connsiteX2" fmla="*/ 558381 w 1116761"/>
              <a:gd name="connsiteY2" fmla="*/ 0 h 4417961"/>
              <a:gd name="connsiteX3" fmla="*/ 848739 w 1116761"/>
              <a:gd name="connsiteY3" fmla="*/ 290358 h 4417961"/>
              <a:gd name="connsiteX4" fmla="*/ 1116761 w 1116761"/>
              <a:gd name="connsiteY4" fmla="*/ 558381 h 4417961"/>
              <a:gd name="connsiteX5" fmla="*/ 837571 w 1116761"/>
              <a:gd name="connsiteY5" fmla="*/ 558381 h 4417961"/>
              <a:gd name="connsiteX6" fmla="*/ 837571 w 1116761"/>
              <a:gd name="connsiteY6" fmla="*/ 1186941 h 4417961"/>
              <a:gd name="connsiteX7" fmla="*/ 837571 w 1116761"/>
              <a:gd name="connsiteY7" fmla="*/ 1738310 h 4417961"/>
              <a:gd name="connsiteX8" fmla="*/ 837571 w 1116761"/>
              <a:gd name="connsiteY8" fmla="*/ 2328274 h 4417961"/>
              <a:gd name="connsiteX9" fmla="*/ 837571 w 1116761"/>
              <a:gd name="connsiteY9" fmla="*/ 2841047 h 4417961"/>
              <a:gd name="connsiteX10" fmla="*/ 837571 w 1116761"/>
              <a:gd name="connsiteY10" fmla="*/ 3469607 h 4417961"/>
              <a:gd name="connsiteX11" fmla="*/ 837571 w 1116761"/>
              <a:gd name="connsiteY11" fmla="*/ 4417961 h 4417961"/>
              <a:gd name="connsiteX12" fmla="*/ 279190 w 1116761"/>
              <a:gd name="connsiteY12" fmla="*/ 4417961 h 4417961"/>
              <a:gd name="connsiteX13" fmla="*/ 279190 w 1116761"/>
              <a:gd name="connsiteY13" fmla="*/ 3905188 h 4417961"/>
              <a:gd name="connsiteX14" fmla="*/ 279190 w 1116761"/>
              <a:gd name="connsiteY14" fmla="*/ 3431011 h 4417961"/>
              <a:gd name="connsiteX15" fmla="*/ 279190 w 1116761"/>
              <a:gd name="connsiteY15" fmla="*/ 2995430 h 4417961"/>
              <a:gd name="connsiteX16" fmla="*/ 279190 w 1116761"/>
              <a:gd name="connsiteY16" fmla="*/ 2444062 h 4417961"/>
              <a:gd name="connsiteX17" fmla="*/ 279190 w 1116761"/>
              <a:gd name="connsiteY17" fmla="*/ 2008480 h 4417961"/>
              <a:gd name="connsiteX18" fmla="*/ 279190 w 1116761"/>
              <a:gd name="connsiteY18" fmla="*/ 1572899 h 4417961"/>
              <a:gd name="connsiteX19" fmla="*/ 279190 w 1116761"/>
              <a:gd name="connsiteY19" fmla="*/ 558381 h 4417961"/>
              <a:gd name="connsiteX20" fmla="*/ 0 w 1116761"/>
              <a:gd name="connsiteY20" fmla="*/ 558381 h 44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6761" h="4417961" fill="none" extrusionOk="0">
                <a:moveTo>
                  <a:pt x="0" y="558381"/>
                </a:moveTo>
                <a:cubicBezTo>
                  <a:pt x="79902" y="458605"/>
                  <a:pt x="137169" y="427999"/>
                  <a:pt x="262439" y="295942"/>
                </a:cubicBezTo>
                <a:cubicBezTo>
                  <a:pt x="387709" y="163885"/>
                  <a:pt x="513767" y="101817"/>
                  <a:pt x="558381" y="0"/>
                </a:cubicBezTo>
                <a:cubicBezTo>
                  <a:pt x="648466" y="79038"/>
                  <a:pt x="703108" y="164257"/>
                  <a:pt x="848739" y="290358"/>
                </a:cubicBezTo>
                <a:cubicBezTo>
                  <a:pt x="994369" y="416460"/>
                  <a:pt x="982113" y="434351"/>
                  <a:pt x="1116761" y="558381"/>
                </a:cubicBezTo>
                <a:cubicBezTo>
                  <a:pt x="997670" y="568809"/>
                  <a:pt x="914813" y="527899"/>
                  <a:pt x="837571" y="558381"/>
                </a:cubicBezTo>
                <a:cubicBezTo>
                  <a:pt x="902831" y="762351"/>
                  <a:pt x="796777" y="1030716"/>
                  <a:pt x="837571" y="1186941"/>
                </a:cubicBezTo>
                <a:cubicBezTo>
                  <a:pt x="878365" y="1343166"/>
                  <a:pt x="837274" y="1551472"/>
                  <a:pt x="837571" y="1738310"/>
                </a:cubicBezTo>
                <a:cubicBezTo>
                  <a:pt x="837868" y="1925148"/>
                  <a:pt x="803134" y="2159840"/>
                  <a:pt x="837571" y="2328274"/>
                </a:cubicBezTo>
                <a:cubicBezTo>
                  <a:pt x="872008" y="2496708"/>
                  <a:pt x="830635" y="2622547"/>
                  <a:pt x="837571" y="2841047"/>
                </a:cubicBezTo>
                <a:cubicBezTo>
                  <a:pt x="844507" y="3059547"/>
                  <a:pt x="770388" y="3232673"/>
                  <a:pt x="837571" y="3469607"/>
                </a:cubicBezTo>
                <a:cubicBezTo>
                  <a:pt x="904754" y="3706541"/>
                  <a:pt x="726219" y="4220219"/>
                  <a:pt x="837571" y="4417961"/>
                </a:cubicBezTo>
                <a:cubicBezTo>
                  <a:pt x="661721" y="4476440"/>
                  <a:pt x="537434" y="4369486"/>
                  <a:pt x="279190" y="4417961"/>
                </a:cubicBezTo>
                <a:cubicBezTo>
                  <a:pt x="243122" y="4190694"/>
                  <a:pt x="292412" y="4035471"/>
                  <a:pt x="279190" y="3905188"/>
                </a:cubicBezTo>
                <a:cubicBezTo>
                  <a:pt x="265968" y="3774905"/>
                  <a:pt x="323357" y="3530420"/>
                  <a:pt x="279190" y="3431011"/>
                </a:cubicBezTo>
                <a:cubicBezTo>
                  <a:pt x="235023" y="3331602"/>
                  <a:pt x="282578" y="3143105"/>
                  <a:pt x="279190" y="2995430"/>
                </a:cubicBezTo>
                <a:cubicBezTo>
                  <a:pt x="275802" y="2847755"/>
                  <a:pt x="281626" y="2671616"/>
                  <a:pt x="279190" y="2444062"/>
                </a:cubicBezTo>
                <a:cubicBezTo>
                  <a:pt x="276754" y="2216508"/>
                  <a:pt x="287065" y="2120240"/>
                  <a:pt x="279190" y="2008480"/>
                </a:cubicBezTo>
                <a:cubicBezTo>
                  <a:pt x="271315" y="1896720"/>
                  <a:pt x="280266" y="1740354"/>
                  <a:pt x="279190" y="1572899"/>
                </a:cubicBezTo>
                <a:cubicBezTo>
                  <a:pt x="278114" y="1405444"/>
                  <a:pt x="320579" y="832113"/>
                  <a:pt x="279190" y="558381"/>
                </a:cubicBezTo>
                <a:cubicBezTo>
                  <a:pt x="198667" y="570081"/>
                  <a:pt x="79316" y="557472"/>
                  <a:pt x="0" y="558381"/>
                </a:cubicBezTo>
                <a:close/>
              </a:path>
              <a:path w="1116761" h="4417961" stroke="0" extrusionOk="0">
                <a:moveTo>
                  <a:pt x="0" y="558381"/>
                </a:moveTo>
                <a:cubicBezTo>
                  <a:pt x="100925" y="399511"/>
                  <a:pt x="229314" y="347147"/>
                  <a:pt x="290358" y="268023"/>
                </a:cubicBezTo>
                <a:cubicBezTo>
                  <a:pt x="351402" y="188899"/>
                  <a:pt x="452081" y="143800"/>
                  <a:pt x="558381" y="0"/>
                </a:cubicBezTo>
                <a:cubicBezTo>
                  <a:pt x="655032" y="73865"/>
                  <a:pt x="725475" y="188991"/>
                  <a:pt x="826403" y="268023"/>
                </a:cubicBezTo>
                <a:cubicBezTo>
                  <a:pt x="927331" y="347055"/>
                  <a:pt x="1013027" y="494782"/>
                  <a:pt x="1116761" y="558381"/>
                </a:cubicBezTo>
                <a:cubicBezTo>
                  <a:pt x="1056047" y="589469"/>
                  <a:pt x="910886" y="557551"/>
                  <a:pt x="837571" y="558381"/>
                </a:cubicBezTo>
                <a:cubicBezTo>
                  <a:pt x="883748" y="663960"/>
                  <a:pt x="823363" y="817328"/>
                  <a:pt x="837571" y="1032558"/>
                </a:cubicBezTo>
                <a:cubicBezTo>
                  <a:pt x="851779" y="1247788"/>
                  <a:pt x="817124" y="1427460"/>
                  <a:pt x="837571" y="1545331"/>
                </a:cubicBezTo>
                <a:cubicBezTo>
                  <a:pt x="858018" y="1663202"/>
                  <a:pt x="818260" y="1810690"/>
                  <a:pt x="837571" y="1980912"/>
                </a:cubicBezTo>
                <a:cubicBezTo>
                  <a:pt x="856882" y="2151134"/>
                  <a:pt x="784425" y="2363194"/>
                  <a:pt x="837571" y="2570876"/>
                </a:cubicBezTo>
                <a:cubicBezTo>
                  <a:pt x="890717" y="2778558"/>
                  <a:pt x="830745" y="2792819"/>
                  <a:pt x="837571" y="3006457"/>
                </a:cubicBezTo>
                <a:cubicBezTo>
                  <a:pt x="844397" y="3220095"/>
                  <a:pt x="782136" y="3288882"/>
                  <a:pt x="837571" y="3519230"/>
                </a:cubicBezTo>
                <a:cubicBezTo>
                  <a:pt x="893006" y="3749578"/>
                  <a:pt x="800950" y="3985964"/>
                  <a:pt x="837571" y="4417961"/>
                </a:cubicBezTo>
                <a:cubicBezTo>
                  <a:pt x="695768" y="4419706"/>
                  <a:pt x="463050" y="4359484"/>
                  <a:pt x="279190" y="4417961"/>
                </a:cubicBezTo>
                <a:cubicBezTo>
                  <a:pt x="252869" y="4286366"/>
                  <a:pt x="328695" y="4105987"/>
                  <a:pt x="279190" y="3905188"/>
                </a:cubicBezTo>
                <a:cubicBezTo>
                  <a:pt x="229685" y="3704389"/>
                  <a:pt x="325194" y="3616001"/>
                  <a:pt x="279190" y="3392415"/>
                </a:cubicBezTo>
                <a:cubicBezTo>
                  <a:pt x="233186" y="3168829"/>
                  <a:pt x="317858" y="3049332"/>
                  <a:pt x="279190" y="2918238"/>
                </a:cubicBezTo>
                <a:cubicBezTo>
                  <a:pt x="240522" y="2787144"/>
                  <a:pt x="298191" y="2678216"/>
                  <a:pt x="279190" y="2444062"/>
                </a:cubicBezTo>
                <a:cubicBezTo>
                  <a:pt x="260189" y="2209908"/>
                  <a:pt x="303817" y="2012846"/>
                  <a:pt x="279190" y="1854097"/>
                </a:cubicBezTo>
                <a:cubicBezTo>
                  <a:pt x="254563" y="1695348"/>
                  <a:pt x="324618" y="1535123"/>
                  <a:pt x="279190" y="1264133"/>
                </a:cubicBezTo>
                <a:cubicBezTo>
                  <a:pt x="233762" y="993143"/>
                  <a:pt x="322622" y="765894"/>
                  <a:pt x="279190" y="558381"/>
                </a:cubicBezTo>
                <a:cubicBezTo>
                  <a:pt x="142658" y="562985"/>
                  <a:pt x="112109" y="531881"/>
                  <a:pt x="0" y="558381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870372988">
                  <a:prstGeom prst="upArrow">
                    <a:avLst>
                      <a:gd name="adj1" fmla="val 50000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43831C-65F1-4196-BE8D-55522296881D}"/>
              </a:ext>
            </a:extLst>
          </p:cNvPr>
          <p:cNvSpPr txBox="1"/>
          <p:nvPr/>
        </p:nvSpPr>
        <p:spPr>
          <a:xfrm>
            <a:off x="954155" y="728827"/>
            <a:ext cx="10098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Normally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very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kind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but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today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too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negative</a:t>
            </a:r>
            <a:r>
              <a:rPr lang="es-AR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</a:p>
        </p:txBody>
      </p:sp>
      <p:sp>
        <p:nvSpPr>
          <p:cNvPr id="8" name="Google Shape;695;p62">
            <a:extLst>
              <a:ext uri="{FF2B5EF4-FFF2-40B4-BE49-F238E27FC236}">
                <a16:creationId xmlns:a16="http://schemas.microsoft.com/office/drawing/2014/main" id="{2E34A95F-2FAB-430E-B847-573242685506}"/>
              </a:ext>
            </a:extLst>
          </p:cNvPr>
          <p:cNvSpPr/>
          <p:nvPr/>
        </p:nvSpPr>
        <p:spPr>
          <a:xfrm>
            <a:off x="4374797" y="6160313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31812 w 1548969"/>
              <a:gd name="connsiteY1" fmla="*/ 0 h 607045"/>
              <a:gd name="connsiteX2" fmla="*/ 1032645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91382 h 607045"/>
              <a:gd name="connsiteX5" fmla="*/ 1548968 w 1548969"/>
              <a:gd name="connsiteY5" fmla="*/ 607045 h 607045"/>
              <a:gd name="connsiteX6" fmla="*/ 1048135 w 1548969"/>
              <a:gd name="connsiteY6" fmla="*/ 607045 h 607045"/>
              <a:gd name="connsiteX7" fmla="*/ 562792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321734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264352" y="-52932"/>
                  <a:pt x="285959" y="58349"/>
                  <a:pt x="531812" y="0"/>
                </a:cubicBezTo>
                <a:cubicBezTo>
                  <a:pt x="777665" y="-58349"/>
                  <a:pt x="808180" y="45409"/>
                  <a:pt x="1032645" y="0"/>
                </a:cubicBezTo>
                <a:cubicBezTo>
                  <a:pt x="1257110" y="-45409"/>
                  <a:pt x="1382302" y="28216"/>
                  <a:pt x="1548968" y="0"/>
                </a:cubicBezTo>
                <a:cubicBezTo>
                  <a:pt x="1583448" y="142434"/>
                  <a:pt x="1535993" y="195716"/>
                  <a:pt x="1548968" y="291382"/>
                </a:cubicBezTo>
                <a:cubicBezTo>
                  <a:pt x="1561943" y="387048"/>
                  <a:pt x="1537696" y="496984"/>
                  <a:pt x="1548968" y="607045"/>
                </a:cubicBezTo>
                <a:cubicBezTo>
                  <a:pt x="1390723" y="629165"/>
                  <a:pt x="1263437" y="566836"/>
                  <a:pt x="1048135" y="607045"/>
                </a:cubicBezTo>
                <a:cubicBezTo>
                  <a:pt x="832833" y="647254"/>
                  <a:pt x="722308" y="573102"/>
                  <a:pt x="562792" y="607045"/>
                </a:cubicBezTo>
                <a:cubicBezTo>
                  <a:pt x="403276" y="640988"/>
                  <a:pt x="209197" y="587920"/>
                  <a:pt x="0" y="607045"/>
                </a:cubicBezTo>
                <a:cubicBezTo>
                  <a:pt x="-13732" y="469781"/>
                  <a:pt x="24960" y="450312"/>
                  <a:pt x="0" y="321734"/>
                </a:cubicBezTo>
                <a:cubicBezTo>
                  <a:pt x="-24960" y="193156"/>
                  <a:pt x="22064" y="128478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82632" y="77689"/>
                  <a:pt x="1546828" y="197800"/>
                  <a:pt x="1548968" y="285311"/>
                </a:cubicBezTo>
                <a:cubicBezTo>
                  <a:pt x="1551108" y="372822"/>
                  <a:pt x="1513790" y="462435"/>
                  <a:pt x="1548968" y="607045"/>
                </a:cubicBezTo>
                <a:cubicBezTo>
                  <a:pt x="1317439" y="663286"/>
                  <a:pt x="1181153" y="591535"/>
                  <a:pt x="1063625" y="607045"/>
                </a:cubicBezTo>
                <a:cubicBezTo>
                  <a:pt x="946097" y="622555"/>
                  <a:pt x="722307" y="560671"/>
                  <a:pt x="531812" y="607045"/>
                </a:cubicBezTo>
                <a:cubicBezTo>
                  <a:pt x="341317" y="653419"/>
                  <a:pt x="219837" y="556057"/>
                  <a:pt x="0" y="607045"/>
                </a:cubicBezTo>
                <a:cubicBezTo>
                  <a:pt x="-35621" y="496162"/>
                  <a:pt x="15586" y="362659"/>
                  <a:pt x="0" y="297452"/>
                </a:cubicBezTo>
                <a:cubicBezTo>
                  <a:pt x="-15586" y="232245"/>
                  <a:pt x="29646" y="9334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siempre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697;p62">
            <a:extLst>
              <a:ext uri="{FF2B5EF4-FFF2-40B4-BE49-F238E27FC236}">
                <a16:creationId xmlns:a16="http://schemas.microsoft.com/office/drawing/2014/main" id="{F5C317AB-0521-41CF-9DB8-2CF9756757B4}"/>
              </a:ext>
            </a:extLst>
          </p:cNvPr>
          <p:cNvSpPr/>
          <p:nvPr/>
        </p:nvSpPr>
        <p:spPr>
          <a:xfrm>
            <a:off x="6096000" y="6160313"/>
            <a:ext cx="2411342" cy="607045"/>
          </a:xfrm>
          <a:custGeom>
            <a:avLst/>
            <a:gdLst>
              <a:gd name="connsiteX0" fmla="*/ 0 w 2411342"/>
              <a:gd name="connsiteY0" fmla="*/ 0 h 607045"/>
              <a:gd name="connsiteX1" fmla="*/ 506382 w 2411342"/>
              <a:gd name="connsiteY1" fmla="*/ 0 h 607045"/>
              <a:gd name="connsiteX2" fmla="*/ 1012764 w 2411342"/>
              <a:gd name="connsiteY2" fmla="*/ 0 h 607045"/>
              <a:gd name="connsiteX3" fmla="*/ 1495032 w 2411342"/>
              <a:gd name="connsiteY3" fmla="*/ 0 h 607045"/>
              <a:gd name="connsiteX4" fmla="*/ 1929074 w 2411342"/>
              <a:gd name="connsiteY4" fmla="*/ 0 h 607045"/>
              <a:gd name="connsiteX5" fmla="*/ 2411342 w 2411342"/>
              <a:gd name="connsiteY5" fmla="*/ 0 h 607045"/>
              <a:gd name="connsiteX6" fmla="*/ 2411342 w 2411342"/>
              <a:gd name="connsiteY6" fmla="*/ 285311 h 607045"/>
              <a:gd name="connsiteX7" fmla="*/ 2411342 w 2411342"/>
              <a:gd name="connsiteY7" fmla="*/ 607045 h 607045"/>
              <a:gd name="connsiteX8" fmla="*/ 1977300 w 2411342"/>
              <a:gd name="connsiteY8" fmla="*/ 607045 h 607045"/>
              <a:gd name="connsiteX9" fmla="*/ 1495032 w 2411342"/>
              <a:gd name="connsiteY9" fmla="*/ 607045 h 607045"/>
              <a:gd name="connsiteX10" fmla="*/ 1036877 w 2411342"/>
              <a:gd name="connsiteY10" fmla="*/ 607045 h 607045"/>
              <a:gd name="connsiteX11" fmla="*/ 602835 w 2411342"/>
              <a:gd name="connsiteY11" fmla="*/ 607045 h 607045"/>
              <a:gd name="connsiteX12" fmla="*/ 0 w 2411342"/>
              <a:gd name="connsiteY12" fmla="*/ 607045 h 607045"/>
              <a:gd name="connsiteX13" fmla="*/ 0 w 2411342"/>
              <a:gd name="connsiteY13" fmla="*/ 303523 h 607045"/>
              <a:gd name="connsiteX14" fmla="*/ 0 w 2411342"/>
              <a:gd name="connsiteY14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11342" h="607045" fill="none" extrusionOk="0">
                <a:moveTo>
                  <a:pt x="0" y="0"/>
                </a:moveTo>
                <a:cubicBezTo>
                  <a:pt x="141755" y="-50588"/>
                  <a:pt x="258625" y="14158"/>
                  <a:pt x="506382" y="0"/>
                </a:cubicBezTo>
                <a:cubicBezTo>
                  <a:pt x="754139" y="-14158"/>
                  <a:pt x="875033" y="18412"/>
                  <a:pt x="1012764" y="0"/>
                </a:cubicBezTo>
                <a:cubicBezTo>
                  <a:pt x="1150495" y="-18412"/>
                  <a:pt x="1395007" y="52324"/>
                  <a:pt x="1495032" y="0"/>
                </a:cubicBezTo>
                <a:cubicBezTo>
                  <a:pt x="1595057" y="-52324"/>
                  <a:pt x="1807266" y="18076"/>
                  <a:pt x="1929074" y="0"/>
                </a:cubicBezTo>
                <a:cubicBezTo>
                  <a:pt x="2050882" y="-18076"/>
                  <a:pt x="2299458" y="25628"/>
                  <a:pt x="2411342" y="0"/>
                </a:cubicBezTo>
                <a:cubicBezTo>
                  <a:pt x="2432609" y="93351"/>
                  <a:pt x="2386034" y="214305"/>
                  <a:pt x="2411342" y="285311"/>
                </a:cubicBezTo>
                <a:cubicBezTo>
                  <a:pt x="2436650" y="356317"/>
                  <a:pt x="2407878" y="480998"/>
                  <a:pt x="2411342" y="607045"/>
                </a:cubicBezTo>
                <a:cubicBezTo>
                  <a:pt x="2300762" y="642997"/>
                  <a:pt x="2098773" y="589335"/>
                  <a:pt x="1977300" y="607045"/>
                </a:cubicBezTo>
                <a:cubicBezTo>
                  <a:pt x="1855827" y="624755"/>
                  <a:pt x="1653040" y="579612"/>
                  <a:pt x="1495032" y="607045"/>
                </a:cubicBezTo>
                <a:cubicBezTo>
                  <a:pt x="1337024" y="634478"/>
                  <a:pt x="1250070" y="567371"/>
                  <a:pt x="1036877" y="607045"/>
                </a:cubicBezTo>
                <a:cubicBezTo>
                  <a:pt x="823685" y="646719"/>
                  <a:pt x="800077" y="573649"/>
                  <a:pt x="602835" y="607045"/>
                </a:cubicBezTo>
                <a:cubicBezTo>
                  <a:pt x="405593" y="640441"/>
                  <a:pt x="166038" y="541985"/>
                  <a:pt x="0" y="607045"/>
                </a:cubicBezTo>
                <a:cubicBezTo>
                  <a:pt x="-28191" y="533410"/>
                  <a:pt x="14216" y="366275"/>
                  <a:pt x="0" y="303523"/>
                </a:cubicBezTo>
                <a:cubicBezTo>
                  <a:pt x="-14216" y="240771"/>
                  <a:pt x="7039" y="73479"/>
                  <a:pt x="0" y="0"/>
                </a:cubicBezTo>
                <a:close/>
              </a:path>
              <a:path w="2411342" h="607045" stroke="0" extrusionOk="0">
                <a:moveTo>
                  <a:pt x="0" y="0"/>
                </a:moveTo>
                <a:cubicBezTo>
                  <a:pt x="144667" y="-11478"/>
                  <a:pt x="323875" y="43622"/>
                  <a:pt x="434042" y="0"/>
                </a:cubicBezTo>
                <a:cubicBezTo>
                  <a:pt x="544209" y="-43622"/>
                  <a:pt x="680622" y="27993"/>
                  <a:pt x="868083" y="0"/>
                </a:cubicBezTo>
                <a:cubicBezTo>
                  <a:pt x="1055544" y="-27993"/>
                  <a:pt x="1292237" y="35132"/>
                  <a:pt x="1398578" y="0"/>
                </a:cubicBezTo>
                <a:cubicBezTo>
                  <a:pt x="1504919" y="-35132"/>
                  <a:pt x="1683760" y="50143"/>
                  <a:pt x="1856733" y="0"/>
                </a:cubicBezTo>
                <a:cubicBezTo>
                  <a:pt x="2029707" y="-50143"/>
                  <a:pt x="2218455" y="32721"/>
                  <a:pt x="2411342" y="0"/>
                </a:cubicBezTo>
                <a:cubicBezTo>
                  <a:pt x="2418501" y="71209"/>
                  <a:pt x="2381144" y="155333"/>
                  <a:pt x="2411342" y="291382"/>
                </a:cubicBezTo>
                <a:cubicBezTo>
                  <a:pt x="2441540" y="427431"/>
                  <a:pt x="2397320" y="498751"/>
                  <a:pt x="2411342" y="607045"/>
                </a:cubicBezTo>
                <a:cubicBezTo>
                  <a:pt x="2266276" y="653650"/>
                  <a:pt x="2072043" y="596836"/>
                  <a:pt x="1977300" y="607045"/>
                </a:cubicBezTo>
                <a:cubicBezTo>
                  <a:pt x="1882557" y="617254"/>
                  <a:pt x="1683008" y="566377"/>
                  <a:pt x="1470919" y="607045"/>
                </a:cubicBezTo>
                <a:cubicBezTo>
                  <a:pt x="1258830" y="647713"/>
                  <a:pt x="1165456" y="567090"/>
                  <a:pt x="1012764" y="607045"/>
                </a:cubicBezTo>
                <a:cubicBezTo>
                  <a:pt x="860072" y="647000"/>
                  <a:pt x="715253" y="592050"/>
                  <a:pt x="602835" y="607045"/>
                </a:cubicBezTo>
                <a:cubicBezTo>
                  <a:pt x="490417" y="622040"/>
                  <a:pt x="251838" y="598382"/>
                  <a:pt x="0" y="607045"/>
                </a:cubicBezTo>
                <a:cubicBezTo>
                  <a:pt x="-10708" y="507489"/>
                  <a:pt x="15830" y="417396"/>
                  <a:pt x="0" y="309593"/>
                </a:cubicBezTo>
                <a:cubicBezTo>
                  <a:pt x="-15830" y="201790"/>
                  <a:pt x="619" y="92238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normalmente</a:t>
            </a:r>
            <a:endParaRPr lang="en-GB"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Google Shape;698;p62">
            <a:extLst>
              <a:ext uri="{FF2B5EF4-FFF2-40B4-BE49-F238E27FC236}">
                <a16:creationId xmlns:a16="http://schemas.microsoft.com/office/drawing/2014/main" id="{A81A037A-0A41-4E4F-B510-88F3DD4BFFA9}"/>
              </a:ext>
            </a:extLst>
          </p:cNvPr>
          <p:cNvSpPr/>
          <p:nvPr/>
        </p:nvSpPr>
        <p:spPr>
          <a:xfrm>
            <a:off x="8603078" y="6160313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469854 w 1548969"/>
              <a:gd name="connsiteY1" fmla="*/ 0 h 607045"/>
              <a:gd name="connsiteX2" fmla="*/ 1001666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97452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516323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315663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80681" y="123817"/>
                  <a:pt x="1533914" y="167303"/>
                  <a:pt x="1548968" y="297452"/>
                </a:cubicBezTo>
                <a:cubicBezTo>
                  <a:pt x="1564022" y="427601"/>
                  <a:pt x="1547775" y="521375"/>
                  <a:pt x="1548968" y="607045"/>
                </a:cubicBezTo>
                <a:cubicBezTo>
                  <a:pt x="1367386" y="614518"/>
                  <a:pt x="1264531" y="588176"/>
                  <a:pt x="1032645" y="607045"/>
                </a:cubicBezTo>
                <a:cubicBezTo>
                  <a:pt x="800759" y="625914"/>
                  <a:pt x="739692" y="556406"/>
                  <a:pt x="516323" y="607045"/>
                </a:cubicBezTo>
                <a:cubicBezTo>
                  <a:pt x="292954" y="657684"/>
                  <a:pt x="250454" y="598227"/>
                  <a:pt x="0" y="607045"/>
                </a:cubicBezTo>
                <a:cubicBezTo>
                  <a:pt x="-2127" y="468374"/>
                  <a:pt x="5213" y="456126"/>
                  <a:pt x="0" y="315663"/>
                </a:cubicBezTo>
                <a:cubicBezTo>
                  <a:pt x="-5213" y="175200"/>
                  <a:pt x="33552" y="157797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54453" y="68652"/>
                  <a:pt x="1520344" y="160872"/>
                  <a:pt x="1548968" y="297452"/>
                </a:cubicBezTo>
                <a:cubicBezTo>
                  <a:pt x="1577592" y="434032"/>
                  <a:pt x="1531074" y="541380"/>
                  <a:pt x="1548968" y="607045"/>
                </a:cubicBezTo>
                <a:cubicBezTo>
                  <a:pt x="1304781" y="610041"/>
                  <a:pt x="1147600" y="581195"/>
                  <a:pt x="1032645" y="607045"/>
                </a:cubicBezTo>
                <a:cubicBezTo>
                  <a:pt x="917690" y="632895"/>
                  <a:pt x="682447" y="568422"/>
                  <a:pt x="562792" y="607045"/>
                </a:cubicBezTo>
                <a:cubicBezTo>
                  <a:pt x="443137" y="645668"/>
                  <a:pt x="136578" y="602076"/>
                  <a:pt x="0" y="607045"/>
                </a:cubicBezTo>
                <a:cubicBezTo>
                  <a:pt x="-9341" y="523738"/>
                  <a:pt x="694" y="432920"/>
                  <a:pt x="0" y="297452"/>
                </a:cubicBezTo>
                <a:cubicBezTo>
                  <a:pt x="-694" y="161984"/>
                  <a:pt x="15147" y="11151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hoy</a:t>
            </a:r>
          </a:p>
        </p:txBody>
      </p:sp>
      <p:sp>
        <p:nvSpPr>
          <p:cNvPr id="11" name="Google Shape;701;p62">
            <a:extLst>
              <a:ext uri="{FF2B5EF4-FFF2-40B4-BE49-F238E27FC236}">
                <a16:creationId xmlns:a16="http://schemas.microsoft.com/office/drawing/2014/main" id="{36CE5E81-8EF5-45D0-A8E0-3E1587333F18}"/>
              </a:ext>
            </a:extLst>
          </p:cNvPr>
          <p:cNvSpPr/>
          <p:nvPr/>
        </p:nvSpPr>
        <p:spPr>
          <a:xfrm>
            <a:off x="7636315" y="5493147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485343 w 1548969"/>
              <a:gd name="connsiteY1" fmla="*/ 0 h 607045"/>
              <a:gd name="connsiteX2" fmla="*/ 970687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303523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516323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303523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33785" y="-8719"/>
                  <a:pt x="252365" y="12378"/>
                  <a:pt x="485343" y="0"/>
                </a:cubicBezTo>
                <a:cubicBezTo>
                  <a:pt x="718321" y="-12378"/>
                  <a:pt x="757845" y="33893"/>
                  <a:pt x="970687" y="0"/>
                </a:cubicBezTo>
                <a:cubicBezTo>
                  <a:pt x="1183529" y="-33893"/>
                  <a:pt x="1333017" y="54934"/>
                  <a:pt x="1548968" y="0"/>
                </a:cubicBezTo>
                <a:cubicBezTo>
                  <a:pt x="1572571" y="64108"/>
                  <a:pt x="1514644" y="242054"/>
                  <a:pt x="1548968" y="303523"/>
                </a:cubicBezTo>
                <a:cubicBezTo>
                  <a:pt x="1583292" y="364992"/>
                  <a:pt x="1529035" y="497844"/>
                  <a:pt x="1548968" y="607045"/>
                </a:cubicBezTo>
                <a:cubicBezTo>
                  <a:pt x="1403110" y="624362"/>
                  <a:pt x="1216946" y="581468"/>
                  <a:pt x="1032645" y="607045"/>
                </a:cubicBezTo>
                <a:cubicBezTo>
                  <a:pt x="848344" y="632622"/>
                  <a:pt x="715183" y="564292"/>
                  <a:pt x="516323" y="607045"/>
                </a:cubicBezTo>
                <a:cubicBezTo>
                  <a:pt x="317463" y="649798"/>
                  <a:pt x="247895" y="570931"/>
                  <a:pt x="0" y="607045"/>
                </a:cubicBezTo>
                <a:cubicBezTo>
                  <a:pt x="-10172" y="515024"/>
                  <a:pt x="27902" y="393251"/>
                  <a:pt x="0" y="303523"/>
                </a:cubicBezTo>
                <a:cubicBezTo>
                  <a:pt x="-27902" y="213795"/>
                  <a:pt x="20836" y="93804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48714" y="-51608"/>
                  <a:pt x="391112" y="3716"/>
                  <a:pt x="516323" y="0"/>
                </a:cubicBezTo>
                <a:cubicBezTo>
                  <a:pt x="641534" y="-3716"/>
                  <a:pt x="852973" y="51784"/>
                  <a:pt x="986176" y="0"/>
                </a:cubicBezTo>
                <a:cubicBezTo>
                  <a:pt x="1119379" y="-51784"/>
                  <a:pt x="1433684" y="24367"/>
                  <a:pt x="1548968" y="0"/>
                </a:cubicBezTo>
                <a:cubicBezTo>
                  <a:pt x="1563612" y="97749"/>
                  <a:pt x="1543777" y="225474"/>
                  <a:pt x="1548968" y="285311"/>
                </a:cubicBezTo>
                <a:cubicBezTo>
                  <a:pt x="1554159" y="345148"/>
                  <a:pt x="1542589" y="454419"/>
                  <a:pt x="1548968" y="607045"/>
                </a:cubicBezTo>
                <a:cubicBezTo>
                  <a:pt x="1434737" y="631004"/>
                  <a:pt x="1213109" y="569580"/>
                  <a:pt x="1001666" y="607045"/>
                </a:cubicBezTo>
                <a:cubicBezTo>
                  <a:pt x="790223" y="644510"/>
                  <a:pt x="712337" y="604014"/>
                  <a:pt x="454364" y="607045"/>
                </a:cubicBezTo>
                <a:cubicBezTo>
                  <a:pt x="196391" y="610076"/>
                  <a:pt x="101262" y="565649"/>
                  <a:pt x="0" y="607045"/>
                </a:cubicBezTo>
                <a:cubicBezTo>
                  <a:pt x="-11097" y="543028"/>
                  <a:pt x="7350" y="366990"/>
                  <a:pt x="0" y="297452"/>
                </a:cubicBezTo>
                <a:cubicBezTo>
                  <a:pt x="-7350" y="227914"/>
                  <a:pt x="32300" y="989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02153047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701;p62">
            <a:extLst>
              <a:ext uri="{FF2B5EF4-FFF2-40B4-BE49-F238E27FC236}">
                <a16:creationId xmlns:a16="http://schemas.microsoft.com/office/drawing/2014/main" id="{550A3034-52D2-4AFA-A04B-E80498ECCB40}"/>
              </a:ext>
            </a:extLst>
          </p:cNvPr>
          <p:cNvSpPr/>
          <p:nvPr/>
        </p:nvSpPr>
        <p:spPr>
          <a:xfrm>
            <a:off x="9281020" y="5503489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47302 w 1548969"/>
              <a:gd name="connsiteY1" fmla="*/ 0 h 607045"/>
              <a:gd name="connsiteX2" fmla="*/ 1094604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315663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547302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745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66872" y="-47946"/>
                  <a:pt x="409635" y="5738"/>
                  <a:pt x="547302" y="0"/>
                </a:cubicBezTo>
                <a:cubicBezTo>
                  <a:pt x="684969" y="-5738"/>
                  <a:pt x="898304" y="61706"/>
                  <a:pt x="1094604" y="0"/>
                </a:cubicBezTo>
                <a:cubicBezTo>
                  <a:pt x="1290904" y="-61706"/>
                  <a:pt x="1428008" y="33796"/>
                  <a:pt x="1548968" y="0"/>
                </a:cubicBezTo>
                <a:cubicBezTo>
                  <a:pt x="1575696" y="107544"/>
                  <a:pt x="1527229" y="219873"/>
                  <a:pt x="1548968" y="315663"/>
                </a:cubicBezTo>
                <a:cubicBezTo>
                  <a:pt x="1570707" y="411453"/>
                  <a:pt x="1523803" y="542415"/>
                  <a:pt x="1548968" y="607045"/>
                </a:cubicBezTo>
                <a:cubicBezTo>
                  <a:pt x="1377456" y="648943"/>
                  <a:pt x="1147118" y="602134"/>
                  <a:pt x="1032645" y="607045"/>
                </a:cubicBezTo>
                <a:cubicBezTo>
                  <a:pt x="918172" y="611956"/>
                  <a:pt x="687877" y="574922"/>
                  <a:pt x="547302" y="607045"/>
                </a:cubicBezTo>
                <a:cubicBezTo>
                  <a:pt x="406727" y="639168"/>
                  <a:pt x="153213" y="571724"/>
                  <a:pt x="0" y="607045"/>
                </a:cubicBezTo>
                <a:cubicBezTo>
                  <a:pt x="-19139" y="509321"/>
                  <a:pt x="26821" y="369134"/>
                  <a:pt x="0" y="297452"/>
                </a:cubicBezTo>
                <a:cubicBezTo>
                  <a:pt x="-26821" y="225770"/>
                  <a:pt x="35361" y="61853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227326" y="-51245"/>
                  <a:pt x="268995" y="32292"/>
                  <a:pt x="485343" y="0"/>
                </a:cubicBezTo>
                <a:cubicBezTo>
                  <a:pt x="701691" y="-32292"/>
                  <a:pt x="864483" y="37157"/>
                  <a:pt x="970687" y="0"/>
                </a:cubicBezTo>
                <a:cubicBezTo>
                  <a:pt x="1076891" y="-37157"/>
                  <a:pt x="1358221" y="56985"/>
                  <a:pt x="1548968" y="0"/>
                </a:cubicBezTo>
                <a:cubicBezTo>
                  <a:pt x="1567572" y="117253"/>
                  <a:pt x="1545652" y="180502"/>
                  <a:pt x="1548968" y="297452"/>
                </a:cubicBezTo>
                <a:cubicBezTo>
                  <a:pt x="1552284" y="414402"/>
                  <a:pt x="1519299" y="479269"/>
                  <a:pt x="1548968" y="607045"/>
                </a:cubicBezTo>
                <a:cubicBezTo>
                  <a:pt x="1367508" y="631982"/>
                  <a:pt x="1209745" y="572967"/>
                  <a:pt x="1032645" y="607045"/>
                </a:cubicBezTo>
                <a:cubicBezTo>
                  <a:pt x="855545" y="641123"/>
                  <a:pt x="774751" y="599481"/>
                  <a:pt x="547302" y="607045"/>
                </a:cubicBezTo>
                <a:cubicBezTo>
                  <a:pt x="319853" y="614609"/>
                  <a:pt x="270830" y="593222"/>
                  <a:pt x="0" y="607045"/>
                </a:cubicBezTo>
                <a:cubicBezTo>
                  <a:pt x="-19485" y="521108"/>
                  <a:pt x="17692" y="433701"/>
                  <a:pt x="0" y="297452"/>
                </a:cubicBezTo>
                <a:cubicBezTo>
                  <a:pt x="-17692" y="161203"/>
                  <a:pt x="16540" y="10751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680663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699;p62">
            <a:extLst>
              <a:ext uri="{FF2B5EF4-FFF2-40B4-BE49-F238E27FC236}">
                <a16:creationId xmlns:a16="http://schemas.microsoft.com/office/drawing/2014/main" id="{7AA0BBB6-D3C9-4D4B-BF2E-1633762396A2}"/>
              </a:ext>
            </a:extLst>
          </p:cNvPr>
          <p:cNvSpPr/>
          <p:nvPr/>
        </p:nvSpPr>
        <p:spPr>
          <a:xfrm>
            <a:off x="4325296" y="5516459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469854 w 1548969"/>
              <a:gd name="connsiteY1" fmla="*/ 0 h 607045"/>
              <a:gd name="connsiteX2" fmla="*/ 939707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97452 h 607045"/>
              <a:gd name="connsiteX5" fmla="*/ 1548968 w 1548969"/>
              <a:gd name="connsiteY5" fmla="*/ 607045 h 607045"/>
              <a:gd name="connsiteX6" fmla="*/ 1079114 w 1548969"/>
              <a:gd name="connsiteY6" fmla="*/ 607045 h 607045"/>
              <a:gd name="connsiteX7" fmla="*/ 593771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138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205242" y="-29798"/>
                  <a:pt x="246806" y="56363"/>
                  <a:pt x="469854" y="0"/>
                </a:cubicBezTo>
                <a:cubicBezTo>
                  <a:pt x="692902" y="-56363"/>
                  <a:pt x="770882" y="36891"/>
                  <a:pt x="939707" y="0"/>
                </a:cubicBezTo>
                <a:cubicBezTo>
                  <a:pt x="1108532" y="-36891"/>
                  <a:pt x="1371953" y="68012"/>
                  <a:pt x="1548968" y="0"/>
                </a:cubicBezTo>
                <a:cubicBezTo>
                  <a:pt x="1576004" y="132137"/>
                  <a:pt x="1535222" y="176864"/>
                  <a:pt x="1548968" y="297452"/>
                </a:cubicBezTo>
                <a:cubicBezTo>
                  <a:pt x="1562714" y="418040"/>
                  <a:pt x="1525918" y="461331"/>
                  <a:pt x="1548968" y="607045"/>
                </a:cubicBezTo>
                <a:cubicBezTo>
                  <a:pt x="1387462" y="624100"/>
                  <a:pt x="1262210" y="551322"/>
                  <a:pt x="1079114" y="607045"/>
                </a:cubicBezTo>
                <a:cubicBezTo>
                  <a:pt x="896018" y="662768"/>
                  <a:pt x="724858" y="580690"/>
                  <a:pt x="593771" y="607045"/>
                </a:cubicBezTo>
                <a:cubicBezTo>
                  <a:pt x="462684" y="633400"/>
                  <a:pt x="189898" y="539513"/>
                  <a:pt x="0" y="607045"/>
                </a:cubicBezTo>
                <a:cubicBezTo>
                  <a:pt x="-27629" y="496938"/>
                  <a:pt x="27425" y="380046"/>
                  <a:pt x="0" y="291382"/>
                </a:cubicBezTo>
                <a:cubicBezTo>
                  <a:pt x="-27425" y="202718"/>
                  <a:pt x="7732" y="77134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31083" y="-6856"/>
                  <a:pt x="271717" y="44924"/>
                  <a:pt x="485343" y="0"/>
                </a:cubicBezTo>
                <a:cubicBezTo>
                  <a:pt x="698969" y="-44924"/>
                  <a:pt x="862953" y="39259"/>
                  <a:pt x="1001666" y="0"/>
                </a:cubicBezTo>
                <a:cubicBezTo>
                  <a:pt x="1140379" y="-39259"/>
                  <a:pt x="1426290" y="36552"/>
                  <a:pt x="1548968" y="0"/>
                </a:cubicBezTo>
                <a:cubicBezTo>
                  <a:pt x="1567187" y="149738"/>
                  <a:pt x="1537002" y="216129"/>
                  <a:pt x="1548968" y="303523"/>
                </a:cubicBezTo>
                <a:cubicBezTo>
                  <a:pt x="1560934" y="390917"/>
                  <a:pt x="1518175" y="455972"/>
                  <a:pt x="1548968" y="607045"/>
                </a:cubicBezTo>
                <a:cubicBezTo>
                  <a:pt x="1386290" y="616365"/>
                  <a:pt x="1223032" y="595853"/>
                  <a:pt x="1048135" y="607045"/>
                </a:cubicBezTo>
                <a:cubicBezTo>
                  <a:pt x="873238" y="618237"/>
                  <a:pt x="636984" y="590240"/>
                  <a:pt x="500833" y="607045"/>
                </a:cubicBezTo>
                <a:cubicBezTo>
                  <a:pt x="364682" y="623850"/>
                  <a:pt x="109902" y="557293"/>
                  <a:pt x="0" y="607045"/>
                </a:cubicBezTo>
                <a:cubicBezTo>
                  <a:pt x="-37537" y="454011"/>
                  <a:pt x="35333" y="437473"/>
                  <a:pt x="0" y="291382"/>
                </a:cubicBezTo>
                <a:cubicBezTo>
                  <a:pt x="-35333" y="145291"/>
                  <a:pt x="7840" y="123778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19419549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4" name="Google Shape;700;p62">
            <a:extLst>
              <a:ext uri="{FF2B5EF4-FFF2-40B4-BE49-F238E27FC236}">
                <a16:creationId xmlns:a16="http://schemas.microsoft.com/office/drawing/2014/main" id="{E230D41B-F3F1-4EAA-98A8-4F61FBB1C4FD}"/>
              </a:ext>
            </a:extLst>
          </p:cNvPr>
          <p:cNvSpPr/>
          <p:nvPr/>
        </p:nvSpPr>
        <p:spPr>
          <a:xfrm>
            <a:off x="5970001" y="5499834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16323 w 1548969"/>
              <a:gd name="connsiteY1" fmla="*/ 0 h 607045"/>
              <a:gd name="connsiteX2" fmla="*/ 986176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85311 h 607045"/>
              <a:gd name="connsiteX5" fmla="*/ 1548968 w 1548969"/>
              <a:gd name="connsiteY5" fmla="*/ 607045 h 607045"/>
              <a:gd name="connsiteX6" fmla="*/ 1001666 w 1548969"/>
              <a:gd name="connsiteY6" fmla="*/ 607045 h 607045"/>
              <a:gd name="connsiteX7" fmla="*/ 469854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745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25713" y="-39782"/>
                  <a:pt x="282426" y="9764"/>
                  <a:pt x="516323" y="0"/>
                </a:cubicBezTo>
                <a:cubicBezTo>
                  <a:pt x="750220" y="-9764"/>
                  <a:pt x="847060" y="28482"/>
                  <a:pt x="986176" y="0"/>
                </a:cubicBezTo>
                <a:cubicBezTo>
                  <a:pt x="1125292" y="-28482"/>
                  <a:pt x="1366742" y="45271"/>
                  <a:pt x="1548968" y="0"/>
                </a:cubicBezTo>
                <a:cubicBezTo>
                  <a:pt x="1566837" y="103761"/>
                  <a:pt x="1540947" y="178635"/>
                  <a:pt x="1548968" y="285311"/>
                </a:cubicBezTo>
                <a:cubicBezTo>
                  <a:pt x="1556989" y="391987"/>
                  <a:pt x="1542017" y="480174"/>
                  <a:pt x="1548968" y="607045"/>
                </a:cubicBezTo>
                <a:cubicBezTo>
                  <a:pt x="1309852" y="613223"/>
                  <a:pt x="1160500" y="543731"/>
                  <a:pt x="1001666" y="607045"/>
                </a:cubicBezTo>
                <a:cubicBezTo>
                  <a:pt x="842832" y="670359"/>
                  <a:pt x="600537" y="576768"/>
                  <a:pt x="469854" y="607045"/>
                </a:cubicBezTo>
                <a:cubicBezTo>
                  <a:pt x="339171" y="637322"/>
                  <a:pt x="168754" y="583223"/>
                  <a:pt x="0" y="607045"/>
                </a:cubicBezTo>
                <a:cubicBezTo>
                  <a:pt x="-6275" y="483237"/>
                  <a:pt x="32953" y="400306"/>
                  <a:pt x="0" y="297452"/>
                </a:cubicBezTo>
                <a:cubicBezTo>
                  <a:pt x="-32953" y="194598"/>
                  <a:pt x="31341" y="139217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24592" y="-46759"/>
                  <a:pt x="271551" y="40728"/>
                  <a:pt x="516323" y="0"/>
                </a:cubicBezTo>
                <a:cubicBezTo>
                  <a:pt x="761095" y="-40728"/>
                  <a:pt x="820109" y="34048"/>
                  <a:pt x="1048135" y="0"/>
                </a:cubicBezTo>
                <a:cubicBezTo>
                  <a:pt x="1276161" y="-34048"/>
                  <a:pt x="1436512" y="8465"/>
                  <a:pt x="1548968" y="0"/>
                </a:cubicBezTo>
                <a:cubicBezTo>
                  <a:pt x="1570310" y="94098"/>
                  <a:pt x="1536258" y="168846"/>
                  <a:pt x="1548968" y="309593"/>
                </a:cubicBezTo>
                <a:cubicBezTo>
                  <a:pt x="1561678" y="450340"/>
                  <a:pt x="1546326" y="542336"/>
                  <a:pt x="1548968" y="607045"/>
                </a:cubicBezTo>
                <a:cubicBezTo>
                  <a:pt x="1340186" y="615256"/>
                  <a:pt x="1177787" y="580441"/>
                  <a:pt x="1048135" y="607045"/>
                </a:cubicBezTo>
                <a:cubicBezTo>
                  <a:pt x="918483" y="633649"/>
                  <a:pt x="640174" y="550452"/>
                  <a:pt x="531812" y="607045"/>
                </a:cubicBezTo>
                <a:cubicBezTo>
                  <a:pt x="423450" y="663638"/>
                  <a:pt x="144764" y="543760"/>
                  <a:pt x="0" y="607045"/>
                </a:cubicBezTo>
                <a:cubicBezTo>
                  <a:pt x="-32503" y="502588"/>
                  <a:pt x="33835" y="394062"/>
                  <a:pt x="0" y="321734"/>
                </a:cubicBezTo>
                <a:cubicBezTo>
                  <a:pt x="-33835" y="249406"/>
                  <a:pt x="1088" y="9439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3647044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somos</a:t>
            </a:r>
            <a:endParaRPr lang="en-GB"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702;p62">
            <a:extLst>
              <a:ext uri="{FF2B5EF4-FFF2-40B4-BE49-F238E27FC236}">
                <a16:creationId xmlns:a16="http://schemas.microsoft.com/office/drawing/2014/main" id="{283ABE2B-25EA-4712-9E66-D5101EA00630}"/>
              </a:ext>
            </a:extLst>
          </p:cNvPr>
          <p:cNvSpPr/>
          <p:nvPr/>
        </p:nvSpPr>
        <p:spPr>
          <a:xfrm>
            <a:off x="5158559" y="3878072"/>
            <a:ext cx="1548969" cy="424196"/>
          </a:xfrm>
          <a:custGeom>
            <a:avLst/>
            <a:gdLst>
              <a:gd name="connsiteX0" fmla="*/ 0 w 1548969"/>
              <a:gd name="connsiteY0" fmla="*/ 0 h 424196"/>
              <a:gd name="connsiteX1" fmla="*/ 500833 w 1548969"/>
              <a:gd name="connsiteY1" fmla="*/ 0 h 424196"/>
              <a:gd name="connsiteX2" fmla="*/ 970687 w 1548969"/>
              <a:gd name="connsiteY2" fmla="*/ 0 h 424196"/>
              <a:gd name="connsiteX3" fmla="*/ 1548968 w 1548969"/>
              <a:gd name="connsiteY3" fmla="*/ 0 h 424196"/>
              <a:gd name="connsiteX4" fmla="*/ 1548968 w 1548969"/>
              <a:gd name="connsiteY4" fmla="*/ 424196 h 424196"/>
              <a:gd name="connsiteX5" fmla="*/ 1032645 w 1548969"/>
              <a:gd name="connsiteY5" fmla="*/ 424196 h 424196"/>
              <a:gd name="connsiteX6" fmla="*/ 562792 w 1548969"/>
              <a:gd name="connsiteY6" fmla="*/ 424196 h 424196"/>
              <a:gd name="connsiteX7" fmla="*/ 0 w 1548969"/>
              <a:gd name="connsiteY7" fmla="*/ 424196 h 424196"/>
              <a:gd name="connsiteX8" fmla="*/ 0 w 1548969"/>
              <a:gd name="connsiteY8" fmla="*/ 0 h 4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424196" fill="none" extrusionOk="0">
                <a:moveTo>
                  <a:pt x="0" y="0"/>
                </a:moveTo>
                <a:cubicBezTo>
                  <a:pt x="201325" y="-42820"/>
                  <a:pt x="260603" y="16594"/>
                  <a:pt x="500833" y="0"/>
                </a:cubicBezTo>
                <a:cubicBezTo>
                  <a:pt x="741063" y="-16594"/>
                  <a:pt x="859577" y="51601"/>
                  <a:pt x="970687" y="0"/>
                </a:cubicBezTo>
                <a:cubicBezTo>
                  <a:pt x="1081797" y="-51601"/>
                  <a:pt x="1394921" y="54343"/>
                  <a:pt x="1548968" y="0"/>
                </a:cubicBezTo>
                <a:cubicBezTo>
                  <a:pt x="1591391" y="86488"/>
                  <a:pt x="1533176" y="212867"/>
                  <a:pt x="1548968" y="424196"/>
                </a:cubicBezTo>
                <a:cubicBezTo>
                  <a:pt x="1419671" y="473158"/>
                  <a:pt x="1204832" y="419960"/>
                  <a:pt x="1032645" y="424196"/>
                </a:cubicBezTo>
                <a:cubicBezTo>
                  <a:pt x="860458" y="428432"/>
                  <a:pt x="760907" y="400817"/>
                  <a:pt x="562792" y="424196"/>
                </a:cubicBezTo>
                <a:cubicBezTo>
                  <a:pt x="364677" y="447575"/>
                  <a:pt x="263058" y="411427"/>
                  <a:pt x="0" y="424196"/>
                </a:cubicBezTo>
                <a:cubicBezTo>
                  <a:pt x="-22511" y="227244"/>
                  <a:pt x="647" y="201506"/>
                  <a:pt x="0" y="0"/>
                </a:cubicBezTo>
                <a:close/>
              </a:path>
              <a:path w="1548969" h="424196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63520" y="139274"/>
                  <a:pt x="1501373" y="234612"/>
                  <a:pt x="1548968" y="424196"/>
                </a:cubicBezTo>
                <a:cubicBezTo>
                  <a:pt x="1432314" y="460444"/>
                  <a:pt x="1173522" y="408875"/>
                  <a:pt x="1079114" y="424196"/>
                </a:cubicBezTo>
                <a:cubicBezTo>
                  <a:pt x="984706" y="439517"/>
                  <a:pt x="772230" y="422858"/>
                  <a:pt x="578281" y="424196"/>
                </a:cubicBezTo>
                <a:cubicBezTo>
                  <a:pt x="384332" y="425534"/>
                  <a:pt x="243260" y="363357"/>
                  <a:pt x="0" y="424196"/>
                </a:cubicBezTo>
                <a:cubicBezTo>
                  <a:pt x="-2398" y="247440"/>
                  <a:pt x="11080" y="179940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pero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703;p62">
            <a:extLst>
              <a:ext uri="{FF2B5EF4-FFF2-40B4-BE49-F238E27FC236}">
                <a16:creationId xmlns:a16="http://schemas.microsoft.com/office/drawing/2014/main" id="{0CB97580-3AE3-4996-903D-3E80B428AA1A}"/>
              </a:ext>
            </a:extLst>
          </p:cNvPr>
          <p:cNvSpPr/>
          <p:nvPr/>
        </p:nvSpPr>
        <p:spPr>
          <a:xfrm>
            <a:off x="6803264" y="3878072"/>
            <a:ext cx="1548969" cy="424196"/>
          </a:xfrm>
          <a:custGeom>
            <a:avLst/>
            <a:gdLst>
              <a:gd name="connsiteX0" fmla="*/ 0 w 1548969"/>
              <a:gd name="connsiteY0" fmla="*/ 0 h 424196"/>
              <a:gd name="connsiteX1" fmla="*/ 531812 w 1548969"/>
              <a:gd name="connsiteY1" fmla="*/ 0 h 424196"/>
              <a:gd name="connsiteX2" fmla="*/ 1001666 w 1548969"/>
              <a:gd name="connsiteY2" fmla="*/ 0 h 424196"/>
              <a:gd name="connsiteX3" fmla="*/ 1548968 w 1548969"/>
              <a:gd name="connsiteY3" fmla="*/ 0 h 424196"/>
              <a:gd name="connsiteX4" fmla="*/ 1548968 w 1548969"/>
              <a:gd name="connsiteY4" fmla="*/ 424196 h 424196"/>
              <a:gd name="connsiteX5" fmla="*/ 1032645 w 1548969"/>
              <a:gd name="connsiteY5" fmla="*/ 424196 h 424196"/>
              <a:gd name="connsiteX6" fmla="*/ 547302 w 1548969"/>
              <a:gd name="connsiteY6" fmla="*/ 424196 h 424196"/>
              <a:gd name="connsiteX7" fmla="*/ 0 w 1548969"/>
              <a:gd name="connsiteY7" fmla="*/ 424196 h 424196"/>
              <a:gd name="connsiteX8" fmla="*/ 0 w 1548969"/>
              <a:gd name="connsiteY8" fmla="*/ 0 h 4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424196" fill="none" extrusionOk="0">
                <a:moveTo>
                  <a:pt x="0" y="0"/>
                </a:moveTo>
                <a:cubicBezTo>
                  <a:pt x="201480" y="-11044"/>
                  <a:pt x="317408" y="27252"/>
                  <a:pt x="531812" y="0"/>
                </a:cubicBezTo>
                <a:cubicBezTo>
                  <a:pt x="746216" y="-27252"/>
                  <a:pt x="783167" y="22558"/>
                  <a:pt x="1001666" y="0"/>
                </a:cubicBezTo>
                <a:cubicBezTo>
                  <a:pt x="1220165" y="-22558"/>
                  <a:pt x="1290324" y="20687"/>
                  <a:pt x="1548968" y="0"/>
                </a:cubicBezTo>
                <a:cubicBezTo>
                  <a:pt x="1557180" y="156343"/>
                  <a:pt x="1507926" y="319122"/>
                  <a:pt x="1548968" y="424196"/>
                </a:cubicBezTo>
                <a:cubicBezTo>
                  <a:pt x="1326189" y="446695"/>
                  <a:pt x="1198281" y="399107"/>
                  <a:pt x="1032645" y="424196"/>
                </a:cubicBezTo>
                <a:cubicBezTo>
                  <a:pt x="867009" y="449285"/>
                  <a:pt x="756437" y="389911"/>
                  <a:pt x="547302" y="424196"/>
                </a:cubicBezTo>
                <a:cubicBezTo>
                  <a:pt x="338167" y="458481"/>
                  <a:pt x="196077" y="383234"/>
                  <a:pt x="0" y="424196"/>
                </a:cubicBezTo>
                <a:cubicBezTo>
                  <a:pt x="-38962" y="224544"/>
                  <a:pt x="43599" y="111329"/>
                  <a:pt x="0" y="0"/>
                </a:cubicBezTo>
                <a:close/>
              </a:path>
              <a:path w="1548969" h="424196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99807" y="110933"/>
                  <a:pt x="1516496" y="263212"/>
                  <a:pt x="1548968" y="424196"/>
                </a:cubicBezTo>
                <a:cubicBezTo>
                  <a:pt x="1333594" y="441226"/>
                  <a:pt x="1287653" y="377729"/>
                  <a:pt x="1063625" y="424196"/>
                </a:cubicBezTo>
                <a:cubicBezTo>
                  <a:pt x="839597" y="470663"/>
                  <a:pt x="757897" y="380385"/>
                  <a:pt x="547302" y="424196"/>
                </a:cubicBezTo>
                <a:cubicBezTo>
                  <a:pt x="336707" y="468007"/>
                  <a:pt x="154543" y="374806"/>
                  <a:pt x="0" y="424196"/>
                </a:cubicBezTo>
                <a:cubicBezTo>
                  <a:pt x="-8637" y="338643"/>
                  <a:pt x="4217" y="14790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y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702;p62">
            <a:extLst>
              <a:ext uri="{FF2B5EF4-FFF2-40B4-BE49-F238E27FC236}">
                <a16:creationId xmlns:a16="http://schemas.microsoft.com/office/drawing/2014/main" id="{AFEEA901-3080-45D7-8DBA-10C85CC902CB}"/>
              </a:ext>
            </a:extLst>
          </p:cNvPr>
          <p:cNvSpPr/>
          <p:nvPr/>
        </p:nvSpPr>
        <p:spPr>
          <a:xfrm>
            <a:off x="8447969" y="3893959"/>
            <a:ext cx="1548969" cy="424196"/>
          </a:xfrm>
          <a:custGeom>
            <a:avLst/>
            <a:gdLst>
              <a:gd name="connsiteX0" fmla="*/ 0 w 1548969"/>
              <a:gd name="connsiteY0" fmla="*/ 0 h 424196"/>
              <a:gd name="connsiteX1" fmla="*/ 500833 w 1548969"/>
              <a:gd name="connsiteY1" fmla="*/ 0 h 424196"/>
              <a:gd name="connsiteX2" fmla="*/ 1048135 w 1548969"/>
              <a:gd name="connsiteY2" fmla="*/ 0 h 424196"/>
              <a:gd name="connsiteX3" fmla="*/ 1548968 w 1548969"/>
              <a:gd name="connsiteY3" fmla="*/ 0 h 424196"/>
              <a:gd name="connsiteX4" fmla="*/ 1548968 w 1548969"/>
              <a:gd name="connsiteY4" fmla="*/ 424196 h 424196"/>
              <a:gd name="connsiteX5" fmla="*/ 1079114 w 1548969"/>
              <a:gd name="connsiteY5" fmla="*/ 424196 h 424196"/>
              <a:gd name="connsiteX6" fmla="*/ 609261 w 1548969"/>
              <a:gd name="connsiteY6" fmla="*/ 424196 h 424196"/>
              <a:gd name="connsiteX7" fmla="*/ 0 w 1548969"/>
              <a:gd name="connsiteY7" fmla="*/ 424196 h 424196"/>
              <a:gd name="connsiteX8" fmla="*/ 0 w 1548969"/>
              <a:gd name="connsiteY8" fmla="*/ 0 h 4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424196" fill="none" extrusionOk="0">
                <a:moveTo>
                  <a:pt x="0" y="0"/>
                </a:moveTo>
                <a:cubicBezTo>
                  <a:pt x="179100" y="-19204"/>
                  <a:pt x="314616" y="33141"/>
                  <a:pt x="500833" y="0"/>
                </a:cubicBezTo>
                <a:cubicBezTo>
                  <a:pt x="687050" y="-33141"/>
                  <a:pt x="821918" y="22051"/>
                  <a:pt x="1048135" y="0"/>
                </a:cubicBezTo>
                <a:cubicBezTo>
                  <a:pt x="1274352" y="-22051"/>
                  <a:pt x="1304544" y="10206"/>
                  <a:pt x="1548968" y="0"/>
                </a:cubicBezTo>
                <a:cubicBezTo>
                  <a:pt x="1587170" y="115204"/>
                  <a:pt x="1536758" y="261375"/>
                  <a:pt x="1548968" y="424196"/>
                </a:cubicBezTo>
                <a:cubicBezTo>
                  <a:pt x="1361996" y="451850"/>
                  <a:pt x="1236072" y="377014"/>
                  <a:pt x="1079114" y="424196"/>
                </a:cubicBezTo>
                <a:cubicBezTo>
                  <a:pt x="922156" y="471378"/>
                  <a:pt x="771541" y="393179"/>
                  <a:pt x="609261" y="424196"/>
                </a:cubicBezTo>
                <a:cubicBezTo>
                  <a:pt x="446981" y="455213"/>
                  <a:pt x="166907" y="372856"/>
                  <a:pt x="0" y="424196"/>
                </a:cubicBezTo>
                <a:cubicBezTo>
                  <a:pt x="-30454" y="314957"/>
                  <a:pt x="7911" y="153666"/>
                  <a:pt x="0" y="0"/>
                </a:cubicBezTo>
                <a:close/>
              </a:path>
              <a:path w="1548969" h="424196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90799" y="99437"/>
                  <a:pt x="1522219" y="325781"/>
                  <a:pt x="1548968" y="424196"/>
                </a:cubicBezTo>
                <a:cubicBezTo>
                  <a:pt x="1431065" y="479553"/>
                  <a:pt x="1304525" y="393716"/>
                  <a:pt x="1063625" y="424196"/>
                </a:cubicBezTo>
                <a:cubicBezTo>
                  <a:pt x="822725" y="454676"/>
                  <a:pt x="797743" y="411048"/>
                  <a:pt x="547302" y="424196"/>
                </a:cubicBezTo>
                <a:cubicBezTo>
                  <a:pt x="296861" y="437344"/>
                  <a:pt x="244446" y="391792"/>
                  <a:pt x="0" y="424196"/>
                </a:cubicBezTo>
                <a:cubicBezTo>
                  <a:pt x="-22873" y="238894"/>
                  <a:pt x="19153" y="1265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también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702;p62">
            <a:extLst>
              <a:ext uri="{FF2B5EF4-FFF2-40B4-BE49-F238E27FC236}">
                <a16:creationId xmlns:a16="http://schemas.microsoft.com/office/drawing/2014/main" id="{DCEE2B72-5F49-4E98-AD64-D426AAFE4848}"/>
              </a:ext>
            </a:extLst>
          </p:cNvPr>
          <p:cNvSpPr/>
          <p:nvPr/>
        </p:nvSpPr>
        <p:spPr>
          <a:xfrm>
            <a:off x="4325296" y="4348971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16323 w 1548969"/>
              <a:gd name="connsiteY1" fmla="*/ 0 h 607045"/>
              <a:gd name="connsiteX2" fmla="*/ 1063625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303523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485343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745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75431" y="117385"/>
                  <a:pt x="1518979" y="175459"/>
                  <a:pt x="1548968" y="303523"/>
                </a:cubicBezTo>
                <a:cubicBezTo>
                  <a:pt x="1578957" y="431587"/>
                  <a:pt x="1536321" y="497463"/>
                  <a:pt x="1548968" y="607045"/>
                </a:cubicBezTo>
                <a:cubicBezTo>
                  <a:pt x="1306249" y="651228"/>
                  <a:pt x="1225548" y="551717"/>
                  <a:pt x="1032645" y="607045"/>
                </a:cubicBezTo>
                <a:cubicBezTo>
                  <a:pt x="839742" y="662373"/>
                  <a:pt x="696996" y="581329"/>
                  <a:pt x="485343" y="607045"/>
                </a:cubicBezTo>
                <a:cubicBezTo>
                  <a:pt x="273690" y="632761"/>
                  <a:pt x="143664" y="555215"/>
                  <a:pt x="0" y="607045"/>
                </a:cubicBezTo>
                <a:cubicBezTo>
                  <a:pt x="-9946" y="455638"/>
                  <a:pt x="29076" y="386806"/>
                  <a:pt x="0" y="297452"/>
                </a:cubicBezTo>
                <a:cubicBezTo>
                  <a:pt x="-29076" y="208098"/>
                  <a:pt x="17763" y="130724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59130" y="110331"/>
                  <a:pt x="1536744" y="194513"/>
                  <a:pt x="1548968" y="297452"/>
                </a:cubicBezTo>
                <a:cubicBezTo>
                  <a:pt x="1561192" y="400391"/>
                  <a:pt x="1548634" y="530703"/>
                  <a:pt x="1548968" y="607045"/>
                </a:cubicBezTo>
                <a:cubicBezTo>
                  <a:pt x="1325376" y="621491"/>
                  <a:pt x="1253417" y="555916"/>
                  <a:pt x="1001666" y="607045"/>
                </a:cubicBezTo>
                <a:cubicBezTo>
                  <a:pt x="749915" y="658174"/>
                  <a:pt x="649438" y="580123"/>
                  <a:pt x="454364" y="607045"/>
                </a:cubicBezTo>
                <a:cubicBezTo>
                  <a:pt x="259290" y="633967"/>
                  <a:pt x="106611" y="576880"/>
                  <a:pt x="0" y="607045"/>
                </a:cubicBezTo>
                <a:cubicBezTo>
                  <a:pt x="-12912" y="510866"/>
                  <a:pt x="13122" y="441311"/>
                  <a:pt x="0" y="297452"/>
                </a:cubicBezTo>
                <a:cubicBezTo>
                  <a:pt x="-13122" y="153593"/>
                  <a:pt x="15546" y="7438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amable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703;p62">
            <a:extLst>
              <a:ext uri="{FF2B5EF4-FFF2-40B4-BE49-F238E27FC236}">
                <a16:creationId xmlns:a16="http://schemas.microsoft.com/office/drawing/2014/main" id="{8B63F6B8-E2E1-41BA-A67E-DD35B877EBF7}"/>
              </a:ext>
            </a:extLst>
          </p:cNvPr>
          <p:cNvSpPr/>
          <p:nvPr/>
        </p:nvSpPr>
        <p:spPr>
          <a:xfrm>
            <a:off x="5970001" y="4348971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31812 w 1548969"/>
              <a:gd name="connsiteY1" fmla="*/ 0 h 607045"/>
              <a:gd name="connsiteX2" fmla="*/ 1032645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91382 h 607045"/>
              <a:gd name="connsiteX5" fmla="*/ 1548968 w 1548969"/>
              <a:gd name="connsiteY5" fmla="*/ 607045 h 607045"/>
              <a:gd name="connsiteX6" fmla="*/ 1001666 w 1548969"/>
              <a:gd name="connsiteY6" fmla="*/ 607045 h 607045"/>
              <a:gd name="connsiteX7" fmla="*/ 531812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303523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49647" y="120419"/>
                  <a:pt x="1515926" y="201740"/>
                  <a:pt x="1548968" y="291382"/>
                </a:cubicBezTo>
                <a:cubicBezTo>
                  <a:pt x="1582010" y="381024"/>
                  <a:pt x="1529770" y="533638"/>
                  <a:pt x="1548968" y="607045"/>
                </a:cubicBezTo>
                <a:cubicBezTo>
                  <a:pt x="1401068" y="660038"/>
                  <a:pt x="1254872" y="600861"/>
                  <a:pt x="1001666" y="607045"/>
                </a:cubicBezTo>
                <a:cubicBezTo>
                  <a:pt x="748460" y="613229"/>
                  <a:pt x="674882" y="604758"/>
                  <a:pt x="531812" y="607045"/>
                </a:cubicBezTo>
                <a:cubicBezTo>
                  <a:pt x="388742" y="609332"/>
                  <a:pt x="133268" y="573494"/>
                  <a:pt x="0" y="607045"/>
                </a:cubicBezTo>
                <a:cubicBezTo>
                  <a:pt x="-34652" y="499105"/>
                  <a:pt x="28589" y="394439"/>
                  <a:pt x="0" y="303523"/>
                </a:cubicBezTo>
                <a:cubicBezTo>
                  <a:pt x="-28589" y="212607"/>
                  <a:pt x="32087" y="77736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75760" y="75575"/>
                  <a:pt x="1541900" y="149967"/>
                  <a:pt x="1548968" y="285311"/>
                </a:cubicBezTo>
                <a:cubicBezTo>
                  <a:pt x="1556036" y="420655"/>
                  <a:pt x="1547093" y="466741"/>
                  <a:pt x="1548968" y="607045"/>
                </a:cubicBezTo>
                <a:cubicBezTo>
                  <a:pt x="1415351" y="631424"/>
                  <a:pt x="1117425" y="603750"/>
                  <a:pt x="1001666" y="607045"/>
                </a:cubicBezTo>
                <a:cubicBezTo>
                  <a:pt x="885907" y="610340"/>
                  <a:pt x="689089" y="560150"/>
                  <a:pt x="485343" y="607045"/>
                </a:cubicBezTo>
                <a:cubicBezTo>
                  <a:pt x="281597" y="653940"/>
                  <a:pt x="240502" y="576113"/>
                  <a:pt x="0" y="607045"/>
                </a:cubicBezTo>
                <a:cubicBezTo>
                  <a:pt x="-7921" y="522340"/>
                  <a:pt x="14774" y="391291"/>
                  <a:pt x="0" y="297452"/>
                </a:cubicBezTo>
                <a:cubicBezTo>
                  <a:pt x="-14774" y="203613"/>
                  <a:pt x="34938" y="81087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amables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702;p62">
            <a:extLst>
              <a:ext uri="{FF2B5EF4-FFF2-40B4-BE49-F238E27FC236}">
                <a16:creationId xmlns:a16="http://schemas.microsoft.com/office/drawing/2014/main" id="{180A7899-4C6A-4488-8D9E-9B1DE589F9DF}"/>
              </a:ext>
            </a:extLst>
          </p:cNvPr>
          <p:cNvSpPr/>
          <p:nvPr/>
        </p:nvSpPr>
        <p:spPr>
          <a:xfrm>
            <a:off x="7614706" y="4364858"/>
            <a:ext cx="1666314" cy="607045"/>
          </a:xfrm>
          <a:custGeom>
            <a:avLst/>
            <a:gdLst>
              <a:gd name="connsiteX0" fmla="*/ 0 w 1666314"/>
              <a:gd name="connsiteY0" fmla="*/ 0 h 607045"/>
              <a:gd name="connsiteX1" fmla="*/ 522112 w 1666314"/>
              <a:gd name="connsiteY1" fmla="*/ 0 h 607045"/>
              <a:gd name="connsiteX2" fmla="*/ 1077550 w 1666314"/>
              <a:gd name="connsiteY2" fmla="*/ 0 h 607045"/>
              <a:gd name="connsiteX3" fmla="*/ 1666314 w 1666314"/>
              <a:gd name="connsiteY3" fmla="*/ 0 h 607045"/>
              <a:gd name="connsiteX4" fmla="*/ 1666314 w 1666314"/>
              <a:gd name="connsiteY4" fmla="*/ 285311 h 607045"/>
              <a:gd name="connsiteX5" fmla="*/ 1666314 w 1666314"/>
              <a:gd name="connsiteY5" fmla="*/ 607045 h 607045"/>
              <a:gd name="connsiteX6" fmla="*/ 1094213 w 1666314"/>
              <a:gd name="connsiteY6" fmla="*/ 607045 h 607045"/>
              <a:gd name="connsiteX7" fmla="*/ 555438 w 1666314"/>
              <a:gd name="connsiteY7" fmla="*/ 607045 h 607045"/>
              <a:gd name="connsiteX8" fmla="*/ 0 w 1666314"/>
              <a:gd name="connsiteY8" fmla="*/ 607045 h 607045"/>
              <a:gd name="connsiteX9" fmla="*/ 0 w 1666314"/>
              <a:gd name="connsiteY9" fmla="*/ 321734 h 607045"/>
              <a:gd name="connsiteX10" fmla="*/ 0 w 1666314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314" h="607045" fill="none" extrusionOk="0">
                <a:moveTo>
                  <a:pt x="0" y="0"/>
                </a:moveTo>
                <a:cubicBezTo>
                  <a:pt x="116403" y="-7926"/>
                  <a:pt x="378390" y="19826"/>
                  <a:pt x="522112" y="0"/>
                </a:cubicBezTo>
                <a:cubicBezTo>
                  <a:pt x="665834" y="-19826"/>
                  <a:pt x="838844" y="57720"/>
                  <a:pt x="1077550" y="0"/>
                </a:cubicBezTo>
                <a:cubicBezTo>
                  <a:pt x="1316256" y="-57720"/>
                  <a:pt x="1466044" y="11623"/>
                  <a:pt x="1666314" y="0"/>
                </a:cubicBezTo>
                <a:cubicBezTo>
                  <a:pt x="1673960" y="110309"/>
                  <a:pt x="1649421" y="144455"/>
                  <a:pt x="1666314" y="285311"/>
                </a:cubicBezTo>
                <a:cubicBezTo>
                  <a:pt x="1683207" y="426167"/>
                  <a:pt x="1655896" y="501101"/>
                  <a:pt x="1666314" y="607045"/>
                </a:cubicBezTo>
                <a:cubicBezTo>
                  <a:pt x="1500782" y="664026"/>
                  <a:pt x="1243145" y="602978"/>
                  <a:pt x="1094213" y="607045"/>
                </a:cubicBezTo>
                <a:cubicBezTo>
                  <a:pt x="945281" y="611112"/>
                  <a:pt x="783846" y="592910"/>
                  <a:pt x="555438" y="607045"/>
                </a:cubicBezTo>
                <a:cubicBezTo>
                  <a:pt x="327031" y="621180"/>
                  <a:pt x="227460" y="578810"/>
                  <a:pt x="0" y="607045"/>
                </a:cubicBezTo>
                <a:cubicBezTo>
                  <a:pt x="-22526" y="514465"/>
                  <a:pt x="6718" y="416530"/>
                  <a:pt x="0" y="321734"/>
                </a:cubicBezTo>
                <a:cubicBezTo>
                  <a:pt x="-6718" y="226938"/>
                  <a:pt x="24725" y="76718"/>
                  <a:pt x="0" y="0"/>
                </a:cubicBezTo>
                <a:close/>
              </a:path>
              <a:path w="1666314" h="607045" stroke="0" extrusionOk="0">
                <a:moveTo>
                  <a:pt x="0" y="0"/>
                </a:moveTo>
                <a:cubicBezTo>
                  <a:pt x="162644" y="-48564"/>
                  <a:pt x="418005" y="38280"/>
                  <a:pt x="572101" y="0"/>
                </a:cubicBezTo>
                <a:cubicBezTo>
                  <a:pt x="726197" y="-38280"/>
                  <a:pt x="899229" y="42915"/>
                  <a:pt x="1127539" y="0"/>
                </a:cubicBezTo>
                <a:cubicBezTo>
                  <a:pt x="1355849" y="-42915"/>
                  <a:pt x="1529764" y="57123"/>
                  <a:pt x="1666314" y="0"/>
                </a:cubicBezTo>
                <a:cubicBezTo>
                  <a:pt x="1690728" y="142904"/>
                  <a:pt x="1632562" y="203798"/>
                  <a:pt x="1666314" y="303523"/>
                </a:cubicBezTo>
                <a:cubicBezTo>
                  <a:pt x="1700066" y="403248"/>
                  <a:pt x="1657592" y="505053"/>
                  <a:pt x="1666314" y="607045"/>
                </a:cubicBezTo>
                <a:cubicBezTo>
                  <a:pt x="1516618" y="629734"/>
                  <a:pt x="1225183" y="585697"/>
                  <a:pt x="1094213" y="607045"/>
                </a:cubicBezTo>
                <a:cubicBezTo>
                  <a:pt x="963243" y="628393"/>
                  <a:pt x="717443" y="579663"/>
                  <a:pt x="588764" y="607045"/>
                </a:cubicBezTo>
                <a:cubicBezTo>
                  <a:pt x="460085" y="634427"/>
                  <a:pt x="213859" y="537590"/>
                  <a:pt x="0" y="607045"/>
                </a:cubicBezTo>
                <a:cubicBezTo>
                  <a:pt x="-26869" y="471826"/>
                  <a:pt x="24943" y="449023"/>
                  <a:pt x="0" y="291382"/>
                </a:cubicBezTo>
                <a:cubicBezTo>
                  <a:pt x="-24943" y="133741"/>
                  <a:pt x="2756" y="11035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contentos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702;p62">
            <a:extLst>
              <a:ext uri="{FF2B5EF4-FFF2-40B4-BE49-F238E27FC236}">
                <a16:creationId xmlns:a16="http://schemas.microsoft.com/office/drawing/2014/main" id="{7250515F-3C21-40E6-B8C4-7F915AB7D56C}"/>
              </a:ext>
            </a:extLst>
          </p:cNvPr>
          <p:cNvSpPr/>
          <p:nvPr/>
        </p:nvSpPr>
        <p:spPr>
          <a:xfrm>
            <a:off x="9232403" y="4362611"/>
            <a:ext cx="1863931" cy="607045"/>
          </a:xfrm>
          <a:custGeom>
            <a:avLst/>
            <a:gdLst>
              <a:gd name="connsiteX0" fmla="*/ 0 w 1863931"/>
              <a:gd name="connsiteY0" fmla="*/ 0 h 607045"/>
              <a:gd name="connsiteX1" fmla="*/ 503261 w 1863931"/>
              <a:gd name="connsiteY1" fmla="*/ 0 h 607045"/>
              <a:gd name="connsiteX2" fmla="*/ 913326 w 1863931"/>
              <a:gd name="connsiteY2" fmla="*/ 0 h 607045"/>
              <a:gd name="connsiteX3" fmla="*/ 1379309 w 1863931"/>
              <a:gd name="connsiteY3" fmla="*/ 0 h 607045"/>
              <a:gd name="connsiteX4" fmla="*/ 1863931 w 1863931"/>
              <a:gd name="connsiteY4" fmla="*/ 0 h 607045"/>
              <a:gd name="connsiteX5" fmla="*/ 1863931 w 1863931"/>
              <a:gd name="connsiteY5" fmla="*/ 291382 h 607045"/>
              <a:gd name="connsiteX6" fmla="*/ 1863931 w 1863931"/>
              <a:gd name="connsiteY6" fmla="*/ 607045 h 607045"/>
              <a:gd name="connsiteX7" fmla="*/ 1360670 w 1863931"/>
              <a:gd name="connsiteY7" fmla="*/ 607045 h 607045"/>
              <a:gd name="connsiteX8" fmla="*/ 950605 w 1863931"/>
              <a:gd name="connsiteY8" fmla="*/ 607045 h 607045"/>
              <a:gd name="connsiteX9" fmla="*/ 503261 w 1863931"/>
              <a:gd name="connsiteY9" fmla="*/ 607045 h 607045"/>
              <a:gd name="connsiteX10" fmla="*/ 0 w 1863931"/>
              <a:gd name="connsiteY10" fmla="*/ 607045 h 607045"/>
              <a:gd name="connsiteX11" fmla="*/ 0 w 1863931"/>
              <a:gd name="connsiteY11" fmla="*/ 321734 h 607045"/>
              <a:gd name="connsiteX12" fmla="*/ 0 w 1863931"/>
              <a:gd name="connsiteY12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3931" h="607045" fill="none" extrusionOk="0">
                <a:moveTo>
                  <a:pt x="0" y="0"/>
                </a:moveTo>
                <a:cubicBezTo>
                  <a:pt x="194666" y="-47896"/>
                  <a:pt x="377465" y="16998"/>
                  <a:pt x="503261" y="0"/>
                </a:cubicBezTo>
                <a:cubicBezTo>
                  <a:pt x="629057" y="-16998"/>
                  <a:pt x="726925" y="2520"/>
                  <a:pt x="913326" y="0"/>
                </a:cubicBezTo>
                <a:cubicBezTo>
                  <a:pt x="1099728" y="-2520"/>
                  <a:pt x="1210324" y="42133"/>
                  <a:pt x="1379309" y="0"/>
                </a:cubicBezTo>
                <a:cubicBezTo>
                  <a:pt x="1548294" y="-42133"/>
                  <a:pt x="1639616" y="29852"/>
                  <a:pt x="1863931" y="0"/>
                </a:cubicBezTo>
                <a:cubicBezTo>
                  <a:pt x="1869962" y="140029"/>
                  <a:pt x="1838904" y="149141"/>
                  <a:pt x="1863931" y="291382"/>
                </a:cubicBezTo>
                <a:cubicBezTo>
                  <a:pt x="1888958" y="433623"/>
                  <a:pt x="1843862" y="467443"/>
                  <a:pt x="1863931" y="607045"/>
                </a:cubicBezTo>
                <a:cubicBezTo>
                  <a:pt x="1660031" y="624429"/>
                  <a:pt x="1603340" y="548143"/>
                  <a:pt x="1360670" y="607045"/>
                </a:cubicBezTo>
                <a:cubicBezTo>
                  <a:pt x="1118000" y="665947"/>
                  <a:pt x="1042263" y="588502"/>
                  <a:pt x="950605" y="607045"/>
                </a:cubicBezTo>
                <a:cubicBezTo>
                  <a:pt x="858947" y="625588"/>
                  <a:pt x="663390" y="564863"/>
                  <a:pt x="503261" y="607045"/>
                </a:cubicBezTo>
                <a:cubicBezTo>
                  <a:pt x="343132" y="649227"/>
                  <a:pt x="244547" y="558540"/>
                  <a:pt x="0" y="607045"/>
                </a:cubicBezTo>
                <a:cubicBezTo>
                  <a:pt x="-22617" y="534892"/>
                  <a:pt x="4381" y="405255"/>
                  <a:pt x="0" y="321734"/>
                </a:cubicBezTo>
                <a:cubicBezTo>
                  <a:pt x="-4381" y="238213"/>
                  <a:pt x="37068" y="137820"/>
                  <a:pt x="0" y="0"/>
                </a:cubicBezTo>
                <a:close/>
              </a:path>
              <a:path w="1863931" h="607045" stroke="0" extrusionOk="0">
                <a:moveTo>
                  <a:pt x="0" y="0"/>
                </a:moveTo>
                <a:cubicBezTo>
                  <a:pt x="185941" y="-24525"/>
                  <a:pt x="335680" y="17478"/>
                  <a:pt x="484622" y="0"/>
                </a:cubicBezTo>
                <a:cubicBezTo>
                  <a:pt x="633564" y="-17478"/>
                  <a:pt x="747110" y="23575"/>
                  <a:pt x="950605" y="0"/>
                </a:cubicBezTo>
                <a:cubicBezTo>
                  <a:pt x="1154100" y="-23575"/>
                  <a:pt x="1210008" y="22007"/>
                  <a:pt x="1453866" y="0"/>
                </a:cubicBezTo>
                <a:cubicBezTo>
                  <a:pt x="1697724" y="-22007"/>
                  <a:pt x="1722499" y="30857"/>
                  <a:pt x="1863931" y="0"/>
                </a:cubicBezTo>
                <a:cubicBezTo>
                  <a:pt x="1871515" y="84683"/>
                  <a:pt x="1855256" y="199114"/>
                  <a:pt x="1863931" y="303523"/>
                </a:cubicBezTo>
                <a:cubicBezTo>
                  <a:pt x="1872606" y="407932"/>
                  <a:pt x="1829274" y="492567"/>
                  <a:pt x="1863931" y="607045"/>
                </a:cubicBezTo>
                <a:cubicBezTo>
                  <a:pt x="1743770" y="611630"/>
                  <a:pt x="1597927" y="562032"/>
                  <a:pt x="1416588" y="607045"/>
                </a:cubicBezTo>
                <a:cubicBezTo>
                  <a:pt x="1235249" y="652058"/>
                  <a:pt x="1158754" y="577679"/>
                  <a:pt x="1006523" y="607045"/>
                </a:cubicBezTo>
                <a:cubicBezTo>
                  <a:pt x="854293" y="636411"/>
                  <a:pt x="626052" y="592196"/>
                  <a:pt x="503261" y="607045"/>
                </a:cubicBezTo>
                <a:cubicBezTo>
                  <a:pt x="380470" y="621894"/>
                  <a:pt x="111179" y="570161"/>
                  <a:pt x="0" y="607045"/>
                </a:cubicBezTo>
                <a:cubicBezTo>
                  <a:pt x="-35599" y="481192"/>
                  <a:pt x="7888" y="420251"/>
                  <a:pt x="0" y="297452"/>
                </a:cubicBezTo>
                <a:cubicBezTo>
                  <a:pt x="-7888" y="174653"/>
                  <a:pt x="21283" y="1431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contentas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702;p62">
            <a:extLst>
              <a:ext uri="{FF2B5EF4-FFF2-40B4-BE49-F238E27FC236}">
                <a16:creationId xmlns:a16="http://schemas.microsoft.com/office/drawing/2014/main" id="{8CE00052-44D6-4AF9-A25E-DBAFC418E159}"/>
              </a:ext>
            </a:extLst>
          </p:cNvPr>
          <p:cNvSpPr/>
          <p:nvPr/>
        </p:nvSpPr>
        <p:spPr>
          <a:xfrm>
            <a:off x="5016108" y="5016913"/>
            <a:ext cx="1548969" cy="424196"/>
          </a:xfrm>
          <a:custGeom>
            <a:avLst/>
            <a:gdLst>
              <a:gd name="connsiteX0" fmla="*/ 0 w 1548969"/>
              <a:gd name="connsiteY0" fmla="*/ 0 h 424196"/>
              <a:gd name="connsiteX1" fmla="*/ 500833 w 1548969"/>
              <a:gd name="connsiteY1" fmla="*/ 0 h 424196"/>
              <a:gd name="connsiteX2" fmla="*/ 970687 w 1548969"/>
              <a:gd name="connsiteY2" fmla="*/ 0 h 424196"/>
              <a:gd name="connsiteX3" fmla="*/ 1548968 w 1548969"/>
              <a:gd name="connsiteY3" fmla="*/ 0 h 424196"/>
              <a:gd name="connsiteX4" fmla="*/ 1548968 w 1548969"/>
              <a:gd name="connsiteY4" fmla="*/ 424196 h 424196"/>
              <a:gd name="connsiteX5" fmla="*/ 1032645 w 1548969"/>
              <a:gd name="connsiteY5" fmla="*/ 424196 h 424196"/>
              <a:gd name="connsiteX6" fmla="*/ 562792 w 1548969"/>
              <a:gd name="connsiteY6" fmla="*/ 424196 h 424196"/>
              <a:gd name="connsiteX7" fmla="*/ 0 w 1548969"/>
              <a:gd name="connsiteY7" fmla="*/ 424196 h 424196"/>
              <a:gd name="connsiteX8" fmla="*/ 0 w 1548969"/>
              <a:gd name="connsiteY8" fmla="*/ 0 h 4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424196" fill="none" extrusionOk="0">
                <a:moveTo>
                  <a:pt x="0" y="0"/>
                </a:moveTo>
                <a:cubicBezTo>
                  <a:pt x="201325" y="-42820"/>
                  <a:pt x="260603" y="16594"/>
                  <a:pt x="500833" y="0"/>
                </a:cubicBezTo>
                <a:cubicBezTo>
                  <a:pt x="741063" y="-16594"/>
                  <a:pt x="859577" y="51601"/>
                  <a:pt x="970687" y="0"/>
                </a:cubicBezTo>
                <a:cubicBezTo>
                  <a:pt x="1081797" y="-51601"/>
                  <a:pt x="1394921" y="54343"/>
                  <a:pt x="1548968" y="0"/>
                </a:cubicBezTo>
                <a:cubicBezTo>
                  <a:pt x="1591391" y="86488"/>
                  <a:pt x="1533176" y="212867"/>
                  <a:pt x="1548968" y="424196"/>
                </a:cubicBezTo>
                <a:cubicBezTo>
                  <a:pt x="1419671" y="473158"/>
                  <a:pt x="1204832" y="419960"/>
                  <a:pt x="1032645" y="424196"/>
                </a:cubicBezTo>
                <a:cubicBezTo>
                  <a:pt x="860458" y="428432"/>
                  <a:pt x="760907" y="400817"/>
                  <a:pt x="562792" y="424196"/>
                </a:cubicBezTo>
                <a:cubicBezTo>
                  <a:pt x="364677" y="447575"/>
                  <a:pt x="263058" y="411427"/>
                  <a:pt x="0" y="424196"/>
                </a:cubicBezTo>
                <a:cubicBezTo>
                  <a:pt x="-22511" y="227244"/>
                  <a:pt x="647" y="201506"/>
                  <a:pt x="0" y="0"/>
                </a:cubicBezTo>
                <a:close/>
              </a:path>
              <a:path w="1548969" h="424196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63520" y="139274"/>
                  <a:pt x="1501373" y="234612"/>
                  <a:pt x="1548968" y="424196"/>
                </a:cubicBezTo>
                <a:cubicBezTo>
                  <a:pt x="1432314" y="460444"/>
                  <a:pt x="1173522" y="408875"/>
                  <a:pt x="1079114" y="424196"/>
                </a:cubicBezTo>
                <a:cubicBezTo>
                  <a:pt x="984706" y="439517"/>
                  <a:pt x="772230" y="422858"/>
                  <a:pt x="578281" y="424196"/>
                </a:cubicBezTo>
                <a:cubicBezTo>
                  <a:pt x="384332" y="425534"/>
                  <a:pt x="243260" y="363357"/>
                  <a:pt x="0" y="424196"/>
                </a:cubicBezTo>
                <a:cubicBezTo>
                  <a:pt x="-2398" y="247440"/>
                  <a:pt x="11080" y="179940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muy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703;p62">
            <a:extLst>
              <a:ext uri="{FF2B5EF4-FFF2-40B4-BE49-F238E27FC236}">
                <a16:creationId xmlns:a16="http://schemas.microsoft.com/office/drawing/2014/main" id="{AD3D812C-32EF-4F90-8123-1FD6B6E222B8}"/>
              </a:ext>
            </a:extLst>
          </p:cNvPr>
          <p:cNvSpPr/>
          <p:nvPr/>
        </p:nvSpPr>
        <p:spPr>
          <a:xfrm>
            <a:off x="6660813" y="5016913"/>
            <a:ext cx="1548969" cy="424196"/>
          </a:xfrm>
          <a:custGeom>
            <a:avLst/>
            <a:gdLst>
              <a:gd name="connsiteX0" fmla="*/ 0 w 1548969"/>
              <a:gd name="connsiteY0" fmla="*/ 0 h 424196"/>
              <a:gd name="connsiteX1" fmla="*/ 531812 w 1548969"/>
              <a:gd name="connsiteY1" fmla="*/ 0 h 424196"/>
              <a:gd name="connsiteX2" fmla="*/ 1001666 w 1548969"/>
              <a:gd name="connsiteY2" fmla="*/ 0 h 424196"/>
              <a:gd name="connsiteX3" fmla="*/ 1548968 w 1548969"/>
              <a:gd name="connsiteY3" fmla="*/ 0 h 424196"/>
              <a:gd name="connsiteX4" fmla="*/ 1548968 w 1548969"/>
              <a:gd name="connsiteY4" fmla="*/ 424196 h 424196"/>
              <a:gd name="connsiteX5" fmla="*/ 1032645 w 1548969"/>
              <a:gd name="connsiteY5" fmla="*/ 424196 h 424196"/>
              <a:gd name="connsiteX6" fmla="*/ 547302 w 1548969"/>
              <a:gd name="connsiteY6" fmla="*/ 424196 h 424196"/>
              <a:gd name="connsiteX7" fmla="*/ 0 w 1548969"/>
              <a:gd name="connsiteY7" fmla="*/ 424196 h 424196"/>
              <a:gd name="connsiteX8" fmla="*/ 0 w 1548969"/>
              <a:gd name="connsiteY8" fmla="*/ 0 h 4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424196" fill="none" extrusionOk="0">
                <a:moveTo>
                  <a:pt x="0" y="0"/>
                </a:moveTo>
                <a:cubicBezTo>
                  <a:pt x="201480" y="-11044"/>
                  <a:pt x="317408" y="27252"/>
                  <a:pt x="531812" y="0"/>
                </a:cubicBezTo>
                <a:cubicBezTo>
                  <a:pt x="746216" y="-27252"/>
                  <a:pt x="783167" y="22558"/>
                  <a:pt x="1001666" y="0"/>
                </a:cubicBezTo>
                <a:cubicBezTo>
                  <a:pt x="1220165" y="-22558"/>
                  <a:pt x="1290324" y="20687"/>
                  <a:pt x="1548968" y="0"/>
                </a:cubicBezTo>
                <a:cubicBezTo>
                  <a:pt x="1557180" y="156343"/>
                  <a:pt x="1507926" y="319122"/>
                  <a:pt x="1548968" y="424196"/>
                </a:cubicBezTo>
                <a:cubicBezTo>
                  <a:pt x="1326189" y="446695"/>
                  <a:pt x="1198281" y="399107"/>
                  <a:pt x="1032645" y="424196"/>
                </a:cubicBezTo>
                <a:cubicBezTo>
                  <a:pt x="867009" y="449285"/>
                  <a:pt x="756437" y="389911"/>
                  <a:pt x="547302" y="424196"/>
                </a:cubicBezTo>
                <a:cubicBezTo>
                  <a:pt x="338167" y="458481"/>
                  <a:pt x="196077" y="383234"/>
                  <a:pt x="0" y="424196"/>
                </a:cubicBezTo>
                <a:cubicBezTo>
                  <a:pt x="-38962" y="224544"/>
                  <a:pt x="43599" y="111329"/>
                  <a:pt x="0" y="0"/>
                </a:cubicBezTo>
                <a:close/>
              </a:path>
              <a:path w="1548969" h="424196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99807" y="110933"/>
                  <a:pt x="1516496" y="263212"/>
                  <a:pt x="1548968" y="424196"/>
                </a:cubicBezTo>
                <a:cubicBezTo>
                  <a:pt x="1333594" y="441226"/>
                  <a:pt x="1287653" y="377729"/>
                  <a:pt x="1063625" y="424196"/>
                </a:cubicBezTo>
                <a:cubicBezTo>
                  <a:pt x="839597" y="470663"/>
                  <a:pt x="757897" y="380385"/>
                  <a:pt x="547302" y="424196"/>
                </a:cubicBezTo>
                <a:cubicBezTo>
                  <a:pt x="336707" y="468007"/>
                  <a:pt x="154543" y="374806"/>
                  <a:pt x="0" y="424196"/>
                </a:cubicBezTo>
                <a:cubicBezTo>
                  <a:pt x="-8637" y="338643"/>
                  <a:pt x="4217" y="14790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un poco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702;p62">
            <a:extLst>
              <a:ext uri="{FF2B5EF4-FFF2-40B4-BE49-F238E27FC236}">
                <a16:creationId xmlns:a16="http://schemas.microsoft.com/office/drawing/2014/main" id="{8470FF5F-4B53-4822-A727-CA9ED5941B13}"/>
              </a:ext>
            </a:extLst>
          </p:cNvPr>
          <p:cNvSpPr/>
          <p:nvPr/>
        </p:nvSpPr>
        <p:spPr>
          <a:xfrm>
            <a:off x="8305518" y="5032800"/>
            <a:ext cx="2084229" cy="424196"/>
          </a:xfrm>
          <a:custGeom>
            <a:avLst/>
            <a:gdLst>
              <a:gd name="connsiteX0" fmla="*/ 0 w 2084229"/>
              <a:gd name="connsiteY0" fmla="*/ 0 h 424196"/>
              <a:gd name="connsiteX1" fmla="*/ 479373 w 2084229"/>
              <a:gd name="connsiteY1" fmla="*/ 0 h 424196"/>
              <a:gd name="connsiteX2" fmla="*/ 1000430 w 2084229"/>
              <a:gd name="connsiteY2" fmla="*/ 0 h 424196"/>
              <a:gd name="connsiteX3" fmla="*/ 1563172 w 2084229"/>
              <a:gd name="connsiteY3" fmla="*/ 0 h 424196"/>
              <a:gd name="connsiteX4" fmla="*/ 2084229 w 2084229"/>
              <a:gd name="connsiteY4" fmla="*/ 0 h 424196"/>
              <a:gd name="connsiteX5" fmla="*/ 2084229 w 2084229"/>
              <a:gd name="connsiteY5" fmla="*/ 424196 h 424196"/>
              <a:gd name="connsiteX6" fmla="*/ 1542329 w 2084229"/>
              <a:gd name="connsiteY6" fmla="*/ 424196 h 424196"/>
              <a:gd name="connsiteX7" fmla="*/ 1042115 w 2084229"/>
              <a:gd name="connsiteY7" fmla="*/ 424196 h 424196"/>
              <a:gd name="connsiteX8" fmla="*/ 479373 w 2084229"/>
              <a:gd name="connsiteY8" fmla="*/ 424196 h 424196"/>
              <a:gd name="connsiteX9" fmla="*/ 0 w 2084229"/>
              <a:gd name="connsiteY9" fmla="*/ 424196 h 424196"/>
              <a:gd name="connsiteX10" fmla="*/ 0 w 2084229"/>
              <a:gd name="connsiteY10" fmla="*/ 0 h 424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84229" h="424196" fill="none" extrusionOk="0">
                <a:moveTo>
                  <a:pt x="0" y="0"/>
                </a:moveTo>
                <a:cubicBezTo>
                  <a:pt x="140761" y="-30367"/>
                  <a:pt x="336023" y="12879"/>
                  <a:pt x="479373" y="0"/>
                </a:cubicBezTo>
                <a:cubicBezTo>
                  <a:pt x="622723" y="-12879"/>
                  <a:pt x="787940" y="12700"/>
                  <a:pt x="1000430" y="0"/>
                </a:cubicBezTo>
                <a:cubicBezTo>
                  <a:pt x="1212920" y="-12700"/>
                  <a:pt x="1295110" y="14766"/>
                  <a:pt x="1563172" y="0"/>
                </a:cubicBezTo>
                <a:cubicBezTo>
                  <a:pt x="1831234" y="-14766"/>
                  <a:pt x="1962230" y="43848"/>
                  <a:pt x="2084229" y="0"/>
                </a:cubicBezTo>
                <a:cubicBezTo>
                  <a:pt x="2119880" y="190983"/>
                  <a:pt x="2061370" y="272779"/>
                  <a:pt x="2084229" y="424196"/>
                </a:cubicBezTo>
                <a:cubicBezTo>
                  <a:pt x="1972282" y="484857"/>
                  <a:pt x="1683136" y="420886"/>
                  <a:pt x="1542329" y="424196"/>
                </a:cubicBezTo>
                <a:cubicBezTo>
                  <a:pt x="1401522" y="427506"/>
                  <a:pt x="1218014" y="390701"/>
                  <a:pt x="1042115" y="424196"/>
                </a:cubicBezTo>
                <a:cubicBezTo>
                  <a:pt x="866216" y="457691"/>
                  <a:pt x="700968" y="358603"/>
                  <a:pt x="479373" y="424196"/>
                </a:cubicBezTo>
                <a:cubicBezTo>
                  <a:pt x="257778" y="489789"/>
                  <a:pt x="200318" y="366726"/>
                  <a:pt x="0" y="424196"/>
                </a:cubicBezTo>
                <a:cubicBezTo>
                  <a:pt x="-46317" y="298573"/>
                  <a:pt x="46445" y="188131"/>
                  <a:pt x="0" y="0"/>
                </a:cubicBezTo>
                <a:close/>
              </a:path>
              <a:path w="2084229" h="424196" stroke="0" extrusionOk="0">
                <a:moveTo>
                  <a:pt x="0" y="0"/>
                </a:moveTo>
                <a:cubicBezTo>
                  <a:pt x="219347" y="-28181"/>
                  <a:pt x="360943" y="3912"/>
                  <a:pt x="541900" y="0"/>
                </a:cubicBezTo>
                <a:cubicBezTo>
                  <a:pt x="722857" y="-3912"/>
                  <a:pt x="915718" y="36100"/>
                  <a:pt x="1062957" y="0"/>
                </a:cubicBezTo>
                <a:cubicBezTo>
                  <a:pt x="1210196" y="-36100"/>
                  <a:pt x="1355814" y="54108"/>
                  <a:pt x="1625699" y="0"/>
                </a:cubicBezTo>
                <a:cubicBezTo>
                  <a:pt x="1895584" y="-54108"/>
                  <a:pt x="1986787" y="4439"/>
                  <a:pt x="2084229" y="0"/>
                </a:cubicBezTo>
                <a:cubicBezTo>
                  <a:pt x="2130476" y="180951"/>
                  <a:pt x="2035896" y="241550"/>
                  <a:pt x="2084229" y="424196"/>
                </a:cubicBezTo>
                <a:cubicBezTo>
                  <a:pt x="1848660" y="463847"/>
                  <a:pt x="1796092" y="367296"/>
                  <a:pt x="1542329" y="424196"/>
                </a:cubicBezTo>
                <a:cubicBezTo>
                  <a:pt x="1288566" y="481096"/>
                  <a:pt x="1226673" y="370589"/>
                  <a:pt x="1083799" y="424196"/>
                </a:cubicBezTo>
                <a:cubicBezTo>
                  <a:pt x="940925" y="477803"/>
                  <a:pt x="734074" y="394162"/>
                  <a:pt x="625269" y="424196"/>
                </a:cubicBezTo>
                <a:cubicBezTo>
                  <a:pt x="516464" y="454230"/>
                  <a:pt x="205840" y="365703"/>
                  <a:pt x="0" y="424196"/>
                </a:cubicBezTo>
                <a:cubicBezTo>
                  <a:pt x="-39204" y="240979"/>
                  <a:pt x="28591" y="18670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demasiado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Google Shape;701;p62">
            <a:extLst>
              <a:ext uri="{FF2B5EF4-FFF2-40B4-BE49-F238E27FC236}">
                <a16:creationId xmlns:a16="http://schemas.microsoft.com/office/drawing/2014/main" id="{8CA9538F-5BFB-4F25-9802-45F59CB796B3}"/>
              </a:ext>
            </a:extLst>
          </p:cNvPr>
          <p:cNvSpPr/>
          <p:nvPr/>
        </p:nvSpPr>
        <p:spPr>
          <a:xfrm>
            <a:off x="7556980" y="2643363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485343 w 1548969"/>
              <a:gd name="connsiteY1" fmla="*/ 0 h 607045"/>
              <a:gd name="connsiteX2" fmla="*/ 970687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303523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516323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303523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33785" y="-8719"/>
                  <a:pt x="252365" y="12378"/>
                  <a:pt x="485343" y="0"/>
                </a:cubicBezTo>
                <a:cubicBezTo>
                  <a:pt x="718321" y="-12378"/>
                  <a:pt x="757845" y="33893"/>
                  <a:pt x="970687" y="0"/>
                </a:cubicBezTo>
                <a:cubicBezTo>
                  <a:pt x="1183529" y="-33893"/>
                  <a:pt x="1333017" y="54934"/>
                  <a:pt x="1548968" y="0"/>
                </a:cubicBezTo>
                <a:cubicBezTo>
                  <a:pt x="1572571" y="64108"/>
                  <a:pt x="1514644" y="242054"/>
                  <a:pt x="1548968" y="303523"/>
                </a:cubicBezTo>
                <a:cubicBezTo>
                  <a:pt x="1583292" y="364992"/>
                  <a:pt x="1529035" y="497844"/>
                  <a:pt x="1548968" y="607045"/>
                </a:cubicBezTo>
                <a:cubicBezTo>
                  <a:pt x="1403110" y="624362"/>
                  <a:pt x="1216946" y="581468"/>
                  <a:pt x="1032645" y="607045"/>
                </a:cubicBezTo>
                <a:cubicBezTo>
                  <a:pt x="848344" y="632622"/>
                  <a:pt x="715183" y="564292"/>
                  <a:pt x="516323" y="607045"/>
                </a:cubicBezTo>
                <a:cubicBezTo>
                  <a:pt x="317463" y="649798"/>
                  <a:pt x="247895" y="570931"/>
                  <a:pt x="0" y="607045"/>
                </a:cubicBezTo>
                <a:cubicBezTo>
                  <a:pt x="-10172" y="515024"/>
                  <a:pt x="27902" y="393251"/>
                  <a:pt x="0" y="303523"/>
                </a:cubicBezTo>
                <a:cubicBezTo>
                  <a:pt x="-27902" y="213795"/>
                  <a:pt x="20836" y="93804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48714" y="-51608"/>
                  <a:pt x="391112" y="3716"/>
                  <a:pt x="516323" y="0"/>
                </a:cubicBezTo>
                <a:cubicBezTo>
                  <a:pt x="641534" y="-3716"/>
                  <a:pt x="852973" y="51784"/>
                  <a:pt x="986176" y="0"/>
                </a:cubicBezTo>
                <a:cubicBezTo>
                  <a:pt x="1119379" y="-51784"/>
                  <a:pt x="1433684" y="24367"/>
                  <a:pt x="1548968" y="0"/>
                </a:cubicBezTo>
                <a:cubicBezTo>
                  <a:pt x="1563612" y="97749"/>
                  <a:pt x="1543777" y="225474"/>
                  <a:pt x="1548968" y="285311"/>
                </a:cubicBezTo>
                <a:cubicBezTo>
                  <a:pt x="1554159" y="345148"/>
                  <a:pt x="1542589" y="454419"/>
                  <a:pt x="1548968" y="607045"/>
                </a:cubicBezTo>
                <a:cubicBezTo>
                  <a:pt x="1434737" y="631004"/>
                  <a:pt x="1213109" y="569580"/>
                  <a:pt x="1001666" y="607045"/>
                </a:cubicBezTo>
                <a:cubicBezTo>
                  <a:pt x="790223" y="644510"/>
                  <a:pt x="712337" y="604014"/>
                  <a:pt x="454364" y="607045"/>
                </a:cubicBezTo>
                <a:cubicBezTo>
                  <a:pt x="196391" y="610076"/>
                  <a:pt x="101262" y="565649"/>
                  <a:pt x="0" y="607045"/>
                </a:cubicBezTo>
                <a:cubicBezTo>
                  <a:pt x="-11097" y="543028"/>
                  <a:pt x="7350" y="366990"/>
                  <a:pt x="0" y="297452"/>
                </a:cubicBezTo>
                <a:cubicBezTo>
                  <a:pt x="-7350" y="227914"/>
                  <a:pt x="32300" y="9892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02153047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701;p62">
            <a:extLst>
              <a:ext uri="{FF2B5EF4-FFF2-40B4-BE49-F238E27FC236}">
                <a16:creationId xmlns:a16="http://schemas.microsoft.com/office/drawing/2014/main" id="{A68C4EDE-79CB-4522-BF73-83373DE27D37}"/>
              </a:ext>
            </a:extLst>
          </p:cNvPr>
          <p:cNvSpPr/>
          <p:nvPr/>
        </p:nvSpPr>
        <p:spPr>
          <a:xfrm>
            <a:off x="9201685" y="2653705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47302 w 1548969"/>
              <a:gd name="connsiteY1" fmla="*/ 0 h 607045"/>
              <a:gd name="connsiteX2" fmla="*/ 1094604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315663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547302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745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66872" y="-47946"/>
                  <a:pt x="409635" y="5738"/>
                  <a:pt x="547302" y="0"/>
                </a:cubicBezTo>
                <a:cubicBezTo>
                  <a:pt x="684969" y="-5738"/>
                  <a:pt x="898304" y="61706"/>
                  <a:pt x="1094604" y="0"/>
                </a:cubicBezTo>
                <a:cubicBezTo>
                  <a:pt x="1290904" y="-61706"/>
                  <a:pt x="1428008" y="33796"/>
                  <a:pt x="1548968" y="0"/>
                </a:cubicBezTo>
                <a:cubicBezTo>
                  <a:pt x="1575696" y="107544"/>
                  <a:pt x="1527229" y="219873"/>
                  <a:pt x="1548968" y="315663"/>
                </a:cubicBezTo>
                <a:cubicBezTo>
                  <a:pt x="1570707" y="411453"/>
                  <a:pt x="1523803" y="542415"/>
                  <a:pt x="1548968" y="607045"/>
                </a:cubicBezTo>
                <a:cubicBezTo>
                  <a:pt x="1377456" y="648943"/>
                  <a:pt x="1147118" y="602134"/>
                  <a:pt x="1032645" y="607045"/>
                </a:cubicBezTo>
                <a:cubicBezTo>
                  <a:pt x="918172" y="611956"/>
                  <a:pt x="687877" y="574922"/>
                  <a:pt x="547302" y="607045"/>
                </a:cubicBezTo>
                <a:cubicBezTo>
                  <a:pt x="406727" y="639168"/>
                  <a:pt x="153213" y="571724"/>
                  <a:pt x="0" y="607045"/>
                </a:cubicBezTo>
                <a:cubicBezTo>
                  <a:pt x="-19139" y="509321"/>
                  <a:pt x="26821" y="369134"/>
                  <a:pt x="0" y="297452"/>
                </a:cubicBezTo>
                <a:cubicBezTo>
                  <a:pt x="-26821" y="225770"/>
                  <a:pt x="35361" y="61853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227326" y="-51245"/>
                  <a:pt x="268995" y="32292"/>
                  <a:pt x="485343" y="0"/>
                </a:cubicBezTo>
                <a:cubicBezTo>
                  <a:pt x="701691" y="-32292"/>
                  <a:pt x="864483" y="37157"/>
                  <a:pt x="970687" y="0"/>
                </a:cubicBezTo>
                <a:cubicBezTo>
                  <a:pt x="1076891" y="-37157"/>
                  <a:pt x="1358221" y="56985"/>
                  <a:pt x="1548968" y="0"/>
                </a:cubicBezTo>
                <a:cubicBezTo>
                  <a:pt x="1567572" y="117253"/>
                  <a:pt x="1545652" y="180502"/>
                  <a:pt x="1548968" y="297452"/>
                </a:cubicBezTo>
                <a:cubicBezTo>
                  <a:pt x="1552284" y="414402"/>
                  <a:pt x="1519299" y="479269"/>
                  <a:pt x="1548968" y="607045"/>
                </a:cubicBezTo>
                <a:cubicBezTo>
                  <a:pt x="1367508" y="631982"/>
                  <a:pt x="1209745" y="572967"/>
                  <a:pt x="1032645" y="607045"/>
                </a:cubicBezTo>
                <a:cubicBezTo>
                  <a:pt x="855545" y="641123"/>
                  <a:pt x="774751" y="599481"/>
                  <a:pt x="547302" y="607045"/>
                </a:cubicBezTo>
                <a:cubicBezTo>
                  <a:pt x="319853" y="614609"/>
                  <a:pt x="270830" y="593222"/>
                  <a:pt x="0" y="607045"/>
                </a:cubicBezTo>
                <a:cubicBezTo>
                  <a:pt x="-19485" y="521108"/>
                  <a:pt x="17692" y="433701"/>
                  <a:pt x="0" y="297452"/>
                </a:cubicBezTo>
                <a:cubicBezTo>
                  <a:pt x="-17692" y="161203"/>
                  <a:pt x="16540" y="107511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680663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699;p62">
            <a:extLst>
              <a:ext uri="{FF2B5EF4-FFF2-40B4-BE49-F238E27FC236}">
                <a16:creationId xmlns:a16="http://schemas.microsoft.com/office/drawing/2014/main" id="{910315FC-95E4-407F-981A-E00A10CD0B5B}"/>
              </a:ext>
            </a:extLst>
          </p:cNvPr>
          <p:cNvSpPr/>
          <p:nvPr/>
        </p:nvSpPr>
        <p:spPr>
          <a:xfrm>
            <a:off x="4245961" y="2666675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469854 w 1548969"/>
              <a:gd name="connsiteY1" fmla="*/ 0 h 607045"/>
              <a:gd name="connsiteX2" fmla="*/ 939707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97452 h 607045"/>
              <a:gd name="connsiteX5" fmla="*/ 1548968 w 1548969"/>
              <a:gd name="connsiteY5" fmla="*/ 607045 h 607045"/>
              <a:gd name="connsiteX6" fmla="*/ 1079114 w 1548969"/>
              <a:gd name="connsiteY6" fmla="*/ 607045 h 607045"/>
              <a:gd name="connsiteX7" fmla="*/ 593771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138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205242" y="-29798"/>
                  <a:pt x="246806" y="56363"/>
                  <a:pt x="469854" y="0"/>
                </a:cubicBezTo>
                <a:cubicBezTo>
                  <a:pt x="692902" y="-56363"/>
                  <a:pt x="770882" y="36891"/>
                  <a:pt x="939707" y="0"/>
                </a:cubicBezTo>
                <a:cubicBezTo>
                  <a:pt x="1108532" y="-36891"/>
                  <a:pt x="1371953" y="68012"/>
                  <a:pt x="1548968" y="0"/>
                </a:cubicBezTo>
                <a:cubicBezTo>
                  <a:pt x="1576004" y="132137"/>
                  <a:pt x="1535222" y="176864"/>
                  <a:pt x="1548968" y="297452"/>
                </a:cubicBezTo>
                <a:cubicBezTo>
                  <a:pt x="1562714" y="418040"/>
                  <a:pt x="1525918" y="461331"/>
                  <a:pt x="1548968" y="607045"/>
                </a:cubicBezTo>
                <a:cubicBezTo>
                  <a:pt x="1387462" y="624100"/>
                  <a:pt x="1262210" y="551322"/>
                  <a:pt x="1079114" y="607045"/>
                </a:cubicBezTo>
                <a:cubicBezTo>
                  <a:pt x="896018" y="662768"/>
                  <a:pt x="724858" y="580690"/>
                  <a:pt x="593771" y="607045"/>
                </a:cubicBezTo>
                <a:cubicBezTo>
                  <a:pt x="462684" y="633400"/>
                  <a:pt x="189898" y="539513"/>
                  <a:pt x="0" y="607045"/>
                </a:cubicBezTo>
                <a:cubicBezTo>
                  <a:pt x="-27629" y="496938"/>
                  <a:pt x="27425" y="380046"/>
                  <a:pt x="0" y="291382"/>
                </a:cubicBezTo>
                <a:cubicBezTo>
                  <a:pt x="-27425" y="202718"/>
                  <a:pt x="7732" y="77134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31083" y="-6856"/>
                  <a:pt x="271717" y="44924"/>
                  <a:pt x="485343" y="0"/>
                </a:cubicBezTo>
                <a:cubicBezTo>
                  <a:pt x="698969" y="-44924"/>
                  <a:pt x="862953" y="39259"/>
                  <a:pt x="1001666" y="0"/>
                </a:cubicBezTo>
                <a:cubicBezTo>
                  <a:pt x="1140379" y="-39259"/>
                  <a:pt x="1426290" y="36552"/>
                  <a:pt x="1548968" y="0"/>
                </a:cubicBezTo>
                <a:cubicBezTo>
                  <a:pt x="1567187" y="149738"/>
                  <a:pt x="1537002" y="216129"/>
                  <a:pt x="1548968" y="303523"/>
                </a:cubicBezTo>
                <a:cubicBezTo>
                  <a:pt x="1560934" y="390917"/>
                  <a:pt x="1518175" y="455972"/>
                  <a:pt x="1548968" y="607045"/>
                </a:cubicBezTo>
                <a:cubicBezTo>
                  <a:pt x="1386290" y="616365"/>
                  <a:pt x="1223032" y="595853"/>
                  <a:pt x="1048135" y="607045"/>
                </a:cubicBezTo>
                <a:cubicBezTo>
                  <a:pt x="873238" y="618237"/>
                  <a:pt x="636984" y="590240"/>
                  <a:pt x="500833" y="607045"/>
                </a:cubicBezTo>
                <a:cubicBezTo>
                  <a:pt x="364682" y="623850"/>
                  <a:pt x="109902" y="557293"/>
                  <a:pt x="0" y="607045"/>
                </a:cubicBezTo>
                <a:cubicBezTo>
                  <a:pt x="-37537" y="454011"/>
                  <a:pt x="35333" y="437473"/>
                  <a:pt x="0" y="291382"/>
                </a:cubicBezTo>
                <a:cubicBezTo>
                  <a:pt x="-35333" y="145291"/>
                  <a:pt x="7840" y="12377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19419549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700;p62">
            <a:extLst>
              <a:ext uri="{FF2B5EF4-FFF2-40B4-BE49-F238E27FC236}">
                <a16:creationId xmlns:a16="http://schemas.microsoft.com/office/drawing/2014/main" id="{BED1ADBB-4216-4499-95A3-D819077D97CC}"/>
              </a:ext>
            </a:extLst>
          </p:cNvPr>
          <p:cNvSpPr/>
          <p:nvPr/>
        </p:nvSpPr>
        <p:spPr>
          <a:xfrm>
            <a:off x="5890666" y="2650050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16323 w 1548969"/>
              <a:gd name="connsiteY1" fmla="*/ 0 h 607045"/>
              <a:gd name="connsiteX2" fmla="*/ 986176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85311 h 607045"/>
              <a:gd name="connsiteX5" fmla="*/ 1548968 w 1548969"/>
              <a:gd name="connsiteY5" fmla="*/ 607045 h 607045"/>
              <a:gd name="connsiteX6" fmla="*/ 1001666 w 1548969"/>
              <a:gd name="connsiteY6" fmla="*/ 607045 h 607045"/>
              <a:gd name="connsiteX7" fmla="*/ 469854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745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25713" y="-39782"/>
                  <a:pt x="282426" y="9764"/>
                  <a:pt x="516323" y="0"/>
                </a:cubicBezTo>
                <a:cubicBezTo>
                  <a:pt x="750220" y="-9764"/>
                  <a:pt x="847060" y="28482"/>
                  <a:pt x="986176" y="0"/>
                </a:cubicBezTo>
                <a:cubicBezTo>
                  <a:pt x="1125292" y="-28482"/>
                  <a:pt x="1366742" y="45271"/>
                  <a:pt x="1548968" y="0"/>
                </a:cubicBezTo>
                <a:cubicBezTo>
                  <a:pt x="1566837" y="103761"/>
                  <a:pt x="1540947" y="178635"/>
                  <a:pt x="1548968" y="285311"/>
                </a:cubicBezTo>
                <a:cubicBezTo>
                  <a:pt x="1556989" y="391987"/>
                  <a:pt x="1542017" y="480174"/>
                  <a:pt x="1548968" y="607045"/>
                </a:cubicBezTo>
                <a:cubicBezTo>
                  <a:pt x="1309852" y="613223"/>
                  <a:pt x="1160500" y="543731"/>
                  <a:pt x="1001666" y="607045"/>
                </a:cubicBezTo>
                <a:cubicBezTo>
                  <a:pt x="842832" y="670359"/>
                  <a:pt x="600537" y="576768"/>
                  <a:pt x="469854" y="607045"/>
                </a:cubicBezTo>
                <a:cubicBezTo>
                  <a:pt x="339171" y="637322"/>
                  <a:pt x="168754" y="583223"/>
                  <a:pt x="0" y="607045"/>
                </a:cubicBezTo>
                <a:cubicBezTo>
                  <a:pt x="-6275" y="483237"/>
                  <a:pt x="32953" y="400306"/>
                  <a:pt x="0" y="297452"/>
                </a:cubicBezTo>
                <a:cubicBezTo>
                  <a:pt x="-32953" y="194598"/>
                  <a:pt x="31341" y="139217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24592" y="-46759"/>
                  <a:pt x="271551" y="40728"/>
                  <a:pt x="516323" y="0"/>
                </a:cubicBezTo>
                <a:cubicBezTo>
                  <a:pt x="761095" y="-40728"/>
                  <a:pt x="820109" y="34048"/>
                  <a:pt x="1048135" y="0"/>
                </a:cubicBezTo>
                <a:cubicBezTo>
                  <a:pt x="1276161" y="-34048"/>
                  <a:pt x="1436512" y="8465"/>
                  <a:pt x="1548968" y="0"/>
                </a:cubicBezTo>
                <a:cubicBezTo>
                  <a:pt x="1570310" y="94098"/>
                  <a:pt x="1536258" y="168846"/>
                  <a:pt x="1548968" y="309593"/>
                </a:cubicBezTo>
                <a:cubicBezTo>
                  <a:pt x="1561678" y="450340"/>
                  <a:pt x="1546326" y="542336"/>
                  <a:pt x="1548968" y="607045"/>
                </a:cubicBezTo>
                <a:cubicBezTo>
                  <a:pt x="1340186" y="615256"/>
                  <a:pt x="1177787" y="580441"/>
                  <a:pt x="1048135" y="607045"/>
                </a:cubicBezTo>
                <a:cubicBezTo>
                  <a:pt x="918483" y="633649"/>
                  <a:pt x="640174" y="550452"/>
                  <a:pt x="531812" y="607045"/>
                </a:cubicBezTo>
                <a:cubicBezTo>
                  <a:pt x="423450" y="663638"/>
                  <a:pt x="144764" y="543760"/>
                  <a:pt x="0" y="607045"/>
                </a:cubicBezTo>
                <a:cubicBezTo>
                  <a:pt x="-32503" y="502588"/>
                  <a:pt x="33835" y="394062"/>
                  <a:pt x="0" y="321734"/>
                </a:cubicBezTo>
                <a:cubicBezTo>
                  <a:pt x="-33835" y="249406"/>
                  <a:pt x="1088" y="9439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3647044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somos</a:t>
            </a:r>
            <a:endParaRPr lang="en-GB"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702;p62">
            <a:extLst>
              <a:ext uri="{FF2B5EF4-FFF2-40B4-BE49-F238E27FC236}">
                <a16:creationId xmlns:a16="http://schemas.microsoft.com/office/drawing/2014/main" id="{EC0B6B87-8F24-4386-B0AE-BCE568A258A6}"/>
              </a:ext>
            </a:extLst>
          </p:cNvPr>
          <p:cNvSpPr/>
          <p:nvPr/>
        </p:nvSpPr>
        <p:spPr>
          <a:xfrm>
            <a:off x="4609527" y="1959722"/>
            <a:ext cx="2098001" cy="607045"/>
          </a:xfrm>
          <a:custGeom>
            <a:avLst/>
            <a:gdLst>
              <a:gd name="connsiteX0" fmla="*/ 0 w 2098001"/>
              <a:gd name="connsiteY0" fmla="*/ 0 h 607045"/>
              <a:gd name="connsiteX1" fmla="*/ 482540 w 2098001"/>
              <a:gd name="connsiteY1" fmla="*/ 0 h 607045"/>
              <a:gd name="connsiteX2" fmla="*/ 1007040 w 2098001"/>
              <a:gd name="connsiteY2" fmla="*/ 0 h 607045"/>
              <a:gd name="connsiteX3" fmla="*/ 1531541 w 2098001"/>
              <a:gd name="connsiteY3" fmla="*/ 0 h 607045"/>
              <a:gd name="connsiteX4" fmla="*/ 2098001 w 2098001"/>
              <a:gd name="connsiteY4" fmla="*/ 0 h 607045"/>
              <a:gd name="connsiteX5" fmla="*/ 2098001 w 2098001"/>
              <a:gd name="connsiteY5" fmla="*/ 285311 h 607045"/>
              <a:gd name="connsiteX6" fmla="*/ 2098001 w 2098001"/>
              <a:gd name="connsiteY6" fmla="*/ 607045 h 607045"/>
              <a:gd name="connsiteX7" fmla="*/ 1573501 w 2098001"/>
              <a:gd name="connsiteY7" fmla="*/ 607045 h 607045"/>
              <a:gd name="connsiteX8" fmla="*/ 1111941 w 2098001"/>
              <a:gd name="connsiteY8" fmla="*/ 607045 h 607045"/>
              <a:gd name="connsiteX9" fmla="*/ 587440 w 2098001"/>
              <a:gd name="connsiteY9" fmla="*/ 607045 h 607045"/>
              <a:gd name="connsiteX10" fmla="*/ 0 w 2098001"/>
              <a:gd name="connsiteY10" fmla="*/ 607045 h 607045"/>
              <a:gd name="connsiteX11" fmla="*/ 0 w 2098001"/>
              <a:gd name="connsiteY11" fmla="*/ 309593 h 607045"/>
              <a:gd name="connsiteX12" fmla="*/ 0 w 2098001"/>
              <a:gd name="connsiteY12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98001" h="607045" fill="none" extrusionOk="0">
                <a:moveTo>
                  <a:pt x="0" y="0"/>
                </a:moveTo>
                <a:cubicBezTo>
                  <a:pt x="134794" y="-56673"/>
                  <a:pt x="270849" y="39399"/>
                  <a:pt x="482540" y="0"/>
                </a:cubicBezTo>
                <a:cubicBezTo>
                  <a:pt x="694231" y="-39399"/>
                  <a:pt x="840763" y="2195"/>
                  <a:pt x="1007040" y="0"/>
                </a:cubicBezTo>
                <a:cubicBezTo>
                  <a:pt x="1173317" y="-2195"/>
                  <a:pt x="1342570" y="32063"/>
                  <a:pt x="1531541" y="0"/>
                </a:cubicBezTo>
                <a:cubicBezTo>
                  <a:pt x="1720512" y="-32063"/>
                  <a:pt x="1914097" y="42151"/>
                  <a:pt x="2098001" y="0"/>
                </a:cubicBezTo>
                <a:cubicBezTo>
                  <a:pt x="2106302" y="118627"/>
                  <a:pt x="2064628" y="189762"/>
                  <a:pt x="2098001" y="285311"/>
                </a:cubicBezTo>
                <a:cubicBezTo>
                  <a:pt x="2131374" y="380860"/>
                  <a:pt x="2079150" y="494378"/>
                  <a:pt x="2098001" y="607045"/>
                </a:cubicBezTo>
                <a:cubicBezTo>
                  <a:pt x="1941848" y="647289"/>
                  <a:pt x="1832290" y="547070"/>
                  <a:pt x="1573501" y="607045"/>
                </a:cubicBezTo>
                <a:cubicBezTo>
                  <a:pt x="1314712" y="667020"/>
                  <a:pt x="1333868" y="582983"/>
                  <a:pt x="1111941" y="607045"/>
                </a:cubicBezTo>
                <a:cubicBezTo>
                  <a:pt x="890014" y="631107"/>
                  <a:pt x="697303" y="579705"/>
                  <a:pt x="587440" y="607045"/>
                </a:cubicBezTo>
                <a:cubicBezTo>
                  <a:pt x="477577" y="634385"/>
                  <a:pt x="171922" y="582246"/>
                  <a:pt x="0" y="607045"/>
                </a:cubicBezTo>
                <a:cubicBezTo>
                  <a:pt x="-23581" y="533311"/>
                  <a:pt x="2518" y="418641"/>
                  <a:pt x="0" y="309593"/>
                </a:cubicBezTo>
                <a:cubicBezTo>
                  <a:pt x="-2518" y="200545"/>
                  <a:pt x="20162" y="124194"/>
                  <a:pt x="0" y="0"/>
                </a:cubicBezTo>
                <a:close/>
              </a:path>
              <a:path w="2098001" h="607045" stroke="0" extrusionOk="0">
                <a:moveTo>
                  <a:pt x="0" y="0"/>
                </a:moveTo>
                <a:cubicBezTo>
                  <a:pt x="185461" y="-42634"/>
                  <a:pt x="284147" y="47326"/>
                  <a:pt x="503520" y="0"/>
                </a:cubicBezTo>
                <a:cubicBezTo>
                  <a:pt x="722893" y="-47326"/>
                  <a:pt x="780483" y="30950"/>
                  <a:pt x="1007040" y="0"/>
                </a:cubicBezTo>
                <a:cubicBezTo>
                  <a:pt x="1233597" y="-30950"/>
                  <a:pt x="1298397" y="52962"/>
                  <a:pt x="1552521" y="0"/>
                </a:cubicBezTo>
                <a:cubicBezTo>
                  <a:pt x="1806645" y="-52962"/>
                  <a:pt x="1944295" y="63257"/>
                  <a:pt x="2098001" y="0"/>
                </a:cubicBezTo>
                <a:cubicBezTo>
                  <a:pt x="2104891" y="148171"/>
                  <a:pt x="2076224" y="170103"/>
                  <a:pt x="2098001" y="303523"/>
                </a:cubicBezTo>
                <a:cubicBezTo>
                  <a:pt x="2119778" y="436943"/>
                  <a:pt x="2076586" y="534571"/>
                  <a:pt x="2098001" y="607045"/>
                </a:cubicBezTo>
                <a:cubicBezTo>
                  <a:pt x="1983916" y="646716"/>
                  <a:pt x="1752772" y="580058"/>
                  <a:pt x="1636441" y="607045"/>
                </a:cubicBezTo>
                <a:cubicBezTo>
                  <a:pt x="1520110" y="634032"/>
                  <a:pt x="1352621" y="591457"/>
                  <a:pt x="1090961" y="607045"/>
                </a:cubicBezTo>
                <a:cubicBezTo>
                  <a:pt x="829301" y="622633"/>
                  <a:pt x="770186" y="556938"/>
                  <a:pt x="545480" y="607045"/>
                </a:cubicBezTo>
                <a:cubicBezTo>
                  <a:pt x="320774" y="657152"/>
                  <a:pt x="187277" y="574849"/>
                  <a:pt x="0" y="607045"/>
                </a:cubicBezTo>
                <a:cubicBezTo>
                  <a:pt x="-28825" y="511545"/>
                  <a:pt x="25098" y="449624"/>
                  <a:pt x="0" y="309593"/>
                </a:cubicBezTo>
                <a:cubicBezTo>
                  <a:pt x="-25098" y="169562"/>
                  <a:pt x="28160" y="145093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demasiado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703;p62">
            <a:extLst>
              <a:ext uri="{FF2B5EF4-FFF2-40B4-BE49-F238E27FC236}">
                <a16:creationId xmlns:a16="http://schemas.microsoft.com/office/drawing/2014/main" id="{972B4FBF-884A-4360-9879-5C8C6507463B}"/>
              </a:ext>
            </a:extLst>
          </p:cNvPr>
          <p:cNvSpPr/>
          <p:nvPr/>
        </p:nvSpPr>
        <p:spPr>
          <a:xfrm>
            <a:off x="6803264" y="1959722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31812 w 1548969"/>
              <a:gd name="connsiteY1" fmla="*/ 0 h 607045"/>
              <a:gd name="connsiteX2" fmla="*/ 1032645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291382 h 607045"/>
              <a:gd name="connsiteX5" fmla="*/ 1548968 w 1548969"/>
              <a:gd name="connsiteY5" fmla="*/ 607045 h 607045"/>
              <a:gd name="connsiteX6" fmla="*/ 1001666 w 1548969"/>
              <a:gd name="connsiteY6" fmla="*/ 607045 h 607045"/>
              <a:gd name="connsiteX7" fmla="*/ 531812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303523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49647" y="120419"/>
                  <a:pt x="1515926" y="201740"/>
                  <a:pt x="1548968" y="291382"/>
                </a:cubicBezTo>
                <a:cubicBezTo>
                  <a:pt x="1582010" y="381024"/>
                  <a:pt x="1529770" y="533638"/>
                  <a:pt x="1548968" y="607045"/>
                </a:cubicBezTo>
                <a:cubicBezTo>
                  <a:pt x="1401068" y="660038"/>
                  <a:pt x="1254872" y="600861"/>
                  <a:pt x="1001666" y="607045"/>
                </a:cubicBezTo>
                <a:cubicBezTo>
                  <a:pt x="748460" y="613229"/>
                  <a:pt x="674882" y="604758"/>
                  <a:pt x="531812" y="607045"/>
                </a:cubicBezTo>
                <a:cubicBezTo>
                  <a:pt x="388742" y="609332"/>
                  <a:pt x="133268" y="573494"/>
                  <a:pt x="0" y="607045"/>
                </a:cubicBezTo>
                <a:cubicBezTo>
                  <a:pt x="-34652" y="499105"/>
                  <a:pt x="28589" y="394439"/>
                  <a:pt x="0" y="303523"/>
                </a:cubicBezTo>
                <a:cubicBezTo>
                  <a:pt x="-28589" y="212607"/>
                  <a:pt x="32087" y="77736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75760" y="75575"/>
                  <a:pt x="1541900" y="149967"/>
                  <a:pt x="1548968" y="285311"/>
                </a:cubicBezTo>
                <a:cubicBezTo>
                  <a:pt x="1556036" y="420655"/>
                  <a:pt x="1547093" y="466741"/>
                  <a:pt x="1548968" y="607045"/>
                </a:cubicBezTo>
                <a:cubicBezTo>
                  <a:pt x="1415351" y="631424"/>
                  <a:pt x="1117425" y="603750"/>
                  <a:pt x="1001666" y="607045"/>
                </a:cubicBezTo>
                <a:cubicBezTo>
                  <a:pt x="885907" y="610340"/>
                  <a:pt x="689089" y="560150"/>
                  <a:pt x="485343" y="607045"/>
                </a:cubicBezTo>
                <a:cubicBezTo>
                  <a:pt x="281597" y="653940"/>
                  <a:pt x="240502" y="576113"/>
                  <a:pt x="0" y="607045"/>
                </a:cubicBezTo>
                <a:cubicBezTo>
                  <a:pt x="-7921" y="522340"/>
                  <a:pt x="14774" y="391291"/>
                  <a:pt x="0" y="297452"/>
                </a:cubicBezTo>
                <a:cubicBezTo>
                  <a:pt x="-14774" y="203613"/>
                  <a:pt x="34938" y="8108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muy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1" name="Google Shape;702;p62">
            <a:extLst>
              <a:ext uri="{FF2B5EF4-FFF2-40B4-BE49-F238E27FC236}">
                <a16:creationId xmlns:a16="http://schemas.microsoft.com/office/drawing/2014/main" id="{882AEECB-9C95-4F12-8B71-F0C88ACBE1C0}"/>
              </a:ext>
            </a:extLst>
          </p:cNvPr>
          <p:cNvSpPr/>
          <p:nvPr/>
        </p:nvSpPr>
        <p:spPr>
          <a:xfrm>
            <a:off x="8447969" y="1975609"/>
            <a:ext cx="2084229" cy="607045"/>
          </a:xfrm>
          <a:custGeom>
            <a:avLst/>
            <a:gdLst>
              <a:gd name="connsiteX0" fmla="*/ 0 w 2084229"/>
              <a:gd name="connsiteY0" fmla="*/ 0 h 607045"/>
              <a:gd name="connsiteX1" fmla="*/ 562742 w 2084229"/>
              <a:gd name="connsiteY1" fmla="*/ 0 h 607045"/>
              <a:gd name="connsiteX2" fmla="*/ 1021272 w 2084229"/>
              <a:gd name="connsiteY2" fmla="*/ 0 h 607045"/>
              <a:gd name="connsiteX3" fmla="*/ 1542329 w 2084229"/>
              <a:gd name="connsiteY3" fmla="*/ 0 h 607045"/>
              <a:gd name="connsiteX4" fmla="*/ 2084229 w 2084229"/>
              <a:gd name="connsiteY4" fmla="*/ 0 h 607045"/>
              <a:gd name="connsiteX5" fmla="*/ 2084229 w 2084229"/>
              <a:gd name="connsiteY5" fmla="*/ 291382 h 607045"/>
              <a:gd name="connsiteX6" fmla="*/ 2084229 w 2084229"/>
              <a:gd name="connsiteY6" fmla="*/ 607045 h 607045"/>
              <a:gd name="connsiteX7" fmla="*/ 1521487 w 2084229"/>
              <a:gd name="connsiteY7" fmla="*/ 607045 h 607045"/>
              <a:gd name="connsiteX8" fmla="*/ 1062957 w 2084229"/>
              <a:gd name="connsiteY8" fmla="*/ 607045 h 607045"/>
              <a:gd name="connsiteX9" fmla="*/ 562742 w 2084229"/>
              <a:gd name="connsiteY9" fmla="*/ 607045 h 607045"/>
              <a:gd name="connsiteX10" fmla="*/ 0 w 2084229"/>
              <a:gd name="connsiteY10" fmla="*/ 607045 h 607045"/>
              <a:gd name="connsiteX11" fmla="*/ 0 w 2084229"/>
              <a:gd name="connsiteY11" fmla="*/ 321734 h 607045"/>
              <a:gd name="connsiteX12" fmla="*/ 0 w 2084229"/>
              <a:gd name="connsiteY12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084229" h="607045" fill="none" extrusionOk="0">
                <a:moveTo>
                  <a:pt x="0" y="0"/>
                </a:moveTo>
                <a:cubicBezTo>
                  <a:pt x="142265" y="-30948"/>
                  <a:pt x="294680" y="14766"/>
                  <a:pt x="562742" y="0"/>
                </a:cubicBezTo>
                <a:cubicBezTo>
                  <a:pt x="830804" y="-14766"/>
                  <a:pt x="910202" y="47228"/>
                  <a:pt x="1021272" y="0"/>
                </a:cubicBezTo>
                <a:cubicBezTo>
                  <a:pt x="1132342" y="-47228"/>
                  <a:pt x="1359601" y="52767"/>
                  <a:pt x="1542329" y="0"/>
                </a:cubicBezTo>
                <a:cubicBezTo>
                  <a:pt x="1725057" y="-52767"/>
                  <a:pt x="1829540" y="13966"/>
                  <a:pt x="2084229" y="0"/>
                </a:cubicBezTo>
                <a:cubicBezTo>
                  <a:pt x="2090260" y="140029"/>
                  <a:pt x="2059202" y="149141"/>
                  <a:pt x="2084229" y="291382"/>
                </a:cubicBezTo>
                <a:cubicBezTo>
                  <a:pt x="2109256" y="433623"/>
                  <a:pt x="2064160" y="467443"/>
                  <a:pt x="2084229" y="607045"/>
                </a:cubicBezTo>
                <a:cubicBezTo>
                  <a:pt x="1963531" y="627775"/>
                  <a:pt x="1780423" y="555640"/>
                  <a:pt x="1521487" y="607045"/>
                </a:cubicBezTo>
                <a:cubicBezTo>
                  <a:pt x="1262551" y="658450"/>
                  <a:pt x="1292116" y="595160"/>
                  <a:pt x="1062957" y="607045"/>
                </a:cubicBezTo>
                <a:cubicBezTo>
                  <a:pt x="833798" y="618930"/>
                  <a:pt x="743946" y="552126"/>
                  <a:pt x="562742" y="607045"/>
                </a:cubicBezTo>
                <a:cubicBezTo>
                  <a:pt x="381539" y="661964"/>
                  <a:pt x="248847" y="579888"/>
                  <a:pt x="0" y="607045"/>
                </a:cubicBezTo>
                <a:cubicBezTo>
                  <a:pt x="-22617" y="534892"/>
                  <a:pt x="4381" y="405255"/>
                  <a:pt x="0" y="321734"/>
                </a:cubicBezTo>
                <a:cubicBezTo>
                  <a:pt x="-4381" y="238213"/>
                  <a:pt x="37068" y="137820"/>
                  <a:pt x="0" y="0"/>
                </a:cubicBezTo>
                <a:close/>
              </a:path>
              <a:path w="2084229" h="607045" stroke="0" extrusionOk="0">
                <a:moveTo>
                  <a:pt x="0" y="0"/>
                </a:moveTo>
                <a:cubicBezTo>
                  <a:pt x="219347" y="-28181"/>
                  <a:pt x="360943" y="3912"/>
                  <a:pt x="541900" y="0"/>
                </a:cubicBezTo>
                <a:cubicBezTo>
                  <a:pt x="722857" y="-3912"/>
                  <a:pt x="915718" y="36100"/>
                  <a:pt x="1062957" y="0"/>
                </a:cubicBezTo>
                <a:cubicBezTo>
                  <a:pt x="1210196" y="-36100"/>
                  <a:pt x="1355814" y="54108"/>
                  <a:pt x="1625699" y="0"/>
                </a:cubicBezTo>
                <a:cubicBezTo>
                  <a:pt x="1895584" y="-54108"/>
                  <a:pt x="1986787" y="4439"/>
                  <a:pt x="2084229" y="0"/>
                </a:cubicBezTo>
                <a:cubicBezTo>
                  <a:pt x="2091813" y="84683"/>
                  <a:pt x="2075554" y="199114"/>
                  <a:pt x="2084229" y="303523"/>
                </a:cubicBezTo>
                <a:cubicBezTo>
                  <a:pt x="2092904" y="407932"/>
                  <a:pt x="2049572" y="492567"/>
                  <a:pt x="2084229" y="607045"/>
                </a:cubicBezTo>
                <a:cubicBezTo>
                  <a:pt x="1924745" y="652505"/>
                  <a:pt x="1772863" y="556310"/>
                  <a:pt x="1584014" y="607045"/>
                </a:cubicBezTo>
                <a:cubicBezTo>
                  <a:pt x="1395166" y="657780"/>
                  <a:pt x="1234289" y="577011"/>
                  <a:pt x="1125484" y="607045"/>
                </a:cubicBezTo>
                <a:cubicBezTo>
                  <a:pt x="1016679" y="637079"/>
                  <a:pt x="775853" y="577862"/>
                  <a:pt x="562742" y="607045"/>
                </a:cubicBezTo>
                <a:cubicBezTo>
                  <a:pt x="349631" y="636228"/>
                  <a:pt x="186102" y="539868"/>
                  <a:pt x="0" y="607045"/>
                </a:cubicBezTo>
                <a:cubicBezTo>
                  <a:pt x="-35599" y="481192"/>
                  <a:pt x="7888" y="420251"/>
                  <a:pt x="0" y="297452"/>
                </a:cubicBezTo>
                <a:cubicBezTo>
                  <a:pt x="-7888" y="174653"/>
                  <a:pt x="21283" y="143156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un poco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2" name="Google Shape;702;p62">
            <a:extLst>
              <a:ext uri="{FF2B5EF4-FFF2-40B4-BE49-F238E27FC236}">
                <a16:creationId xmlns:a16="http://schemas.microsoft.com/office/drawing/2014/main" id="{9A943BA5-B66F-4BD3-BAD3-276D26AA1128}"/>
              </a:ext>
            </a:extLst>
          </p:cNvPr>
          <p:cNvSpPr/>
          <p:nvPr/>
        </p:nvSpPr>
        <p:spPr>
          <a:xfrm>
            <a:off x="4042892" y="1279607"/>
            <a:ext cx="1548969" cy="607045"/>
          </a:xfrm>
          <a:custGeom>
            <a:avLst/>
            <a:gdLst>
              <a:gd name="connsiteX0" fmla="*/ 0 w 1548969"/>
              <a:gd name="connsiteY0" fmla="*/ 0 h 607045"/>
              <a:gd name="connsiteX1" fmla="*/ 516323 w 1548969"/>
              <a:gd name="connsiteY1" fmla="*/ 0 h 607045"/>
              <a:gd name="connsiteX2" fmla="*/ 1063625 w 1548969"/>
              <a:gd name="connsiteY2" fmla="*/ 0 h 607045"/>
              <a:gd name="connsiteX3" fmla="*/ 1548968 w 1548969"/>
              <a:gd name="connsiteY3" fmla="*/ 0 h 607045"/>
              <a:gd name="connsiteX4" fmla="*/ 1548968 w 1548969"/>
              <a:gd name="connsiteY4" fmla="*/ 303523 h 607045"/>
              <a:gd name="connsiteX5" fmla="*/ 1548968 w 1548969"/>
              <a:gd name="connsiteY5" fmla="*/ 607045 h 607045"/>
              <a:gd name="connsiteX6" fmla="*/ 1032645 w 1548969"/>
              <a:gd name="connsiteY6" fmla="*/ 607045 h 607045"/>
              <a:gd name="connsiteX7" fmla="*/ 485343 w 1548969"/>
              <a:gd name="connsiteY7" fmla="*/ 607045 h 607045"/>
              <a:gd name="connsiteX8" fmla="*/ 0 w 1548969"/>
              <a:gd name="connsiteY8" fmla="*/ 607045 h 607045"/>
              <a:gd name="connsiteX9" fmla="*/ 0 w 1548969"/>
              <a:gd name="connsiteY9" fmla="*/ 297452 h 607045"/>
              <a:gd name="connsiteX10" fmla="*/ 0 w 1548969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607045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75431" y="117385"/>
                  <a:pt x="1518979" y="175459"/>
                  <a:pt x="1548968" y="303523"/>
                </a:cubicBezTo>
                <a:cubicBezTo>
                  <a:pt x="1578957" y="431587"/>
                  <a:pt x="1536321" y="497463"/>
                  <a:pt x="1548968" y="607045"/>
                </a:cubicBezTo>
                <a:cubicBezTo>
                  <a:pt x="1306249" y="651228"/>
                  <a:pt x="1225548" y="551717"/>
                  <a:pt x="1032645" y="607045"/>
                </a:cubicBezTo>
                <a:cubicBezTo>
                  <a:pt x="839742" y="662373"/>
                  <a:pt x="696996" y="581329"/>
                  <a:pt x="485343" y="607045"/>
                </a:cubicBezTo>
                <a:cubicBezTo>
                  <a:pt x="273690" y="632761"/>
                  <a:pt x="143664" y="555215"/>
                  <a:pt x="0" y="607045"/>
                </a:cubicBezTo>
                <a:cubicBezTo>
                  <a:pt x="-9946" y="455638"/>
                  <a:pt x="29076" y="386806"/>
                  <a:pt x="0" y="297452"/>
                </a:cubicBezTo>
                <a:cubicBezTo>
                  <a:pt x="-29076" y="208098"/>
                  <a:pt x="17763" y="130724"/>
                  <a:pt x="0" y="0"/>
                </a:cubicBezTo>
                <a:close/>
              </a:path>
              <a:path w="1548969" h="607045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59130" y="110331"/>
                  <a:pt x="1536744" y="194513"/>
                  <a:pt x="1548968" y="297452"/>
                </a:cubicBezTo>
                <a:cubicBezTo>
                  <a:pt x="1561192" y="400391"/>
                  <a:pt x="1548634" y="530703"/>
                  <a:pt x="1548968" y="607045"/>
                </a:cubicBezTo>
                <a:cubicBezTo>
                  <a:pt x="1325376" y="621491"/>
                  <a:pt x="1253417" y="555916"/>
                  <a:pt x="1001666" y="607045"/>
                </a:cubicBezTo>
                <a:cubicBezTo>
                  <a:pt x="749915" y="658174"/>
                  <a:pt x="649438" y="580123"/>
                  <a:pt x="454364" y="607045"/>
                </a:cubicBezTo>
                <a:cubicBezTo>
                  <a:pt x="259290" y="633967"/>
                  <a:pt x="106611" y="576880"/>
                  <a:pt x="0" y="607045"/>
                </a:cubicBezTo>
                <a:cubicBezTo>
                  <a:pt x="-12912" y="510866"/>
                  <a:pt x="13122" y="441311"/>
                  <a:pt x="0" y="297452"/>
                </a:cubicBezTo>
                <a:cubicBezTo>
                  <a:pt x="-13122" y="153593"/>
                  <a:pt x="15546" y="7438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tristes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3" name="Google Shape;703;p62">
            <a:extLst>
              <a:ext uri="{FF2B5EF4-FFF2-40B4-BE49-F238E27FC236}">
                <a16:creationId xmlns:a16="http://schemas.microsoft.com/office/drawing/2014/main" id="{DE4F78F6-9411-4C11-8516-EEED0C97CDA9}"/>
              </a:ext>
            </a:extLst>
          </p:cNvPr>
          <p:cNvSpPr/>
          <p:nvPr/>
        </p:nvSpPr>
        <p:spPr>
          <a:xfrm>
            <a:off x="5687597" y="1279607"/>
            <a:ext cx="1115667" cy="607045"/>
          </a:xfrm>
          <a:custGeom>
            <a:avLst/>
            <a:gdLst>
              <a:gd name="connsiteX0" fmla="*/ 0 w 1115667"/>
              <a:gd name="connsiteY0" fmla="*/ 0 h 607045"/>
              <a:gd name="connsiteX1" fmla="*/ 568990 w 1115667"/>
              <a:gd name="connsiteY1" fmla="*/ 0 h 607045"/>
              <a:gd name="connsiteX2" fmla="*/ 1115667 w 1115667"/>
              <a:gd name="connsiteY2" fmla="*/ 0 h 607045"/>
              <a:gd name="connsiteX3" fmla="*/ 1115667 w 1115667"/>
              <a:gd name="connsiteY3" fmla="*/ 315663 h 607045"/>
              <a:gd name="connsiteX4" fmla="*/ 1115667 w 1115667"/>
              <a:gd name="connsiteY4" fmla="*/ 607045 h 607045"/>
              <a:gd name="connsiteX5" fmla="*/ 557834 w 1115667"/>
              <a:gd name="connsiteY5" fmla="*/ 607045 h 607045"/>
              <a:gd name="connsiteX6" fmla="*/ 0 w 1115667"/>
              <a:gd name="connsiteY6" fmla="*/ 607045 h 607045"/>
              <a:gd name="connsiteX7" fmla="*/ 0 w 1115667"/>
              <a:gd name="connsiteY7" fmla="*/ 315663 h 607045"/>
              <a:gd name="connsiteX8" fmla="*/ 0 w 1115667"/>
              <a:gd name="connsiteY8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5667" h="607045" fill="none" extrusionOk="0">
                <a:moveTo>
                  <a:pt x="0" y="0"/>
                </a:moveTo>
                <a:cubicBezTo>
                  <a:pt x="262502" y="-21491"/>
                  <a:pt x="321623" y="54392"/>
                  <a:pt x="568990" y="0"/>
                </a:cubicBezTo>
                <a:cubicBezTo>
                  <a:pt x="816357" y="-54392"/>
                  <a:pt x="895056" y="52540"/>
                  <a:pt x="1115667" y="0"/>
                </a:cubicBezTo>
                <a:cubicBezTo>
                  <a:pt x="1145697" y="137052"/>
                  <a:pt x="1082748" y="168782"/>
                  <a:pt x="1115667" y="315663"/>
                </a:cubicBezTo>
                <a:cubicBezTo>
                  <a:pt x="1148586" y="462544"/>
                  <a:pt x="1094864" y="478725"/>
                  <a:pt x="1115667" y="607045"/>
                </a:cubicBezTo>
                <a:cubicBezTo>
                  <a:pt x="940292" y="611021"/>
                  <a:pt x="780810" y="593296"/>
                  <a:pt x="557834" y="607045"/>
                </a:cubicBezTo>
                <a:cubicBezTo>
                  <a:pt x="334858" y="620794"/>
                  <a:pt x="184886" y="554271"/>
                  <a:pt x="0" y="607045"/>
                </a:cubicBezTo>
                <a:cubicBezTo>
                  <a:pt x="-5754" y="543730"/>
                  <a:pt x="29054" y="377577"/>
                  <a:pt x="0" y="315663"/>
                </a:cubicBezTo>
                <a:cubicBezTo>
                  <a:pt x="-29054" y="253749"/>
                  <a:pt x="16146" y="116244"/>
                  <a:pt x="0" y="0"/>
                </a:cubicBezTo>
                <a:close/>
              </a:path>
              <a:path w="1115667" h="607045" stroke="0" extrusionOk="0">
                <a:moveTo>
                  <a:pt x="0" y="0"/>
                </a:moveTo>
                <a:cubicBezTo>
                  <a:pt x="217984" y="-41178"/>
                  <a:pt x="377392" y="47226"/>
                  <a:pt x="546677" y="0"/>
                </a:cubicBezTo>
                <a:cubicBezTo>
                  <a:pt x="715962" y="-47226"/>
                  <a:pt x="962798" y="11580"/>
                  <a:pt x="1115667" y="0"/>
                </a:cubicBezTo>
                <a:cubicBezTo>
                  <a:pt x="1118654" y="86578"/>
                  <a:pt x="1098376" y="213259"/>
                  <a:pt x="1115667" y="297452"/>
                </a:cubicBezTo>
                <a:cubicBezTo>
                  <a:pt x="1132958" y="381645"/>
                  <a:pt x="1109467" y="525249"/>
                  <a:pt x="1115667" y="607045"/>
                </a:cubicBezTo>
                <a:cubicBezTo>
                  <a:pt x="976632" y="655976"/>
                  <a:pt x="835897" y="580581"/>
                  <a:pt x="580147" y="607045"/>
                </a:cubicBezTo>
                <a:cubicBezTo>
                  <a:pt x="324397" y="633509"/>
                  <a:pt x="198772" y="582600"/>
                  <a:pt x="0" y="607045"/>
                </a:cubicBezTo>
                <a:cubicBezTo>
                  <a:pt x="-34347" y="456889"/>
                  <a:pt x="13704" y="433297"/>
                  <a:pt x="0" y="303523"/>
                </a:cubicBezTo>
                <a:cubicBezTo>
                  <a:pt x="-13704" y="173749"/>
                  <a:pt x="30166" y="6725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serios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4" name="Google Shape;702;p62">
            <a:extLst>
              <a:ext uri="{FF2B5EF4-FFF2-40B4-BE49-F238E27FC236}">
                <a16:creationId xmlns:a16="http://schemas.microsoft.com/office/drawing/2014/main" id="{EC37C739-07BC-4BAC-B259-EBD6D78B8BE0}"/>
              </a:ext>
            </a:extLst>
          </p:cNvPr>
          <p:cNvSpPr/>
          <p:nvPr/>
        </p:nvSpPr>
        <p:spPr>
          <a:xfrm>
            <a:off x="6966542" y="1295494"/>
            <a:ext cx="1666314" cy="607045"/>
          </a:xfrm>
          <a:custGeom>
            <a:avLst/>
            <a:gdLst>
              <a:gd name="connsiteX0" fmla="*/ 0 w 1666314"/>
              <a:gd name="connsiteY0" fmla="*/ 0 h 607045"/>
              <a:gd name="connsiteX1" fmla="*/ 522112 w 1666314"/>
              <a:gd name="connsiteY1" fmla="*/ 0 h 607045"/>
              <a:gd name="connsiteX2" fmla="*/ 1077550 w 1666314"/>
              <a:gd name="connsiteY2" fmla="*/ 0 h 607045"/>
              <a:gd name="connsiteX3" fmla="*/ 1666314 w 1666314"/>
              <a:gd name="connsiteY3" fmla="*/ 0 h 607045"/>
              <a:gd name="connsiteX4" fmla="*/ 1666314 w 1666314"/>
              <a:gd name="connsiteY4" fmla="*/ 285311 h 607045"/>
              <a:gd name="connsiteX5" fmla="*/ 1666314 w 1666314"/>
              <a:gd name="connsiteY5" fmla="*/ 607045 h 607045"/>
              <a:gd name="connsiteX6" fmla="*/ 1094213 w 1666314"/>
              <a:gd name="connsiteY6" fmla="*/ 607045 h 607045"/>
              <a:gd name="connsiteX7" fmla="*/ 555438 w 1666314"/>
              <a:gd name="connsiteY7" fmla="*/ 607045 h 607045"/>
              <a:gd name="connsiteX8" fmla="*/ 0 w 1666314"/>
              <a:gd name="connsiteY8" fmla="*/ 607045 h 607045"/>
              <a:gd name="connsiteX9" fmla="*/ 0 w 1666314"/>
              <a:gd name="connsiteY9" fmla="*/ 321734 h 607045"/>
              <a:gd name="connsiteX10" fmla="*/ 0 w 1666314"/>
              <a:gd name="connsiteY10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314" h="607045" fill="none" extrusionOk="0">
                <a:moveTo>
                  <a:pt x="0" y="0"/>
                </a:moveTo>
                <a:cubicBezTo>
                  <a:pt x="116403" y="-7926"/>
                  <a:pt x="378390" y="19826"/>
                  <a:pt x="522112" y="0"/>
                </a:cubicBezTo>
                <a:cubicBezTo>
                  <a:pt x="665834" y="-19826"/>
                  <a:pt x="838844" y="57720"/>
                  <a:pt x="1077550" y="0"/>
                </a:cubicBezTo>
                <a:cubicBezTo>
                  <a:pt x="1316256" y="-57720"/>
                  <a:pt x="1466044" y="11623"/>
                  <a:pt x="1666314" y="0"/>
                </a:cubicBezTo>
                <a:cubicBezTo>
                  <a:pt x="1673960" y="110309"/>
                  <a:pt x="1649421" y="144455"/>
                  <a:pt x="1666314" y="285311"/>
                </a:cubicBezTo>
                <a:cubicBezTo>
                  <a:pt x="1683207" y="426167"/>
                  <a:pt x="1655896" y="501101"/>
                  <a:pt x="1666314" y="607045"/>
                </a:cubicBezTo>
                <a:cubicBezTo>
                  <a:pt x="1500782" y="664026"/>
                  <a:pt x="1243145" y="602978"/>
                  <a:pt x="1094213" y="607045"/>
                </a:cubicBezTo>
                <a:cubicBezTo>
                  <a:pt x="945281" y="611112"/>
                  <a:pt x="783846" y="592910"/>
                  <a:pt x="555438" y="607045"/>
                </a:cubicBezTo>
                <a:cubicBezTo>
                  <a:pt x="327031" y="621180"/>
                  <a:pt x="227460" y="578810"/>
                  <a:pt x="0" y="607045"/>
                </a:cubicBezTo>
                <a:cubicBezTo>
                  <a:pt x="-22526" y="514465"/>
                  <a:pt x="6718" y="416530"/>
                  <a:pt x="0" y="321734"/>
                </a:cubicBezTo>
                <a:cubicBezTo>
                  <a:pt x="-6718" y="226938"/>
                  <a:pt x="24725" y="76718"/>
                  <a:pt x="0" y="0"/>
                </a:cubicBezTo>
                <a:close/>
              </a:path>
              <a:path w="1666314" h="607045" stroke="0" extrusionOk="0">
                <a:moveTo>
                  <a:pt x="0" y="0"/>
                </a:moveTo>
                <a:cubicBezTo>
                  <a:pt x="162644" y="-48564"/>
                  <a:pt x="418005" y="38280"/>
                  <a:pt x="572101" y="0"/>
                </a:cubicBezTo>
                <a:cubicBezTo>
                  <a:pt x="726197" y="-38280"/>
                  <a:pt x="899229" y="42915"/>
                  <a:pt x="1127539" y="0"/>
                </a:cubicBezTo>
                <a:cubicBezTo>
                  <a:pt x="1355849" y="-42915"/>
                  <a:pt x="1529764" y="57123"/>
                  <a:pt x="1666314" y="0"/>
                </a:cubicBezTo>
                <a:cubicBezTo>
                  <a:pt x="1690728" y="142904"/>
                  <a:pt x="1632562" y="203798"/>
                  <a:pt x="1666314" y="303523"/>
                </a:cubicBezTo>
                <a:cubicBezTo>
                  <a:pt x="1700066" y="403248"/>
                  <a:pt x="1657592" y="505053"/>
                  <a:pt x="1666314" y="607045"/>
                </a:cubicBezTo>
                <a:cubicBezTo>
                  <a:pt x="1516618" y="629734"/>
                  <a:pt x="1225183" y="585697"/>
                  <a:pt x="1094213" y="607045"/>
                </a:cubicBezTo>
                <a:cubicBezTo>
                  <a:pt x="963243" y="628393"/>
                  <a:pt x="717443" y="579663"/>
                  <a:pt x="588764" y="607045"/>
                </a:cubicBezTo>
                <a:cubicBezTo>
                  <a:pt x="460085" y="634427"/>
                  <a:pt x="213859" y="537590"/>
                  <a:pt x="0" y="607045"/>
                </a:cubicBezTo>
                <a:cubicBezTo>
                  <a:pt x="-26869" y="471826"/>
                  <a:pt x="24943" y="449023"/>
                  <a:pt x="0" y="291382"/>
                </a:cubicBezTo>
                <a:cubicBezTo>
                  <a:pt x="-24943" y="133741"/>
                  <a:pt x="2756" y="11035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negativos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5" name="Google Shape;702;p62">
            <a:extLst>
              <a:ext uri="{FF2B5EF4-FFF2-40B4-BE49-F238E27FC236}">
                <a16:creationId xmlns:a16="http://schemas.microsoft.com/office/drawing/2014/main" id="{DF1C7B39-CC45-4A46-8D42-A03E3FF60CF9}"/>
              </a:ext>
            </a:extLst>
          </p:cNvPr>
          <p:cNvSpPr/>
          <p:nvPr/>
        </p:nvSpPr>
        <p:spPr>
          <a:xfrm>
            <a:off x="8693967" y="1293247"/>
            <a:ext cx="1858209" cy="607045"/>
          </a:xfrm>
          <a:custGeom>
            <a:avLst/>
            <a:gdLst>
              <a:gd name="connsiteX0" fmla="*/ 0 w 1858209"/>
              <a:gd name="connsiteY0" fmla="*/ 0 h 607045"/>
              <a:gd name="connsiteX1" fmla="*/ 501716 w 1858209"/>
              <a:gd name="connsiteY1" fmla="*/ 0 h 607045"/>
              <a:gd name="connsiteX2" fmla="*/ 910522 w 1858209"/>
              <a:gd name="connsiteY2" fmla="*/ 0 h 607045"/>
              <a:gd name="connsiteX3" fmla="*/ 1375075 w 1858209"/>
              <a:gd name="connsiteY3" fmla="*/ 0 h 607045"/>
              <a:gd name="connsiteX4" fmla="*/ 1858209 w 1858209"/>
              <a:gd name="connsiteY4" fmla="*/ 0 h 607045"/>
              <a:gd name="connsiteX5" fmla="*/ 1858209 w 1858209"/>
              <a:gd name="connsiteY5" fmla="*/ 291382 h 607045"/>
              <a:gd name="connsiteX6" fmla="*/ 1858209 w 1858209"/>
              <a:gd name="connsiteY6" fmla="*/ 607045 h 607045"/>
              <a:gd name="connsiteX7" fmla="*/ 1356493 w 1858209"/>
              <a:gd name="connsiteY7" fmla="*/ 607045 h 607045"/>
              <a:gd name="connsiteX8" fmla="*/ 947687 w 1858209"/>
              <a:gd name="connsiteY8" fmla="*/ 607045 h 607045"/>
              <a:gd name="connsiteX9" fmla="*/ 501716 w 1858209"/>
              <a:gd name="connsiteY9" fmla="*/ 607045 h 607045"/>
              <a:gd name="connsiteX10" fmla="*/ 0 w 1858209"/>
              <a:gd name="connsiteY10" fmla="*/ 607045 h 607045"/>
              <a:gd name="connsiteX11" fmla="*/ 0 w 1858209"/>
              <a:gd name="connsiteY11" fmla="*/ 321734 h 607045"/>
              <a:gd name="connsiteX12" fmla="*/ 0 w 1858209"/>
              <a:gd name="connsiteY12" fmla="*/ 0 h 607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58209" h="607045" fill="none" extrusionOk="0">
                <a:moveTo>
                  <a:pt x="0" y="0"/>
                </a:moveTo>
                <a:cubicBezTo>
                  <a:pt x="244549" y="-47034"/>
                  <a:pt x="396753" y="40348"/>
                  <a:pt x="501716" y="0"/>
                </a:cubicBezTo>
                <a:cubicBezTo>
                  <a:pt x="606679" y="-40348"/>
                  <a:pt x="775658" y="36666"/>
                  <a:pt x="910522" y="0"/>
                </a:cubicBezTo>
                <a:cubicBezTo>
                  <a:pt x="1045386" y="-36666"/>
                  <a:pt x="1272997" y="54877"/>
                  <a:pt x="1375075" y="0"/>
                </a:cubicBezTo>
                <a:cubicBezTo>
                  <a:pt x="1477153" y="-54877"/>
                  <a:pt x="1678491" y="19257"/>
                  <a:pt x="1858209" y="0"/>
                </a:cubicBezTo>
                <a:cubicBezTo>
                  <a:pt x="1864240" y="140029"/>
                  <a:pt x="1833182" y="149141"/>
                  <a:pt x="1858209" y="291382"/>
                </a:cubicBezTo>
                <a:cubicBezTo>
                  <a:pt x="1883236" y="433623"/>
                  <a:pt x="1838140" y="467443"/>
                  <a:pt x="1858209" y="607045"/>
                </a:cubicBezTo>
                <a:cubicBezTo>
                  <a:pt x="1724824" y="662992"/>
                  <a:pt x="1556756" y="554206"/>
                  <a:pt x="1356493" y="607045"/>
                </a:cubicBezTo>
                <a:cubicBezTo>
                  <a:pt x="1156230" y="659884"/>
                  <a:pt x="1031024" y="602456"/>
                  <a:pt x="947687" y="607045"/>
                </a:cubicBezTo>
                <a:cubicBezTo>
                  <a:pt x="864350" y="611634"/>
                  <a:pt x="681972" y="564493"/>
                  <a:pt x="501716" y="607045"/>
                </a:cubicBezTo>
                <a:cubicBezTo>
                  <a:pt x="321460" y="649597"/>
                  <a:pt x="204439" y="568442"/>
                  <a:pt x="0" y="607045"/>
                </a:cubicBezTo>
                <a:cubicBezTo>
                  <a:pt x="-22617" y="534892"/>
                  <a:pt x="4381" y="405255"/>
                  <a:pt x="0" y="321734"/>
                </a:cubicBezTo>
                <a:cubicBezTo>
                  <a:pt x="-4381" y="238213"/>
                  <a:pt x="37068" y="137820"/>
                  <a:pt x="0" y="0"/>
                </a:cubicBezTo>
                <a:close/>
              </a:path>
              <a:path w="1858209" h="607045" stroke="0" extrusionOk="0">
                <a:moveTo>
                  <a:pt x="0" y="0"/>
                </a:moveTo>
                <a:cubicBezTo>
                  <a:pt x="218035" y="-54999"/>
                  <a:pt x="379562" y="43749"/>
                  <a:pt x="483134" y="0"/>
                </a:cubicBezTo>
                <a:cubicBezTo>
                  <a:pt x="586706" y="-43749"/>
                  <a:pt x="846330" y="25692"/>
                  <a:pt x="947687" y="0"/>
                </a:cubicBezTo>
                <a:cubicBezTo>
                  <a:pt x="1049044" y="-25692"/>
                  <a:pt x="1309597" y="44392"/>
                  <a:pt x="1449403" y="0"/>
                </a:cubicBezTo>
                <a:cubicBezTo>
                  <a:pt x="1589209" y="-44392"/>
                  <a:pt x="1665431" y="32948"/>
                  <a:pt x="1858209" y="0"/>
                </a:cubicBezTo>
                <a:cubicBezTo>
                  <a:pt x="1865793" y="84683"/>
                  <a:pt x="1849534" y="199114"/>
                  <a:pt x="1858209" y="303523"/>
                </a:cubicBezTo>
                <a:cubicBezTo>
                  <a:pt x="1866884" y="407932"/>
                  <a:pt x="1823552" y="492567"/>
                  <a:pt x="1858209" y="607045"/>
                </a:cubicBezTo>
                <a:cubicBezTo>
                  <a:pt x="1741427" y="622860"/>
                  <a:pt x="1569969" y="598806"/>
                  <a:pt x="1412239" y="607045"/>
                </a:cubicBezTo>
                <a:cubicBezTo>
                  <a:pt x="1254509" y="615284"/>
                  <a:pt x="1143263" y="565145"/>
                  <a:pt x="1003433" y="607045"/>
                </a:cubicBezTo>
                <a:cubicBezTo>
                  <a:pt x="863603" y="648945"/>
                  <a:pt x="609785" y="601959"/>
                  <a:pt x="501716" y="607045"/>
                </a:cubicBezTo>
                <a:cubicBezTo>
                  <a:pt x="393647" y="612131"/>
                  <a:pt x="162422" y="603768"/>
                  <a:pt x="0" y="607045"/>
                </a:cubicBezTo>
                <a:cubicBezTo>
                  <a:pt x="-35599" y="481192"/>
                  <a:pt x="7888" y="420251"/>
                  <a:pt x="0" y="297452"/>
                </a:cubicBezTo>
                <a:cubicBezTo>
                  <a:pt x="-7888" y="174653"/>
                  <a:pt x="21283" y="143156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negativas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6" name="Google Shape;695;p62">
            <a:extLst>
              <a:ext uri="{FF2B5EF4-FFF2-40B4-BE49-F238E27FC236}">
                <a16:creationId xmlns:a16="http://schemas.microsoft.com/office/drawing/2014/main" id="{F1AAA336-B6E9-4F41-A3F1-3ACDD9D1EA73}"/>
              </a:ext>
            </a:extLst>
          </p:cNvPr>
          <p:cNvSpPr/>
          <p:nvPr/>
        </p:nvSpPr>
        <p:spPr>
          <a:xfrm>
            <a:off x="4770335" y="3313540"/>
            <a:ext cx="1548969" cy="507637"/>
          </a:xfrm>
          <a:custGeom>
            <a:avLst/>
            <a:gdLst>
              <a:gd name="connsiteX0" fmla="*/ 0 w 1548969"/>
              <a:gd name="connsiteY0" fmla="*/ 0 h 507637"/>
              <a:gd name="connsiteX1" fmla="*/ 531812 w 1548969"/>
              <a:gd name="connsiteY1" fmla="*/ 0 h 507637"/>
              <a:gd name="connsiteX2" fmla="*/ 1032645 w 1548969"/>
              <a:gd name="connsiteY2" fmla="*/ 0 h 507637"/>
              <a:gd name="connsiteX3" fmla="*/ 1548968 w 1548969"/>
              <a:gd name="connsiteY3" fmla="*/ 0 h 507637"/>
              <a:gd name="connsiteX4" fmla="*/ 1548968 w 1548969"/>
              <a:gd name="connsiteY4" fmla="*/ 507637 h 507637"/>
              <a:gd name="connsiteX5" fmla="*/ 1079114 w 1548969"/>
              <a:gd name="connsiteY5" fmla="*/ 507637 h 507637"/>
              <a:gd name="connsiteX6" fmla="*/ 593771 w 1548969"/>
              <a:gd name="connsiteY6" fmla="*/ 507637 h 507637"/>
              <a:gd name="connsiteX7" fmla="*/ 0 w 1548969"/>
              <a:gd name="connsiteY7" fmla="*/ 507637 h 507637"/>
              <a:gd name="connsiteX8" fmla="*/ 0 w 1548969"/>
              <a:gd name="connsiteY8" fmla="*/ 0 h 50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507637" fill="none" extrusionOk="0">
                <a:moveTo>
                  <a:pt x="0" y="0"/>
                </a:moveTo>
                <a:cubicBezTo>
                  <a:pt x="109507" y="-734"/>
                  <a:pt x="414304" y="62381"/>
                  <a:pt x="531812" y="0"/>
                </a:cubicBezTo>
                <a:cubicBezTo>
                  <a:pt x="649320" y="-62381"/>
                  <a:pt x="857717" y="17669"/>
                  <a:pt x="1032645" y="0"/>
                </a:cubicBezTo>
                <a:cubicBezTo>
                  <a:pt x="1207573" y="-17669"/>
                  <a:pt x="1390756" y="28720"/>
                  <a:pt x="1548968" y="0"/>
                </a:cubicBezTo>
                <a:cubicBezTo>
                  <a:pt x="1589221" y="168237"/>
                  <a:pt x="1540262" y="319736"/>
                  <a:pt x="1548968" y="507637"/>
                </a:cubicBezTo>
                <a:cubicBezTo>
                  <a:pt x="1424532" y="557624"/>
                  <a:pt x="1210815" y="463089"/>
                  <a:pt x="1079114" y="507637"/>
                </a:cubicBezTo>
                <a:cubicBezTo>
                  <a:pt x="947413" y="552185"/>
                  <a:pt x="704798" y="459253"/>
                  <a:pt x="593771" y="507637"/>
                </a:cubicBezTo>
                <a:cubicBezTo>
                  <a:pt x="482744" y="556021"/>
                  <a:pt x="246196" y="448148"/>
                  <a:pt x="0" y="507637"/>
                </a:cubicBezTo>
                <a:cubicBezTo>
                  <a:pt x="-45779" y="302889"/>
                  <a:pt x="36213" y="241672"/>
                  <a:pt x="0" y="0"/>
                </a:cubicBezTo>
                <a:close/>
              </a:path>
              <a:path w="1548969" h="507637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63909" y="160591"/>
                  <a:pt x="1528211" y="357770"/>
                  <a:pt x="1548968" y="507637"/>
                </a:cubicBezTo>
                <a:cubicBezTo>
                  <a:pt x="1348944" y="556997"/>
                  <a:pt x="1221916" y="495435"/>
                  <a:pt x="1032645" y="507637"/>
                </a:cubicBezTo>
                <a:cubicBezTo>
                  <a:pt x="843374" y="519839"/>
                  <a:pt x="651640" y="479504"/>
                  <a:pt x="516323" y="507637"/>
                </a:cubicBezTo>
                <a:cubicBezTo>
                  <a:pt x="381006" y="535770"/>
                  <a:pt x="207116" y="502710"/>
                  <a:pt x="0" y="507637"/>
                </a:cubicBezTo>
                <a:cubicBezTo>
                  <a:pt x="-8339" y="284614"/>
                  <a:pt x="43528" y="13810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siempre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7" name="Google Shape;697;p62">
            <a:extLst>
              <a:ext uri="{FF2B5EF4-FFF2-40B4-BE49-F238E27FC236}">
                <a16:creationId xmlns:a16="http://schemas.microsoft.com/office/drawing/2014/main" id="{62C133CC-47F0-49AA-A110-ADF84E44E831}"/>
              </a:ext>
            </a:extLst>
          </p:cNvPr>
          <p:cNvSpPr/>
          <p:nvPr/>
        </p:nvSpPr>
        <p:spPr>
          <a:xfrm>
            <a:off x="6491538" y="3313540"/>
            <a:ext cx="2411342" cy="507637"/>
          </a:xfrm>
          <a:custGeom>
            <a:avLst/>
            <a:gdLst>
              <a:gd name="connsiteX0" fmla="*/ 0 w 2411342"/>
              <a:gd name="connsiteY0" fmla="*/ 0 h 507637"/>
              <a:gd name="connsiteX1" fmla="*/ 434042 w 2411342"/>
              <a:gd name="connsiteY1" fmla="*/ 0 h 507637"/>
              <a:gd name="connsiteX2" fmla="*/ 892197 w 2411342"/>
              <a:gd name="connsiteY2" fmla="*/ 0 h 507637"/>
              <a:gd name="connsiteX3" fmla="*/ 1350352 w 2411342"/>
              <a:gd name="connsiteY3" fmla="*/ 0 h 507637"/>
              <a:gd name="connsiteX4" fmla="*/ 1856733 w 2411342"/>
              <a:gd name="connsiteY4" fmla="*/ 0 h 507637"/>
              <a:gd name="connsiteX5" fmla="*/ 2411342 w 2411342"/>
              <a:gd name="connsiteY5" fmla="*/ 0 h 507637"/>
              <a:gd name="connsiteX6" fmla="*/ 2411342 w 2411342"/>
              <a:gd name="connsiteY6" fmla="*/ 507637 h 507637"/>
              <a:gd name="connsiteX7" fmla="*/ 1953187 w 2411342"/>
              <a:gd name="connsiteY7" fmla="*/ 507637 h 507637"/>
              <a:gd name="connsiteX8" fmla="*/ 1519145 w 2411342"/>
              <a:gd name="connsiteY8" fmla="*/ 507637 h 507637"/>
              <a:gd name="connsiteX9" fmla="*/ 1012764 w 2411342"/>
              <a:gd name="connsiteY9" fmla="*/ 507637 h 507637"/>
              <a:gd name="connsiteX10" fmla="*/ 482268 w 2411342"/>
              <a:gd name="connsiteY10" fmla="*/ 507637 h 507637"/>
              <a:gd name="connsiteX11" fmla="*/ 0 w 2411342"/>
              <a:gd name="connsiteY11" fmla="*/ 507637 h 507637"/>
              <a:gd name="connsiteX12" fmla="*/ 0 w 2411342"/>
              <a:gd name="connsiteY12" fmla="*/ 0 h 50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11342" h="507637" fill="none" extrusionOk="0">
                <a:moveTo>
                  <a:pt x="0" y="0"/>
                </a:moveTo>
                <a:cubicBezTo>
                  <a:pt x="189177" y="-36540"/>
                  <a:pt x="258517" y="24865"/>
                  <a:pt x="434042" y="0"/>
                </a:cubicBezTo>
                <a:cubicBezTo>
                  <a:pt x="609567" y="-24865"/>
                  <a:pt x="716688" y="28495"/>
                  <a:pt x="892197" y="0"/>
                </a:cubicBezTo>
                <a:cubicBezTo>
                  <a:pt x="1067707" y="-28495"/>
                  <a:pt x="1175943" y="8966"/>
                  <a:pt x="1350352" y="0"/>
                </a:cubicBezTo>
                <a:cubicBezTo>
                  <a:pt x="1524762" y="-8966"/>
                  <a:pt x="1724723" y="23896"/>
                  <a:pt x="1856733" y="0"/>
                </a:cubicBezTo>
                <a:cubicBezTo>
                  <a:pt x="1988743" y="-23896"/>
                  <a:pt x="2159037" y="63682"/>
                  <a:pt x="2411342" y="0"/>
                </a:cubicBezTo>
                <a:cubicBezTo>
                  <a:pt x="2464065" y="170753"/>
                  <a:pt x="2409620" y="386935"/>
                  <a:pt x="2411342" y="507637"/>
                </a:cubicBezTo>
                <a:cubicBezTo>
                  <a:pt x="2246724" y="539724"/>
                  <a:pt x="2116827" y="460055"/>
                  <a:pt x="1953187" y="507637"/>
                </a:cubicBezTo>
                <a:cubicBezTo>
                  <a:pt x="1789547" y="555219"/>
                  <a:pt x="1721590" y="497470"/>
                  <a:pt x="1519145" y="507637"/>
                </a:cubicBezTo>
                <a:cubicBezTo>
                  <a:pt x="1316700" y="517804"/>
                  <a:pt x="1204615" y="501959"/>
                  <a:pt x="1012764" y="507637"/>
                </a:cubicBezTo>
                <a:cubicBezTo>
                  <a:pt x="820913" y="513315"/>
                  <a:pt x="692066" y="449887"/>
                  <a:pt x="482268" y="507637"/>
                </a:cubicBezTo>
                <a:cubicBezTo>
                  <a:pt x="272470" y="565387"/>
                  <a:pt x="158008" y="480204"/>
                  <a:pt x="0" y="507637"/>
                </a:cubicBezTo>
                <a:cubicBezTo>
                  <a:pt x="-8874" y="327677"/>
                  <a:pt x="3402" y="225477"/>
                  <a:pt x="0" y="0"/>
                </a:cubicBezTo>
                <a:close/>
              </a:path>
              <a:path w="2411342" h="507637" stroke="0" extrusionOk="0">
                <a:moveTo>
                  <a:pt x="0" y="0"/>
                </a:moveTo>
                <a:cubicBezTo>
                  <a:pt x="144667" y="-11478"/>
                  <a:pt x="323875" y="43622"/>
                  <a:pt x="434042" y="0"/>
                </a:cubicBezTo>
                <a:cubicBezTo>
                  <a:pt x="544209" y="-43622"/>
                  <a:pt x="680622" y="27993"/>
                  <a:pt x="868083" y="0"/>
                </a:cubicBezTo>
                <a:cubicBezTo>
                  <a:pt x="1055544" y="-27993"/>
                  <a:pt x="1292237" y="35132"/>
                  <a:pt x="1398578" y="0"/>
                </a:cubicBezTo>
                <a:cubicBezTo>
                  <a:pt x="1504919" y="-35132"/>
                  <a:pt x="1683760" y="50143"/>
                  <a:pt x="1856733" y="0"/>
                </a:cubicBezTo>
                <a:cubicBezTo>
                  <a:pt x="2029707" y="-50143"/>
                  <a:pt x="2218455" y="32721"/>
                  <a:pt x="2411342" y="0"/>
                </a:cubicBezTo>
                <a:cubicBezTo>
                  <a:pt x="2451603" y="111453"/>
                  <a:pt x="2373188" y="332212"/>
                  <a:pt x="2411342" y="507637"/>
                </a:cubicBezTo>
                <a:cubicBezTo>
                  <a:pt x="2292148" y="522937"/>
                  <a:pt x="2101236" y="506746"/>
                  <a:pt x="1953187" y="507637"/>
                </a:cubicBezTo>
                <a:cubicBezTo>
                  <a:pt x="1805138" y="508528"/>
                  <a:pt x="1613888" y="497428"/>
                  <a:pt x="1519145" y="507637"/>
                </a:cubicBezTo>
                <a:cubicBezTo>
                  <a:pt x="1424402" y="517846"/>
                  <a:pt x="1224853" y="466969"/>
                  <a:pt x="1012764" y="507637"/>
                </a:cubicBezTo>
                <a:cubicBezTo>
                  <a:pt x="800675" y="548305"/>
                  <a:pt x="707301" y="467682"/>
                  <a:pt x="554609" y="507637"/>
                </a:cubicBezTo>
                <a:cubicBezTo>
                  <a:pt x="401917" y="547592"/>
                  <a:pt x="234824" y="488786"/>
                  <a:pt x="0" y="507637"/>
                </a:cubicBezTo>
                <a:cubicBezTo>
                  <a:pt x="-26518" y="318940"/>
                  <a:pt x="34328" y="19451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normalmente</a:t>
            </a:r>
            <a:endParaRPr lang="en-GB"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8" name="Google Shape;698;p62">
            <a:extLst>
              <a:ext uri="{FF2B5EF4-FFF2-40B4-BE49-F238E27FC236}">
                <a16:creationId xmlns:a16="http://schemas.microsoft.com/office/drawing/2014/main" id="{5800CC28-B44A-49CE-B637-314086B1FC4E}"/>
              </a:ext>
            </a:extLst>
          </p:cNvPr>
          <p:cNvSpPr/>
          <p:nvPr/>
        </p:nvSpPr>
        <p:spPr>
          <a:xfrm>
            <a:off x="8998616" y="3313540"/>
            <a:ext cx="1548969" cy="507637"/>
          </a:xfrm>
          <a:custGeom>
            <a:avLst/>
            <a:gdLst>
              <a:gd name="connsiteX0" fmla="*/ 0 w 1548969"/>
              <a:gd name="connsiteY0" fmla="*/ 0 h 507637"/>
              <a:gd name="connsiteX1" fmla="*/ 516323 w 1548969"/>
              <a:gd name="connsiteY1" fmla="*/ 0 h 507637"/>
              <a:gd name="connsiteX2" fmla="*/ 1001666 w 1548969"/>
              <a:gd name="connsiteY2" fmla="*/ 0 h 507637"/>
              <a:gd name="connsiteX3" fmla="*/ 1548968 w 1548969"/>
              <a:gd name="connsiteY3" fmla="*/ 0 h 507637"/>
              <a:gd name="connsiteX4" fmla="*/ 1548968 w 1548969"/>
              <a:gd name="connsiteY4" fmla="*/ 507637 h 507637"/>
              <a:gd name="connsiteX5" fmla="*/ 1001666 w 1548969"/>
              <a:gd name="connsiteY5" fmla="*/ 507637 h 507637"/>
              <a:gd name="connsiteX6" fmla="*/ 454364 w 1548969"/>
              <a:gd name="connsiteY6" fmla="*/ 507637 h 507637"/>
              <a:gd name="connsiteX7" fmla="*/ 0 w 1548969"/>
              <a:gd name="connsiteY7" fmla="*/ 507637 h 507637"/>
              <a:gd name="connsiteX8" fmla="*/ 0 w 1548969"/>
              <a:gd name="connsiteY8" fmla="*/ 0 h 50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48969" h="507637" fill="none" extrusionOk="0">
                <a:moveTo>
                  <a:pt x="0" y="0"/>
                </a:moveTo>
                <a:cubicBezTo>
                  <a:pt x="243911" y="-10"/>
                  <a:pt x="337686" y="35324"/>
                  <a:pt x="516323" y="0"/>
                </a:cubicBezTo>
                <a:cubicBezTo>
                  <a:pt x="694960" y="-35324"/>
                  <a:pt x="851612" y="29846"/>
                  <a:pt x="1001666" y="0"/>
                </a:cubicBezTo>
                <a:cubicBezTo>
                  <a:pt x="1151720" y="-29846"/>
                  <a:pt x="1430641" y="11509"/>
                  <a:pt x="1548968" y="0"/>
                </a:cubicBezTo>
                <a:cubicBezTo>
                  <a:pt x="1604997" y="243211"/>
                  <a:pt x="1488864" y="341577"/>
                  <a:pt x="1548968" y="507637"/>
                </a:cubicBezTo>
                <a:cubicBezTo>
                  <a:pt x="1336132" y="570490"/>
                  <a:pt x="1142576" y="488723"/>
                  <a:pt x="1001666" y="507637"/>
                </a:cubicBezTo>
                <a:cubicBezTo>
                  <a:pt x="860756" y="526551"/>
                  <a:pt x="720985" y="454945"/>
                  <a:pt x="454364" y="507637"/>
                </a:cubicBezTo>
                <a:cubicBezTo>
                  <a:pt x="187743" y="560329"/>
                  <a:pt x="160910" y="468707"/>
                  <a:pt x="0" y="507637"/>
                </a:cubicBezTo>
                <a:cubicBezTo>
                  <a:pt x="-16969" y="329003"/>
                  <a:pt x="8595" y="163931"/>
                  <a:pt x="0" y="0"/>
                </a:cubicBezTo>
                <a:close/>
              </a:path>
              <a:path w="1548969" h="507637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93427" y="229216"/>
                  <a:pt x="1499969" y="378686"/>
                  <a:pt x="1548968" y="507637"/>
                </a:cubicBezTo>
                <a:cubicBezTo>
                  <a:pt x="1403595" y="521922"/>
                  <a:pt x="1255097" y="462910"/>
                  <a:pt x="1032645" y="507637"/>
                </a:cubicBezTo>
                <a:cubicBezTo>
                  <a:pt x="810193" y="552364"/>
                  <a:pt x="642907" y="471990"/>
                  <a:pt x="531812" y="507637"/>
                </a:cubicBezTo>
                <a:cubicBezTo>
                  <a:pt x="420717" y="543284"/>
                  <a:pt x="191969" y="497938"/>
                  <a:pt x="0" y="507637"/>
                </a:cubicBezTo>
                <a:cubicBezTo>
                  <a:pt x="-26122" y="383736"/>
                  <a:pt x="42575" y="236861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hoy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B475337-D999-4676-9706-AD36799514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4424" y="39884"/>
            <a:ext cx="1005762" cy="1178046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61D1A7F-CBDB-0BC1-AC59-262FFD599636}"/>
              </a:ext>
            </a:extLst>
          </p:cNvPr>
          <p:cNvSpPr txBox="1"/>
          <p:nvPr/>
        </p:nvSpPr>
        <p:spPr>
          <a:xfrm>
            <a:off x="123528" y="69010"/>
            <a:ext cx="291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Respuesta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✅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881F63A-5F54-43FA-ACDB-3A2C8C1DD8A9}"/>
              </a:ext>
            </a:extLst>
          </p:cNvPr>
          <p:cNvSpPr txBox="1"/>
          <p:nvPr/>
        </p:nvSpPr>
        <p:spPr>
          <a:xfrm>
            <a:off x="662940" y="715844"/>
            <a:ext cx="926842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Normalmente son muy amables pero hoy están demasiado negativas.</a:t>
            </a:r>
          </a:p>
        </p:txBody>
      </p:sp>
    </p:spTree>
    <p:extLst>
      <p:ext uri="{BB962C8B-B14F-4D97-AF65-F5344CB8AC3E}">
        <p14:creationId xmlns:p14="http://schemas.microsoft.com/office/powerpoint/2010/main" val="303526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147" y="1018257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1838941-604A-43F8-A71E-43A8F6FFE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9183" y="1707824"/>
            <a:ext cx="6066046" cy="4773582"/>
          </a:xfrm>
          <a:prstGeom prst="rect">
            <a:avLst/>
          </a:prstGeom>
        </p:spPr>
      </p:pic>
      <p:sp>
        <p:nvSpPr>
          <p:cNvPr id="42" name="Google Shape;696;p62">
            <a:extLst>
              <a:ext uri="{FF2B5EF4-FFF2-40B4-BE49-F238E27FC236}">
                <a16:creationId xmlns:a16="http://schemas.microsoft.com/office/drawing/2014/main" id="{7483392D-ECC2-4DC4-B8EC-A0CCE7004C0A}"/>
              </a:ext>
            </a:extLst>
          </p:cNvPr>
          <p:cNvSpPr/>
          <p:nvPr/>
        </p:nvSpPr>
        <p:spPr>
          <a:xfrm>
            <a:off x="3473716" y="2104650"/>
            <a:ext cx="1116761" cy="4417961"/>
          </a:xfrm>
          <a:custGeom>
            <a:avLst/>
            <a:gdLst>
              <a:gd name="connsiteX0" fmla="*/ 0 w 1116761"/>
              <a:gd name="connsiteY0" fmla="*/ 558381 h 4417961"/>
              <a:gd name="connsiteX1" fmla="*/ 262439 w 1116761"/>
              <a:gd name="connsiteY1" fmla="*/ 295942 h 4417961"/>
              <a:gd name="connsiteX2" fmla="*/ 558381 w 1116761"/>
              <a:gd name="connsiteY2" fmla="*/ 0 h 4417961"/>
              <a:gd name="connsiteX3" fmla="*/ 848739 w 1116761"/>
              <a:gd name="connsiteY3" fmla="*/ 290358 h 4417961"/>
              <a:gd name="connsiteX4" fmla="*/ 1116761 w 1116761"/>
              <a:gd name="connsiteY4" fmla="*/ 558381 h 4417961"/>
              <a:gd name="connsiteX5" fmla="*/ 837571 w 1116761"/>
              <a:gd name="connsiteY5" fmla="*/ 558381 h 4417961"/>
              <a:gd name="connsiteX6" fmla="*/ 837571 w 1116761"/>
              <a:gd name="connsiteY6" fmla="*/ 1186941 h 4417961"/>
              <a:gd name="connsiteX7" fmla="*/ 837571 w 1116761"/>
              <a:gd name="connsiteY7" fmla="*/ 1738310 h 4417961"/>
              <a:gd name="connsiteX8" fmla="*/ 837571 w 1116761"/>
              <a:gd name="connsiteY8" fmla="*/ 2328274 h 4417961"/>
              <a:gd name="connsiteX9" fmla="*/ 837571 w 1116761"/>
              <a:gd name="connsiteY9" fmla="*/ 2841047 h 4417961"/>
              <a:gd name="connsiteX10" fmla="*/ 837571 w 1116761"/>
              <a:gd name="connsiteY10" fmla="*/ 3469607 h 4417961"/>
              <a:gd name="connsiteX11" fmla="*/ 837571 w 1116761"/>
              <a:gd name="connsiteY11" fmla="*/ 4417961 h 4417961"/>
              <a:gd name="connsiteX12" fmla="*/ 279190 w 1116761"/>
              <a:gd name="connsiteY12" fmla="*/ 4417961 h 4417961"/>
              <a:gd name="connsiteX13" fmla="*/ 279190 w 1116761"/>
              <a:gd name="connsiteY13" fmla="*/ 3905188 h 4417961"/>
              <a:gd name="connsiteX14" fmla="*/ 279190 w 1116761"/>
              <a:gd name="connsiteY14" fmla="*/ 3431011 h 4417961"/>
              <a:gd name="connsiteX15" fmla="*/ 279190 w 1116761"/>
              <a:gd name="connsiteY15" fmla="*/ 2995430 h 4417961"/>
              <a:gd name="connsiteX16" fmla="*/ 279190 w 1116761"/>
              <a:gd name="connsiteY16" fmla="*/ 2444062 h 4417961"/>
              <a:gd name="connsiteX17" fmla="*/ 279190 w 1116761"/>
              <a:gd name="connsiteY17" fmla="*/ 2008480 h 4417961"/>
              <a:gd name="connsiteX18" fmla="*/ 279190 w 1116761"/>
              <a:gd name="connsiteY18" fmla="*/ 1572899 h 4417961"/>
              <a:gd name="connsiteX19" fmla="*/ 279190 w 1116761"/>
              <a:gd name="connsiteY19" fmla="*/ 558381 h 4417961"/>
              <a:gd name="connsiteX20" fmla="*/ 0 w 1116761"/>
              <a:gd name="connsiteY20" fmla="*/ 558381 h 44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6761" h="4417961" fill="none" extrusionOk="0">
                <a:moveTo>
                  <a:pt x="0" y="558381"/>
                </a:moveTo>
                <a:cubicBezTo>
                  <a:pt x="79902" y="458605"/>
                  <a:pt x="137169" y="427999"/>
                  <a:pt x="262439" y="295942"/>
                </a:cubicBezTo>
                <a:cubicBezTo>
                  <a:pt x="387709" y="163885"/>
                  <a:pt x="513767" y="101817"/>
                  <a:pt x="558381" y="0"/>
                </a:cubicBezTo>
                <a:cubicBezTo>
                  <a:pt x="648466" y="79038"/>
                  <a:pt x="703108" y="164257"/>
                  <a:pt x="848739" y="290358"/>
                </a:cubicBezTo>
                <a:cubicBezTo>
                  <a:pt x="994369" y="416460"/>
                  <a:pt x="982113" y="434351"/>
                  <a:pt x="1116761" y="558381"/>
                </a:cubicBezTo>
                <a:cubicBezTo>
                  <a:pt x="997670" y="568809"/>
                  <a:pt x="914813" y="527899"/>
                  <a:pt x="837571" y="558381"/>
                </a:cubicBezTo>
                <a:cubicBezTo>
                  <a:pt x="902831" y="762351"/>
                  <a:pt x="796777" y="1030716"/>
                  <a:pt x="837571" y="1186941"/>
                </a:cubicBezTo>
                <a:cubicBezTo>
                  <a:pt x="878365" y="1343166"/>
                  <a:pt x="837274" y="1551472"/>
                  <a:pt x="837571" y="1738310"/>
                </a:cubicBezTo>
                <a:cubicBezTo>
                  <a:pt x="837868" y="1925148"/>
                  <a:pt x="803134" y="2159840"/>
                  <a:pt x="837571" y="2328274"/>
                </a:cubicBezTo>
                <a:cubicBezTo>
                  <a:pt x="872008" y="2496708"/>
                  <a:pt x="830635" y="2622547"/>
                  <a:pt x="837571" y="2841047"/>
                </a:cubicBezTo>
                <a:cubicBezTo>
                  <a:pt x="844507" y="3059547"/>
                  <a:pt x="770388" y="3232673"/>
                  <a:pt x="837571" y="3469607"/>
                </a:cubicBezTo>
                <a:cubicBezTo>
                  <a:pt x="904754" y="3706541"/>
                  <a:pt x="726219" y="4220219"/>
                  <a:pt x="837571" y="4417961"/>
                </a:cubicBezTo>
                <a:cubicBezTo>
                  <a:pt x="661721" y="4476440"/>
                  <a:pt x="537434" y="4369486"/>
                  <a:pt x="279190" y="4417961"/>
                </a:cubicBezTo>
                <a:cubicBezTo>
                  <a:pt x="243122" y="4190694"/>
                  <a:pt x="292412" y="4035471"/>
                  <a:pt x="279190" y="3905188"/>
                </a:cubicBezTo>
                <a:cubicBezTo>
                  <a:pt x="265968" y="3774905"/>
                  <a:pt x="323357" y="3530420"/>
                  <a:pt x="279190" y="3431011"/>
                </a:cubicBezTo>
                <a:cubicBezTo>
                  <a:pt x="235023" y="3331602"/>
                  <a:pt x="282578" y="3143105"/>
                  <a:pt x="279190" y="2995430"/>
                </a:cubicBezTo>
                <a:cubicBezTo>
                  <a:pt x="275802" y="2847755"/>
                  <a:pt x="281626" y="2671616"/>
                  <a:pt x="279190" y="2444062"/>
                </a:cubicBezTo>
                <a:cubicBezTo>
                  <a:pt x="276754" y="2216508"/>
                  <a:pt x="287065" y="2120240"/>
                  <a:pt x="279190" y="2008480"/>
                </a:cubicBezTo>
                <a:cubicBezTo>
                  <a:pt x="271315" y="1896720"/>
                  <a:pt x="280266" y="1740354"/>
                  <a:pt x="279190" y="1572899"/>
                </a:cubicBezTo>
                <a:cubicBezTo>
                  <a:pt x="278114" y="1405444"/>
                  <a:pt x="320579" y="832113"/>
                  <a:pt x="279190" y="558381"/>
                </a:cubicBezTo>
                <a:cubicBezTo>
                  <a:pt x="198667" y="570081"/>
                  <a:pt x="79316" y="557472"/>
                  <a:pt x="0" y="558381"/>
                </a:cubicBezTo>
                <a:close/>
              </a:path>
              <a:path w="1116761" h="4417961" stroke="0" extrusionOk="0">
                <a:moveTo>
                  <a:pt x="0" y="558381"/>
                </a:moveTo>
                <a:cubicBezTo>
                  <a:pt x="100925" y="399511"/>
                  <a:pt x="229314" y="347147"/>
                  <a:pt x="290358" y="268023"/>
                </a:cubicBezTo>
                <a:cubicBezTo>
                  <a:pt x="351402" y="188899"/>
                  <a:pt x="452081" y="143800"/>
                  <a:pt x="558381" y="0"/>
                </a:cubicBezTo>
                <a:cubicBezTo>
                  <a:pt x="655032" y="73865"/>
                  <a:pt x="725475" y="188991"/>
                  <a:pt x="826403" y="268023"/>
                </a:cubicBezTo>
                <a:cubicBezTo>
                  <a:pt x="927331" y="347055"/>
                  <a:pt x="1013027" y="494782"/>
                  <a:pt x="1116761" y="558381"/>
                </a:cubicBezTo>
                <a:cubicBezTo>
                  <a:pt x="1056047" y="589469"/>
                  <a:pt x="910886" y="557551"/>
                  <a:pt x="837571" y="558381"/>
                </a:cubicBezTo>
                <a:cubicBezTo>
                  <a:pt x="883748" y="663960"/>
                  <a:pt x="823363" y="817328"/>
                  <a:pt x="837571" y="1032558"/>
                </a:cubicBezTo>
                <a:cubicBezTo>
                  <a:pt x="851779" y="1247788"/>
                  <a:pt x="817124" y="1427460"/>
                  <a:pt x="837571" y="1545331"/>
                </a:cubicBezTo>
                <a:cubicBezTo>
                  <a:pt x="858018" y="1663202"/>
                  <a:pt x="818260" y="1810690"/>
                  <a:pt x="837571" y="1980912"/>
                </a:cubicBezTo>
                <a:cubicBezTo>
                  <a:pt x="856882" y="2151134"/>
                  <a:pt x="784425" y="2363194"/>
                  <a:pt x="837571" y="2570876"/>
                </a:cubicBezTo>
                <a:cubicBezTo>
                  <a:pt x="890717" y="2778558"/>
                  <a:pt x="830745" y="2792819"/>
                  <a:pt x="837571" y="3006457"/>
                </a:cubicBezTo>
                <a:cubicBezTo>
                  <a:pt x="844397" y="3220095"/>
                  <a:pt x="782136" y="3288882"/>
                  <a:pt x="837571" y="3519230"/>
                </a:cubicBezTo>
                <a:cubicBezTo>
                  <a:pt x="893006" y="3749578"/>
                  <a:pt x="800950" y="3985964"/>
                  <a:pt x="837571" y="4417961"/>
                </a:cubicBezTo>
                <a:cubicBezTo>
                  <a:pt x="695768" y="4419706"/>
                  <a:pt x="463050" y="4359484"/>
                  <a:pt x="279190" y="4417961"/>
                </a:cubicBezTo>
                <a:cubicBezTo>
                  <a:pt x="252869" y="4286366"/>
                  <a:pt x="328695" y="4105987"/>
                  <a:pt x="279190" y="3905188"/>
                </a:cubicBezTo>
                <a:cubicBezTo>
                  <a:pt x="229685" y="3704389"/>
                  <a:pt x="325194" y="3616001"/>
                  <a:pt x="279190" y="3392415"/>
                </a:cubicBezTo>
                <a:cubicBezTo>
                  <a:pt x="233186" y="3168829"/>
                  <a:pt x="317858" y="3049332"/>
                  <a:pt x="279190" y="2918238"/>
                </a:cubicBezTo>
                <a:cubicBezTo>
                  <a:pt x="240522" y="2787144"/>
                  <a:pt x="298191" y="2678216"/>
                  <a:pt x="279190" y="2444062"/>
                </a:cubicBezTo>
                <a:cubicBezTo>
                  <a:pt x="260189" y="2209908"/>
                  <a:pt x="303817" y="2012846"/>
                  <a:pt x="279190" y="1854097"/>
                </a:cubicBezTo>
                <a:cubicBezTo>
                  <a:pt x="254563" y="1695348"/>
                  <a:pt x="324618" y="1535123"/>
                  <a:pt x="279190" y="1264133"/>
                </a:cubicBezTo>
                <a:cubicBezTo>
                  <a:pt x="233762" y="993143"/>
                  <a:pt x="322622" y="765894"/>
                  <a:pt x="279190" y="558381"/>
                </a:cubicBezTo>
                <a:cubicBezTo>
                  <a:pt x="142658" y="562985"/>
                  <a:pt x="112109" y="531881"/>
                  <a:pt x="0" y="558381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870372988">
                  <a:prstGeom prst="upArrow">
                    <a:avLst>
                      <a:gd name="adj1" fmla="val 50000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 dirty="0"/>
          </a:p>
        </p:txBody>
      </p:sp>
      <p:sp>
        <p:nvSpPr>
          <p:cNvPr id="43" name="Google Shape;695;p62">
            <a:extLst>
              <a:ext uri="{FF2B5EF4-FFF2-40B4-BE49-F238E27FC236}">
                <a16:creationId xmlns:a16="http://schemas.microsoft.com/office/drawing/2014/main" id="{FAB28474-8098-44B5-8939-058DB2AA98A7}"/>
              </a:ext>
            </a:extLst>
          </p:cNvPr>
          <p:cNvSpPr/>
          <p:nvPr/>
        </p:nvSpPr>
        <p:spPr>
          <a:xfrm>
            <a:off x="4660547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48135 w 1548969"/>
              <a:gd name="connsiteY6" fmla="*/ 793650 h 793650"/>
              <a:gd name="connsiteX7" fmla="*/ 56279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64352" y="-52932"/>
                  <a:pt x="285959" y="58349"/>
                  <a:pt x="531812" y="0"/>
                </a:cubicBezTo>
                <a:cubicBezTo>
                  <a:pt x="777665" y="-58349"/>
                  <a:pt x="808180" y="45409"/>
                  <a:pt x="1032645" y="0"/>
                </a:cubicBezTo>
                <a:cubicBezTo>
                  <a:pt x="1257110" y="-45409"/>
                  <a:pt x="1382302" y="28216"/>
                  <a:pt x="1548968" y="0"/>
                </a:cubicBezTo>
                <a:cubicBezTo>
                  <a:pt x="1583170" y="96698"/>
                  <a:pt x="1510899" y="254573"/>
                  <a:pt x="1548968" y="380952"/>
                </a:cubicBezTo>
                <a:cubicBezTo>
                  <a:pt x="1587037" y="507331"/>
                  <a:pt x="1511643" y="664334"/>
                  <a:pt x="1548968" y="793650"/>
                </a:cubicBezTo>
                <a:cubicBezTo>
                  <a:pt x="1390723" y="815770"/>
                  <a:pt x="1263437" y="753441"/>
                  <a:pt x="1048135" y="793650"/>
                </a:cubicBezTo>
                <a:cubicBezTo>
                  <a:pt x="832833" y="833859"/>
                  <a:pt x="722308" y="759707"/>
                  <a:pt x="562792" y="793650"/>
                </a:cubicBezTo>
                <a:cubicBezTo>
                  <a:pt x="403276" y="827593"/>
                  <a:pt x="209197" y="774525"/>
                  <a:pt x="0" y="793650"/>
                </a:cubicBezTo>
                <a:cubicBezTo>
                  <a:pt x="-17047" y="638253"/>
                  <a:pt x="6879" y="576961"/>
                  <a:pt x="0" y="420635"/>
                </a:cubicBezTo>
                <a:cubicBezTo>
                  <a:pt x="-6879" y="264309"/>
                  <a:pt x="30576" y="138687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73459" y="86963"/>
                  <a:pt x="1547854" y="252959"/>
                  <a:pt x="1548968" y="373016"/>
                </a:cubicBezTo>
                <a:cubicBezTo>
                  <a:pt x="1550082" y="493073"/>
                  <a:pt x="1538267" y="639976"/>
                  <a:pt x="1548968" y="793650"/>
                </a:cubicBezTo>
                <a:cubicBezTo>
                  <a:pt x="1317439" y="849891"/>
                  <a:pt x="1181153" y="778140"/>
                  <a:pt x="1063625" y="793650"/>
                </a:cubicBezTo>
                <a:cubicBezTo>
                  <a:pt x="946097" y="809160"/>
                  <a:pt x="722307" y="747276"/>
                  <a:pt x="531812" y="793650"/>
                </a:cubicBezTo>
                <a:cubicBezTo>
                  <a:pt x="341317" y="840024"/>
                  <a:pt x="219837" y="742662"/>
                  <a:pt x="0" y="793650"/>
                </a:cubicBezTo>
                <a:cubicBezTo>
                  <a:pt x="-44304" y="599142"/>
                  <a:pt x="12002" y="512605"/>
                  <a:pt x="0" y="388889"/>
                </a:cubicBezTo>
                <a:cubicBezTo>
                  <a:pt x="-12002" y="265173"/>
                  <a:pt x="715" y="18823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697;p62">
            <a:extLst>
              <a:ext uri="{FF2B5EF4-FFF2-40B4-BE49-F238E27FC236}">
                <a16:creationId xmlns:a16="http://schemas.microsoft.com/office/drawing/2014/main" id="{EB88F05E-D7F5-4CFB-A6BC-C57F4374040F}"/>
              </a:ext>
            </a:extLst>
          </p:cNvPr>
          <p:cNvSpPr/>
          <p:nvPr/>
        </p:nvSpPr>
        <p:spPr>
          <a:xfrm>
            <a:off x="6381750" y="5859409"/>
            <a:ext cx="1444579" cy="793650"/>
          </a:xfrm>
          <a:custGeom>
            <a:avLst/>
            <a:gdLst>
              <a:gd name="connsiteX0" fmla="*/ 0 w 1444579"/>
              <a:gd name="connsiteY0" fmla="*/ 0 h 793650"/>
              <a:gd name="connsiteX1" fmla="*/ 481526 w 1444579"/>
              <a:gd name="connsiteY1" fmla="*/ 0 h 793650"/>
              <a:gd name="connsiteX2" fmla="*/ 934161 w 1444579"/>
              <a:gd name="connsiteY2" fmla="*/ 0 h 793650"/>
              <a:gd name="connsiteX3" fmla="*/ 1444579 w 1444579"/>
              <a:gd name="connsiteY3" fmla="*/ 0 h 793650"/>
              <a:gd name="connsiteX4" fmla="*/ 1444579 w 1444579"/>
              <a:gd name="connsiteY4" fmla="*/ 388889 h 793650"/>
              <a:gd name="connsiteX5" fmla="*/ 1444579 w 1444579"/>
              <a:gd name="connsiteY5" fmla="*/ 793650 h 793650"/>
              <a:gd name="connsiteX6" fmla="*/ 948607 w 1444579"/>
              <a:gd name="connsiteY6" fmla="*/ 793650 h 793650"/>
              <a:gd name="connsiteX7" fmla="*/ 495972 w 1444579"/>
              <a:gd name="connsiteY7" fmla="*/ 793650 h 793650"/>
              <a:gd name="connsiteX8" fmla="*/ 0 w 1444579"/>
              <a:gd name="connsiteY8" fmla="*/ 793650 h 793650"/>
              <a:gd name="connsiteX9" fmla="*/ 0 w 1444579"/>
              <a:gd name="connsiteY9" fmla="*/ 388889 h 793650"/>
              <a:gd name="connsiteX10" fmla="*/ 0 w 144457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4579" h="793650" fill="none" extrusionOk="0">
                <a:moveTo>
                  <a:pt x="0" y="0"/>
                </a:moveTo>
                <a:cubicBezTo>
                  <a:pt x="162270" y="-1853"/>
                  <a:pt x="323235" y="21814"/>
                  <a:pt x="481526" y="0"/>
                </a:cubicBezTo>
                <a:cubicBezTo>
                  <a:pt x="639817" y="-21814"/>
                  <a:pt x="830759" y="3175"/>
                  <a:pt x="934161" y="0"/>
                </a:cubicBezTo>
                <a:cubicBezTo>
                  <a:pt x="1037564" y="-3175"/>
                  <a:pt x="1210512" y="55055"/>
                  <a:pt x="1444579" y="0"/>
                </a:cubicBezTo>
                <a:cubicBezTo>
                  <a:pt x="1458902" y="110507"/>
                  <a:pt x="1410156" y="298477"/>
                  <a:pt x="1444579" y="388889"/>
                </a:cubicBezTo>
                <a:cubicBezTo>
                  <a:pt x="1479002" y="479301"/>
                  <a:pt x="1444554" y="710951"/>
                  <a:pt x="1444579" y="793650"/>
                </a:cubicBezTo>
                <a:cubicBezTo>
                  <a:pt x="1293726" y="845913"/>
                  <a:pt x="1080298" y="768162"/>
                  <a:pt x="948607" y="793650"/>
                </a:cubicBezTo>
                <a:cubicBezTo>
                  <a:pt x="816916" y="819138"/>
                  <a:pt x="612086" y="775121"/>
                  <a:pt x="495972" y="793650"/>
                </a:cubicBezTo>
                <a:cubicBezTo>
                  <a:pt x="379859" y="812179"/>
                  <a:pt x="116260" y="757357"/>
                  <a:pt x="0" y="793650"/>
                </a:cubicBezTo>
                <a:cubicBezTo>
                  <a:pt x="-8018" y="679368"/>
                  <a:pt x="16413" y="492584"/>
                  <a:pt x="0" y="388889"/>
                </a:cubicBezTo>
                <a:cubicBezTo>
                  <a:pt x="-16413" y="285194"/>
                  <a:pt x="31762" y="106585"/>
                  <a:pt x="0" y="0"/>
                </a:cubicBezTo>
                <a:close/>
              </a:path>
              <a:path w="1444579" h="793650" stroke="0" extrusionOk="0">
                <a:moveTo>
                  <a:pt x="0" y="0"/>
                </a:moveTo>
                <a:cubicBezTo>
                  <a:pt x="190936" y="-12685"/>
                  <a:pt x="349472" y="119"/>
                  <a:pt x="452635" y="0"/>
                </a:cubicBezTo>
                <a:cubicBezTo>
                  <a:pt x="555799" y="-119"/>
                  <a:pt x="732513" y="5004"/>
                  <a:pt x="905270" y="0"/>
                </a:cubicBezTo>
                <a:cubicBezTo>
                  <a:pt x="1078028" y="-5004"/>
                  <a:pt x="1306178" y="63897"/>
                  <a:pt x="1444579" y="0"/>
                </a:cubicBezTo>
                <a:cubicBezTo>
                  <a:pt x="1486309" y="129414"/>
                  <a:pt x="1427369" y="240332"/>
                  <a:pt x="1444579" y="388889"/>
                </a:cubicBezTo>
                <a:cubicBezTo>
                  <a:pt x="1461789" y="537446"/>
                  <a:pt x="1407003" y="642098"/>
                  <a:pt x="1444579" y="793650"/>
                </a:cubicBezTo>
                <a:cubicBezTo>
                  <a:pt x="1257958" y="802121"/>
                  <a:pt x="1187021" y="750493"/>
                  <a:pt x="991944" y="793650"/>
                </a:cubicBezTo>
                <a:cubicBezTo>
                  <a:pt x="796867" y="836807"/>
                  <a:pt x="607062" y="739122"/>
                  <a:pt x="495972" y="793650"/>
                </a:cubicBezTo>
                <a:cubicBezTo>
                  <a:pt x="384882" y="848178"/>
                  <a:pt x="228639" y="776854"/>
                  <a:pt x="0" y="793650"/>
                </a:cubicBezTo>
                <a:cubicBezTo>
                  <a:pt x="-31099" y="689807"/>
                  <a:pt x="46976" y="505015"/>
                  <a:pt x="0" y="388889"/>
                </a:cubicBezTo>
                <a:cubicBezTo>
                  <a:pt x="-46976" y="272763"/>
                  <a:pt x="21214" y="920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estamos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698;p62">
            <a:extLst>
              <a:ext uri="{FF2B5EF4-FFF2-40B4-BE49-F238E27FC236}">
                <a16:creationId xmlns:a16="http://schemas.microsoft.com/office/drawing/2014/main" id="{987082DB-0E24-46E9-8994-CA04DCAE2762}"/>
              </a:ext>
            </a:extLst>
          </p:cNvPr>
          <p:cNvSpPr/>
          <p:nvPr/>
        </p:nvSpPr>
        <p:spPr>
          <a:xfrm>
            <a:off x="7922064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 </a:t>
            </a:r>
          </a:p>
        </p:txBody>
      </p:sp>
      <p:sp>
        <p:nvSpPr>
          <p:cNvPr id="46" name="Google Shape;701;p62">
            <a:extLst>
              <a:ext uri="{FF2B5EF4-FFF2-40B4-BE49-F238E27FC236}">
                <a16:creationId xmlns:a16="http://schemas.microsoft.com/office/drawing/2014/main" id="{371F0B8B-0B54-4349-9719-604047F40790}"/>
              </a:ext>
            </a:extLst>
          </p:cNvPr>
          <p:cNvSpPr/>
          <p:nvPr/>
        </p:nvSpPr>
        <p:spPr>
          <a:xfrm>
            <a:off x="7922065" y="4968723"/>
            <a:ext cx="1666314" cy="793650"/>
          </a:xfrm>
          <a:custGeom>
            <a:avLst/>
            <a:gdLst>
              <a:gd name="connsiteX0" fmla="*/ 0 w 1666314"/>
              <a:gd name="connsiteY0" fmla="*/ 0 h 793650"/>
              <a:gd name="connsiteX1" fmla="*/ 522112 w 1666314"/>
              <a:gd name="connsiteY1" fmla="*/ 0 h 793650"/>
              <a:gd name="connsiteX2" fmla="*/ 1044223 w 1666314"/>
              <a:gd name="connsiteY2" fmla="*/ 0 h 793650"/>
              <a:gd name="connsiteX3" fmla="*/ 1666314 w 1666314"/>
              <a:gd name="connsiteY3" fmla="*/ 0 h 793650"/>
              <a:gd name="connsiteX4" fmla="*/ 1666314 w 1666314"/>
              <a:gd name="connsiteY4" fmla="*/ 396825 h 793650"/>
              <a:gd name="connsiteX5" fmla="*/ 1666314 w 1666314"/>
              <a:gd name="connsiteY5" fmla="*/ 793650 h 793650"/>
              <a:gd name="connsiteX6" fmla="*/ 1110876 w 1666314"/>
              <a:gd name="connsiteY6" fmla="*/ 793650 h 793650"/>
              <a:gd name="connsiteX7" fmla="*/ 555438 w 1666314"/>
              <a:gd name="connsiteY7" fmla="*/ 793650 h 793650"/>
              <a:gd name="connsiteX8" fmla="*/ 0 w 1666314"/>
              <a:gd name="connsiteY8" fmla="*/ 793650 h 793650"/>
              <a:gd name="connsiteX9" fmla="*/ 0 w 1666314"/>
              <a:gd name="connsiteY9" fmla="*/ 396825 h 793650"/>
              <a:gd name="connsiteX10" fmla="*/ 0 w 1666314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314" h="793650" fill="none" extrusionOk="0">
                <a:moveTo>
                  <a:pt x="0" y="0"/>
                </a:moveTo>
                <a:cubicBezTo>
                  <a:pt x="147948" y="-57596"/>
                  <a:pt x="340144" y="25520"/>
                  <a:pt x="522112" y="0"/>
                </a:cubicBezTo>
                <a:cubicBezTo>
                  <a:pt x="704080" y="-25520"/>
                  <a:pt x="923460" y="47651"/>
                  <a:pt x="1044223" y="0"/>
                </a:cubicBezTo>
                <a:cubicBezTo>
                  <a:pt x="1164986" y="-47651"/>
                  <a:pt x="1359707" y="46841"/>
                  <a:pt x="1666314" y="0"/>
                </a:cubicBezTo>
                <a:cubicBezTo>
                  <a:pt x="1690473" y="195642"/>
                  <a:pt x="1640697" y="304870"/>
                  <a:pt x="1666314" y="396825"/>
                </a:cubicBezTo>
                <a:cubicBezTo>
                  <a:pt x="1691931" y="488780"/>
                  <a:pt x="1634725" y="618557"/>
                  <a:pt x="1666314" y="793650"/>
                </a:cubicBezTo>
                <a:cubicBezTo>
                  <a:pt x="1545448" y="834304"/>
                  <a:pt x="1338028" y="728404"/>
                  <a:pt x="1110876" y="793650"/>
                </a:cubicBezTo>
                <a:cubicBezTo>
                  <a:pt x="883724" y="858896"/>
                  <a:pt x="766979" y="763276"/>
                  <a:pt x="555438" y="793650"/>
                </a:cubicBezTo>
                <a:cubicBezTo>
                  <a:pt x="343897" y="824024"/>
                  <a:pt x="192471" y="763707"/>
                  <a:pt x="0" y="793650"/>
                </a:cubicBezTo>
                <a:cubicBezTo>
                  <a:pt x="-8219" y="690449"/>
                  <a:pt x="30858" y="576740"/>
                  <a:pt x="0" y="396825"/>
                </a:cubicBezTo>
                <a:cubicBezTo>
                  <a:pt x="-30858" y="216910"/>
                  <a:pt x="8543" y="143598"/>
                  <a:pt x="0" y="0"/>
                </a:cubicBezTo>
                <a:close/>
              </a:path>
              <a:path w="1666314" h="793650" stroke="0" extrusionOk="0">
                <a:moveTo>
                  <a:pt x="0" y="0"/>
                </a:moveTo>
                <a:cubicBezTo>
                  <a:pt x="166647" y="-6300"/>
                  <a:pt x="348499" y="19370"/>
                  <a:pt x="555438" y="0"/>
                </a:cubicBezTo>
                <a:cubicBezTo>
                  <a:pt x="762377" y="-19370"/>
                  <a:pt x="885614" y="6912"/>
                  <a:pt x="1060887" y="0"/>
                </a:cubicBezTo>
                <a:cubicBezTo>
                  <a:pt x="1236160" y="-6912"/>
                  <a:pt x="1513574" y="2214"/>
                  <a:pt x="1666314" y="0"/>
                </a:cubicBezTo>
                <a:cubicBezTo>
                  <a:pt x="1682360" y="181733"/>
                  <a:pt x="1638447" y="284671"/>
                  <a:pt x="1666314" y="373016"/>
                </a:cubicBezTo>
                <a:cubicBezTo>
                  <a:pt x="1694181" y="461361"/>
                  <a:pt x="1621100" y="678290"/>
                  <a:pt x="1666314" y="793650"/>
                </a:cubicBezTo>
                <a:cubicBezTo>
                  <a:pt x="1545765" y="816734"/>
                  <a:pt x="1197423" y="727895"/>
                  <a:pt x="1077550" y="793650"/>
                </a:cubicBezTo>
                <a:cubicBezTo>
                  <a:pt x="957677" y="859405"/>
                  <a:pt x="645615" y="759120"/>
                  <a:pt x="488785" y="793650"/>
                </a:cubicBezTo>
                <a:cubicBezTo>
                  <a:pt x="331955" y="828180"/>
                  <a:pt x="133730" y="749671"/>
                  <a:pt x="0" y="793650"/>
                </a:cubicBezTo>
                <a:cubicBezTo>
                  <a:pt x="-16250" y="641606"/>
                  <a:pt x="2113" y="520739"/>
                  <a:pt x="0" y="388889"/>
                </a:cubicBezTo>
                <a:cubicBezTo>
                  <a:pt x="-2113" y="257039"/>
                  <a:pt x="45691" y="17172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02153047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mis amigos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Google Shape;701;p62">
            <a:extLst>
              <a:ext uri="{FF2B5EF4-FFF2-40B4-BE49-F238E27FC236}">
                <a16:creationId xmlns:a16="http://schemas.microsoft.com/office/drawing/2014/main" id="{A48CED8B-F3FA-4559-9E64-F4EFA22A576F}"/>
              </a:ext>
            </a:extLst>
          </p:cNvPr>
          <p:cNvSpPr/>
          <p:nvPr/>
        </p:nvSpPr>
        <p:spPr>
          <a:xfrm>
            <a:off x="9661531" y="4979065"/>
            <a:ext cx="1527360" cy="793650"/>
          </a:xfrm>
          <a:custGeom>
            <a:avLst/>
            <a:gdLst>
              <a:gd name="connsiteX0" fmla="*/ 0 w 1527360"/>
              <a:gd name="connsiteY0" fmla="*/ 0 h 793650"/>
              <a:gd name="connsiteX1" fmla="*/ 539667 w 1527360"/>
              <a:gd name="connsiteY1" fmla="*/ 0 h 793650"/>
              <a:gd name="connsiteX2" fmla="*/ 1079334 w 1527360"/>
              <a:gd name="connsiteY2" fmla="*/ 0 h 793650"/>
              <a:gd name="connsiteX3" fmla="*/ 1527360 w 1527360"/>
              <a:gd name="connsiteY3" fmla="*/ 0 h 793650"/>
              <a:gd name="connsiteX4" fmla="*/ 1527360 w 1527360"/>
              <a:gd name="connsiteY4" fmla="*/ 412698 h 793650"/>
              <a:gd name="connsiteX5" fmla="*/ 1527360 w 1527360"/>
              <a:gd name="connsiteY5" fmla="*/ 793650 h 793650"/>
              <a:gd name="connsiteX6" fmla="*/ 1018240 w 1527360"/>
              <a:gd name="connsiteY6" fmla="*/ 793650 h 793650"/>
              <a:gd name="connsiteX7" fmla="*/ 539667 w 1527360"/>
              <a:gd name="connsiteY7" fmla="*/ 793650 h 793650"/>
              <a:gd name="connsiteX8" fmla="*/ 0 w 1527360"/>
              <a:gd name="connsiteY8" fmla="*/ 793650 h 793650"/>
              <a:gd name="connsiteX9" fmla="*/ 0 w 1527360"/>
              <a:gd name="connsiteY9" fmla="*/ 388889 h 793650"/>
              <a:gd name="connsiteX10" fmla="*/ 0 w 1527360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7360" h="793650" fill="none" extrusionOk="0">
                <a:moveTo>
                  <a:pt x="0" y="0"/>
                </a:moveTo>
                <a:cubicBezTo>
                  <a:pt x="127020" y="-13512"/>
                  <a:pt x="407432" y="64263"/>
                  <a:pt x="539667" y="0"/>
                </a:cubicBezTo>
                <a:cubicBezTo>
                  <a:pt x="671902" y="-64263"/>
                  <a:pt x="851395" y="53495"/>
                  <a:pt x="1079334" y="0"/>
                </a:cubicBezTo>
                <a:cubicBezTo>
                  <a:pt x="1307273" y="-53495"/>
                  <a:pt x="1428544" y="52795"/>
                  <a:pt x="1527360" y="0"/>
                </a:cubicBezTo>
                <a:cubicBezTo>
                  <a:pt x="1574121" y="172384"/>
                  <a:pt x="1523387" y="298643"/>
                  <a:pt x="1527360" y="412698"/>
                </a:cubicBezTo>
                <a:cubicBezTo>
                  <a:pt x="1531333" y="526753"/>
                  <a:pt x="1517156" y="713394"/>
                  <a:pt x="1527360" y="793650"/>
                </a:cubicBezTo>
                <a:cubicBezTo>
                  <a:pt x="1392895" y="837375"/>
                  <a:pt x="1179371" y="782333"/>
                  <a:pt x="1018240" y="793650"/>
                </a:cubicBezTo>
                <a:cubicBezTo>
                  <a:pt x="857109" y="804967"/>
                  <a:pt x="664794" y="744003"/>
                  <a:pt x="539667" y="793650"/>
                </a:cubicBezTo>
                <a:cubicBezTo>
                  <a:pt x="414540" y="843297"/>
                  <a:pt x="231199" y="763470"/>
                  <a:pt x="0" y="793650"/>
                </a:cubicBezTo>
                <a:cubicBezTo>
                  <a:pt x="-37253" y="695990"/>
                  <a:pt x="18139" y="555713"/>
                  <a:pt x="0" y="388889"/>
                </a:cubicBezTo>
                <a:cubicBezTo>
                  <a:pt x="-18139" y="222065"/>
                  <a:pt x="20604" y="156462"/>
                  <a:pt x="0" y="0"/>
                </a:cubicBezTo>
                <a:close/>
              </a:path>
              <a:path w="1527360" h="793650" stroke="0" extrusionOk="0">
                <a:moveTo>
                  <a:pt x="0" y="0"/>
                </a:moveTo>
                <a:cubicBezTo>
                  <a:pt x="225056" y="-9339"/>
                  <a:pt x="346080" y="54443"/>
                  <a:pt x="478573" y="0"/>
                </a:cubicBezTo>
                <a:cubicBezTo>
                  <a:pt x="611066" y="-54443"/>
                  <a:pt x="723213" y="25926"/>
                  <a:pt x="957146" y="0"/>
                </a:cubicBezTo>
                <a:cubicBezTo>
                  <a:pt x="1191079" y="-25926"/>
                  <a:pt x="1398690" y="51798"/>
                  <a:pt x="1527360" y="0"/>
                </a:cubicBezTo>
                <a:cubicBezTo>
                  <a:pt x="1550912" y="189479"/>
                  <a:pt x="1501784" y="281266"/>
                  <a:pt x="1527360" y="388889"/>
                </a:cubicBezTo>
                <a:cubicBezTo>
                  <a:pt x="1552936" y="496512"/>
                  <a:pt x="1496188" y="648435"/>
                  <a:pt x="1527360" y="793650"/>
                </a:cubicBezTo>
                <a:cubicBezTo>
                  <a:pt x="1341346" y="839090"/>
                  <a:pt x="1181194" y="767549"/>
                  <a:pt x="1018240" y="793650"/>
                </a:cubicBezTo>
                <a:cubicBezTo>
                  <a:pt x="855286" y="819751"/>
                  <a:pt x="659820" y="781171"/>
                  <a:pt x="539667" y="793650"/>
                </a:cubicBezTo>
                <a:cubicBezTo>
                  <a:pt x="419514" y="806129"/>
                  <a:pt x="169350" y="770729"/>
                  <a:pt x="0" y="793650"/>
                </a:cubicBezTo>
                <a:cubicBezTo>
                  <a:pt x="-46116" y="645298"/>
                  <a:pt x="5768" y="534419"/>
                  <a:pt x="0" y="388889"/>
                </a:cubicBezTo>
                <a:cubicBezTo>
                  <a:pt x="-5768" y="243359"/>
                  <a:pt x="18886" y="18402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680663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3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mis </a:t>
            </a:r>
            <a:r>
              <a:rPr lang="en-GB" sz="23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hermanos</a:t>
            </a:r>
            <a:endParaRPr sz="23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FC5E2A-42B1-46B5-816A-B42823BD2740}"/>
              </a:ext>
            </a:extLst>
          </p:cNvPr>
          <p:cNvSpPr txBox="1"/>
          <p:nvPr/>
        </p:nvSpPr>
        <p:spPr>
          <a:xfrm>
            <a:off x="0" y="885600"/>
            <a:ext cx="1001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my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friends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and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in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class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today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49" name="Google Shape;699;p62">
            <a:extLst>
              <a:ext uri="{FF2B5EF4-FFF2-40B4-BE49-F238E27FC236}">
                <a16:creationId xmlns:a16="http://schemas.microsoft.com/office/drawing/2014/main" id="{64BEC125-8693-423A-B76F-1134551F6FB5}"/>
              </a:ext>
            </a:extLst>
          </p:cNvPr>
          <p:cNvSpPr/>
          <p:nvPr/>
        </p:nvSpPr>
        <p:spPr>
          <a:xfrm>
            <a:off x="4611046" y="499203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939707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79114 w 1548969"/>
              <a:gd name="connsiteY6" fmla="*/ 793650 h 793650"/>
              <a:gd name="connsiteX7" fmla="*/ 593771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0952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5242" y="-29798"/>
                  <a:pt x="246806" y="56363"/>
                  <a:pt x="469854" y="0"/>
                </a:cubicBezTo>
                <a:cubicBezTo>
                  <a:pt x="692902" y="-56363"/>
                  <a:pt x="770882" y="36891"/>
                  <a:pt x="939707" y="0"/>
                </a:cubicBezTo>
                <a:cubicBezTo>
                  <a:pt x="1108532" y="-36891"/>
                  <a:pt x="1371953" y="68012"/>
                  <a:pt x="1548968" y="0"/>
                </a:cubicBezTo>
                <a:cubicBezTo>
                  <a:pt x="1575344" y="105973"/>
                  <a:pt x="1504188" y="245784"/>
                  <a:pt x="1548968" y="388889"/>
                </a:cubicBezTo>
                <a:cubicBezTo>
                  <a:pt x="1593748" y="531994"/>
                  <a:pt x="1545017" y="595239"/>
                  <a:pt x="1548968" y="793650"/>
                </a:cubicBezTo>
                <a:cubicBezTo>
                  <a:pt x="1387462" y="810705"/>
                  <a:pt x="1262210" y="737927"/>
                  <a:pt x="1079114" y="793650"/>
                </a:cubicBezTo>
                <a:cubicBezTo>
                  <a:pt x="896018" y="849373"/>
                  <a:pt x="724858" y="767295"/>
                  <a:pt x="593771" y="793650"/>
                </a:cubicBezTo>
                <a:cubicBezTo>
                  <a:pt x="462684" y="820005"/>
                  <a:pt x="189898" y="726118"/>
                  <a:pt x="0" y="793650"/>
                </a:cubicBezTo>
                <a:cubicBezTo>
                  <a:pt x="-12344" y="632305"/>
                  <a:pt x="7961" y="573873"/>
                  <a:pt x="0" y="380952"/>
                </a:cubicBezTo>
                <a:cubicBezTo>
                  <a:pt x="-7961" y="188031"/>
                  <a:pt x="8203" y="93169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31083" y="-6856"/>
                  <a:pt x="271717" y="44924"/>
                  <a:pt x="485343" y="0"/>
                </a:cubicBezTo>
                <a:cubicBezTo>
                  <a:pt x="698969" y="-44924"/>
                  <a:pt x="862953" y="39259"/>
                  <a:pt x="1001666" y="0"/>
                </a:cubicBezTo>
                <a:cubicBezTo>
                  <a:pt x="1140379" y="-39259"/>
                  <a:pt x="1426290" y="36552"/>
                  <a:pt x="1548968" y="0"/>
                </a:cubicBezTo>
                <a:cubicBezTo>
                  <a:pt x="1561710" y="164841"/>
                  <a:pt x="1510886" y="297029"/>
                  <a:pt x="1548968" y="396825"/>
                </a:cubicBezTo>
                <a:cubicBezTo>
                  <a:pt x="1587050" y="496622"/>
                  <a:pt x="1531180" y="649406"/>
                  <a:pt x="1548968" y="793650"/>
                </a:cubicBezTo>
                <a:cubicBezTo>
                  <a:pt x="1386290" y="802970"/>
                  <a:pt x="1223032" y="782458"/>
                  <a:pt x="1048135" y="793650"/>
                </a:cubicBezTo>
                <a:cubicBezTo>
                  <a:pt x="873238" y="804842"/>
                  <a:pt x="636984" y="776845"/>
                  <a:pt x="500833" y="793650"/>
                </a:cubicBezTo>
                <a:cubicBezTo>
                  <a:pt x="364682" y="810455"/>
                  <a:pt x="109902" y="743898"/>
                  <a:pt x="0" y="793650"/>
                </a:cubicBezTo>
                <a:cubicBezTo>
                  <a:pt x="-32094" y="632030"/>
                  <a:pt x="1528" y="586952"/>
                  <a:pt x="0" y="380952"/>
                </a:cubicBezTo>
                <a:cubicBezTo>
                  <a:pt x="-1528" y="174952"/>
                  <a:pt x="31864" y="16671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19419549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mis amigas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700;p62">
            <a:extLst>
              <a:ext uri="{FF2B5EF4-FFF2-40B4-BE49-F238E27FC236}">
                <a16:creationId xmlns:a16="http://schemas.microsoft.com/office/drawing/2014/main" id="{646E2EDA-B013-415B-83AB-F265985B0BC5}"/>
              </a:ext>
            </a:extLst>
          </p:cNvPr>
          <p:cNvSpPr/>
          <p:nvPr/>
        </p:nvSpPr>
        <p:spPr>
          <a:xfrm>
            <a:off x="6255751" y="4975410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98617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469854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25713" y="-39782"/>
                  <a:pt x="282426" y="9764"/>
                  <a:pt x="516323" y="0"/>
                </a:cubicBezTo>
                <a:cubicBezTo>
                  <a:pt x="750220" y="-9764"/>
                  <a:pt x="847060" y="28482"/>
                  <a:pt x="986176" y="0"/>
                </a:cubicBezTo>
                <a:cubicBezTo>
                  <a:pt x="1125292" y="-28482"/>
                  <a:pt x="1366742" y="45271"/>
                  <a:pt x="1548968" y="0"/>
                </a:cubicBezTo>
                <a:cubicBezTo>
                  <a:pt x="1564521" y="130857"/>
                  <a:pt x="1509913" y="201210"/>
                  <a:pt x="1548968" y="373016"/>
                </a:cubicBezTo>
                <a:cubicBezTo>
                  <a:pt x="1588023" y="544822"/>
                  <a:pt x="1498717" y="625868"/>
                  <a:pt x="1548968" y="793650"/>
                </a:cubicBezTo>
                <a:cubicBezTo>
                  <a:pt x="1309852" y="799828"/>
                  <a:pt x="1160500" y="730336"/>
                  <a:pt x="1001666" y="793650"/>
                </a:cubicBezTo>
                <a:cubicBezTo>
                  <a:pt x="842832" y="856964"/>
                  <a:pt x="600537" y="763373"/>
                  <a:pt x="469854" y="793650"/>
                </a:cubicBezTo>
                <a:cubicBezTo>
                  <a:pt x="339171" y="823927"/>
                  <a:pt x="168754" y="769828"/>
                  <a:pt x="0" y="793650"/>
                </a:cubicBezTo>
                <a:cubicBezTo>
                  <a:pt x="-38490" y="698616"/>
                  <a:pt x="8858" y="561669"/>
                  <a:pt x="0" y="388889"/>
                </a:cubicBezTo>
                <a:cubicBezTo>
                  <a:pt x="-8858" y="216109"/>
                  <a:pt x="42739" y="12126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24592" y="-46759"/>
                  <a:pt x="271551" y="40728"/>
                  <a:pt x="516323" y="0"/>
                </a:cubicBezTo>
                <a:cubicBezTo>
                  <a:pt x="761095" y="-40728"/>
                  <a:pt x="820109" y="34048"/>
                  <a:pt x="1048135" y="0"/>
                </a:cubicBezTo>
                <a:cubicBezTo>
                  <a:pt x="1276161" y="-34048"/>
                  <a:pt x="1436512" y="8465"/>
                  <a:pt x="1548968" y="0"/>
                </a:cubicBezTo>
                <a:cubicBezTo>
                  <a:pt x="1554986" y="109826"/>
                  <a:pt x="1510901" y="216702"/>
                  <a:pt x="1548968" y="404762"/>
                </a:cubicBezTo>
                <a:cubicBezTo>
                  <a:pt x="1587035" y="592822"/>
                  <a:pt x="1508773" y="641736"/>
                  <a:pt x="1548968" y="793650"/>
                </a:cubicBezTo>
                <a:cubicBezTo>
                  <a:pt x="1340186" y="801861"/>
                  <a:pt x="1177787" y="767046"/>
                  <a:pt x="1048135" y="793650"/>
                </a:cubicBezTo>
                <a:cubicBezTo>
                  <a:pt x="918483" y="820254"/>
                  <a:pt x="640174" y="737057"/>
                  <a:pt x="531812" y="793650"/>
                </a:cubicBezTo>
                <a:cubicBezTo>
                  <a:pt x="423450" y="850243"/>
                  <a:pt x="144764" y="730365"/>
                  <a:pt x="0" y="793650"/>
                </a:cubicBezTo>
                <a:cubicBezTo>
                  <a:pt x="-1821" y="716630"/>
                  <a:pt x="37124" y="500939"/>
                  <a:pt x="0" y="420635"/>
                </a:cubicBezTo>
                <a:cubicBezTo>
                  <a:pt x="-37124" y="340332"/>
                  <a:pt x="43779" y="17441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3647044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mis padres </a:t>
            </a:r>
          </a:p>
        </p:txBody>
      </p:sp>
      <p:sp>
        <p:nvSpPr>
          <p:cNvPr id="51" name="Google Shape;702;p62">
            <a:extLst>
              <a:ext uri="{FF2B5EF4-FFF2-40B4-BE49-F238E27FC236}">
                <a16:creationId xmlns:a16="http://schemas.microsoft.com/office/drawing/2014/main" id="{A55BC088-3CE1-4630-B4EC-192EA95B061E}"/>
              </a:ext>
            </a:extLst>
          </p:cNvPr>
          <p:cNvSpPr/>
          <p:nvPr/>
        </p:nvSpPr>
        <p:spPr>
          <a:xfrm>
            <a:off x="5599418" y="237491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6362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96825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48534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80427" y="147357"/>
                  <a:pt x="1521734" y="242389"/>
                  <a:pt x="1548968" y="396825"/>
                </a:cubicBezTo>
                <a:cubicBezTo>
                  <a:pt x="1576202" y="551262"/>
                  <a:pt x="1514872" y="687806"/>
                  <a:pt x="1548968" y="793650"/>
                </a:cubicBezTo>
                <a:cubicBezTo>
                  <a:pt x="1306249" y="837833"/>
                  <a:pt x="1225548" y="738322"/>
                  <a:pt x="1032645" y="793650"/>
                </a:cubicBezTo>
                <a:cubicBezTo>
                  <a:pt x="839742" y="848978"/>
                  <a:pt x="696996" y="767934"/>
                  <a:pt x="485343" y="793650"/>
                </a:cubicBezTo>
                <a:cubicBezTo>
                  <a:pt x="273690" y="819366"/>
                  <a:pt x="143664" y="741820"/>
                  <a:pt x="0" y="793650"/>
                </a:cubicBezTo>
                <a:cubicBezTo>
                  <a:pt x="-3588" y="679834"/>
                  <a:pt x="42863" y="503887"/>
                  <a:pt x="0" y="388889"/>
                </a:cubicBezTo>
                <a:cubicBezTo>
                  <a:pt x="-42863" y="273891"/>
                  <a:pt x="22479" y="16772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73311" y="168992"/>
                  <a:pt x="1506874" y="260866"/>
                  <a:pt x="1548968" y="388889"/>
                </a:cubicBezTo>
                <a:cubicBezTo>
                  <a:pt x="1591062" y="516912"/>
                  <a:pt x="1530637" y="597580"/>
                  <a:pt x="1548968" y="793650"/>
                </a:cubicBezTo>
                <a:cubicBezTo>
                  <a:pt x="1325376" y="808096"/>
                  <a:pt x="1253417" y="742521"/>
                  <a:pt x="1001666" y="793650"/>
                </a:cubicBezTo>
                <a:cubicBezTo>
                  <a:pt x="749915" y="844779"/>
                  <a:pt x="649438" y="766728"/>
                  <a:pt x="454364" y="793650"/>
                </a:cubicBezTo>
                <a:cubicBezTo>
                  <a:pt x="259290" y="820572"/>
                  <a:pt x="106611" y="763485"/>
                  <a:pt x="0" y="793650"/>
                </a:cubicBezTo>
                <a:cubicBezTo>
                  <a:pt x="-27622" y="665569"/>
                  <a:pt x="36651" y="556940"/>
                  <a:pt x="0" y="388889"/>
                </a:cubicBezTo>
                <a:cubicBezTo>
                  <a:pt x="-36651" y="220838"/>
                  <a:pt x="35706" y="11677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en casa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703;p62">
            <a:extLst>
              <a:ext uri="{FF2B5EF4-FFF2-40B4-BE49-F238E27FC236}">
                <a16:creationId xmlns:a16="http://schemas.microsoft.com/office/drawing/2014/main" id="{E9683E47-6354-4513-A9D1-1206206E4D7E}"/>
              </a:ext>
            </a:extLst>
          </p:cNvPr>
          <p:cNvSpPr/>
          <p:nvPr/>
        </p:nvSpPr>
        <p:spPr>
          <a:xfrm>
            <a:off x="7244123" y="237491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en clase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702;p62">
            <a:extLst>
              <a:ext uri="{FF2B5EF4-FFF2-40B4-BE49-F238E27FC236}">
                <a16:creationId xmlns:a16="http://schemas.microsoft.com/office/drawing/2014/main" id="{8AD73F4B-273A-4427-872F-AC83022E6554}"/>
              </a:ext>
            </a:extLst>
          </p:cNvPr>
          <p:cNvSpPr/>
          <p:nvPr/>
        </p:nvSpPr>
        <p:spPr>
          <a:xfrm>
            <a:off x="8888828" y="2390806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8534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83691" y="-8554"/>
                  <a:pt x="282535" y="25733"/>
                  <a:pt x="485343" y="0"/>
                </a:cubicBezTo>
                <a:cubicBezTo>
                  <a:pt x="688151" y="-25733"/>
                  <a:pt x="853424" y="46884"/>
                  <a:pt x="1001666" y="0"/>
                </a:cubicBezTo>
                <a:cubicBezTo>
                  <a:pt x="1149908" y="-46884"/>
                  <a:pt x="1299542" y="12342"/>
                  <a:pt x="1548968" y="0"/>
                </a:cubicBezTo>
                <a:cubicBezTo>
                  <a:pt x="1554288" y="115102"/>
                  <a:pt x="1517757" y="217579"/>
                  <a:pt x="1548968" y="373016"/>
                </a:cubicBezTo>
                <a:cubicBezTo>
                  <a:pt x="1580179" y="528453"/>
                  <a:pt x="1517368" y="588402"/>
                  <a:pt x="1548968" y="793650"/>
                </a:cubicBezTo>
                <a:cubicBezTo>
                  <a:pt x="1393957" y="856152"/>
                  <a:pt x="1153296" y="765908"/>
                  <a:pt x="1017156" y="793650"/>
                </a:cubicBezTo>
                <a:cubicBezTo>
                  <a:pt x="881016" y="821392"/>
                  <a:pt x="666894" y="766921"/>
                  <a:pt x="516323" y="793650"/>
                </a:cubicBezTo>
                <a:cubicBezTo>
                  <a:pt x="365752" y="820379"/>
                  <a:pt x="252467" y="790671"/>
                  <a:pt x="0" y="793650"/>
                </a:cubicBezTo>
                <a:cubicBezTo>
                  <a:pt x="-16090" y="659836"/>
                  <a:pt x="7313" y="576032"/>
                  <a:pt x="0" y="420635"/>
                </a:cubicBezTo>
                <a:cubicBezTo>
                  <a:pt x="-7313" y="265238"/>
                  <a:pt x="27296" y="128760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64205" y="113448"/>
                  <a:pt x="1524185" y="254725"/>
                  <a:pt x="1548968" y="396825"/>
                </a:cubicBezTo>
                <a:cubicBezTo>
                  <a:pt x="1573751" y="538925"/>
                  <a:pt x="1520211" y="684157"/>
                  <a:pt x="1548968" y="793650"/>
                </a:cubicBezTo>
                <a:cubicBezTo>
                  <a:pt x="1407346" y="804340"/>
                  <a:pt x="1152403" y="776038"/>
                  <a:pt x="1017156" y="793650"/>
                </a:cubicBezTo>
                <a:cubicBezTo>
                  <a:pt x="881909" y="811262"/>
                  <a:pt x="701097" y="782500"/>
                  <a:pt x="547302" y="793650"/>
                </a:cubicBezTo>
                <a:cubicBezTo>
                  <a:pt x="393507" y="804800"/>
                  <a:pt x="147112" y="748057"/>
                  <a:pt x="0" y="793650"/>
                </a:cubicBezTo>
                <a:cubicBezTo>
                  <a:pt x="-23697" y="624022"/>
                  <a:pt x="37475" y="584309"/>
                  <a:pt x="0" y="380952"/>
                </a:cubicBezTo>
                <a:cubicBezTo>
                  <a:pt x="-37475" y="177595"/>
                  <a:pt x="36761" y="772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de casa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702;p62">
            <a:extLst>
              <a:ext uri="{FF2B5EF4-FFF2-40B4-BE49-F238E27FC236}">
                <a16:creationId xmlns:a16="http://schemas.microsoft.com/office/drawing/2014/main" id="{292499E3-4411-46DB-8BD7-350F66600DDC}"/>
              </a:ext>
            </a:extLst>
          </p:cNvPr>
          <p:cNvSpPr/>
          <p:nvPr/>
        </p:nvSpPr>
        <p:spPr>
          <a:xfrm>
            <a:off x="4632655" y="151050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6362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96825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48534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80427" y="147357"/>
                  <a:pt x="1521734" y="242389"/>
                  <a:pt x="1548968" y="396825"/>
                </a:cubicBezTo>
                <a:cubicBezTo>
                  <a:pt x="1576202" y="551262"/>
                  <a:pt x="1514872" y="687806"/>
                  <a:pt x="1548968" y="793650"/>
                </a:cubicBezTo>
                <a:cubicBezTo>
                  <a:pt x="1306249" y="837833"/>
                  <a:pt x="1225548" y="738322"/>
                  <a:pt x="1032645" y="793650"/>
                </a:cubicBezTo>
                <a:cubicBezTo>
                  <a:pt x="839742" y="848978"/>
                  <a:pt x="696996" y="767934"/>
                  <a:pt x="485343" y="793650"/>
                </a:cubicBezTo>
                <a:cubicBezTo>
                  <a:pt x="273690" y="819366"/>
                  <a:pt x="143664" y="741820"/>
                  <a:pt x="0" y="793650"/>
                </a:cubicBezTo>
                <a:cubicBezTo>
                  <a:pt x="-3588" y="679834"/>
                  <a:pt x="42863" y="503887"/>
                  <a:pt x="0" y="388889"/>
                </a:cubicBezTo>
                <a:cubicBezTo>
                  <a:pt x="-42863" y="273891"/>
                  <a:pt x="22479" y="16772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73311" y="168992"/>
                  <a:pt x="1506874" y="260866"/>
                  <a:pt x="1548968" y="388889"/>
                </a:cubicBezTo>
                <a:cubicBezTo>
                  <a:pt x="1591062" y="516912"/>
                  <a:pt x="1530637" y="597580"/>
                  <a:pt x="1548968" y="793650"/>
                </a:cubicBezTo>
                <a:cubicBezTo>
                  <a:pt x="1325376" y="808096"/>
                  <a:pt x="1253417" y="742521"/>
                  <a:pt x="1001666" y="793650"/>
                </a:cubicBezTo>
                <a:cubicBezTo>
                  <a:pt x="749915" y="844779"/>
                  <a:pt x="649438" y="766728"/>
                  <a:pt x="454364" y="793650"/>
                </a:cubicBezTo>
                <a:cubicBezTo>
                  <a:pt x="259290" y="820572"/>
                  <a:pt x="106611" y="763485"/>
                  <a:pt x="0" y="793650"/>
                </a:cubicBezTo>
                <a:cubicBezTo>
                  <a:pt x="-27622" y="665569"/>
                  <a:pt x="36651" y="556940"/>
                  <a:pt x="0" y="388889"/>
                </a:cubicBezTo>
                <a:cubicBezTo>
                  <a:pt x="-36651" y="220838"/>
                  <a:pt x="35706" y="11677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siempre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703;p62">
            <a:extLst>
              <a:ext uri="{FF2B5EF4-FFF2-40B4-BE49-F238E27FC236}">
                <a16:creationId xmlns:a16="http://schemas.microsoft.com/office/drawing/2014/main" id="{AD6E1781-7396-4062-BD8D-89C99D465B33}"/>
              </a:ext>
            </a:extLst>
          </p:cNvPr>
          <p:cNvSpPr/>
          <p:nvPr/>
        </p:nvSpPr>
        <p:spPr>
          <a:xfrm>
            <a:off x="6277360" y="151050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hoy</a:t>
            </a:r>
            <a:endParaRPr sz="28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702;p62">
            <a:extLst>
              <a:ext uri="{FF2B5EF4-FFF2-40B4-BE49-F238E27FC236}">
                <a16:creationId xmlns:a16="http://schemas.microsoft.com/office/drawing/2014/main" id="{52C11A48-660F-4E02-B22A-1E1244DFE25F}"/>
              </a:ext>
            </a:extLst>
          </p:cNvPr>
          <p:cNvSpPr/>
          <p:nvPr/>
        </p:nvSpPr>
        <p:spPr>
          <a:xfrm>
            <a:off x="7922065" y="1526392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8534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83691" y="-8554"/>
                  <a:pt x="282535" y="25733"/>
                  <a:pt x="485343" y="0"/>
                </a:cubicBezTo>
                <a:cubicBezTo>
                  <a:pt x="688151" y="-25733"/>
                  <a:pt x="853424" y="46884"/>
                  <a:pt x="1001666" y="0"/>
                </a:cubicBezTo>
                <a:cubicBezTo>
                  <a:pt x="1149908" y="-46884"/>
                  <a:pt x="1299542" y="12342"/>
                  <a:pt x="1548968" y="0"/>
                </a:cubicBezTo>
                <a:cubicBezTo>
                  <a:pt x="1554288" y="115102"/>
                  <a:pt x="1517757" y="217579"/>
                  <a:pt x="1548968" y="373016"/>
                </a:cubicBezTo>
                <a:cubicBezTo>
                  <a:pt x="1580179" y="528453"/>
                  <a:pt x="1517368" y="588402"/>
                  <a:pt x="1548968" y="793650"/>
                </a:cubicBezTo>
                <a:cubicBezTo>
                  <a:pt x="1393957" y="856152"/>
                  <a:pt x="1153296" y="765908"/>
                  <a:pt x="1017156" y="793650"/>
                </a:cubicBezTo>
                <a:cubicBezTo>
                  <a:pt x="881016" y="821392"/>
                  <a:pt x="666894" y="766921"/>
                  <a:pt x="516323" y="793650"/>
                </a:cubicBezTo>
                <a:cubicBezTo>
                  <a:pt x="365752" y="820379"/>
                  <a:pt x="252467" y="790671"/>
                  <a:pt x="0" y="793650"/>
                </a:cubicBezTo>
                <a:cubicBezTo>
                  <a:pt x="-16090" y="659836"/>
                  <a:pt x="7313" y="576032"/>
                  <a:pt x="0" y="420635"/>
                </a:cubicBezTo>
                <a:cubicBezTo>
                  <a:pt x="-7313" y="265238"/>
                  <a:pt x="27296" y="128760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64205" y="113448"/>
                  <a:pt x="1524185" y="254725"/>
                  <a:pt x="1548968" y="396825"/>
                </a:cubicBezTo>
                <a:cubicBezTo>
                  <a:pt x="1573751" y="538925"/>
                  <a:pt x="1520211" y="684157"/>
                  <a:pt x="1548968" y="793650"/>
                </a:cubicBezTo>
                <a:cubicBezTo>
                  <a:pt x="1407346" y="804340"/>
                  <a:pt x="1152403" y="776038"/>
                  <a:pt x="1017156" y="793650"/>
                </a:cubicBezTo>
                <a:cubicBezTo>
                  <a:pt x="881909" y="811262"/>
                  <a:pt x="701097" y="782500"/>
                  <a:pt x="547302" y="793650"/>
                </a:cubicBezTo>
                <a:cubicBezTo>
                  <a:pt x="393507" y="804800"/>
                  <a:pt x="147112" y="748057"/>
                  <a:pt x="0" y="793650"/>
                </a:cubicBezTo>
                <a:cubicBezTo>
                  <a:pt x="-23697" y="624022"/>
                  <a:pt x="37475" y="584309"/>
                  <a:pt x="0" y="380952"/>
                </a:cubicBezTo>
                <a:cubicBezTo>
                  <a:pt x="-37475" y="177595"/>
                  <a:pt x="36761" y="772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lunes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702;p62">
            <a:extLst>
              <a:ext uri="{FF2B5EF4-FFF2-40B4-BE49-F238E27FC236}">
                <a16:creationId xmlns:a16="http://schemas.microsoft.com/office/drawing/2014/main" id="{29EBF1BE-18A1-484A-AC31-2BDA6AEF6854}"/>
              </a:ext>
            </a:extLst>
          </p:cNvPr>
          <p:cNvSpPr/>
          <p:nvPr/>
        </p:nvSpPr>
        <p:spPr>
          <a:xfrm>
            <a:off x="9539762" y="1524145"/>
            <a:ext cx="1863931" cy="793650"/>
          </a:xfrm>
          <a:custGeom>
            <a:avLst/>
            <a:gdLst>
              <a:gd name="connsiteX0" fmla="*/ 0 w 1863931"/>
              <a:gd name="connsiteY0" fmla="*/ 0 h 793650"/>
              <a:gd name="connsiteX1" fmla="*/ 503261 w 1863931"/>
              <a:gd name="connsiteY1" fmla="*/ 0 h 793650"/>
              <a:gd name="connsiteX2" fmla="*/ 913326 w 1863931"/>
              <a:gd name="connsiteY2" fmla="*/ 0 h 793650"/>
              <a:gd name="connsiteX3" fmla="*/ 1379309 w 1863931"/>
              <a:gd name="connsiteY3" fmla="*/ 0 h 793650"/>
              <a:gd name="connsiteX4" fmla="*/ 1863931 w 1863931"/>
              <a:gd name="connsiteY4" fmla="*/ 0 h 793650"/>
              <a:gd name="connsiteX5" fmla="*/ 1863931 w 1863931"/>
              <a:gd name="connsiteY5" fmla="*/ 380952 h 793650"/>
              <a:gd name="connsiteX6" fmla="*/ 1863931 w 1863931"/>
              <a:gd name="connsiteY6" fmla="*/ 793650 h 793650"/>
              <a:gd name="connsiteX7" fmla="*/ 1360670 w 1863931"/>
              <a:gd name="connsiteY7" fmla="*/ 793650 h 793650"/>
              <a:gd name="connsiteX8" fmla="*/ 950605 w 1863931"/>
              <a:gd name="connsiteY8" fmla="*/ 793650 h 793650"/>
              <a:gd name="connsiteX9" fmla="*/ 503261 w 1863931"/>
              <a:gd name="connsiteY9" fmla="*/ 793650 h 793650"/>
              <a:gd name="connsiteX10" fmla="*/ 0 w 1863931"/>
              <a:gd name="connsiteY10" fmla="*/ 793650 h 793650"/>
              <a:gd name="connsiteX11" fmla="*/ 0 w 1863931"/>
              <a:gd name="connsiteY11" fmla="*/ 420635 h 793650"/>
              <a:gd name="connsiteX12" fmla="*/ 0 w 1863931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3931" h="793650" fill="none" extrusionOk="0">
                <a:moveTo>
                  <a:pt x="0" y="0"/>
                </a:moveTo>
                <a:cubicBezTo>
                  <a:pt x="194666" y="-47896"/>
                  <a:pt x="377465" y="16998"/>
                  <a:pt x="503261" y="0"/>
                </a:cubicBezTo>
                <a:cubicBezTo>
                  <a:pt x="629057" y="-16998"/>
                  <a:pt x="726925" y="2520"/>
                  <a:pt x="913326" y="0"/>
                </a:cubicBezTo>
                <a:cubicBezTo>
                  <a:pt x="1099728" y="-2520"/>
                  <a:pt x="1210324" y="42133"/>
                  <a:pt x="1379309" y="0"/>
                </a:cubicBezTo>
                <a:cubicBezTo>
                  <a:pt x="1548294" y="-42133"/>
                  <a:pt x="1639616" y="29852"/>
                  <a:pt x="1863931" y="0"/>
                </a:cubicBezTo>
                <a:cubicBezTo>
                  <a:pt x="1884973" y="149403"/>
                  <a:pt x="1861284" y="257988"/>
                  <a:pt x="1863931" y="380952"/>
                </a:cubicBezTo>
                <a:cubicBezTo>
                  <a:pt x="1866578" y="503916"/>
                  <a:pt x="1848603" y="656430"/>
                  <a:pt x="1863931" y="793650"/>
                </a:cubicBezTo>
                <a:cubicBezTo>
                  <a:pt x="1660031" y="811034"/>
                  <a:pt x="1603340" y="734748"/>
                  <a:pt x="1360670" y="793650"/>
                </a:cubicBezTo>
                <a:cubicBezTo>
                  <a:pt x="1118000" y="852552"/>
                  <a:pt x="1042263" y="775107"/>
                  <a:pt x="950605" y="793650"/>
                </a:cubicBezTo>
                <a:cubicBezTo>
                  <a:pt x="858947" y="812193"/>
                  <a:pt x="663390" y="751468"/>
                  <a:pt x="503261" y="793650"/>
                </a:cubicBezTo>
                <a:cubicBezTo>
                  <a:pt x="343132" y="835832"/>
                  <a:pt x="244547" y="745145"/>
                  <a:pt x="0" y="793650"/>
                </a:cubicBezTo>
                <a:cubicBezTo>
                  <a:pt x="-10617" y="642247"/>
                  <a:pt x="38318" y="552437"/>
                  <a:pt x="0" y="420635"/>
                </a:cubicBezTo>
                <a:cubicBezTo>
                  <a:pt x="-38318" y="288833"/>
                  <a:pt x="18553" y="177164"/>
                  <a:pt x="0" y="0"/>
                </a:cubicBezTo>
                <a:close/>
              </a:path>
              <a:path w="1863931" h="793650" stroke="0" extrusionOk="0">
                <a:moveTo>
                  <a:pt x="0" y="0"/>
                </a:moveTo>
                <a:cubicBezTo>
                  <a:pt x="185941" y="-24525"/>
                  <a:pt x="335680" y="17478"/>
                  <a:pt x="484622" y="0"/>
                </a:cubicBezTo>
                <a:cubicBezTo>
                  <a:pt x="633564" y="-17478"/>
                  <a:pt x="747110" y="23575"/>
                  <a:pt x="950605" y="0"/>
                </a:cubicBezTo>
                <a:cubicBezTo>
                  <a:pt x="1154100" y="-23575"/>
                  <a:pt x="1210008" y="22007"/>
                  <a:pt x="1453866" y="0"/>
                </a:cubicBezTo>
                <a:cubicBezTo>
                  <a:pt x="1697724" y="-22007"/>
                  <a:pt x="1722499" y="30857"/>
                  <a:pt x="1863931" y="0"/>
                </a:cubicBezTo>
                <a:cubicBezTo>
                  <a:pt x="1876878" y="96672"/>
                  <a:pt x="1835174" y="287332"/>
                  <a:pt x="1863931" y="396825"/>
                </a:cubicBezTo>
                <a:cubicBezTo>
                  <a:pt x="1892688" y="506319"/>
                  <a:pt x="1826830" y="634534"/>
                  <a:pt x="1863931" y="793650"/>
                </a:cubicBezTo>
                <a:cubicBezTo>
                  <a:pt x="1743770" y="798235"/>
                  <a:pt x="1597927" y="748637"/>
                  <a:pt x="1416588" y="793650"/>
                </a:cubicBezTo>
                <a:cubicBezTo>
                  <a:pt x="1235249" y="838663"/>
                  <a:pt x="1158754" y="764284"/>
                  <a:pt x="1006523" y="793650"/>
                </a:cubicBezTo>
                <a:cubicBezTo>
                  <a:pt x="854293" y="823016"/>
                  <a:pt x="626052" y="778801"/>
                  <a:pt x="503261" y="793650"/>
                </a:cubicBezTo>
                <a:cubicBezTo>
                  <a:pt x="380470" y="808499"/>
                  <a:pt x="111179" y="756766"/>
                  <a:pt x="0" y="793650"/>
                </a:cubicBezTo>
                <a:cubicBezTo>
                  <a:pt x="-42407" y="660760"/>
                  <a:pt x="19301" y="511552"/>
                  <a:pt x="0" y="388889"/>
                </a:cubicBezTo>
                <a:cubicBezTo>
                  <a:pt x="-19301" y="266226"/>
                  <a:pt x="10510" y="143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septiembre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702;p62">
            <a:extLst>
              <a:ext uri="{FF2B5EF4-FFF2-40B4-BE49-F238E27FC236}">
                <a16:creationId xmlns:a16="http://schemas.microsoft.com/office/drawing/2014/main" id="{C2D3B4CB-2FDF-498C-86B9-14E2FF467E33}"/>
              </a:ext>
            </a:extLst>
          </p:cNvPr>
          <p:cNvSpPr/>
          <p:nvPr/>
        </p:nvSpPr>
        <p:spPr>
          <a:xfrm>
            <a:off x="5454258" y="4124220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6362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96825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48534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80427" y="147357"/>
                  <a:pt x="1521734" y="242389"/>
                  <a:pt x="1548968" y="396825"/>
                </a:cubicBezTo>
                <a:cubicBezTo>
                  <a:pt x="1576202" y="551262"/>
                  <a:pt x="1514872" y="687806"/>
                  <a:pt x="1548968" y="793650"/>
                </a:cubicBezTo>
                <a:cubicBezTo>
                  <a:pt x="1306249" y="837833"/>
                  <a:pt x="1225548" y="738322"/>
                  <a:pt x="1032645" y="793650"/>
                </a:cubicBezTo>
                <a:cubicBezTo>
                  <a:pt x="839742" y="848978"/>
                  <a:pt x="696996" y="767934"/>
                  <a:pt x="485343" y="793650"/>
                </a:cubicBezTo>
                <a:cubicBezTo>
                  <a:pt x="273690" y="819366"/>
                  <a:pt x="143664" y="741820"/>
                  <a:pt x="0" y="793650"/>
                </a:cubicBezTo>
                <a:cubicBezTo>
                  <a:pt x="-3588" y="679834"/>
                  <a:pt x="42863" y="503887"/>
                  <a:pt x="0" y="388889"/>
                </a:cubicBezTo>
                <a:cubicBezTo>
                  <a:pt x="-42863" y="273891"/>
                  <a:pt x="22479" y="16772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73311" y="168992"/>
                  <a:pt x="1506874" y="260866"/>
                  <a:pt x="1548968" y="388889"/>
                </a:cubicBezTo>
                <a:cubicBezTo>
                  <a:pt x="1591062" y="516912"/>
                  <a:pt x="1530637" y="597580"/>
                  <a:pt x="1548968" y="793650"/>
                </a:cubicBezTo>
                <a:cubicBezTo>
                  <a:pt x="1325376" y="808096"/>
                  <a:pt x="1253417" y="742521"/>
                  <a:pt x="1001666" y="793650"/>
                </a:cubicBezTo>
                <a:cubicBezTo>
                  <a:pt x="749915" y="844779"/>
                  <a:pt x="649438" y="766728"/>
                  <a:pt x="454364" y="793650"/>
                </a:cubicBezTo>
                <a:cubicBezTo>
                  <a:pt x="259290" y="820572"/>
                  <a:pt x="106611" y="763485"/>
                  <a:pt x="0" y="793650"/>
                </a:cubicBezTo>
                <a:cubicBezTo>
                  <a:pt x="-27622" y="665569"/>
                  <a:pt x="36651" y="556940"/>
                  <a:pt x="0" y="388889"/>
                </a:cubicBezTo>
                <a:cubicBezTo>
                  <a:pt x="-36651" y="220838"/>
                  <a:pt x="35706" y="11677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y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703;p62">
            <a:extLst>
              <a:ext uri="{FF2B5EF4-FFF2-40B4-BE49-F238E27FC236}">
                <a16:creationId xmlns:a16="http://schemas.microsoft.com/office/drawing/2014/main" id="{18967041-043E-4899-BD21-6333E4B46378}"/>
              </a:ext>
            </a:extLst>
          </p:cNvPr>
          <p:cNvSpPr/>
          <p:nvPr/>
        </p:nvSpPr>
        <p:spPr>
          <a:xfrm>
            <a:off x="7098963" y="4124220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pero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702;p62">
            <a:extLst>
              <a:ext uri="{FF2B5EF4-FFF2-40B4-BE49-F238E27FC236}">
                <a16:creationId xmlns:a16="http://schemas.microsoft.com/office/drawing/2014/main" id="{045656FC-32BB-4141-930C-3E84BCACADE5}"/>
              </a:ext>
            </a:extLst>
          </p:cNvPr>
          <p:cNvSpPr/>
          <p:nvPr/>
        </p:nvSpPr>
        <p:spPr>
          <a:xfrm>
            <a:off x="8743668" y="4140107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8534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83691" y="-8554"/>
                  <a:pt x="282535" y="25733"/>
                  <a:pt x="485343" y="0"/>
                </a:cubicBezTo>
                <a:cubicBezTo>
                  <a:pt x="688151" y="-25733"/>
                  <a:pt x="853424" y="46884"/>
                  <a:pt x="1001666" y="0"/>
                </a:cubicBezTo>
                <a:cubicBezTo>
                  <a:pt x="1149908" y="-46884"/>
                  <a:pt x="1299542" y="12342"/>
                  <a:pt x="1548968" y="0"/>
                </a:cubicBezTo>
                <a:cubicBezTo>
                  <a:pt x="1554288" y="115102"/>
                  <a:pt x="1517757" y="217579"/>
                  <a:pt x="1548968" y="373016"/>
                </a:cubicBezTo>
                <a:cubicBezTo>
                  <a:pt x="1580179" y="528453"/>
                  <a:pt x="1517368" y="588402"/>
                  <a:pt x="1548968" y="793650"/>
                </a:cubicBezTo>
                <a:cubicBezTo>
                  <a:pt x="1393957" y="856152"/>
                  <a:pt x="1153296" y="765908"/>
                  <a:pt x="1017156" y="793650"/>
                </a:cubicBezTo>
                <a:cubicBezTo>
                  <a:pt x="881016" y="821392"/>
                  <a:pt x="666894" y="766921"/>
                  <a:pt x="516323" y="793650"/>
                </a:cubicBezTo>
                <a:cubicBezTo>
                  <a:pt x="365752" y="820379"/>
                  <a:pt x="252467" y="790671"/>
                  <a:pt x="0" y="793650"/>
                </a:cubicBezTo>
                <a:cubicBezTo>
                  <a:pt x="-16090" y="659836"/>
                  <a:pt x="7313" y="576032"/>
                  <a:pt x="0" y="420635"/>
                </a:cubicBezTo>
                <a:cubicBezTo>
                  <a:pt x="-7313" y="265238"/>
                  <a:pt x="27296" y="128760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64205" y="113448"/>
                  <a:pt x="1524185" y="254725"/>
                  <a:pt x="1548968" y="396825"/>
                </a:cubicBezTo>
                <a:cubicBezTo>
                  <a:pt x="1573751" y="538925"/>
                  <a:pt x="1520211" y="684157"/>
                  <a:pt x="1548968" y="793650"/>
                </a:cubicBezTo>
                <a:cubicBezTo>
                  <a:pt x="1407346" y="804340"/>
                  <a:pt x="1152403" y="776038"/>
                  <a:pt x="1017156" y="793650"/>
                </a:cubicBezTo>
                <a:cubicBezTo>
                  <a:pt x="881909" y="811262"/>
                  <a:pt x="701097" y="782500"/>
                  <a:pt x="547302" y="793650"/>
                </a:cubicBezTo>
                <a:cubicBezTo>
                  <a:pt x="393507" y="804800"/>
                  <a:pt x="147112" y="748057"/>
                  <a:pt x="0" y="793650"/>
                </a:cubicBezTo>
                <a:cubicBezTo>
                  <a:pt x="-23697" y="624022"/>
                  <a:pt x="37475" y="584309"/>
                  <a:pt x="0" y="380952"/>
                </a:cubicBezTo>
                <a:cubicBezTo>
                  <a:pt x="-37475" y="177595"/>
                  <a:pt x="36761" y="772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también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1" name="Google Shape;470;p55">
            <a:extLst>
              <a:ext uri="{FF2B5EF4-FFF2-40B4-BE49-F238E27FC236}">
                <a16:creationId xmlns:a16="http://schemas.microsoft.com/office/drawing/2014/main" id="{67C92FE0-C28F-4FBC-A367-00B804AF19F8}"/>
              </a:ext>
            </a:extLst>
          </p:cNvPr>
          <p:cNvSpPr txBox="1"/>
          <p:nvPr/>
        </p:nvSpPr>
        <p:spPr>
          <a:xfrm>
            <a:off x="11472000" y="453525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3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2" name="Google Shape;471;p55">
            <a:extLst>
              <a:ext uri="{FF2B5EF4-FFF2-40B4-BE49-F238E27FC236}">
                <a16:creationId xmlns:a16="http://schemas.microsoft.com/office/drawing/2014/main" id="{99B3575F-1CD8-4CAE-AF08-19599B1EC473}"/>
              </a:ext>
            </a:extLst>
          </p:cNvPr>
          <p:cNvSpPr txBox="1"/>
          <p:nvPr/>
        </p:nvSpPr>
        <p:spPr>
          <a:xfrm>
            <a:off x="11472000" y="5341531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2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3" name="Google Shape;472;p55">
            <a:extLst>
              <a:ext uri="{FF2B5EF4-FFF2-40B4-BE49-F238E27FC236}">
                <a16:creationId xmlns:a16="http://schemas.microsoft.com/office/drawing/2014/main" id="{F98A9362-8649-4225-B379-1A88D6F5E85D}"/>
              </a:ext>
            </a:extLst>
          </p:cNvPr>
          <p:cNvSpPr txBox="1"/>
          <p:nvPr/>
        </p:nvSpPr>
        <p:spPr>
          <a:xfrm>
            <a:off x="11472000" y="610790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1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  <a:p>
            <a:endParaRPr sz="28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4" name="Google Shape;473;p55">
            <a:extLst>
              <a:ext uri="{FF2B5EF4-FFF2-40B4-BE49-F238E27FC236}">
                <a16:creationId xmlns:a16="http://schemas.microsoft.com/office/drawing/2014/main" id="{191A81E0-53C9-42FF-B672-3C597CC85FE3}"/>
              </a:ext>
            </a:extLst>
          </p:cNvPr>
          <p:cNvSpPr txBox="1"/>
          <p:nvPr/>
        </p:nvSpPr>
        <p:spPr>
          <a:xfrm>
            <a:off x="11472000" y="288640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5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5" name="Google Shape;474;p55">
            <a:extLst>
              <a:ext uri="{FF2B5EF4-FFF2-40B4-BE49-F238E27FC236}">
                <a16:creationId xmlns:a16="http://schemas.microsoft.com/office/drawing/2014/main" id="{775023B2-BE14-428C-B25D-A81BFD133A41}"/>
              </a:ext>
            </a:extLst>
          </p:cNvPr>
          <p:cNvSpPr txBox="1"/>
          <p:nvPr/>
        </p:nvSpPr>
        <p:spPr>
          <a:xfrm>
            <a:off x="11472000" y="3672731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4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6" name="Google Shape;698;p62">
            <a:extLst>
              <a:ext uri="{FF2B5EF4-FFF2-40B4-BE49-F238E27FC236}">
                <a16:creationId xmlns:a16="http://schemas.microsoft.com/office/drawing/2014/main" id="{9733D4B2-ED38-47D1-B051-F21DD62A13DB}"/>
              </a:ext>
            </a:extLst>
          </p:cNvPr>
          <p:cNvSpPr/>
          <p:nvPr/>
        </p:nvSpPr>
        <p:spPr>
          <a:xfrm>
            <a:off x="9566768" y="5855636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67" name="Google Shape;695;p62">
            <a:extLst>
              <a:ext uri="{FF2B5EF4-FFF2-40B4-BE49-F238E27FC236}">
                <a16:creationId xmlns:a16="http://schemas.microsoft.com/office/drawing/2014/main" id="{D5AA09C5-4CFC-4B95-BF2C-0ED5EFE27EF9}"/>
              </a:ext>
            </a:extLst>
          </p:cNvPr>
          <p:cNvSpPr/>
          <p:nvPr/>
        </p:nvSpPr>
        <p:spPr>
          <a:xfrm>
            <a:off x="4593717" y="325092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48135 w 1548969"/>
              <a:gd name="connsiteY6" fmla="*/ 793650 h 793650"/>
              <a:gd name="connsiteX7" fmla="*/ 56279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64352" y="-52932"/>
                  <a:pt x="285959" y="58349"/>
                  <a:pt x="531812" y="0"/>
                </a:cubicBezTo>
                <a:cubicBezTo>
                  <a:pt x="777665" y="-58349"/>
                  <a:pt x="808180" y="45409"/>
                  <a:pt x="1032645" y="0"/>
                </a:cubicBezTo>
                <a:cubicBezTo>
                  <a:pt x="1257110" y="-45409"/>
                  <a:pt x="1382302" y="28216"/>
                  <a:pt x="1548968" y="0"/>
                </a:cubicBezTo>
                <a:cubicBezTo>
                  <a:pt x="1583170" y="96698"/>
                  <a:pt x="1510899" y="254573"/>
                  <a:pt x="1548968" y="380952"/>
                </a:cubicBezTo>
                <a:cubicBezTo>
                  <a:pt x="1587037" y="507331"/>
                  <a:pt x="1511643" y="664334"/>
                  <a:pt x="1548968" y="793650"/>
                </a:cubicBezTo>
                <a:cubicBezTo>
                  <a:pt x="1390723" y="815770"/>
                  <a:pt x="1263437" y="753441"/>
                  <a:pt x="1048135" y="793650"/>
                </a:cubicBezTo>
                <a:cubicBezTo>
                  <a:pt x="832833" y="833859"/>
                  <a:pt x="722308" y="759707"/>
                  <a:pt x="562792" y="793650"/>
                </a:cubicBezTo>
                <a:cubicBezTo>
                  <a:pt x="403276" y="827593"/>
                  <a:pt x="209197" y="774525"/>
                  <a:pt x="0" y="793650"/>
                </a:cubicBezTo>
                <a:cubicBezTo>
                  <a:pt x="-17047" y="638253"/>
                  <a:pt x="6879" y="576961"/>
                  <a:pt x="0" y="420635"/>
                </a:cubicBezTo>
                <a:cubicBezTo>
                  <a:pt x="-6879" y="264309"/>
                  <a:pt x="30576" y="138687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73459" y="86963"/>
                  <a:pt x="1547854" y="252959"/>
                  <a:pt x="1548968" y="373016"/>
                </a:cubicBezTo>
                <a:cubicBezTo>
                  <a:pt x="1550082" y="493073"/>
                  <a:pt x="1538267" y="639976"/>
                  <a:pt x="1548968" y="793650"/>
                </a:cubicBezTo>
                <a:cubicBezTo>
                  <a:pt x="1317439" y="849891"/>
                  <a:pt x="1181153" y="778140"/>
                  <a:pt x="1063625" y="793650"/>
                </a:cubicBezTo>
                <a:cubicBezTo>
                  <a:pt x="946097" y="809160"/>
                  <a:pt x="722307" y="747276"/>
                  <a:pt x="531812" y="793650"/>
                </a:cubicBezTo>
                <a:cubicBezTo>
                  <a:pt x="341317" y="840024"/>
                  <a:pt x="219837" y="742662"/>
                  <a:pt x="0" y="793650"/>
                </a:cubicBezTo>
                <a:cubicBezTo>
                  <a:pt x="-44304" y="599142"/>
                  <a:pt x="12002" y="512605"/>
                  <a:pt x="0" y="388889"/>
                </a:cubicBezTo>
                <a:cubicBezTo>
                  <a:pt x="-12002" y="265173"/>
                  <a:pt x="715" y="18823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97;p62">
            <a:extLst>
              <a:ext uri="{FF2B5EF4-FFF2-40B4-BE49-F238E27FC236}">
                <a16:creationId xmlns:a16="http://schemas.microsoft.com/office/drawing/2014/main" id="{70A3C11E-0C29-4674-98A8-656DCCE5F67B}"/>
              </a:ext>
            </a:extLst>
          </p:cNvPr>
          <p:cNvSpPr/>
          <p:nvPr/>
        </p:nvSpPr>
        <p:spPr>
          <a:xfrm>
            <a:off x="6314920" y="3250929"/>
            <a:ext cx="1444579" cy="793650"/>
          </a:xfrm>
          <a:custGeom>
            <a:avLst/>
            <a:gdLst>
              <a:gd name="connsiteX0" fmla="*/ 0 w 1444579"/>
              <a:gd name="connsiteY0" fmla="*/ 0 h 793650"/>
              <a:gd name="connsiteX1" fmla="*/ 481526 w 1444579"/>
              <a:gd name="connsiteY1" fmla="*/ 0 h 793650"/>
              <a:gd name="connsiteX2" fmla="*/ 934161 w 1444579"/>
              <a:gd name="connsiteY2" fmla="*/ 0 h 793650"/>
              <a:gd name="connsiteX3" fmla="*/ 1444579 w 1444579"/>
              <a:gd name="connsiteY3" fmla="*/ 0 h 793650"/>
              <a:gd name="connsiteX4" fmla="*/ 1444579 w 1444579"/>
              <a:gd name="connsiteY4" fmla="*/ 388889 h 793650"/>
              <a:gd name="connsiteX5" fmla="*/ 1444579 w 1444579"/>
              <a:gd name="connsiteY5" fmla="*/ 793650 h 793650"/>
              <a:gd name="connsiteX6" fmla="*/ 948607 w 1444579"/>
              <a:gd name="connsiteY6" fmla="*/ 793650 h 793650"/>
              <a:gd name="connsiteX7" fmla="*/ 495972 w 1444579"/>
              <a:gd name="connsiteY7" fmla="*/ 793650 h 793650"/>
              <a:gd name="connsiteX8" fmla="*/ 0 w 1444579"/>
              <a:gd name="connsiteY8" fmla="*/ 793650 h 793650"/>
              <a:gd name="connsiteX9" fmla="*/ 0 w 1444579"/>
              <a:gd name="connsiteY9" fmla="*/ 388889 h 793650"/>
              <a:gd name="connsiteX10" fmla="*/ 0 w 144457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4579" h="793650" fill="none" extrusionOk="0">
                <a:moveTo>
                  <a:pt x="0" y="0"/>
                </a:moveTo>
                <a:cubicBezTo>
                  <a:pt x="162270" y="-1853"/>
                  <a:pt x="323235" y="21814"/>
                  <a:pt x="481526" y="0"/>
                </a:cubicBezTo>
                <a:cubicBezTo>
                  <a:pt x="639817" y="-21814"/>
                  <a:pt x="830759" y="3175"/>
                  <a:pt x="934161" y="0"/>
                </a:cubicBezTo>
                <a:cubicBezTo>
                  <a:pt x="1037564" y="-3175"/>
                  <a:pt x="1210512" y="55055"/>
                  <a:pt x="1444579" y="0"/>
                </a:cubicBezTo>
                <a:cubicBezTo>
                  <a:pt x="1458902" y="110507"/>
                  <a:pt x="1410156" y="298477"/>
                  <a:pt x="1444579" y="388889"/>
                </a:cubicBezTo>
                <a:cubicBezTo>
                  <a:pt x="1479002" y="479301"/>
                  <a:pt x="1444554" y="710951"/>
                  <a:pt x="1444579" y="793650"/>
                </a:cubicBezTo>
                <a:cubicBezTo>
                  <a:pt x="1293726" y="845913"/>
                  <a:pt x="1080298" y="768162"/>
                  <a:pt x="948607" y="793650"/>
                </a:cubicBezTo>
                <a:cubicBezTo>
                  <a:pt x="816916" y="819138"/>
                  <a:pt x="612086" y="775121"/>
                  <a:pt x="495972" y="793650"/>
                </a:cubicBezTo>
                <a:cubicBezTo>
                  <a:pt x="379859" y="812179"/>
                  <a:pt x="116260" y="757357"/>
                  <a:pt x="0" y="793650"/>
                </a:cubicBezTo>
                <a:cubicBezTo>
                  <a:pt x="-8018" y="679368"/>
                  <a:pt x="16413" y="492584"/>
                  <a:pt x="0" y="388889"/>
                </a:cubicBezTo>
                <a:cubicBezTo>
                  <a:pt x="-16413" y="285194"/>
                  <a:pt x="31762" y="106585"/>
                  <a:pt x="0" y="0"/>
                </a:cubicBezTo>
                <a:close/>
              </a:path>
              <a:path w="1444579" h="793650" stroke="0" extrusionOk="0">
                <a:moveTo>
                  <a:pt x="0" y="0"/>
                </a:moveTo>
                <a:cubicBezTo>
                  <a:pt x="190936" y="-12685"/>
                  <a:pt x="349472" y="119"/>
                  <a:pt x="452635" y="0"/>
                </a:cubicBezTo>
                <a:cubicBezTo>
                  <a:pt x="555799" y="-119"/>
                  <a:pt x="732513" y="5004"/>
                  <a:pt x="905270" y="0"/>
                </a:cubicBezTo>
                <a:cubicBezTo>
                  <a:pt x="1078028" y="-5004"/>
                  <a:pt x="1306178" y="63897"/>
                  <a:pt x="1444579" y="0"/>
                </a:cubicBezTo>
                <a:cubicBezTo>
                  <a:pt x="1486309" y="129414"/>
                  <a:pt x="1427369" y="240332"/>
                  <a:pt x="1444579" y="388889"/>
                </a:cubicBezTo>
                <a:cubicBezTo>
                  <a:pt x="1461789" y="537446"/>
                  <a:pt x="1407003" y="642098"/>
                  <a:pt x="1444579" y="793650"/>
                </a:cubicBezTo>
                <a:cubicBezTo>
                  <a:pt x="1257958" y="802121"/>
                  <a:pt x="1187021" y="750493"/>
                  <a:pt x="991944" y="793650"/>
                </a:cubicBezTo>
                <a:cubicBezTo>
                  <a:pt x="796867" y="836807"/>
                  <a:pt x="607062" y="739122"/>
                  <a:pt x="495972" y="793650"/>
                </a:cubicBezTo>
                <a:cubicBezTo>
                  <a:pt x="384882" y="848178"/>
                  <a:pt x="228639" y="776854"/>
                  <a:pt x="0" y="793650"/>
                </a:cubicBezTo>
                <a:cubicBezTo>
                  <a:pt x="-31099" y="689807"/>
                  <a:pt x="46976" y="505015"/>
                  <a:pt x="0" y="388889"/>
                </a:cubicBezTo>
                <a:cubicBezTo>
                  <a:pt x="-46976" y="272763"/>
                  <a:pt x="21214" y="920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estamos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8;p62">
            <a:extLst>
              <a:ext uri="{FF2B5EF4-FFF2-40B4-BE49-F238E27FC236}">
                <a16:creationId xmlns:a16="http://schemas.microsoft.com/office/drawing/2014/main" id="{94D65982-43FA-46EA-B276-BDEA6B884AD0}"/>
              </a:ext>
            </a:extLst>
          </p:cNvPr>
          <p:cNvSpPr/>
          <p:nvPr/>
        </p:nvSpPr>
        <p:spPr>
          <a:xfrm>
            <a:off x="7855234" y="325092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 </a:t>
            </a:r>
          </a:p>
        </p:txBody>
      </p:sp>
      <p:sp>
        <p:nvSpPr>
          <p:cNvPr id="70" name="Google Shape;698;p62">
            <a:extLst>
              <a:ext uri="{FF2B5EF4-FFF2-40B4-BE49-F238E27FC236}">
                <a16:creationId xmlns:a16="http://schemas.microsoft.com/office/drawing/2014/main" id="{D53640C2-5B30-49F7-A391-F4A5A263D360}"/>
              </a:ext>
            </a:extLst>
          </p:cNvPr>
          <p:cNvSpPr/>
          <p:nvPr/>
        </p:nvSpPr>
        <p:spPr>
          <a:xfrm>
            <a:off x="9499938" y="3247156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5E23935D-D1C6-4D9B-B03A-6A9E61BEB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762" y="261348"/>
            <a:ext cx="1216685" cy="1157887"/>
          </a:xfrm>
          <a:prstGeom prst="rect">
            <a:avLst/>
          </a:prstGeom>
        </p:spPr>
      </p:pic>
      <p:sp>
        <p:nvSpPr>
          <p:cNvPr id="36" name="TextBox 35">
            <a:hlinkClick r:id="" action="ppaction://noaction">
              <a:snd r:embed="rId6" name="10_1.wav"/>
            </a:hlinkClick>
            <a:extLst>
              <a:ext uri="{FF2B5EF4-FFF2-40B4-BE49-F238E27FC236}">
                <a16:creationId xmlns:a16="http://schemas.microsoft.com/office/drawing/2014/main" id="{4E371ECC-0805-83C3-14AD-5C2DCEEA677C}"/>
              </a:ext>
            </a:extLst>
          </p:cNvPr>
          <p:cNvSpPr txBox="1"/>
          <p:nvPr/>
        </p:nvSpPr>
        <p:spPr>
          <a:xfrm>
            <a:off x="104478" y="88060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Traduce 🗣 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4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98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147" y="1018257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A01C48B-CB59-4324-8EB3-317C76F83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9183" y="1707824"/>
            <a:ext cx="6066046" cy="4773582"/>
          </a:xfrm>
          <a:prstGeom prst="rect">
            <a:avLst/>
          </a:prstGeom>
        </p:spPr>
      </p:pic>
      <p:sp>
        <p:nvSpPr>
          <p:cNvPr id="5" name="Google Shape;696;p62">
            <a:extLst>
              <a:ext uri="{FF2B5EF4-FFF2-40B4-BE49-F238E27FC236}">
                <a16:creationId xmlns:a16="http://schemas.microsoft.com/office/drawing/2014/main" id="{42AE2B08-4F77-421F-B200-D5167656085A}"/>
              </a:ext>
            </a:extLst>
          </p:cNvPr>
          <p:cNvSpPr/>
          <p:nvPr/>
        </p:nvSpPr>
        <p:spPr>
          <a:xfrm>
            <a:off x="3473716" y="2104650"/>
            <a:ext cx="1116761" cy="4417961"/>
          </a:xfrm>
          <a:custGeom>
            <a:avLst/>
            <a:gdLst>
              <a:gd name="connsiteX0" fmla="*/ 0 w 1116761"/>
              <a:gd name="connsiteY0" fmla="*/ 558381 h 4417961"/>
              <a:gd name="connsiteX1" fmla="*/ 262439 w 1116761"/>
              <a:gd name="connsiteY1" fmla="*/ 295942 h 4417961"/>
              <a:gd name="connsiteX2" fmla="*/ 558381 w 1116761"/>
              <a:gd name="connsiteY2" fmla="*/ 0 h 4417961"/>
              <a:gd name="connsiteX3" fmla="*/ 848739 w 1116761"/>
              <a:gd name="connsiteY3" fmla="*/ 290358 h 4417961"/>
              <a:gd name="connsiteX4" fmla="*/ 1116761 w 1116761"/>
              <a:gd name="connsiteY4" fmla="*/ 558381 h 4417961"/>
              <a:gd name="connsiteX5" fmla="*/ 837571 w 1116761"/>
              <a:gd name="connsiteY5" fmla="*/ 558381 h 4417961"/>
              <a:gd name="connsiteX6" fmla="*/ 837571 w 1116761"/>
              <a:gd name="connsiteY6" fmla="*/ 1186941 h 4417961"/>
              <a:gd name="connsiteX7" fmla="*/ 837571 w 1116761"/>
              <a:gd name="connsiteY7" fmla="*/ 1738310 h 4417961"/>
              <a:gd name="connsiteX8" fmla="*/ 837571 w 1116761"/>
              <a:gd name="connsiteY8" fmla="*/ 2328274 h 4417961"/>
              <a:gd name="connsiteX9" fmla="*/ 837571 w 1116761"/>
              <a:gd name="connsiteY9" fmla="*/ 2841047 h 4417961"/>
              <a:gd name="connsiteX10" fmla="*/ 837571 w 1116761"/>
              <a:gd name="connsiteY10" fmla="*/ 3469607 h 4417961"/>
              <a:gd name="connsiteX11" fmla="*/ 837571 w 1116761"/>
              <a:gd name="connsiteY11" fmla="*/ 4417961 h 4417961"/>
              <a:gd name="connsiteX12" fmla="*/ 279190 w 1116761"/>
              <a:gd name="connsiteY12" fmla="*/ 4417961 h 4417961"/>
              <a:gd name="connsiteX13" fmla="*/ 279190 w 1116761"/>
              <a:gd name="connsiteY13" fmla="*/ 3905188 h 4417961"/>
              <a:gd name="connsiteX14" fmla="*/ 279190 w 1116761"/>
              <a:gd name="connsiteY14" fmla="*/ 3431011 h 4417961"/>
              <a:gd name="connsiteX15" fmla="*/ 279190 w 1116761"/>
              <a:gd name="connsiteY15" fmla="*/ 2995430 h 4417961"/>
              <a:gd name="connsiteX16" fmla="*/ 279190 w 1116761"/>
              <a:gd name="connsiteY16" fmla="*/ 2444062 h 4417961"/>
              <a:gd name="connsiteX17" fmla="*/ 279190 w 1116761"/>
              <a:gd name="connsiteY17" fmla="*/ 2008480 h 4417961"/>
              <a:gd name="connsiteX18" fmla="*/ 279190 w 1116761"/>
              <a:gd name="connsiteY18" fmla="*/ 1572899 h 4417961"/>
              <a:gd name="connsiteX19" fmla="*/ 279190 w 1116761"/>
              <a:gd name="connsiteY19" fmla="*/ 558381 h 4417961"/>
              <a:gd name="connsiteX20" fmla="*/ 0 w 1116761"/>
              <a:gd name="connsiteY20" fmla="*/ 558381 h 44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6761" h="4417961" fill="none" extrusionOk="0">
                <a:moveTo>
                  <a:pt x="0" y="558381"/>
                </a:moveTo>
                <a:cubicBezTo>
                  <a:pt x="79902" y="458605"/>
                  <a:pt x="137169" y="427999"/>
                  <a:pt x="262439" y="295942"/>
                </a:cubicBezTo>
                <a:cubicBezTo>
                  <a:pt x="387709" y="163885"/>
                  <a:pt x="513767" y="101817"/>
                  <a:pt x="558381" y="0"/>
                </a:cubicBezTo>
                <a:cubicBezTo>
                  <a:pt x="648466" y="79038"/>
                  <a:pt x="703108" y="164257"/>
                  <a:pt x="848739" y="290358"/>
                </a:cubicBezTo>
                <a:cubicBezTo>
                  <a:pt x="994369" y="416460"/>
                  <a:pt x="982113" y="434351"/>
                  <a:pt x="1116761" y="558381"/>
                </a:cubicBezTo>
                <a:cubicBezTo>
                  <a:pt x="997670" y="568809"/>
                  <a:pt x="914813" y="527899"/>
                  <a:pt x="837571" y="558381"/>
                </a:cubicBezTo>
                <a:cubicBezTo>
                  <a:pt x="902831" y="762351"/>
                  <a:pt x="796777" y="1030716"/>
                  <a:pt x="837571" y="1186941"/>
                </a:cubicBezTo>
                <a:cubicBezTo>
                  <a:pt x="878365" y="1343166"/>
                  <a:pt x="837274" y="1551472"/>
                  <a:pt x="837571" y="1738310"/>
                </a:cubicBezTo>
                <a:cubicBezTo>
                  <a:pt x="837868" y="1925148"/>
                  <a:pt x="803134" y="2159840"/>
                  <a:pt x="837571" y="2328274"/>
                </a:cubicBezTo>
                <a:cubicBezTo>
                  <a:pt x="872008" y="2496708"/>
                  <a:pt x="830635" y="2622547"/>
                  <a:pt x="837571" y="2841047"/>
                </a:cubicBezTo>
                <a:cubicBezTo>
                  <a:pt x="844507" y="3059547"/>
                  <a:pt x="770388" y="3232673"/>
                  <a:pt x="837571" y="3469607"/>
                </a:cubicBezTo>
                <a:cubicBezTo>
                  <a:pt x="904754" y="3706541"/>
                  <a:pt x="726219" y="4220219"/>
                  <a:pt x="837571" y="4417961"/>
                </a:cubicBezTo>
                <a:cubicBezTo>
                  <a:pt x="661721" y="4476440"/>
                  <a:pt x="537434" y="4369486"/>
                  <a:pt x="279190" y="4417961"/>
                </a:cubicBezTo>
                <a:cubicBezTo>
                  <a:pt x="243122" y="4190694"/>
                  <a:pt x="292412" y="4035471"/>
                  <a:pt x="279190" y="3905188"/>
                </a:cubicBezTo>
                <a:cubicBezTo>
                  <a:pt x="265968" y="3774905"/>
                  <a:pt x="323357" y="3530420"/>
                  <a:pt x="279190" y="3431011"/>
                </a:cubicBezTo>
                <a:cubicBezTo>
                  <a:pt x="235023" y="3331602"/>
                  <a:pt x="282578" y="3143105"/>
                  <a:pt x="279190" y="2995430"/>
                </a:cubicBezTo>
                <a:cubicBezTo>
                  <a:pt x="275802" y="2847755"/>
                  <a:pt x="281626" y="2671616"/>
                  <a:pt x="279190" y="2444062"/>
                </a:cubicBezTo>
                <a:cubicBezTo>
                  <a:pt x="276754" y="2216508"/>
                  <a:pt x="287065" y="2120240"/>
                  <a:pt x="279190" y="2008480"/>
                </a:cubicBezTo>
                <a:cubicBezTo>
                  <a:pt x="271315" y="1896720"/>
                  <a:pt x="280266" y="1740354"/>
                  <a:pt x="279190" y="1572899"/>
                </a:cubicBezTo>
                <a:cubicBezTo>
                  <a:pt x="278114" y="1405444"/>
                  <a:pt x="320579" y="832113"/>
                  <a:pt x="279190" y="558381"/>
                </a:cubicBezTo>
                <a:cubicBezTo>
                  <a:pt x="198667" y="570081"/>
                  <a:pt x="79316" y="557472"/>
                  <a:pt x="0" y="558381"/>
                </a:cubicBezTo>
                <a:close/>
              </a:path>
              <a:path w="1116761" h="4417961" stroke="0" extrusionOk="0">
                <a:moveTo>
                  <a:pt x="0" y="558381"/>
                </a:moveTo>
                <a:cubicBezTo>
                  <a:pt x="100925" y="399511"/>
                  <a:pt x="229314" y="347147"/>
                  <a:pt x="290358" y="268023"/>
                </a:cubicBezTo>
                <a:cubicBezTo>
                  <a:pt x="351402" y="188899"/>
                  <a:pt x="452081" y="143800"/>
                  <a:pt x="558381" y="0"/>
                </a:cubicBezTo>
                <a:cubicBezTo>
                  <a:pt x="655032" y="73865"/>
                  <a:pt x="725475" y="188991"/>
                  <a:pt x="826403" y="268023"/>
                </a:cubicBezTo>
                <a:cubicBezTo>
                  <a:pt x="927331" y="347055"/>
                  <a:pt x="1013027" y="494782"/>
                  <a:pt x="1116761" y="558381"/>
                </a:cubicBezTo>
                <a:cubicBezTo>
                  <a:pt x="1056047" y="589469"/>
                  <a:pt x="910886" y="557551"/>
                  <a:pt x="837571" y="558381"/>
                </a:cubicBezTo>
                <a:cubicBezTo>
                  <a:pt x="883748" y="663960"/>
                  <a:pt x="823363" y="817328"/>
                  <a:pt x="837571" y="1032558"/>
                </a:cubicBezTo>
                <a:cubicBezTo>
                  <a:pt x="851779" y="1247788"/>
                  <a:pt x="817124" y="1427460"/>
                  <a:pt x="837571" y="1545331"/>
                </a:cubicBezTo>
                <a:cubicBezTo>
                  <a:pt x="858018" y="1663202"/>
                  <a:pt x="818260" y="1810690"/>
                  <a:pt x="837571" y="1980912"/>
                </a:cubicBezTo>
                <a:cubicBezTo>
                  <a:pt x="856882" y="2151134"/>
                  <a:pt x="784425" y="2363194"/>
                  <a:pt x="837571" y="2570876"/>
                </a:cubicBezTo>
                <a:cubicBezTo>
                  <a:pt x="890717" y="2778558"/>
                  <a:pt x="830745" y="2792819"/>
                  <a:pt x="837571" y="3006457"/>
                </a:cubicBezTo>
                <a:cubicBezTo>
                  <a:pt x="844397" y="3220095"/>
                  <a:pt x="782136" y="3288882"/>
                  <a:pt x="837571" y="3519230"/>
                </a:cubicBezTo>
                <a:cubicBezTo>
                  <a:pt x="893006" y="3749578"/>
                  <a:pt x="800950" y="3985964"/>
                  <a:pt x="837571" y="4417961"/>
                </a:cubicBezTo>
                <a:cubicBezTo>
                  <a:pt x="695768" y="4419706"/>
                  <a:pt x="463050" y="4359484"/>
                  <a:pt x="279190" y="4417961"/>
                </a:cubicBezTo>
                <a:cubicBezTo>
                  <a:pt x="252869" y="4286366"/>
                  <a:pt x="328695" y="4105987"/>
                  <a:pt x="279190" y="3905188"/>
                </a:cubicBezTo>
                <a:cubicBezTo>
                  <a:pt x="229685" y="3704389"/>
                  <a:pt x="325194" y="3616001"/>
                  <a:pt x="279190" y="3392415"/>
                </a:cubicBezTo>
                <a:cubicBezTo>
                  <a:pt x="233186" y="3168829"/>
                  <a:pt x="317858" y="3049332"/>
                  <a:pt x="279190" y="2918238"/>
                </a:cubicBezTo>
                <a:cubicBezTo>
                  <a:pt x="240522" y="2787144"/>
                  <a:pt x="298191" y="2678216"/>
                  <a:pt x="279190" y="2444062"/>
                </a:cubicBezTo>
                <a:cubicBezTo>
                  <a:pt x="260189" y="2209908"/>
                  <a:pt x="303817" y="2012846"/>
                  <a:pt x="279190" y="1854097"/>
                </a:cubicBezTo>
                <a:cubicBezTo>
                  <a:pt x="254563" y="1695348"/>
                  <a:pt x="324618" y="1535123"/>
                  <a:pt x="279190" y="1264133"/>
                </a:cubicBezTo>
                <a:cubicBezTo>
                  <a:pt x="233762" y="993143"/>
                  <a:pt x="322622" y="765894"/>
                  <a:pt x="279190" y="558381"/>
                </a:cubicBezTo>
                <a:cubicBezTo>
                  <a:pt x="142658" y="562985"/>
                  <a:pt x="112109" y="531881"/>
                  <a:pt x="0" y="558381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870372988">
                  <a:prstGeom prst="upArrow">
                    <a:avLst>
                      <a:gd name="adj1" fmla="val 50000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 dirty="0"/>
          </a:p>
        </p:txBody>
      </p:sp>
      <p:sp>
        <p:nvSpPr>
          <p:cNvPr id="7" name="Google Shape;695;p62">
            <a:extLst>
              <a:ext uri="{FF2B5EF4-FFF2-40B4-BE49-F238E27FC236}">
                <a16:creationId xmlns:a16="http://schemas.microsoft.com/office/drawing/2014/main" id="{969C88E7-0301-418D-B01E-3AA937582FCA}"/>
              </a:ext>
            </a:extLst>
          </p:cNvPr>
          <p:cNvSpPr/>
          <p:nvPr/>
        </p:nvSpPr>
        <p:spPr>
          <a:xfrm>
            <a:off x="4660547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48135 w 1548969"/>
              <a:gd name="connsiteY6" fmla="*/ 793650 h 793650"/>
              <a:gd name="connsiteX7" fmla="*/ 56279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64352" y="-52932"/>
                  <a:pt x="285959" y="58349"/>
                  <a:pt x="531812" y="0"/>
                </a:cubicBezTo>
                <a:cubicBezTo>
                  <a:pt x="777665" y="-58349"/>
                  <a:pt x="808180" y="45409"/>
                  <a:pt x="1032645" y="0"/>
                </a:cubicBezTo>
                <a:cubicBezTo>
                  <a:pt x="1257110" y="-45409"/>
                  <a:pt x="1382302" y="28216"/>
                  <a:pt x="1548968" y="0"/>
                </a:cubicBezTo>
                <a:cubicBezTo>
                  <a:pt x="1583170" y="96698"/>
                  <a:pt x="1510899" y="254573"/>
                  <a:pt x="1548968" y="380952"/>
                </a:cubicBezTo>
                <a:cubicBezTo>
                  <a:pt x="1587037" y="507331"/>
                  <a:pt x="1511643" y="664334"/>
                  <a:pt x="1548968" y="793650"/>
                </a:cubicBezTo>
                <a:cubicBezTo>
                  <a:pt x="1390723" y="815770"/>
                  <a:pt x="1263437" y="753441"/>
                  <a:pt x="1048135" y="793650"/>
                </a:cubicBezTo>
                <a:cubicBezTo>
                  <a:pt x="832833" y="833859"/>
                  <a:pt x="722308" y="759707"/>
                  <a:pt x="562792" y="793650"/>
                </a:cubicBezTo>
                <a:cubicBezTo>
                  <a:pt x="403276" y="827593"/>
                  <a:pt x="209197" y="774525"/>
                  <a:pt x="0" y="793650"/>
                </a:cubicBezTo>
                <a:cubicBezTo>
                  <a:pt x="-17047" y="638253"/>
                  <a:pt x="6879" y="576961"/>
                  <a:pt x="0" y="420635"/>
                </a:cubicBezTo>
                <a:cubicBezTo>
                  <a:pt x="-6879" y="264309"/>
                  <a:pt x="30576" y="138687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73459" y="86963"/>
                  <a:pt x="1547854" y="252959"/>
                  <a:pt x="1548968" y="373016"/>
                </a:cubicBezTo>
                <a:cubicBezTo>
                  <a:pt x="1550082" y="493073"/>
                  <a:pt x="1538267" y="639976"/>
                  <a:pt x="1548968" y="793650"/>
                </a:cubicBezTo>
                <a:cubicBezTo>
                  <a:pt x="1317439" y="849891"/>
                  <a:pt x="1181153" y="778140"/>
                  <a:pt x="1063625" y="793650"/>
                </a:cubicBezTo>
                <a:cubicBezTo>
                  <a:pt x="946097" y="809160"/>
                  <a:pt x="722307" y="747276"/>
                  <a:pt x="531812" y="793650"/>
                </a:cubicBezTo>
                <a:cubicBezTo>
                  <a:pt x="341317" y="840024"/>
                  <a:pt x="219837" y="742662"/>
                  <a:pt x="0" y="793650"/>
                </a:cubicBezTo>
                <a:cubicBezTo>
                  <a:pt x="-44304" y="599142"/>
                  <a:pt x="12002" y="512605"/>
                  <a:pt x="0" y="388889"/>
                </a:cubicBezTo>
                <a:cubicBezTo>
                  <a:pt x="-12002" y="265173"/>
                  <a:pt x="715" y="18823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8" name="Google Shape;697;p62">
            <a:extLst>
              <a:ext uri="{FF2B5EF4-FFF2-40B4-BE49-F238E27FC236}">
                <a16:creationId xmlns:a16="http://schemas.microsoft.com/office/drawing/2014/main" id="{DD2E41C0-9676-42FA-AE63-2CBE1072F239}"/>
              </a:ext>
            </a:extLst>
          </p:cNvPr>
          <p:cNvSpPr/>
          <p:nvPr/>
        </p:nvSpPr>
        <p:spPr>
          <a:xfrm>
            <a:off x="6381750" y="5859409"/>
            <a:ext cx="1444579" cy="793650"/>
          </a:xfrm>
          <a:custGeom>
            <a:avLst/>
            <a:gdLst>
              <a:gd name="connsiteX0" fmla="*/ 0 w 1444579"/>
              <a:gd name="connsiteY0" fmla="*/ 0 h 793650"/>
              <a:gd name="connsiteX1" fmla="*/ 481526 w 1444579"/>
              <a:gd name="connsiteY1" fmla="*/ 0 h 793650"/>
              <a:gd name="connsiteX2" fmla="*/ 934161 w 1444579"/>
              <a:gd name="connsiteY2" fmla="*/ 0 h 793650"/>
              <a:gd name="connsiteX3" fmla="*/ 1444579 w 1444579"/>
              <a:gd name="connsiteY3" fmla="*/ 0 h 793650"/>
              <a:gd name="connsiteX4" fmla="*/ 1444579 w 1444579"/>
              <a:gd name="connsiteY4" fmla="*/ 388889 h 793650"/>
              <a:gd name="connsiteX5" fmla="*/ 1444579 w 1444579"/>
              <a:gd name="connsiteY5" fmla="*/ 793650 h 793650"/>
              <a:gd name="connsiteX6" fmla="*/ 948607 w 1444579"/>
              <a:gd name="connsiteY6" fmla="*/ 793650 h 793650"/>
              <a:gd name="connsiteX7" fmla="*/ 495972 w 1444579"/>
              <a:gd name="connsiteY7" fmla="*/ 793650 h 793650"/>
              <a:gd name="connsiteX8" fmla="*/ 0 w 1444579"/>
              <a:gd name="connsiteY8" fmla="*/ 793650 h 793650"/>
              <a:gd name="connsiteX9" fmla="*/ 0 w 1444579"/>
              <a:gd name="connsiteY9" fmla="*/ 388889 h 793650"/>
              <a:gd name="connsiteX10" fmla="*/ 0 w 144457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4579" h="793650" fill="none" extrusionOk="0">
                <a:moveTo>
                  <a:pt x="0" y="0"/>
                </a:moveTo>
                <a:cubicBezTo>
                  <a:pt x="162270" y="-1853"/>
                  <a:pt x="323235" y="21814"/>
                  <a:pt x="481526" y="0"/>
                </a:cubicBezTo>
                <a:cubicBezTo>
                  <a:pt x="639817" y="-21814"/>
                  <a:pt x="830759" y="3175"/>
                  <a:pt x="934161" y="0"/>
                </a:cubicBezTo>
                <a:cubicBezTo>
                  <a:pt x="1037564" y="-3175"/>
                  <a:pt x="1210512" y="55055"/>
                  <a:pt x="1444579" y="0"/>
                </a:cubicBezTo>
                <a:cubicBezTo>
                  <a:pt x="1458902" y="110507"/>
                  <a:pt x="1410156" y="298477"/>
                  <a:pt x="1444579" y="388889"/>
                </a:cubicBezTo>
                <a:cubicBezTo>
                  <a:pt x="1479002" y="479301"/>
                  <a:pt x="1444554" y="710951"/>
                  <a:pt x="1444579" y="793650"/>
                </a:cubicBezTo>
                <a:cubicBezTo>
                  <a:pt x="1293726" y="845913"/>
                  <a:pt x="1080298" y="768162"/>
                  <a:pt x="948607" y="793650"/>
                </a:cubicBezTo>
                <a:cubicBezTo>
                  <a:pt x="816916" y="819138"/>
                  <a:pt x="612086" y="775121"/>
                  <a:pt x="495972" y="793650"/>
                </a:cubicBezTo>
                <a:cubicBezTo>
                  <a:pt x="379859" y="812179"/>
                  <a:pt x="116260" y="757357"/>
                  <a:pt x="0" y="793650"/>
                </a:cubicBezTo>
                <a:cubicBezTo>
                  <a:pt x="-8018" y="679368"/>
                  <a:pt x="16413" y="492584"/>
                  <a:pt x="0" y="388889"/>
                </a:cubicBezTo>
                <a:cubicBezTo>
                  <a:pt x="-16413" y="285194"/>
                  <a:pt x="31762" y="106585"/>
                  <a:pt x="0" y="0"/>
                </a:cubicBezTo>
                <a:close/>
              </a:path>
              <a:path w="1444579" h="793650" stroke="0" extrusionOk="0">
                <a:moveTo>
                  <a:pt x="0" y="0"/>
                </a:moveTo>
                <a:cubicBezTo>
                  <a:pt x="190936" y="-12685"/>
                  <a:pt x="349472" y="119"/>
                  <a:pt x="452635" y="0"/>
                </a:cubicBezTo>
                <a:cubicBezTo>
                  <a:pt x="555799" y="-119"/>
                  <a:pt x="732513" y="5004"/>
                  <a:pt x="905270" y="0"/>
                </a:cubicBezTo>
                <a:cubicBezTo>
                  <a:pt x="1078028" y="-5004"/>
                  <a:pt x="1306178" y="63897"/>
                  <a:pt x="1444579" y="0"/>
                </a:cubicBezTo>
                <a:cubicBezTo>
                  <a:pt x="1486309" y="129414"/>
                  <a:pt x="1427369" y="240332"/>
                  <a:pt x="1444579" y="388889"/>
                </a:cubicBezTo>
                <a:cubicBezTo>
                  <a:pt x="1461789" y="537446"/>
                  <a:pt x="1407003" y="642098"/>
                  <a:pt x="1444579" y="793650"/>
                </a:cubicBezTo>
                <a:cubicBezTo>
                  <a:pt x="1257958" y="802121"/>
                  <a:pt x="1187021" y="750493"/>
                  <a:pt x="991944" y="793650"/>
                </a:cubicBezTo>
                <a:cubicBezTo>
                  <a:pt x="796867" y="836807"/>
                  <a:pt x="607062" y="739122"/>
                  <a:pt x="495972" y="793650"/>
                </a:cubicBezTo>
                <a:cubicBezTo>
                  <a:pt x="384882" y="848178"/>
                  <a:pt x="228639" y="776854"/>
                  <a:pt x="0" y="793650"/>
                </a:cubicBezTo>
                <a:cubicBezTo>
                  <a:pt x="-31099" y="689807"/>
                  <a:pt x="46976" y="505015"/>
                  <a:pt x="0" y="388889"/>
                </a:cubicBezTo>
                <a:cubicBezTo>
                  <a:pt x="-46976" y="272763"/>
                  <a:pt x="21214" y="920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estamos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Google Shape;698;p62">
            <a:extLst>
              <a:ext uri="{FF2B5EF4-FFF2-40B4-BE49-F238E27FC236}">
                <a16:creationId xmlns:a16="http://schemas.microsoft.com/office/drawing/2014/main" id="{33B06DB7-55BC-4E4E-8EA1-804ABE42FFD5}"/>
              </a:ext>
            </a:extLst>
          </p:cNvPr>
          <p:cNvSpPr/>
          <p:nvPr/>
        </p:nvSpPr>
        <p:spPr>
          <a:xfrm>
            <a:off x="7922064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 </a:t>
            </a:r>
          </a:p>
        </p:txBody>
      </p:sp>
      <p:sp>
        <p:nvSpPr>
          <p:cNvPr id="10" name="Google Shape;701;p62">
            <a:extLst>
              <a:ext uri="{FF2B5EF4-FFF2-40B4-BE49-F238E27FC236}">
                <a16:creationId xmlns:a16="http://schemas.microsoft.com/office/drawing/2014/main" id="{E2A6C79B-57AC-4A62-A7A8-C92EF81643FE}"/>
              </a:ext>
            </a:extLst>
          </p:cNvPr>
          <p:cNvSpPr/>
          <p:nvPr/>
        </p:nvSpPr>
        <p:spPr>
          <a:xfrm>
            <a:off x="7922065" y="4968723"/>
            <a:ext cx="1666314" cy="793650"/>
          </a:xfrm>
          <a:custGeom>
            <a:avLst/>
            <a:gdLst>
              <a:gd name="connsiteX0" fmla="*/ 0 w 1666314"/>
              <a:gd name="connsiteY0" fmla="*/ 0 h 793650"/>
              <a:gd name="connsiteX1" fmla="*/ 522112 w 1666314"/>
              <a:gd name="connsiteY1" fmla="*/ 0 h 793650"/>
              <a:gd name="connsiteX2" fmla="*/ 1044223 w 1666314"/>
              <a:gd name="connsiteY2" fmla="*/ 0 h 793650"/>
              <a:gd name="connsiteX3" fmla="*/ 1666314 w 1666314"/>
              <a:gd name="connsiteY3" fmla="*/ 0 h 793650"/>
              <a:gd name="connsiteX4" fmla="*/ 1666314 w 1666314"/>
              <a:gd name="connsiteY4" fmla="*/ 396825 h 793650"/>
              <a:gd name="connsiteX5" fmla="*/ 1666314 w 1666314"/>
              <a:gd name="connsiteY5" fmla="*/ 793650 h 793650"/>
              <a:gd name="connsiteX6" fmla="*/ 1110876 w 1666314"/>
              <a:gd name="connsiteY6" fmla="*/ 793650 h 793650"/>
              <a:gd name="connsiteX7" fmla="*/ 555438 w 1666314"/>
              <a:gd name="connsiteY7" fmla="*/ 793650 h 793650"/>
              <a:gd name="connsiteX8" fmla="*/ 0 w 1666314"/>
              <a:gd name="connsiteY8" fmla="*/ 793650 h 793650"/>
              <a:gd name="connsiteX9" fmla="*/ 0 w 1666314"/>
              <a:gd name="connsiteY9" fmla="*/ 396825 h 793650"/>
              <a:gd name="connsiteX10" fmla="*/ 0 w 1666314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66314" h="793650" fill="none" extrusionOk="0">
                <a:moveTo>
                  <a:pt x="0" y="0"/>
                </a:moveTo>
                <a:cubicBezTo>
                  <a:pt x="147948" y="-57596"/>
                  <a:pt x="340144" y="25520"/>
                  <a:pt x="522112" y="0"/>
                </a:cubicBezTo>
                <a:cubicBezTo>
                  <a:pt x="704080" y="-25520"/>
                  <a:pt x="923460" y="47651"/>
                  <a:pt x="1044223" y="0"/>
                </a:cubicBezTo>
                <a:cubicBezTo>
                  <a:pt x="1164986" y="-47651"/>
                  <a:pt x="1359707" y="46841"/>
                  <a:pt x="1666314" y="0"/>
                </a:cubicBezTo>
                <a:cubicBezTo>
                  <a:pt x="1690473" y="195642"/>
                  <a:pt x="1640697" y="304870"/>
                  <a:pt x="1666314" y="396825"/>
                </a:cubicBezTo>
                <a:cubicBezTo>
                  <a:pt x="1691931" y="488780"/>
                  <a:pt x="1634725" y="618557"/>
                  <a:pt x="1666314" y="793650"/>
                </a:cubicBezTo>
                <a:cubicBezTo>
                  <a:pt x="1545448" y="834304"/>
                  <a:pt x="1338028" y="728404"/>
                  <a:pt x="1110876" y="793650"/>
                </a:cubicBezTo>
                <a:cubicBezTo>
                  <a:pt x="883724" y="858896"/>
                  <a:pt x="766979" y="763276"/>
                  <a:pt x="555438" y="793650"/>
                </a:cubicBezTo>
                <a:cubicBezTo>
                  <a:pt x="343897" y="824024"/>
                  <a:pt x="192471" y="763707"/>
                  <a:pt x="0" y="793650"/>
                </a:cubicBezTo>
                <a:cubicBezTo>
                  <a:pt x="-8219" y="690449"/>
                  <a:pt x="30858" y="576740"/>
                  <a:pt x="0" y="396825"/>
                </a:cubicBezTo>
                <a:cubicBezTo>
                  <a:pt x="-30858" y="216910"/>
                  <a:pt x="8543" y="143598"/>
                  <a:pt x="0" y="0"/>
                </a:cubicBezTo>
                <a:close/>
              </a:path>
              <a:path w="1666314" h="793650" stroke="0" extrusionOk="0">
                <a:moveTo>
                  <a:pt x="0" y="0"/>
                </a:moveTo>
                <a:cubicBezTo>
                  <a:pt x="166647" y="-6300"/>
                  <a:pt x="348499" y="19370"/>
                  <a:pt x="555438" y="0"/>
                </a:cubicBezTo>
                <a:cubicBezTo>
                  <a:pt x="762377" y="-19370"/>
                  <a:pt x="885614" y="6912"/>
                  <a:pt x="1060887" y="0"/>
                </a:cubicBezTo>
                <a:cubicBezTo>
                  <a:pt x="1236160" y="-6912"/>
                  <a:pt x="1513574" y="2214"/>
                  <a:pt x="1666314" y="0"/>
                </a:cubicBezTo>
                <a:cubicBezTo>
                  <a:pt x="1682360" y="181733"/>
                  <a:pt x="1638447" y="284671"/>
                  <a:pt x="1666314" y="373016"/>
                </a:cubicBezTo>
                <a:cubicBezTo>
                  <a:pt x="1694181" y="461361"/>
                  <a:pt x="1621100" y="678290"/>
                  <a:pt x="1666314" y="793650"/>
                </a:cubicBezTo>
                <a:cubicBezTo>
                  <a:pt x="1545765" y="816734"/>
                  <a:pt x="1197423" y="727895"/>
                  <a:pt x="1077550" y="793650"/>
                </a:cubicBezTo>
                <a:cubicBezTo>
                  <a:pt x="957677" y="859405"/>
                  <a:pt x="645615" y="759120"/>
                  <a:pt x="488785" y="793650"/>
                </a:cubicBezTo>
                <a:cubicBezTo>
                  <a:pt x="331955" y="828180"/>
                  <a:pt x="133730" y="749671"/>
                  <a:pt x="0" y="793650"/>
                </a:cubicBezTo>
                <a:cubicBezTo>
                  <a:pt x="-16250" y="641606"/>
                  <a:pt x="2113" y="520739"/>
                  <a:pt x="0" y="388889"/>
                </a:cubicBezTo>
                <a:cubicBezTo>
                  <a:pt x="-2113" y="257039"/>
                  <a:pt x="45691" y="171727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02153047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mis amigos</a:t>
            </a:r>
            <a:endParaRPr sz="24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1" name="Google Shape;701;p62">
            <a:extLst>
              <a:ext uri="{FF2B5EF4-FFF2-40B4-BE49-F238E27FC236}">
                <a16:creationId xmlns:a16="http://schemas.microsoft.com/office/drawing/2014/main" id="{AE05B425-ED56-40ED-818C-B0CEA9599640}"/>
              </a:ext>
            </a:extLst>
          </p:cNvPr>
          <p:cNvSpPr/>
          <p:nvPr/>
        </p:nvSpPr>
        <p:spPr>
          <a:xfrm>
            <a:off x="9661531" y="4979065"/>
            <a:ext cx="1527360" cy="793650"/>
          </a:xfrm>
          <a:custGeom>
            <a:avLst/>
            <a:gdLst>
              <a:gd name="connsiteX0" fmla="*/ 0 w 1527360"/>
              <a:gd name="connsiteY0" fmla="*/ 0 h 793650"/>
              <a:gd name="connsiteX1" fmla="*/ 539667 w 1527360"/>
              <a:gd name="connsiteY1" fmla="*/ 0 h 793650"/>
              <a:gd name="connsiteX2" fmla="*/ 1079334 w 1527360"/>
              <a:gd name="connsiteY2" fmla="*/ 0 h 793650"/>
              <a:gd name="connsiteX3" fmla="*/ 1527360 w 1527360"/>
              <a:gd name="connsiteY3" fmla="*/ 0 h 793650"/>
              <a:gd name="connsiteX4" fmla="*/ 1527360 w 1527360"/>
              <a:gd name="connsiteY4" fmla="*/ 412698 h 793650"/>
              <a:gd name="connsiteX5" fmla="*/ 1527360 w 1527360"/>
              <a:gd name="connsiteY5" fmla="*/ 793650 h 793650"/>
              <a:gd name="connsiteX6" fmla="*/ 1018240 w 1527360"/>
              <a:gd name="connsiteY6" fmla="*/ 793650 h 793650"/>
              <a:gd name="connsiteX7" fmla="*/ 539667 w 1527360"/>
              <a:gd name="connsiteY7" fmla="*/ 793650 h 793650"/>
              <a:gd name="connsiteX8" fmla="*/ 0 w 1527360"/>
              <a:gd name="connsiteY8" fmla="*/ 793650 h 793650"/>
              <a:gd name="connsiteX9" fmla="*/ 0 w 1527360"/>
              <a:gd name="connsiteY9" fmla="*/ 388889 h 793650"/>
              <a:gd name="connsiteX10" fmla="*/ 0 w 1527360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27360" h="793650" fill="none" extrusionOk="0">
                <a:moveTo>
                  <a:pt x="0" y="0"/>
                </a:moveTo>
                <a:cubicBezTo>
                  <a:pt x="127020" y="-13512"/>
                  <a:pt x="407432" y="64263"/>
                  <a:pt x="539667" y="0"/>
                </a:cubicBezTo>
                <a:cubicBezTo>
                  <a:pt x="671902" y="-64263"/>
                  <a:pt x="851395" y="53495"/>
                  <a:pt x="1079334" y="0"/>
                </a:cubicBezTo>
                <a:cubicBezTo>
                  <a:pt x="1307273" y="-53495"/>
                  <a:pt x="1428544" y="52795"/>
                  <a:pt x="1527360" y="0"/>
                </a:cubicBezTo>
                <a:cubicBezTo>
                  <a:pt x="1574121" y="172384"/>
                  <a:pt x="1523387" y="298643"/>
                  <a:pt x="1527360" y="412698"/>
                </a:cubicBezTo>
                <a:cubicBezTo>
                  <a:pt x="1531333" y="526753"/>
                  <a:pt x="1517156" y="713394"/>
                  <a:pt x="1527360" y="793650"/>
                </a:cubicBezTo>
                <a:cubicBezTo>
                  <a:pt x="1392895" y="837375"/>
                  <a:pt x="1179371" y="782333"/>
                  <a:pt x="1018240" y="793650"/>
                </a:cubicBezTo>
                <a:cubicBezTo>
                  <a:pt x="857109" y="804967"/>
                  <a:pt x="664794" y="744003"/>
                  <a:pt x="539667" y="793650"/>
                </a:cubicBezTo>
                <a:cubicBezTo>
                  <a:pt x="414540" y="843297"/>
                  <a:pt x="231199" y="763470"/>
                  <a:pt x="0" y="793650"/>
                </a:cubicBezTo>
                <a:cubicBezTo>
                  <a:pt x="-37253" y="695990"/>
                  <a:pt x="18139" y="555713"/>
                  <a:pt x="0" y="388889"/>
                </a:cubicBezTo>
                <a:cubicBezTo>
                  <a:pt x="-18139" y="222065"/>
                  <a:pt x="20604" y="156462"/>
                  <a:pt x="0" y="0"/>
                </a:cubicBezTo>
                <a:close/>
              </a:path>
              <a:path w="1527360" h="793650" stroke="0" extrusionOk="0">
                <a:moveTo>
                  <a:pt x="0" y="0"/>
                </a:moveTo>
                <a:cubicBezTo>
                  <a:pt x="225056" y="-9339"/>
                  <a:pt x="346080" y="54443"/>
                  <a:pt x="478573" y="0"/>
                </a:cubicBezTo>
                <a:cubicBezTo>
                  <a:pt x="611066" y="-54443"/>
                  <a:pt x="723213" y="25926"/>
                  <a:pt x="957146" y="0"/>
                </a:cubicBezTo>
                <a:cubicBezTo>
                  <a:pt x="1191079" y="-25926"/>
                  <a:pt x="1398690" y="51798"/>
                  <a:pt x="1527360" y="0"/>
                </a:cubicBezTo>
                <a:cubicBezTo>
                  <a:pt x="1550912" y="189479"/>
                  <a:pt x="1501784" y="281266"/>
                  <a:pt x="1527360" y="388889"/>
                </a:cubicBezTo>
                <a:cubicBezTo>
                  <a:pt x="1552936" y="496512"/>
                  <a:pt x="1496188" y="648435"/>
                  <a:pt x="1527360" y="793650"/>
                </a:cubicBezTo>
                <a:cubicBezTo>
                  <a:pt x="1341346" y="839090"/>
                  <a:pt x="1181194" y="767549"/>
                  <a:pt x="1018240" y="793650"/>
                </a:cubicBezTo>
                <a:cubicBezTo>
                  <a:pt x="855286" y="819751"/>
                  <a:pt x="659820" y="781171"/>
                  <a:pt x="539667" y="793650"/>
                </a:cubicBezTo>
                <a:cubicBezTo>
                  <a:pt x="419514" y="806129"/>
                  <a:pt x="169350" y="770729"/>
                  <a:pt x="0" y="793650"/>
                </a:cubicBezTo>
                <a:cubicBezTo>
                  <a:pt x="-46116" y="645298"/>
                  <a:pt x="5768" y="534419"/>
                  <a:pt x="0" y="388889"/>
                </a:cubicBezTo>
                <a:cubicBezTo>
                  <a:pt x="-5768" y="243359"/>
                  <a:pt x="18886" y="18402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680663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3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mis </a:t>
            </a:r>
            <a:r>
              <a:rPr lang="en-GB" sz="23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hermanos</a:t>
            </a:r>
            <a:endParaRPr sz="23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2" name="Google Shape;699;p62">
            <a:extLst>
              <a:ext uri="{FF2B5EF4-FFF2-40B4-BE49-F238E27FC236}">
                <a16:creationId xmlns:a16="http://schemas.microsoft.com/office/drawing/2014/main" id="{6E9CB44E-2873-4B61-A31C-BEB7DD3E93DF}"/>
              </a:ext>
            </a:extLst>
          </p:cNvPr>
          <p:cNvSpPr/>
          <p:nvPr/>
        </p:nvSpPr>
        <p:spPr>
          <a:xfrm>
            <a:off x="4611046" y="499203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939707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79114 w 1548969"/>
              <a:gd name="connsiteY6" fmla="*/ 793650 h 793650"/>
              <a:gd name="connsiteX7" fmla="*/ 593771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0952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5242" y="-29798"/>
                  <a:pt x="246806" y="56363"/>
                  <a:pt x="469854" y="0"/>
                </a:cubicBezTo>
                <a:cubicBezTo>
                  <a:pt x="692902" y="-56363"/>
                  <a:pt x="770882" y="36891"/>
                  <a:pt x="939707" y="0"/>
                </a:cubicBezTo>
                <a:cubicBezTo>
                  <a:pt x="1108532" y="-36891"/>
                  <a:pt x="1371953" y="68012"/>
                  <a:pt x="1548968" y="0"/>
                </a:cubicBezTo>
                <a:cubicBezTo>
                  <a:pt x="1575344" y="105973"/>
                  <a:pt x="1504188" y="245784"/>
                  <a:pt x="1548968" y="388889"/>
                </a:cubicBezTo>
                <a:cubicBezTo>
                  <a:pt x="1593748" y="531994"/>
                  <a:pt x="1545017" y="595239"/>
                  <a:pt x="1548968" y="793650"/>
                </a:cubicBezTo>
                <a:cubicBezTo>
                  <a:pt x="1387462" y="810705"/>
                  <a:pt x="1262210" y="737927"/>
                  <a:pt x="1079114" y="793650"/>
                </a:cubicBezTo>
                <a:cubicBezTo>
                  <a:pt x="896018" y="849373"/>
                  <a:pt x="724858" y="767295"/>
                  <a:pt x="593771" y="793650"/>
                </a:cubicBezTo>
                <a:cubicBezTo>
                  <a:pt x="462684" y="820005"/>
                  <a:pt x="189898" y="726118"/>
                  <a:pt x="0" y="793650"/>
                </a:cubicBezTo>
                <a:cubicBezTo>
                  <a:pt x="-12344" y="632305"/>
                  <a:pt x="7961" y="573873"/>
                  <a:pt x="0" y="380952"/>
                </a:cubicBezTo>
                <a:cubicBezTo>
                  <a:pt x="-7961" y="188031"/>
                  <a:pt x="8203" y="93169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31083" y="-6856"/>
                  <a:pt x="271717" y="44924"/>
                  <a:pt x="485343" y="0"/>
                </a:cubicBezTo>
                <a:cubicBezTo>
                  <a:pt x="698969" y="-44924"/>
                  <a:pt x="862953" y="39259"/>
                  <a:pt x="1001666" y="0"/>
                </a:cubicBezTo>
                <a:cubicBezTo>
                  <a:pt x="1140379" y="-39259"/>
                  <a:pt x="1426290" y="36552"/>
                  <a:pt x="1548968" y="0"/>
                </a:cubicBezTo>
                <a:cubicBezTo>
                  <a:pt x="1561710" y="164841"/>
                  <a:pt x="1510886" y="297029"/>
                  <a:pt x="1548968" y="396825"/>
                </a:cubicBezTo>
                <a:cubicBezTo>
                  <a:pt x="1587050" y="496622"/>
                  <a:pt x="1531180" y="649406"/>
                  <a:pt x="1548968" y="793650"/>
                </a:cubicBezTo>
                <a:cubicBezTo>
                  <a:pt x="1386290" y="802970"/>
                  <a:pt x="1223032" y="782458"/>
                  <a:pt x="1048135" y="793650"/>
                </a:cubicBezTo>
                <a:cubicBezTo>
                  <a:pt x="873238" y="804842"/>
                  <a:pt x="636984" y="776845"/>
                  <a:pt x="500833" y="793650"/>
                </a:cubicBezTo>
                <a:cubicBezTo>
                  <a:pt x="364682" y="810455"/>
                  <a:pt x="109902" y="743898"/>
                  <a:pt x="0" y="793650"/>
                </a:cubicBezTo>
                <a:cubicBezTo>
                  <a:pt x="-32094" y="632030"/>
                  <a:pt x="1528" y="586952"/>
                  <a:pt x="0" y="380952"/>
                </a:cubicBezTo>
                <a:cubicBezTo>
                  <a:pt x="-1528" y="174952"/>
                  <a:pt x="31864" y="16671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19419549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mis amigas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Google Shape;700;p62">
            <a:extLst>
              <a:ext uri="{FF2B5EF4-FFF2-40B4-BE49-F238E27FC236}">
                <a16:creationId xmlns:a16="http://schemas.microsoft.com/office/drawing/2014/main" id="{6C9F810E-9C7D-410B-B174-9F43542D67CD}"/>
              </a:ext>
            </a:extLst>
          </p:cNvPr>
          <p:cNvSpPr/>
          <p:nvPr/>
        </p:nvSpPr>
        <p:spPr>
          <a:xfrm>
            <a:off x="6255751" y="4975410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98617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469854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25713" y="-39782"/>
                  <a:pt x="282426" y="9764"/>
                  <a:pt x="516323" y="0"/>
                </a:cubicBezTo>
                <a:cubicBezTo>
                  <a:pt x="750220" y="-9764"/>
                  <a:pt x="847060" y="28482"/>
                  <a:pt x="986176" y="0"/>
                </a:cubicBezTo>
                <a:cubicBezTo>
                  <a:pt x="1125292" y="-28482"/>
                  <a:pt x="1366742" y="45271"/>
                  <a:pt x="1548968" y="0"/>
                </a:cubicBezTo>
                <a:cubicBezTo>
                  <a:pt x="1564521" y="130857"/>
                  <a:pt x="1509913" y="201210"/>
                  <a:pt x="1548968" y="373016"/>
                </a:cubicBezTo>
                <a:cubicBezTo>
                  <a:pt x="1588023" y="544822"/>
                  <a:pt x="1498717" y="625868"/>
                  <a:pt x="1548968" y="793650"/>
                </a:cubicBezTo>
                <a:cubicBezTo>
                  <a:pt x="1309852" y="799828"/>
                  <a:pt x="1160500" y="730336"/>
                  <a:pt x="1001666" y="793650"/>
                </a:cubicBezTo>
                <a:cubicBezTo>
                  <a:pt x="842832" y="856964"/>
                  <a:pt x="600537" y="763373"/>
                  <a:pt x="469854" y="793650"/>
                </a:cubicBezTo>
                <a:cubicBezTo>
                  <a:pt x="339171" y="823927"/>
                  <a:pt x="168754" y="769828"/>
                  <a:pt x="0" y="793650"/>
                </a:cubicBezTo>
                <a:cubicBezTo>
                  <a:pt x="-38490" y="698616"/>
                  <a:pt x="8858" y="561669"/>
                  <a:pt x="0" y="388889"/>
                </a:cubicBezTo>
                <a:cubicBezTo>
                  <a:pt x="-8858" y="216109"/>
                  <a:pt x="42739" y="12126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24592" y="-46759"/>
                  <a:pt x="271551" y="40728"/>
                  <a:pt x="516323" y="0"/>
                </a:cubicBezTo>
                <a:cubicBezTo>
                  <a:pt x="761095" y="-40728"/>
                  <a:pt x="820109" y="34048"/>
                  <a:pt x="1048135" y="0"/>
                </a:cubicBezTo>
                <a:cubicBezTo>
                  <a:pt x="1276161" y="-34048"/>
                  <a:pt x="1436512" y="8465"/>
                  <a:pt x="1548968" y="0"/>
                </a:cubicBezTo>
                <a:cubicBezTo>
                  <a:pt x="1554986" y="109826"/>
                  <a:pt x="1510901" y="216702"/>
                  <a:pt x="1548968" y="404762"/>
                </a:cubicBezTo>
                <a:cubicBezTo>
                  <a:pt x="1587035" y="592822"/>
                  <a:pt x="1508773" y="641736"/>
                  <a:pt x="1548968" y="793650"/>
                </a:cubicBezTo>
                <a:cubicBezTo>
                  <a:pt x="1340186" y="801861"/>
                  <a:pt x="1177787" y="767046"/>
                  <a:pt x="1048135" y="793650"/>
                </a:cubicBezTo>
                <a:cubicBezTo>
                  <a:pt x="918483" y="820254"/>
                  <a:pt x="640174" y="737057"/>
                  <a:pt x="531812" y="793650"/>
                </a:cubicBezTo>
                <a:cubicBezTo>
                  <a:pt x="423450" y="850243"/>
                  <a:pt x="144764" y="730365"/>
                  <a:pt x="0" y="793650"/>
                </a:cubicBezTo>
                <a:cubicBezTo>
                  <a:pt x="-1821" y="716630"/>
                  <a:pt x="37124" y="500939"/>
                  <a:pt x="0" y="420635"/>
                </a:cubicBezTo>
                <a:cubicBezTo>
                  <a:pt x="-37124" y="340332"/>
                  <a:pt x="43779" y="17441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3647044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mis padres </a:t>
            </a:r>
          </a:p>
        </p:txBody>
      </p:sp>
      <p:sp>
        <p:nvSpPr>
          <p:cNvPr id="14" name="Google Shape;702;p62">
            <a:extLst>
              <a:ext uri="{FF2B5EF4-FFF2-40B4-BE49-F238E27FC236}">
                <a16:creationId xmlns:a16="http://schemas.microsoft.com/office/drawing/2014/main" id="{59FD60F5-DD29-4855-B8D8-E6336501FEAE}"/>
              </a:ext>
            </a:extLst>
          </p:cNvPr>
          <p:cNvSpPr/>
          <p:nvPr/>
        </p:nvSpPr>
        <p:spPr>
          <a:xfrm>
            <a:off x="5599418" y="237491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6362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96825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48534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80427" y="147357"/>
                  <a:pt x="1521734" y="242389"/>
                  <a:pt x="1548968" y="396825"/>
                </a:cubicBezTo>
                <a:cubicBezTo>
                  <a:pt x="1576202" y="551262"/>
                  <a:pt x="1514872" y="687806"/>
                  <a:pt x="1548968" y="793650"/>
                </a:cubicBezTo>
                <a:cubicBezTo>
                  <a:pt x="1306249" y="837833"/>
                  <a:pt x="1225548" y="738322"/>
                  <a:pt x="1032645" y="793650"/>
                </a:cubicBezTo>
                <a:cubicBezTo>
                  <a:pt x="839742" y="848978"/>
                  <a:pt x="696996" y="767934"/>
                  <a:pt x="485343" y="793650"/>
                </a:cubicBezTo>
                <a:cubicBezTo>
                  <a:pt x="273690" y="819366"/>
                  <a:pt x="143664" y="741820"/>
                  <a:pt x="0" y="793650"/>
                </a:cubicBezTo>
                <a:cubicBezTo>
                  <a:pt x="-3588" y="679834"/>
                  <a:pt x="42863" y="503887"/>
                  <a:pt x="0" y="388889"/>
                </a:cubicBezTo>
                <a:cubicBezTo>
                  <a:pt x="-42863" y="273891"/>
                  <a:pt x="22479" y="16772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73311" y="168992"/>
                  <a:pt x="1506874" y="260866"/>
                  <a:pt x="1548968" y="388889"/>
                </a:cubicBezTo>
                <a:cubicBezTo>
                  <a:pt x="1591062" y="516912"/>
                  <a:pt x="1530637" y="597580"/>
                  <a:pt x="1548968" y="793650"/>
                </a:cubicBezTo>
                <a:cubicBezTo>
                  <a:pt x="1325376" y="808096"/>
                  <a:pt x="1253417" y="742521"/>
                  <a:pt x="1001666" y="793650"/>
                </a:cubicBezTo>
                <a:cubicBezTo>
                  <a:pt x="749915" y="844779"/>
                  <a:pt x="649438" y="766728"/>
                  <a:pt x="454364" y="793650"/>
                </a:cubicBezTo>
                <a:cubicBezTo>
                  <a:pt x="259290" y="820572"/>
                  <a:pt x="106611" y="763485"/>
                  <a:pt x="0" y="793650"/>
                </a:cubicBezTo>
                <a:cubicBezTo>
                  <a:pt x="-27622" y="665569"/>
                  <a:pt x="36651" y="556940"/>
                  <a:pt x="0" y="388889"/>
                </a:cubicBezTo>
                <a:cubicBezTo>
                  <a:pt x="-36651" y="220838"/>
                  <a:pt x="35706" y="11677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en casa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Google Shape;703;p62">
            <a:extLst>
              <a:ext uri="{FF2B5EF4-FFF2-40B4-BE49-F238E27FC236}">
                <a16:creationId xmlns:a16="http://schemas.microsoft.com/office/drawing/2014/main" id="{90C92C18-6A9E-4F82-84E2-E245A6C7B5C1}"/>
              </a:ext>
            </a:extLst>
          </p:cNvPr>
          <p:cNvSpPr/>
          <p:nvPr/>
        </p:nvSpPr>
        <p:spPr>
          <a:xfrm>
            <a:off x="7244123" y="237491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en clase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Google Shape;702;p62">
            <a:extLst>
              <a:ext uri="{FF2B5EF4-FFF2-40B4-BE49-F238E27FC236}">
                <a16:creationId xmlns:a16="http://schemas.microsoft.com/office/drawing/2014/main" id="{D8045C37-8C4F-483D-A19B-34B887888530}"/>
              </a:ext>
            </a:extLst>
          </p:cNvPr>
          <p:cNvSpPr/>
          <p:nvPr/>
        </p:nvSpPr>
        <p:spPr>
          <a:xfrm>
            <a:off x="8888828" y="2390806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8534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83691" y="-8554"/>
                  <a:pt x="282535" y="25733"/>
                  <a:pt x="485343" y="0"/>
                </a:cubicBezTo>
                <a:cubicBezTo>
                  <a:pt x="688151" y="-25733"/>
                  <a:pt x="853424" y="46884"/>
                  <a:pt x="1001666" y="0"/>
                </a:cubicBezTo>
                <a:cubicBezTo>
                  <a:pt x="1149908" y="-46884"/>
                  <a:pt x="1299542" y="12342"/>
                  <a:pt x="1548968" y="0"/>
                </a:cubicBezTo>
                <a:cubicBezTo>
                  <a:pt x="1554288" y="115102"/>
                  <a:pt x="1517757" y="217579"/>
                  <a:pt x="1548968" y="373016"/>
                </a:cubicBezTo>
                <a:cubicBezTo>
                  <a:pt x="1580179" y="528453"/>
                  <a:pt x="1517368" y="588402"/>
                  <a:pt x="1548968" y="793650"/>
                </a:cubicBezTo>
                <a:cubicBezTo>
                  <a:pt x="1393957" y="856152"/>
                  <a:pt x="1153296" y="765908"/>
                  <a:pt x="1017156" y="793650"/>
                </a:cubicBezTo>
                <a:cubicBezTo>
                  <a:pt x="881016" y="821392"/>
                  <a:pt x="666894" y="766921"/>
                  <a:pt x="516323" y="793650"/>
                </a:cubicBezTo>
                <a:cubicBezTo>
                  <a:pt x="365752" y="820379"/>
                  <a:pt x="252467" y="790671"/>
                  <a:pt x="0" y="793650"/>
                </a:cubicBezTo>
                <a:cubicBezTo>
                  <a:pt x="-16090" y="659836"/>
                  <a:pt x="7313" y="576032"/>
                  <a:pt x="0" y="420635"/>
                </a:cubicBezTo>
                <a:cubicBezTo>
                  <a:pt x="-7313" y="265238"/>
                  <a:pt x="27296" y="128760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64205" y="113448"/>
                  <a:pt x="1524185" y="254725"/>
                  <a:pt x="1548968" y="396825"/>
                </a:cubicBezTo>
                <a:cubicBezTo>
                  <a:pt x="1573751" y="538925"/>
                  <a:pt x="1520211" y="684157"/>
                  <a:pt x="1548968" y="793650"/>
                </a:cubicBezTo>
                <a:cubicBezTo>
                  <a:pt x="1407346" y="804340"/>
                  <a:pt x="1152403" y="776038"/>
                  <a:pt x="1017156" y="793650"/>
                </a:cubicBezTo>
                <a:cubicBezTo>
                  <a:pt x="881909" y="811262"/>
                  <a:pt x="701097" y="782500"/>
                  <a:pt x="547302" y="793650"/>
                </a:cubicBezTo>
                <a:cubicBezTo>
                  <a:pt x="393507" y="804800"/>
                  <a:pt x="147112" y="748057"/>
                  <a:pt x="0" y="793650"/>
                </a:cubicBezTo>
                <a:cubicBezTo>
                  <a:pt x="-23697" y="624022"/>
                  <a:pt x="37475" y="584309"/>
                  <a:pt x="0" y="380952"/>
                </a:cubicBezTo>
                <a:cubicBezTo>
                  <a:pt x="-37475" y="177595"/>
                  <a:pt x="36761" y="772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de casa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Google Shape;702;p62">
            <a:extLst>
              <a:ext uri="{FF2B5EF4-FFF2-40B4-BE49-F238E27FC236}">
                <a16:creationId xmlns:a16="http://schemas.microsoft.com/office/drawing/2014/main" id="{9FF5E92A-76E1-4D26-A496-17F4771AC281}"/>
              </a:ext>
            </a:extLst>
          </p:cNvPr>
          <p:cNvSpPr/>
          <p:nvPr/>
        </p:nvSpPr>
        <p:spPr>
          <a:xfrm>
            <a:off x="4632655" y="151050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6362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96825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48534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80427" y="147357"/>
                  <a:pt x="1521734" y="242389"/>
                  <a:pt x="1548968" y="396825"/>
                </a:cubicBezTo>
                <a:cubicBezTo>
                  <a:pt x="1576202" y="551262"/>
                  <a:pt x="1514872" y="687806"/>
                  <a:pt x="1548968" y="793650"/>
                </a:cubicBezTo>
                <a:cubicBezTo>
                  <a:pt x="1306249" y="837833"/>
                  <a:pt x="1225548" y="738322"/>
                  <a:pt x="1032645" y="793650"/>
                </a:cubicBezTo>
                <a:cubicBezTo>
                  <a:pt x="839742" y="848978"/>
                  <a:pt x="696996" y="767934"/>
                  <a:pt x="485343" y="793650"/>
                </a:cubicBezTo>
                <a:cubicBezTo>
                  <a:pt x="273690" y="819366"/>
                  <a:pt x="143664" y="741820"/>
                  <a:pt x="0" y="793650"/>
                </a:cubicBezTo>
                <a:cubicBezTo>
                  <a:pt x="-3588" y="679834"/>
                  <a:pt x="42863" y="503887"/>
                  <a:pt x="0" y="388889"/>
                </a:cubicBezTo>
                <a:cubicBezTo>
                  <a:pt x="-42863" y="273891"/>
                  <a:pt x="22479" y="16772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73311" y="168992"/>
                  <a:pt x="1506874" y="260866"/>
                  <a:pt x="1548968" y="388889"/>
                </a:cubicBezTo>
                <a:cubicBezTo>
                  <a:pt x="1591062" y="516912"/>
                  <a:pt x="1530637" y="597580"/>
                  <a:pt x="1548968" y="793650"/>
                </a:cubicBezTo>
                <a:cubicBezTo>
                  <a:pt x="1325376" y="808096"/>
                  <a:pt x="1253417" y="742521"/>
                  <a:pt x="1001666" y="793650"/>
                </a:cubicBezTo>
                <a:cubicBezTo>
                  <a:pt x="749915" y="844779"/>
                  <a:pt x="649438" y="766728"/>
                  <a:pt x="454364" y="793650"/>
                </a:cubicBezTo>
                <a:cubicBezTo>
                  <a:pt x="259290" y="820572"/>
                  <a:pt x="106611" y="763485"/>
                  <a:pt x="0" y="793650"/>
                </a:cubicBezTo>
                <a:cubicBezTo>
                  <a:pt x="-27622" y="665569"/>
                  <a:pt x="36651" y="556940"/>
                  <a:pt x="0" y="388889"/>
                </a:cubicBezTo>
                <a:cubicBezTo>
                  <a:pt x="-36651" y="220838"/>
                  <a:pt x="35706" y="11677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siempre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Google Shape;703;p62">
            <a:extLst>
              <a:ext uri="{FF2B5EF4-FFF2-40B4-BE49-F238E27FC236}">
                <a16:creationId xmlns:a16="http://schemas.microsoft.com/office/drawing/2014/main" id="{F1C46759-7A26-4418-BB7D-B0AAE72A28B6}"/>
              </a:ext>
            </a:extLst>
          </p:cNvPr>
          <p:cNvSpPr/>
          <p:nvPr/>
        </p:nvSpPr>
        <p:spPr>
          <a:xfrm>
            <a:off x="6277360" y="151050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hoy</a:t>
            </a:r>
            <a:endParaRPr sz="28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702;p62">
            <a:extLst>
              <a:ext uri="{FF2B5EF4-FFF2-40B4-BE49-F238E27FC236}">
                <a16:creationId xmlns:a16="http://schemas.microsoft.com/office/drawing/2014/main" id="{E8F94E5F-3213-4E01-B784-C7F995924872}"/>
              </a:ext>
            </a:extLst>
          </p:cNvPr>
          <p:cNvSpPr/>
          <p:nvPr/>
        </p:nvSpPr>
        <p:spPr>
          <a:xfrm>
            <a:off x="7922065" y="1526392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8534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83691" y="-8554"/>
                  <a:pt x="282535" y="25733"/>
                  <a:pt x="485343" y="0"/>
                </a:cubicBezTo>
                <a:cubicBezTo>
                  <a:pt x="688151" y="-25733"/>
                  <a:pt x="853424" y="46884"/>
                  <a:pt x="1001666" y="0"/>
                </a:cubicBezTo>
                <a:cubicBezTo>
                  <a:pt x="1149908" y="-46884"/>
                  <a:pt x="1299542" y="12342"/>
                  <a:pt x="1548968" y="0"/>
                </a:cubicBezTo>
                <a:cubicBezTo>
                  <a:pt x="1554288" y="115102"/>
                  <a:pt x="1517757" y="217579"/>
                  <a:pt x="1548968" y="373016"/>
                </a:cubicBezTo>
                <a:cubicBezTo>
                  <a:pt x="1580179" y="528453"/>
                  <a:pt x="1517368" y="588402"/>
                  <a:pt x="1548968" y="793650"/>
                </a:cubicBezTo>
                <a:cubicBezTo>
                  <a:pt x="1393957" y="856152"/>
                  <a:pt x="1153296" y="765908"/>
                  <a:pt x="1017156" y="793650"/>
                </a:cubicBezTo>
                <a:cubicBezTo>
                  <a:pt x="881016" y="821392"/>
                  <a:pt x="666894" y="766921"/>
                  <a:pt x="516323" y="793650"/>
                </a:cubicBezTo>
                <a:cubicBezTo>
                  <a:pt x="365752" y="820379"/>
                  <a:pt x="252467" y="790671"/>
                  <a:pt x="0" y="793650"/>
                </a:cubicBezTo>
                <a:cubicBezTo>
                  <a:pt x="-16090" y="659836"/>
                  <a:pt x="7313" y="576032"/>
                  <a:pt x="0" y="420635"/>
                </a:cubicBezTo>
                <a:cubicBezTo>
                  <a:pt x="-7313" y="265238"/>
                  <a:pt x="27296" y="128760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64205" y="113448"/>
                  <a:pt x="1524185" y="254725"/>
                  <a:pt x="1548968" y="396825"/>
                </a:cubicBezTo>
                <a:cubicBezTo>
                  <a:pt x="1573751" y="538925"/>
                  <a:pt x="1520211" y="684157"/>
                  <a:pt x="1548968" y="793650"/>
                </a:cubicBezTo>
                <a:cubicBezTo>
                  <a:pt x="1407346" y="804340"/>
                  <a:pt x="1152403" y="776038"/>
                  <a:pt x="1017156" y="793650"/>
                </a:cubicBezTo>
                <a:cubicBezTo>
                  <a:pt x="881909" y="811262"/>
                  <a:pt x="701097" y="782500"/>
                  <a:pt x="547302" y="793650"/>
                </a:cubicBezTo>
                <a:cubicBezTo>
                  <a:pt x="393507" y="804800"/>
                  <a:pt x="147112" y="748057"/>
                  <a:pt x="0" y="793650"/>
                </a:cubicBezTo>
                <a:cubicBezTo>
                  <a:pt x="-23697" y="624022"/>
                  <a:pt x="37475" y="584309"/>
                  <a:pt x="0" y="380952"/>
                </a:cubicBezTo>
                <a:cubicBezTo>
                  <a:pt x="-37475" y="177595"/>
                  <a:pt x="36761" y="772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lunes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Google Shape;702;p62">
            <a:extLst>
              <a:ext uri="{FF2B5EF4-FFF2-40B4-BE49-F238E27FC236}">
                <a16:creationId xmlns:a16="http://schemas.microsoft.com/office/drawing/2014/main" id="{43D5F05C-082D-489A-999F-C7BC51A25AC3}"/>
              </a:ext>
            </a:extLst>
          </p:cNvPr>
          <p:cNvSpPr/>
          <p:nvPr/>
        </p:nvSpPr>
        <p:spPr>
          <a:xfrm>
            <a:off x="9539762" y="1524145"/>
            <a:ext cx="1863931" cy="793650"/>
          </a:xfrm>
          <a:custGeom>
            <a:avLst/>
            <a:gdLst>
              <a:gd name="connsiteX0" fmla="*/ 0 w 1863931"/>
              <a:gd name="connsiteY0" fmla="*/ 0 h 793650"/>
              <a:gd name="connsiteX1" fmla="*/ 503261 w 1863931"/>
              <a:gd name="connsiteY1" fmla="*/ 0 h 793650"/>
              <a:gd name="connsiteX2" fmla="*/ 913326 w 1863931"/>
              <a:gd name="connsiteY2" fmla="*/ 0 h 793650"/>
              <a:gd name="connsiteX3" fmla="*/ 1379309 w 1863931"/>
              <a:gd name="connsiteY3" fmla="*/ 0 h 793650"/>
              <a:gd name="connsiteX4" fmla="*/ 1863931 w 1863931"/>
              <a:gd name="connsiteY4" fmla="*/ 0 h 793650"/>
              <a:gd name="connsiteX5" fmla="*/ 1863931 w 1863931"/>
              <a:gd name="connsiteY5" fmla="*/ 380952 h 793650"/>
              <a:gd name="connsiteX6" fmla="*/ 1863931 w 1863931"/>
              <a:gd name="connsiteY6" fmla="*/ 793650 h 793650"/>
              <a:gd name="connsiteX7" fmla="*/ 1360670 w 1863931"/>
              <a:gd name="connsiteY7" fmla="*/ 793650 h 793650"/>
              <a:gd name="connsiteX8" fmla="*/ 950605 w 1863931"/>
              <a:gd name="connsiteY8" fmla="*/ 793650 h 793650"/>
              <a:gd name="connsiteX9" fmla="*/ 503261 w 1863931"/>
              <a:gd name="connsiteY9" fmla="*/ 793650 h 793650"/>
              <a:gd name="connsiteX10" fmla="*/ 0 w 1863931"/>
              <a:gd name="connsiteY10" fmla="*/ 793650 h 793650"/>
              <a:gd name="connsiteX11" fmla="*/ 0 w 1863931"/>
              <a:gd name="connsiteY11" fmla="*/ 420635 h 793650"/>
              <a:gd name="connsiteX12" fmla="*/ 0 w 1863931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3931" h="793650" fill="none" extrusionOk="0">
                <a:moveTo>
                  <a:pt x="0" y="0"/>
                </a:moveTo>
                <a:cubicBezTo>
                  <a:pt x="194666" y="-47896"/>
                  <a:pt x="377465" y="16998"/>
                  <a:pt x="503261" y="0"/>
                </a:cubicBezTo>
                <a:cubicBezTo>
                  <a:pt x="629057" y="-16998"/>
                  <a:pt x="726925" y="2520"/>
                  <a:pt x="913326" y="0"/>
                </a:cubicBezTo>
                <a:cubicBezTo>
                  <a:pt x="1099728" y="-2520"/>
                  <a:pt x="1210324" y="42133"/>
                  <a:pt x="1379309" y="0"/>
                </a:cubicBezTo>
                <a:cubicBezTo>
                  <a:pt x="1548294" y="-42133"/>
                  <a:pt x="1639616" y="29852"/>
                  <a:pt x="1863931" y="0"/>
                </a:cubicBezTo>
                <a:cubicBezTo>
                  <a:pt x="1884973" y="149403"/>
                  <a:pt x="1861284" y="257988"/>
                  <a:pt x="1863931" y="380952"/>
                </a:cubicBezTo>
                <a:cubicBezTo>
                  <a:pt x="1866578" y="503916"/>
                  <a:pt x="1848603" y="656430"/>
                  <a:pt x="1863931" y="793650"/>
                </a:cubicBezTo>
                <a:cubicBezTo>
                  <a:pt x="1660031" y="811034"/>
                  <a:pt x="1603340" y="734748"/>
                  <a:pt x="1360670" y="793650"/>
                </a:cubicBezTo>
                <a:cubicBezTo>
                  <a:pt x="1118000" y="852552"/>
                  <a:pt x="1042263" y="775107"/>
                  <a:pt x="950605" y="793650"/>
                </a:cubicBezTo>
                <a:cubicBezTo>
                  <a:pt x="858947" y="812193"/>
                  <a:pt x="663390" y="751468"/>
                  <a:pt x="503261" y="793650"/>
                </a:cubicBezTo>
                <a:cubicBezTo>
                  <a:pt x="343132" y="835832"/>
                  <a:pt x="244547" y="745145"/>
                  <a:pt x="0" y="793650"/>
                </a:cubicBezTo>
                <a:cubicBezTo>
                  <a:pt x="-10617" y="642247"/>
                  <a:pt x="38318" y="552437"/>
                  <a:pt x="0" y="420635"/>
                </a:cubicBezTo>
                <a:cubicBezTo>
                  <a:pt x="-38318" y="288833"/>
                  <a:pt x="18553" y="177164"/>
                  <a:pt x="0" y="0"/>
                </a:cubicBezTo>
                <a:close/>
              </a:path>
              <a:path w="1863931" h="793650" stroke="0" extrusionOk="0">
                <a:moveTo>
                  <a:pt x="0" y="0"/>
                </a:moveTo>
                <a:cubicBezTo>
                  <a:pt x="185941" y="-24525"/>
                  <a:pt x="335680" y="17478"/>
                  <a:pt x="484622" y="0"/>
                </a:cubicBezTo>
                <a:cubicBezTo>
                  <a:pt x="633564" y="-17478"/>
                  <a:pt x="747110" y="23575"/>
                  <a:pt x="950605" y="0"/>
                </a:cubicBezTo>
                <a:cubicBezTo>
                  <a:pt x="1154100" y="-23575"/>
                  <a:pt x="1210008" y="22007"/>
                  <a:pt x="1453866" y="0"/>
                </a:cubicBezTo>
                <a:cubicBezTo>
                  <a:pt x="1697724" y="-22007"/>
                  <a:pt x="1722499" y="30857"/>
                  <a:pt x="1863931" y="0"/>
                </a:cubicBezTo>
                <a:cubicBezTo>
                  <a:pt x="1876878" y="96672"/>
                  <a:pt x="1835174" y="287332"/>
                  <a:pt x="1863931" y="396825"/>
                </a:cubicBezTo>
                <a:cubicBezTo>
                  <a:pt x="1892688" y="506319"/>
                  <a:pt x="1826830" y="634534"/>
                  <a:pt x="1863931" y="793650"/>
                </a:cubicBezTo>
                <a:cubicBezTo>
                  <a:pt x="1743770" y="798235"/>
                  <a:pt x="1597927" y="748637"/>
                  <a:pt x="1416588" y="793650"/>
                </a:cubicBezTo>
                <a:cubicBezTo>
                  <a:pt x="1235249" y="838663"/>
                  <a:pt x="1158754" y="764284"/>
                  <a:pt x="1006523" y="793650"/>
                </a:cubicBezTo>
                <a:cubicBezTo>
                  <a:pt x="854293" y="823016"/>
                  <a:pt x="626052" y="778801"/>
                  <a:pt x="503261" y="793650"/>
                </a:cubicBezTo>
                <a:cubicBezTo>
                  <a:pt x="380470" y="808499"/>
                  <a:pt x="111179" y="756766"/>
                  <a:pt x="0" y="793650"/>
                </a:cubicBezTo>
                <a:cubicBezTo>
                  <a:pt x="-42407" y="660760"/>
                  <a:pt x="19301" y="511552"/>
                  <a:pt x="0" y="388889"/>
                </a:cubicBezTo>
                <a:cubicBezTo>
                  <a:pt x="-19301" y="266226"/>
                  <a:pt x="10510" y="143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septiembre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1" name="Google Shape;702;p62">
            <a:extLst>
              <a:ext uri="{FF2B5EF4-FFF2-40B4-BE49-F238E27FC236}">
                <a16:creationId xmlns:a16="http://schemas.microsoft.com/office/drawing/2014/main" id="{CA462472-F696-4F56-9F3A-C2E62AB87105}"/>
              </a:ext>
            </a:extLst>
          </p:cNvPr>
          <p:cNvSpPr/>
          <p:nvPr/>
        </p:nvSpPr>
        <p:spPr>
          <a:xfrm>
            <a:off x="5454258" y="4124220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6362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96825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48534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80427" y="147357"/>
                  <a:pt x="1521734" y="242389"/>
                  <a:pt x="1548968" y="396825"/>
                </a:cubicBezTo>
                <a:cubicBezTo>
                  <a:pt x="1576202" y="551262"/>
                  <a:pt x="1514872" y="687806"/>
                  <a:pt x="1548968" y="793650"/>
                </a:cubicBezTo>
                <a:cubicBezTo>
                  <a:pt x="1306249" y="837833"/>
                  <a:pt x="1225548" y="738322"/>
                  <a:pt x="1032645" y="793650"/>
                </a:cubicBezTo>
                <a:cubicBezTo>
                  <a:pt x="839742" y="848978"/>
                  <a:pt x="696996" y="767934"/>
                  <a:pt x="485343" y="793650"/>
                </a:cubicBezTo>
                <a:cubicBezTo>
                  <a:pt x="273690" y="819366"/>
                  <a:pt x="143664" y="741820"/>
                  <a:pt x="0" y="793650"/>
                </a:cubicBezTo>
                <a:cubicBezTo>
                  <a:pt x="-3588" y="679834"/>
                  <a:pt x="42863" y="503887"/>
                  <a:pt x="0" y="388889"/>
                </a:cubicBezTo>
                <a:cubicBezTo>
                  <a:pt x="-42863" y="273891"/>
                  <a:pt x="22479" y="16772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73311" y="168992"/>
                  <a:pt x="1506874" y="260866"/>
                  <a:pt x="1548968" y="388889"/>
                </a:cubicBezTo>
                <a:cubicBezTo>
                  <a:pt x="1591062" y="516912"/>
                  <a:pt x="1530637" y="597580"/>
                  <a:pt x="1548968" y="793650"/>
                </a:cubicBezTo>
                <a:cubicBezTo>
                  <a:pt x="1325376" y="808096"/>
                  <a:pt x="1253417" y="742521"/>
                  <a:pt x="1001666" y="793650"/>
                </a:cubicBezTo>
                <a:cubicBezTo>
                  <a:pt x="749915" y="844779"/>
                  <a:pt x="649438" y="766728"/>
                  <a:pt x="454364" y="793650"/>
                </a:cubicBezTo>
                <a:cubicBezTo>
                  <a:pt x="259290" y="820572"/>
                  <a:pt x="106611" y="763485"/>
                  <a:pt x="0" y="793650"/>
                </a:cubicBezTo>
                <a:cubicBezTo>
                  <a:pt x="-27622" y="665569"/>
                  <a:pt x="36651" y="556940"/>
                  <a:pt x="0" y="388889"/>
                </a:cubicBezTo>
                <a:cubicBezTo>
                  <a:pt x="-36651" y="220838"/>
                  <a:pt x="35706" y="116771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y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2" name="Google Shape;703;p62">
            <a:extLst>
              <a:ext uri="{FF2B5EF4-FFF2-40B4-BE49-F238E27FC236}">
                <a16:creationId xmlns:a16="http://schemas.microsoft.com/office/drawing/2014/main" id="{59B77BA7-5ECD-4560-A69D-E262CD0E8799}"/>
              </a:ext>
            </a:extLst>
          </p:cNvPr>
          <p:cNvSpPr/>
          <p:nvPr/>
        </p:nvSpPr>
        <p:spPr>
          <a:xfrm>
            <a:off x="7098963" y="4124220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pero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702;p62">
            <a:extLst>
              <a:ext uri="{FF2B5EF4-FFF2-40B4-BE49-F238E27FC236}">
                <a16:creationId xmlns:a16="http://schemas.microsoft.com/office/drawing/2014/main" id="{5C81FAEB-F09B-4A5E-A8C8-DE98ABC809F7}"/>
              </a:ext>
            </a:extLst>
          </p:cNvPr>
          <p:cNvSpPr/>
          <p:nvPr/>
        </p:nvSpPr>
        <p:spPr>
          <a:xfrm>
            <a:off x="8743668" y="4140107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8534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83691" y="-8554"/>
                  <a:pt x="282535" y="25733"/>
                  <a:pt x="485343" y="0"/>
                </a:cubicBezTo>
                <a:cubicBezTo>
                  <a:pt x="688151" y="-25733"/>
                  <a:pt x="853424" y="46884"/>
                  <a:pt x="1001666" y="0"/>
                </a:cubicBezTo>
                <a:cubicBezTo>
                  <a:pt x="1149908" y="-46884"/>
                  <a:pt x="1299542" y="12342"/>
                  <a:pt x="1548968" y="0"/>
                </a:cubicBezTo>
                <a:cubicBezTo>
                  <a:pt x="1554288" y="115102"/>
                  <a:pt x="1517757" y="217579"/>
                  <a:pt x="1548968" y="373016"/>
                </a:cubicBezTo>
                <a:cubicBezTo>
                  <a:pt x="1580179" y="528453"/>
                  <a:pt x="1517368" y="588402"/>
                  <a:pt x="1548968" y="793650"/>
                </a:cubicBezTo>
                <a:cubicBezTo>
                  <a:pt x="1393957" y="856152"/>
                  <a:pt x="1153296" y="765908"/>
                  <a:pt x="1017156" y="793650"/>
                </a:cubicBezTo>
                <a:cubicBezTo>
                  <a:pt x="881016" y="821392"/>
                  <a:pt x="666894" y="766921"/>
                  <a:pt x="516323" y="793650"/>
                </a:cubicBezTo>
                <a:cubicBezTo>
                  <a:pt x="365752" y="820379"/>
                  <a:pt x="252467" y="790671"/>
                  <a:pt x="0" y="793650"/>
                </a:cubicBezTo>
                <a:cubicBezTo>
                  <a:pt x="-16090" y="659836"/>
                  <a:pt x="7313" y="576032"/>
                  <a:pt x="0" y="420635"/>
                </a:cubicBezTo>
                <a:cubicBezTo>
                  <a:pt x="-7313" y="265238"/>
                  <a:pt x="27296" y="128760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64205" y="113448"/>
                  <a:pt x="1524185" y="254725"/>
                  <a:pt x="1548968" y="396825"/>
                </a:cubicBezTo>
                <a:cubicBezTo>
                  <a:pt x="1573751" y="538925"/>
                  <a:pt x="1520211" y="684157"/>
                  <a:pt x="1548968" y="793650"/>
                </a:cubicBezTo>
                <a:cubicBezTo>
                  <a:pt x="1407346" y="804340"/>
                  <a:pt x="1152403" y="776038"/>
                  <a:pt x="1017156" y="793650"/>
                </a:cubicBezTo>
                <a:cubicBezTo>
                  <a:pt x="881909" y="811262"/>
                  <a:pt x="701097" y="782500"/>
                  <a:pt x="547302" y="793650"/>
                </a:cubicBezTo>
                <a:cubicBezTo>
                  <a:pt x="393507" y="804800"/>
                  <a:pt x="147112" y="748057"/>
                  <a:pt x="0" y="793650"/>
                </a:cubicBezTo>
                <a:cubicBezTo>
                  <a:pt x="-23697" y="624022"/>
                  <a:pt x="37475" y="584309"/>
                  <a:pt x="0" y="380952"/>
                </a:cubicBezTo>
                <a:cubicBezTo>
                  <a:pt x="-37475" y="177595"/>
                  <a:pt x="36761" y="772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también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Google Shape;698;p62">
            <a:extLst>
              <a:ext uri="{FF2B5EF4-FFF2-40B4-BE49-F238E27FC236}">
                <a16:creationId xmlns:a16="http://schemas.microsoft.com/office/drawing/2014/main" id="{386AC3BD-D2CD-40F7-96A7-DB4C6762C523}"/>
              </a:ext>
            </a:extLst>
          </p:cNvPr>
          <p:cNvSpPr/>
          <p:nvPr/>
        </p:nvSpPr>
        <p:spPr>
          <a:xfrm>
            <a:off x="9566768" y="5855636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25" name="Google Shape;695;p62">
            <a:extLst>
              <a:ext uri="{FF2B5EF4-FFF2-40B4-BE49-F238E27FC236}">
                <a16:creationId xmlns:a16="http://schemas.microsoft.com/office/drawing/2014/main" id="{95E66F78-AAA5-4A54-A588-C4EEFA9DC37D}"/>
              </a:ext>
            </a:extLst>
          </p:cNvPr>
          <p:cNvSpPr/>
          <p:nvPr/>
        </p:nvSpPr>
        <p:spPr>
          <a:xfrm>
            <a:off x="4593717" y="325092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48135 w 1548969"/>
              <a:gd name="connsiteY6" fmla="*/ 793650 h 793650"/>
              <a:gd name="connsiteX7" fmla="*/ 56279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64352" y="-52932"/>
                  <a:pt x="285959" y="58349"/>
                  <a:pt x="531812" y="0"/>
                </a:cubicBezTo>
                <a:cubicBezTo>
                  <a:pt x="777665" y="-58349"/>
                  <a:pt x="808180" y="45409"/>
                  <a:pt x="1032645" y="0"/>
                </a:cubicBezTo>
                <a:cubicBezTo>
                  <a:pt x="1257110" y="-45409"/>
                  <a:pt x="1382302" y="28216"/>
                  <a:pt x="1548968" y="0"/>
                </a:cubicBezTo>
                <a:cubicBezTo>
                  <a:pt x="1583170" y="96698"/>
                  <a:pt x="1510899" y="254573"/>
                  <a:pt x="1548968" y="380952"/>
                </a:cubicBezTo>
                <a:cubicBezTo>
                  <a:pt x="1587037" y="507331"/>
                  <a:pt x="1511643" y="664334"/>
                  <a:pt x="1548968" y="793650"/>
                </a:cubicBezTo>
                <a:cubicBezTo>
                  <a:pt x="1390723" y="815770"/>
                  <a:pt x="1263437" y="753441"/>
                  <a:pt x="1048135" y="793650"/>
                </a:cubicBezTo>
                <a:cubicBezTo>
                  <a:pt x="832833" y="833859"/>
                  <a:pt x="722308" y="759707"/>
                  <a:pt x="562792" y="793650"/>
                </a:cubicBezTo>
                <a:cubicBezTo>
                  <a:pt x="403276" y="827593"/>
                  <a:pt x="209197" y="774525"/>
                  <a:pt x="0" y="793650"/>
                </a:cubicBezTo>
                <a:cubicBezTo>
                  <a:pt x="-17047" y="638253"/>
                  <a:pt x="6879" y="576961"/>
                  <a:pt x="0" y="420635"/>
                </a:cubicBezTo>
                <a:cubicBezTo>
                  <a:pt x="-6879" y="264309"/>
                  <a:pt x="30576" y="138687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73459" y="86963"/>
                  <a:pt x="1547854" y="252959"/>
                  <a:pt x="1548968" y="373016"/>
                </a:cubicBezTo>
                <a:cubicBezTo>
                  <a:pt x="1550082" y="493073"/>
                  <a:pt x="1538267" y="639976"/>
                  <a:pt x="1548968" y="793650"/>
                </a:cubicBezTo>
                <a:cubicBezTo>
                  <a:pt x="1317439" y="849891"/>
                  <a:pt x="1181153" y="778140"/>
                  <a:pt x="1063625" y="793650"/>
                </a:cubicBezTo>
                <a:cubicBezTo>
                  <a:pt x="946097" y="809160"/>
                  <a:pt x="722307" y="747276"/>
                  <a:pt x="531812" y="793650"/>
                </a:cubicBezTo>
                <a:cubicBezTo>
                  <a:pt x="341317" y="840024"/>
                  <a:pt x="219837" y="742662"/>
                  <a:pt x="0" y="793650"/>
                </a:cubicBezTo>
                <a:cubicBezTo>
                  <a:pt x="-44304" y="599142"/>
                  <a:pt x="12002" y="512605"/>
                  <a:pt x="0" y="388889"/>
                </a:cubicBezTo>
                <a:cubicBezTo>
                  <a:pt x="-12002" y="265173"/>
                  <a:pt x="715" y="18823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697;p62">
            <a:extLst>
              <a:ext uri="{FF2B5EF4-FFF2-40B4-BE49-F238E27FC236}">
                <a16:creationId xmlns:a16="http://schemas.microsoft.com/office/drawing/2014/main" id="{9CF6ADEA-1284-4D9C-A751-4C5493D324B3}"/>
              </a:ext>
            </a:extLst>
          </p:cNvPr>
          <p:cNvSpPr/>
          <p:nvPr/>
        </p:nvSpPr>
        <p:spPr>
          <a:xfrm>
            <a:off x="6314920" y="3250929"/>
            <a:ext cx="1444579" cy="793650"/>
          </a:xfrm>
          <a:custGeom>
            <a:avLst/>
            <a:gdLst>
              <a:gd name="connsiteX0" fmla="*/ 0 w 1444579"/>
              <a:gd name="connsiteY0" fmla="*/ 0 h 793650"/>
              <a:gd name="connsiteX1" fmla="*/ 481526 w 1444579"/>
              <a:gd name="connsiteY1" fmla="*/ 0 h 793650"/>
              <a:gd name="connsiteX2" fmla="*/ 934161 w 1444579"/>
              <a:gd name="connsiteY2" fmla="*/ 0 h 793650"/>
              <a:gd name="connsiteX3" fmla="*/ 1444579 w 1444579"/>
              <a:gd name="connsiteY3" fmla="*/ 0 h 793650"/>
              <a:gd name="connsiteX4" fmla="*/ 1444579 w 1444579"/>
              <a:gd name="connsiteY4" fmla="*/ 388889 h 793650"/>
              <a:gd name="connsiteX5" fmla="*/ 1444579 w 1444579"/>
              <a:gd name="connsiteY5" fmla="*/ 793650 h 793650"/>
              <a:gd name="connsiteX6" fmla="*/ 948607 w 1444579"/>
              <a:gd name="connsiteY6" fmla="*/ 793650 h 793650"/>
              <a:gd name="connsiteX7" fmla="*/ 495972 w 1444579"/>
              <a:gd name="connsiteY7" fmla="*/ 793650 h 793650"/>
              <a:gd name="connsiteX8" fmla="*/ 0 w 1444579"/>
              <a:gd name="connsiteY8" fmla="*/ 793650 h 793650"/>
              <a:gd name="connsiteX9" fmla="*/ 0 w 1444579"/>
              <a:gd name="connsiteY9" fmla="*/ 388889 h 793650"/>
              <a:gd name="connsiteX10" fmla="*/ 0 w 144457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44579" h="793650" fill="none" extrusionOk="0">
                <a:moveTo>
                  <a:pt x="0" y="0"/>
                </a:moveTo>
                <a:cubicBezTo>
                  <a:pt x="162270" y="-1853"/>
                  <a:pt x="323235" y="21814"/>
                  <a:pt x="481526" y="0"/>
                </a:cubicBezTo>
                <a:cubicBezTo>
                  <a:pt x="639817" y="-21814"/>
                  <a:pt x="830759" y="3175"/>
                  <a:pt x="934161" y="0"/>
                </a:cubicBezTo>
                <a:cubicBezTo>
                  <a:pt x="1037564" y="-3175"/>
                  <a:pt x="1210512" y="55055"/>
                  <a:pt x="1444579" y="0"/>
                </a:cubicBezTo>
                <a:cubicBezTo>
                  <a:pt x="1458902" y="110507"/>
                  <a:pt x="1410156" y="298477"/>
                  <a:pt x="1444579" y="388889"/>
                </a:cubicBezTo>
                <a:cubicBezTo>
                  <a:pt x="1479002" y="479301"/>
                  <a:pt x="1444554" y="710951"/>
                  <a:pt x="1444579" y="793650"/>
                </a:cubicBezTo>
                <a:cubicBezTo>
                  <a:pt x="1293726" y="845913"/>
                  <a:pt x="1080298" y="768162"/>
                  <a:pt x="948607" y="793650"/>
                </a:cubicBezTo>
                <a:cubicBezTo>
                  <a:pt x="816916" y="819138"/>
                  <a:pt x="612086" y="775121"/>
                  <a:pt x="495972" y="793650"/>
                </a:cubicBezTo>
                <a:cubicBezTo>
                  <a:pt x="379859" y="812179"/>
                  <a:pt x="116260" y="757357"/>
                  <a:pt x="0" y="793650"/>
                </a:cubicBezTo>
                <a:cubicBezTo>
                  <a:pt x="-8018" y="679368"/>
                  <a:pt x="16413" y="492584"/>
                  <a:pt x="0" y="388889"/>
                </a:cubicBezTo>
                <a:cubicBezTo>
                  <a:pt x="-16413" y="285194"/>
                  <a:pt x="31762" y="106585"/>
                  <a:pt x="0" y="0"/>
                </a:cubicBezTo>
                <a:close/>
              </a:path>
              <a:path w="1444579" h="793650" stroke="0" extrusionOk="0">
                <a:moveTo>
                  <a:pt x="0" y="0"/>
                </a:moveTo>
                <a:cubicBezTo>
                  <a:pt x="190936" y="-12685"/>
                  <a:pt x="349472" y="119"/>
                  <a:pt x="452635" y="0"/>
                </a:cubicBezTo>
                <a:cubicBezTo>
                  <a:pt x="555799" y="-119"/>
                  <a:pt x="732513" y="5004"/>
                  <a:pt x="905270" y="0"/>
                </a:cubicBezTo>
                <a:cubicBezTo>
                  <a:pt x="1078028" y="-5004"/>
                  <a:pt x="1306178" y="63897"/>
                  <a:pt x="1444579" y="0"/>
                </a:cubicBezTo>
                <a:cubicBezTo>
                  <a:pt x="1486309" y="129414"/>
                  <a:pt x="1427369" y="240332"/>
                  <a:pt x="1444579" y="388889"/>
                </a:cubicBezTo>
                <a:cubicBezTo>
                  <a:pt x="1461789" y="537446"/>
                  <a:pt x="1407003" y="642098"/>
                  <a:pt x="1444579" y="793650"/>
                </a:cubicBezTo>
                <a:cubicBezTo>
                  <a:pt x="1257958" y="802121"/>
                  <a:pt x="1187021" y="750493"/>
                  <a:pt x="991944" y="793650"/>
                </a:cubicBezTo>
                <a:cubicBezTo>
                  <a:pt x="796867" y="836807"/>
                  <a:pt x="607062" y="739122"/>
                  <a:pt x="495972" y="793650"/>
                </a:cubicBezTo>
                <a:cubicBezTo>
                  <a:pt x="384882" y="848178"/>
                  <a:pt x="228639" y="776854"/>
                  <a:pt x="0" y="793650"/>
                </a:cubicBezTo>
                <a:cubicBezTo>
                  <a:pt x="-31099" y="689807"/>
                  <a:pt x="46976" y="505015"/>
                  <a:pt x="0" y="388889"/>
                </a:cubicBezTo>
                <a:cubicBezTo>
                  <a:pt x="-46976" y="272763"/>
                  <a:pt x="21214" y="920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estamos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27" name="Google Shape;698;p62">
            <a:extLst>
              <a:ext uri="{FF2B5EF4-FFF2-40B4-BE49-F238E27FC236}">
                <a16:creationId xmlns:a16="http://schemas.microsoft.com/office/drawing/2014/main" id="{324184F2-D3EA-45B4-B6EE-7111D70F589D}"/>
              </a:ext>
            </a:extLst>
          </p:cNvPr>
          <p:cNvSpPr/>
          <p:nvPr/>
        </p:nvSpPr>
        <p:spPr>
          <a:xfrm>
            <a:off x="7855234" y="325092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 </a:t>
            </a:r>
          </a:p>
        </p:txBody>
      </p:sp>
      <p:sp>
        <p:nvSpPr>
          <p:cNvPr id="28" name="Google Shape;698;p62">
            <a:extLst>
              <a:ext uri="{FF2B5EF4-FFF2-40B4-BE49-F238E27FC236}">
                <a16:creationId xmlns:a16="http://schemas.microsoft.com/office/drawing/2014/main" id="{A0BFCF89-1E16-4A73-ABD3-A630AF116107}"/>
              </a:ext>
            </a:extLst>
          </p:cNvPr>
          <p:cNvSpPr/>
          <p:nvPr/>
        </p:nvSpPr>
        <p:spPr>
          <a:xfrm>
            <a:off x="9499938" y="3247156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rgbClr val="92D050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9F51EEF-C966-479B-86B5-435AAEB56684}"/>
              </a:ext>
            </a:extLst>
          </p:cNvPr>
          <p:cNvSpPr txBox="1"/>
          <p:nvPr/>
        </p:nvSpPr>
        <p:spPr>
          <a:xfrm>
            <a:off x="0" y="885600"/>
            <a:ext cx="1001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my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friends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and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in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class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today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5EB9252-1F24-45CA-AF1D-663361542D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9762" y="261348"/>
            <a:ext cx="1216685" cy="115788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928BFDD-6008-DFC6-E232-BBA4FC94AB65}"/>
              </a:ext>
            </a:extLst>
          </p:cNvPr>
          <p:cNvSpPr txBox="1"/>
          <p:nvPr/>
        </p:nvSpPr>
        <p:spPr>
          <a:xfrm>
            <a:off x="123528" y="69010"/>
            <a:ext cx="29113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Respuesta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 ✅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DE7419D-C2F7-456B-A61F-59556273F433}"/>
              </a:ext>
            </a:extLst>
          </p:cNvPr>
          <p:cNvSpPr txBox="1"/>
          <p:nvPr/>
        </p:nvSpPr>
        <p:spPr>
          <a:xfrm>
            <a:off x="104636" y="866000"/>
            <a:ext cx="92684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Son mis amigos y están en clase hoy.</a:t>
            </a:r>
          </a:p>
        </p:txBody>
      </p:sp>
    </p:spTree>
    <p:extLst>
      <p:ext uri="{BB962C8B-B14F-4D97-AF65-F5344CB8AC3E}">
        <p14:creationId xmlns:p14="http://schemas.microsoft.com/office/powerpoint/2010/main" val="4538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8;p2" descr="background rectangle">
            <a:extLst>
              <a:ext uri="{FF2B5EF4-FFF2-40B4-BE49-F238E27FC236}">
                <a16:creationId xmlns:a16="http://schemas.microsoft.com/office/drawing/2014/main" id="{963A7152-F457-4ACF-9F8B-E2F39C17D719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0" name="Google Shape;42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4F55C3-A2F8-4910-ADD9-148ED941E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356302">
            <a:off x="187038" y="2904693"/>
            <a:ext cx="3976907" cy="1325563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</a:pP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¡</a:t>
            </a:r>
            <a:r>
              <a:rPr lang="en-GB" sz="8000" b="1" dirty="0" err="1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adiós</a:t>
            </a:r>
            <a:r>
              <a:rPr lang="en-GB" sz="8000" b="1" dirty="0">
                <a:solidFill>
                  <a:schemeClr val="bg1">
                    <a:lumMod val="95000"/>
                  </a:schemeClr>
                </a:solidFill>
                <a:latin typeface="Segoe Print" panose="02000600000000000000" pitchFamily="2" charset="0"/>
                <a:cs typeface="Arial" panose="020B0604020202020204" pitchFamily="34" charset="0"/>
                <a:sym typeface="Arial"/>
              </a:rPr>
              <a:t>!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Google Shape;421;p21">
            <a:extLst>
              <a:ext uri="{FF2B5EF4-FFF2-40B4-BE49-F238E27FC236}">
                <a16:creationId xmlns:a16="http://schemas.microsoft.com/office/drawing/2014/main" id="{C56FA95A-3C48-4E74-BF3B-4E41A382A86D}"/>
              </a:ext>
            </a:extLst>
          </p:cNvPr>
          <p:cNvSpPr/>
          <p:nvPr/>
        </p:nvSpPr>
        <p:spPr>
          <a:xfrm>
            <a:off x="6215144" y="5128536"/>
            <a:ext cx="595511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b="1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Arial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1185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8;p2" descr="background rectangle">
            <a:extLst>
              <a:ext uri="{FF2B5EF4-FFF2-40B4-BE49-F238E27FC236}">
                <a16:creationId xmlns:a16="http://schemas.microsoft.com/office/drawing/2014/main" id="{15D6C632-F377-48CF-8AA5-422AF4626AFC}"/>
              </a:ext>
            </a:extLst>
          </p:cNvPr>
          <p:cNvSpPr/>
          <p:nvPr/>
        </p:nvSpPr>
        <p:spPr>
          <a:xfrm>
            <a:off x="0" y="0"/>
            <a:ext cx="4350984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4752" y="304800"/>
            <a:ext cx="4953631" cy="42475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5367" y="4180384"/>
            <a:ext cx="4350984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To be [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permanent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&amp;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temporary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]: 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sym typeface="Century Gothic"/>
              </a:rPr>
              <a:t>son / están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endParaRPr lang="es-ES" sz="2800" dirty="0">
              <a:solidFill>
                <a:schemeClr val="bg2"/>
              </a:solidFill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</a:pPr>
            <a:r>
              <a:rPr lang="es-ES" sz="2800" b="1" i="0" u="none" strike="noStrike" cap="none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SSC: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Weak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s-ES" sz="2800" b="1" dirty="0" err="1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vowel</a:t>
            </a:r>
            <a:r>
              <a:rPr lang="es-ES" sz="2800" b="1" dirty="0">
                <a:solidFill>
                  <a:schemeClr val="bg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[i]</a:t>
            </a:r>
            <a:endParaRPr lang="es-ES" sz="2800" b="0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3F0534-389A-424E-948D-9C52302BB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350984" cy="1325563"/>
          </a:xfrm>
        </p:spPr>
        <p:txBody>
          <a:bodyPr>
            <a:normAutofit/>
          </a:bodyPr>
          <a:lstStyle/>
          <a:p>
            <a:pPr algn="ctr" rtl="0" fontAlgn="ctr"/>
            <a:r>
              <a:rPr lang="en-GB" sz="4400" b="1" dirty="0">
                <a:solidFill>
                  <a:schemeClr val="bg1">
                    <a:lumMod val="95000"/>
                  </a:schemeClr>
                </a:solidFill>
                <a:effectLst/>
                <a:latin typeface="Century Gothic" panose="020B0502020202020204" pitchFamily="34" charset="0"/>
              </a:rPr>
              <a:t>Describing me and others</a:t>
            </a:r>
          </a:p>
        </p:txBody>
      </p:sp>
      <p:sp>
        <p:nvSpPr>
          <p:cNvPr id="8" name="Google Shape;100;p2">
            <a:extLst>
              <a:ext uri="{FF2B5EF4-FFF2-40B4-BE49-F238E27FC236}">
                <a16:creationId xmlns:a16="http://schemas.microsoft.com/office/drawing/2014/main" id="{AD017EE6-D313-46C9-9C36-8CE9B548176E}"/>
              </a:ext>
            </a:extLst>
          </p:cNvPr>
          <p:cNvSpPr/>
          <p:nvPr/>
        </p:nvSpPr>
        <p:spPr>
          <a:xfrm>
            <a:off x="6368181" y="4552388"/>
            <a:ext cx="564562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 typeface="Arial"/>
              <a:buNone/>
            </a:pPr>
            <a:r>
              <a:rPr lang="en-GB" sz="9600" i="0" u="none" strike="noStrike" cap="none" dirty="0" err="1">
                <a:solidFill>
                  <a:srgbClr val="00B05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verde</a:t>
            </a:r>
            <a:endParaRPr dirty="0">
              <a:solidFill>
                <a:srgbClr val="00B05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B1462F-A22D-003F-020C-CF1634ED88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3820" y="5418330"/>
            <a:ext cx="1266593" cy="14835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ED068F-B2D2-389E-FC3F-4C26607540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1719" y="5502721"/>
            <a:ext cx="1424102" cy="1355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4A022-6D77-4C4E-89F8-D17BCA4E2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0" y="1049866"/>
            <a:ext cx="1523999" cy="406402"/>
          </a:xfrm>
          <a:solidFill>
            <a:srgbClr val="FF0066"/>
          </a:solidFill>
        </p:spPr>
        <p:txBody>
          <a:bodyPr>
            <a:normAutofit/>
          </a:bodyPr>
          <a:lstStyle/>
          <a:p>
            <a:r>
              <a:rPr lang="en-GB" sz="2000" b="1" i="0" u="none" strike="noStrike" cap="none" dirty="0" err="1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pronunciar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3" name="Google Shape;111;p3" descr="Speech Icon, Voice, Talking, Audio, Speech">
            <a:extLst>
              <a:ext uri="{FF2B5EF4-FFF2-40B4-BE49-F238E27FC236}">
                <a16:creationId xmlns:a16="http://schemas.microsoft.com/office/drawing/2014/main" id="{73B89F34-3C74-4B21-9F34-8F2C9EBD69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3735" y="152022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4C44842-FE30-4658-9CC2-B83DB5095F58}"/>
              </a:ext>
            </a:extLst>
          </p:cNvPr>
          <p:cNvSpPr txBox="1"/>
          <p:nvPr/>
        </p:nvSpPr>
        <p:spPr>
          <a:xfrm>
            <a:off x="304670" y="1489954"/>
            <a:ext cx="11887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know that the vowel ____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merges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with [a], [e] and [o] to make a single syllable. This makes it a ‘weak’ vowel. </a:t>
            </a:r>
          </a:p>
        </p:txBody>
      </p:sp>
      <p:sp>
        <p:nvSpPr>
          <p:cNvPr id="47" name="CuadroTexto 6">
            <a:extLst>
              <a:ext uri="{FF2B5EF4-FFF2-40B4-BE49-F238E27FC236}">
                <a16:creationId xmlns:a16="http://schemas.microsoft.com/office/drawing/2014/main" id="{F86886FC-A24E-4DAE-928A-CFA49F9F9579}"/>
              </a:ext>
            </a:extLst>
          </p:cNvPr>
          <p:cNvSpPr txBox="1"/>
          <p:nvPr/>
        </p:nvSpPr>
        <p:spPr>
          <a:xfrm>
            <a:off x="9433674" y="3049391"/>
            <a:ext cx="1128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a, e, 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FB016C2-C535-4F5C-AB69-48A3A5CD0D6A}"/>
              </a:ext>
            </a:extLst>
          </p:cNvPr>
          <p:cNvSpPr txBox="1"/>
          <p:nvPr/>
        </p:nvSpPr>
        <p:spPr>
          <a:xfrm>
            <a:off x="331988" y="2625164"/>
            <a:ext cx="6258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 same happens with _____.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C149AD1-7B01-4168-BD74-C12D85C42CD3}"/>
              </a:ext>
            </a:extLst>
          </p:cNvPr>
          <p:cNvSpPr txBox="1"/>
          <p:nvPr/>
        </p:nvSpPr>
        <p:spPr>
          <a:xfrm>
            <a:off x="4764949" y="1412660"/>
            <a:ext cx="865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[u]</a:t>
            </a:r>
          </a:p>
        </p:txBody>
      </p:sp>
      <p:sp>
        <p:nvSpPr>
          <p:cNvPr id="51" name="Google Shape;168;p8">
            <a:extLst>
              <a:ext uri="{FF2B5EF4-FFF2-40B4-BE49-F238E27FC236}">
                <a16:creationId xmlns:a16="http://schemas.microsoft.com/office/drawing/2014/main" id="{9F4A3E48-CAF5-457B-8EA2-419F0F1DA146}"/>
              </a:ext>
            </a:extLst>
          </p:cNvPr>
          <p:cNvSpPr txBox="1"/>
          <p:nvPr/>
        </p:nvSpPr>
        <p:spPr>
          <a:xfrm>
            <a:off x="255831" y="223974"/>
            <a:ext cx="6862519" cy="90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Weak vowel [i] 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210;p3">
            <a:extLst>
              <a:ext uri="{FF2B5EF4-FFF2-40B4-BE49-F238E27FC236}">
                <a16:creationId xmlns:a16="http://schemas.microsoft.com/office/drawing/2014/main" id="{DEB86E84-E04A-4706-9367-0B0424088E01}"/>
              </a:ext>
            </a:extLst>
          </p:cNvPr>
          <p:cNvSpPr txBox="1"/>
          <p:nvPr/>
        </p:nvSpPr>
        <p:spPr>
          <a:xfrm>
            <a:off x="5940686" y="4195123"/>
            <a:ext cx="1298686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ac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ei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52">
            <a:hlinkClick r:id="" action="ppaction://noaction">
              <a:snd r:embed="rId5" name="s3_3.wav"/>
            </a:hlinkClick>
            <a:extLst>
              <a:ext uri="{FF2B5EF4-FFF2-40B4-BE49-F238E27FC236}">
                <a16:creationId xmlns:a16="http://schemas.microsoft.com/office/drawing/2014/main" id="{93B87C33-4EE2-47F2-B741-615AE7310D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929" y="4202599"/>
            <a:ext cx="537474" cy="525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>
            <a:hlinkClick r:id="" action="ppaction://noaction">
              <a:snd r:embed="rId7" name="s3_4.wav"/>
            </a:hlinkClick>
            <a:extLst>
              <a:ext uri="{FF2B5EF4-FFF2-40B4-BE49-F238E27FC236}">
                <a16:creationId xmlns:a16="http://schemas.microsoft.com/office/drawing/2014/main" id="{E6D0D90F-64A8-40A6-8A98-5C07C0A5FA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718" y="5018346"/>
            <a:ext cx="537474" cy="525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5" name="Google Shape;210;p3">
            <a:extLst>
              <a:ext uri="{FF2B5EF4-FFF2-40B4-BE49-F238E27FC236}">
                <a16:creationId xmlns:a16="http://schemas.microsoft.com/office/drawing/2014/main" id="{97E97F9B-4493-4365-8FB0-968959A88228}"/>
              </a:ext>
            </a:extLst>
          </p:cNvPr>
          <p:cNvSpPr txBox="1"/>
          <p:nvPr/>
        </p:nvSpPr>
        <p:spPr>
          <a:xfrm>
            <a:off x="5917263" y="5045871"/>
            <a:ext cx="1298686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ai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re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Speech Bubble: Rectangle with Corners Rounded 55">
            <a:extLst>
              <a:ext uri="{FF2B5EF4-FFF2-40B4-BE49-F238E27FC236}">
                <a16:creationId xmlns:a16="http://schemas.microsoft.com/office/drawing/2014/main" id="{C999602F-A3BC-4C23-9702-53639B037F87}"/>
              </a:ext>
            </a:extLst>
          </p:cNvPr>
          <p:cNvSpPr/>
          <p:nvPr/>
        </p:nvSpPr>
        <p:spPr>
          <a:xfrm>
            <a:off x="529281" y="3215843"/>
            <a:ext cx="2642724" cy="1133448"/>
          </a:xfrm>
          <a:prstGeom prst="wedgeRoundRectCallout">
            <a:avLst>
              <a:gd name="adj1" fmla="val 42944"/>
              <a:gd name="adj2" fmla="val 78421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B" sz="28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a, e, o </a:t>
            </a:r>
            <a:r>
              <a:rPr kumimoji="0" lang="es-GB" sz="24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= strong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GB" sz="24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vowels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D7ECAA4-E8EB-46FB-A137-1F1D9639169B}"/>
              </a:ext>
            </a:extLst>
          </p:cNvPr>
          <p:cNvSpPr txBox="1"/>
          <p:nvPr/>
        </p:nvSpPr>
        <p:spPr>
          <a:xfrm>
            <a:off x="4764949" y="2543951"/>
            <a:ext cx="762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[i]</a:t>
            </a:r>
          </a:p>
        </p:txBody>
      </p:sp>
      <p:pic>
        <p:nvPicPr>
          <p:cNvPr id="59" name="Picture 2" descr="Oil, Olive Oil, Bottle, Virgin Olive Oil">
            <a:extLst>
              <a:ext uri="{FF2B5EF4-FFF2-40B4-BE49-F238E27FC236}">
                <a16:creationId xmlns:a16="http://schemas.microsoft.com/office/drawing/2014/main" id="{6679D808-23C3-4D19-AC21-6C83B0044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904" y="3883115"/>
            <a:ext cx="537474" cy="9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Air, Alphabet Word Images, Wind, Wind">
            <a:extLst>
              <a:ext uri="{FF2B5EF4-FFF2-40B4-BE49-F238E27FC236}">
                <a16:creationId xmlns:a16="http://schemas.microsoft.com/office/drawing/2014/main" id="{2C49CC8E-7EFC-4A89-B77E-ADFDABE0B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4937567"/>
            <a:ext cx="968000" cy="93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Mime, Paris, Beret, Moustache, Performer, Motioning">
            <a:extLst>
              <a:ext uri="{FF2B5EF4-FFF2-40B4-BE49-F238E27FC236}">
                <a16:creationId xmlns:a16="http://schemas.microsoft.com/office/drawing/2014/main" id="{D8ABF2D7-0A41-4381-9B4C-F38AB1ABB9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71"/>
          <a:stretch/>
        </p:blipFill>
        <p:spPr bwMode="auto">
          <a:xfrm>
            <a:off x="7170032" y="5992019"/>
            <a:ext cx="1017098" cy="696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>
            <a:hlinkClick r:id="" action="ppaction://noaction">
              <a:snd r:embed="rId11" name="s3_5.wav"/>
            </a:hlinkClick>
            <a:extLst>
              <a:ext uri="{FF2B5EF4-FFF2-40B4-BE49-F238E27FC236}">
                <a16:creationId xmlns:a16="http://schemas.microsoft.com/office/drawing/2014/main" id="{7F953BA1-3858-4718-B88D-628C740F4E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8929" y="5944403"/>
            <a:ext cx="537474" cy="525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3" name="Google Shape;210;p3">
            <a:extLst>
              <a:ext uri="{FF2B5EF4-FFF2-40B4-BE49-F238E27FC236}">
                <a16:creationId xmlns:a16="http://schemas.microsoft.com/office/drawing/2014/main" id="{81DDF4AC-E297-45E1-8736-3FEB23B49AA5}"/>
              </a:ext>
            </a:extLst>
          </p:cNvPr>
          <p:cNvSpPr txBox="1"/>
          <p:nvPr/>
        </p:nvSpPr>
        <p:spPr>
          <a:xfrm>
            <a:off x="5913474" y="5971928"/>
            <a:ext cx="1298686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b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oi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na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Speech Bubble: Rectangle with Corners Rounded 64">
            <a:extLst>
              <a:ext uri="{FF2B5EF4-FFF2-40B4-BE49-F238E27FC236}">
                <a16:creationId xmlns:a16="http://schemas.microsoft.com/office/drawing/2014/main" id="{BE9359CA-3D9B-4BFB-BF4F-B2B72F92F9F8}"/>
              </a:ext>
            </a:extLst>
          </p:cNvPr>
          <p:cNvSpPr/>
          <p:nvPr/>
        </p:nvSpPr>
        <p:spPr>
          <a:xfrm>
            <a:off x="1596615" y="5587662"/>
            <a:ext cx="2470434" cy="932352"/>
          </a:xfrm>
          <a:prstGeom prst="wedgeRoundRectCallout">
            <a:avLst>
              <a:gd name="adj1" fmla="val -51133"/>
              <a:gd name="adj2" fmla="val -89123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i, u</a:t>
            </a:r>
            <a:r>
              <a:rPr kumimoji="0" lang="es-GB" sz="2800" b="1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s-GB" sz="24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=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weak </a:t>
            </a:r>
            <a:r>
              <a:rPr kumimoji="0" lang="es-GB" sz="2400" b="0" i="0" u="none" strike="noStrike" kern="1200" cap="none" spc="0" normalizeH="0" baseline="0" noProof="0" dirty="0">
                <a:ln>
                  <a:noFill/>
                </a:ln>
                <a:solidFill>
                  <a:srgbClr val="20386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vowels</a:t>
            </a:r>
          </a:p>
        </p:txBody>
      </p:sp>
      <p:pic>
        <p:nvPicPr>
          <p:cNvPr id="24" name="Picture 23" descr="La Cadena De, Enlaces, Conexión, Metal">
            <a:extLst>
              <a:ext uri="{FF2B5EF4-FFF2-40B4-BE49-F238E27FC236}">
                <a16:creationId xmlns:a16="http://schemas.microsoft.com/office/drawing/2014/main" id="{C928B97B-B5AE-4802-9B95-FD5D4E903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0209">
            <a:off x="260131" y="4085324"/>
            <a:ext cx="1566165" cy="13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634C68F-3B30-4946-AE3F-39155722A02C}"/>
              </a:ext>
            </a:extLst>
          </p:cNvPr>
          <p:cNvSpPr/>
          <p:nvPr/>
        </p:nvSpPr>
        <p:spPr>
          <a:xfrm>
            <a:off x="3457761" y="3653703"/>
            <a:ext cx="458658" cy="4042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895EBF7-3B6A-42C6-AECC-4494AC7CB825}"/>
              </a:ext>
            </a:extLst>
          </p:cNvPr>
          <p:cNvSpPr/>
          <p:nvPr/>
        </p:nvSpPr>
        <p:spPr>
          <a:xfrm>
            <a:off x="4009845" y="3653703"/>
            <a:ext cx="458658" cy="4042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1EE2EA6-ADBC-440D-B5E6-1A2CFDFA297A}"/>
              </a:ext>
            </a:extLst>
          </p:cNvPr>
          <p:cNvSpPr/>
          <p:nvPr/>
        </p:nvSpPr>
        <p:spPr>
          <a:xfrm>
            <a:off x="4574322" y="3658452"/>
            <a:ext cx="458658" cy="4042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31FA4-1F54-4CDD-9F51-CDE6882D366B}"/>
              </a:ext>
            </a:extLst>
          </p:cNvPr>
          <p:cNvSpPr txBox="1"/>
          <p:nvPr/>
        </p:nvSpPr>
        <p:spPr>
          <a:xfrm>
            <a:off x="393204" y="4578767"/>
            <a:ext cx="58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FFFD65-1AC0-4DD9-89C2-2CACD8BFC4F4}"/>
              </a:ext>
            </a:extLst>
          </p:cNvPr>
          <p:cNvSpPr txBox="1"/>
          <p:nvPr/>
        </p:nvSpPr>
        <p:spPr>
          <a:xfrm>
            <a:off x="1430514" y="4556681"/>
            <a:ext cx="582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</a:t>
            </a:r>
          </a:p>
        </p:txBody>
      </p:sp>
      <p:pic>
        <p:nvPicPr>
          <p:cNvPr id="30" name="Picture 29">
            <a:hlinkClick r:id="" action="ppaction://noaction">
              <a:snd r:embed="rId13" name="s3_6.wav"/>
            </a:hlinkClick>
            <a:extLst>
              <a:ext uri="{FF2B5EF4-FFF2-40B4-BE49-F238E27FC236}">
                <a16:creationId xmlns:a16="http://schemas.microsoft.com/office/drawing/2014/main" id="{B3155ADF-5C6E-4650-8119-1FB79EC07D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306" y="4196370"/>
            <a:ext cx="537474" cy="525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>
            <a:hlinkClick r:id="" action="ppaction://noaction">
              <a:snd r:embed="rId14" name="s3_7.wav"/>
            </a:hlinkClick>
            <a:extLst>
              <a:ext uri="{FF2B5EF4-FFF2-40B4-BE49-F238E27FC236}">
                <a16:creationId xmlns:a16="http://schemas.microsoft.com/office/drawing/2014/main" id="{2751B498-F788-45F6-90AC-6B3468A910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6095" y="5012117"/>
            <a:ext cx="537474" cy="525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>
            <a:hlinkClick r:id="" action="ppaction://noaction">
              <a:snd r:embed="rId15" name="s3_8.wav"/>
            </a:hlinkClick>
            <a:extLst>
              <a:ext uri="{FF2B5EF4-FFF2-40B4-BE49-F238E27FC236}">
                <a16:creationId xmlns:a16="http://schemas.microsoft.com/office/drawing/2014/main" id="{4E083B04-5F1C-4695-835F-051E710445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2306" y="5938174"/>
            <a:ext cx="537474" cy="52566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3" name="Google Shape;210;p3">
            <a:extLst>
              <a:ext uri="{FF2B5EF4-FFF2-40B4-BE49-F238E27FC236}">
                <a16:creationId xmlns:a16="http://schemas.microsoft.com/office/drawing/2014/main" id="{B49FD0D1-78C3-487A-986B-D8744E3059D5}"/>
              </a:ext>
            </a:extLst>
          </p:cNvPr>
          <p:cNvSpPr txBox="1"/>
          <p:nvPr/>
        </p:nvSpPr>
        <p:spPr>
          <a:xfrm>
            <a:off x="9396295" y="4163886"/>
            <a:ext cx="1508309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ie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nc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ia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Google Shape;210;p3">
            <a:extLst>
              <a:ext uri="{FF2B5EF4-FFF2-40B4-BE49-F238E27FC236}">
                <a16:creationId xmlns:a16="http://schemas.microsoft.com/office/drawing/2014/main" id="{4EC26264-E659-4852-826D-4AE979D1DE33}"/>
              </a:ext>
            </a:extLst>
          </p:cNvPr>
          <p:cNvSpPr txBox="1"/>
          <p:nvPr/>
        </p:nvSpPr>
        <p:spPr>
          <a:xfrm>
            <a:off x="9372873" y="5014634"/>
            <a:ext cx="1685306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limp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ia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r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Google Shape;210;p3">
            <a:extLst>
              <a:ext uri="{FF2B5EF4-FFF2-40B4-BE49-F238E27FC236}">
                <a16:creationId xmlns:a16="http://schemas.microsoft.com/office/drawing/2014/main" id="{9AAF2456-839F-40AD-BEE2-FE7C824BB3D2}"/>
              </a:ext>
            </a:extLst>
          </p:cNvPr>
          <p:cNvSpPr txBox="1"/>
          <p:nvPr/>
        </p:nvSpPr>
        <p:spPr>
          <a:xfrm>
            <a:off x="9369084" y="5940691"/>
            <a:ext cx="1298686" cy="500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jun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io</a:t>
            </a:r>
            <a:endParaRPr kumimoji="0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29599B4E-90B2-4E6F-9875-BB454AAAC8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340" y="3876975"/>
            <a:ext cx="736753" cy="77616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BDC8E2E-1191-4CCD-810C-04D277DE70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03" y="4722032"/>
            <a:ext cx="1002674" cy="9541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8E177D-6D50-42B7-B12C-4B5DB338212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8975" y="5989235"/>
            <a:ext cx="470848" cy="474182"/>
          </a:xfrm>
          <a:prstGeom prst="rect">
            <a:avLst/>
          </a:prstGeom>
        </p:spPr>
      </p:pic>
      <p:pic>
        <p:nvPicPr>
          <p:cNvPr id="12" name="Picture 11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C9517B27-63B9-4F94-AC63-5DB4BA048DD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18" y="5767451"/>
            <a:ext cx="587822" cy="500108"/>
          </a:xfrm>
          <a:prstGeom prst="rect">
            <a:avLst/>
          </a:prstGeom>
        </p:spPr>
      </p:pic>
      <p:sp>
        <p:nvSpPr>
          <p:cNvPr id="38" name="TextBox 5">
            <a:extLst>
              <a:ext uri="{FF2B5EF4-FFF2-40B4-BE49-F238E27FC236}">
                <a16:creationId xmlns:a16="http://schemas.microsoft.com/office/drawing/2014/main" id="{6D212840-DDB7-45D2-A80D-99969177F1DE}"/>
              </a:ext>
            </a:extLst>
          </p:cNvPr>
          <p:cNvSpPr txBox="1"/>
          <p:nvPr/>
        </p:nvSpPr>
        <p:spPr>
          <a:xfrm>
            <a:off x="5364155" y="3316305"/>
            <a:ext cx="4476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 unos ejemplos:</a:t>
            </a:r>
          </a:p>
        </p:txBody>
      </p:sp>
    </p:spTree>
    <p:extLst>
      <p:ext uri="{BB962C8B-B14F-4D97-AF65-F5344CB8AC3E}">
        <p14:creationId xmlns:p14="http://schemas.microsoft.com/office/powerpoint/2010/main" val="172008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_escuchaunosejempl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2" grpId="0"/>
      <p:bldP spid="55" grpId="0"/>
      <p:bldP spid="56" grpId="0" animBg="1"/>
      <p:bldP spid="58" grpId="0"/>
      <p:bldP spid="63" grpId="0"/>
      <p:bldP spid="65" grpId="0" animBg="1"/>
      <p:bldP spid="25" grpId="0" animBg="1"/>
      <p:bldP spid="26" grpId="0" animBg="1"/>
      <p:bldP spid="27" grpId="0" animBg="1"/>
      <p:bldP spid="4" grpId="0"/>
      <p:bldP spid="29" grpId="0"/>
      <p:bldP spid="33" grpId="0"/>
      <p:bldP spid="34" grpId="0"/>
      <p:bldP spid="35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36" y="124452"/>
            <a:ext cx="10515600" cy="770175"/>
          </a:xfrm>
        </p:spPr>
        <p:txBody>
          <a:bodyPr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</a:pPr>
            <a:r>
              <a:rPr lang="en-GB" sz="5400" b="1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| están</a:t>
            </a:r>
            <a:endParaRPr lang="en-GB" sz="5400" b="1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" name="Google Shape;170;p8" descr="Jigsaw, Puzzle, Piece, Game, Concept, Solution">
            <a:extLst>
              <a:ext uri="{FF2B5EF4-FFF2-40B4-BE49-F238E27FC236}">
                <a16:creationId xmlns:a16="http://schemas.microsoft.com/office/drawing/2014/main" id="{4469AD41-6D4F-41AC-95A3-74454F9016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69;p8">
            <a:extLst>
              <a:ext uri="{FF2B5EF4-FFF2-40B4-BE49-F238E27FC236}">
                <a16:creationId xmlns:a16="http://schemas.microsoft.com/office/drawing/2014/main" id="{6B95C26D-4307-465F-90A6-412A6D362C89}"/>
              </a:ext>
            </a:extLst>
          </p:cNvPr>
          <p:cNvSpPr txBox="1"/>
          <p:nvPr/>
        </p:nvSpPr>
        <p:spPr>
          <a:xfrm>
            <a:off x="282562" y="924457"/>
            <a:ext cx="9335181" cy="5231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2800"/>
              <a:buFont typeface="Century Gothic"/>
              <a:buNone/>
            </a:pPr>
            <a:r>
              <a:rPr lang="en-GB" sz="2800" b="0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3rd person plural [they are]</a:t>
            </a:r>
            <a:endParaRPr sz="2800" b="0" i="0" u="none" strike="noStrike" cap="none" dirty="0">
              <a:solidFill>
                <a:srgbClr val="1E4E7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71;p8">
            <a:extLst>
              <a:ext uri="{FF2B5EF4-FFF2-40B4-BE49-F238E27FC236}">
                <a16:creationId xmlns:a16="http://schemas.microsoft.com/office/drawing/2014/main" id="{10885CF2-FF6F-4CB5-9246-C9D30B83FFE1}"/>
              </a:ext>
            </a:extLst>
          </p:cNvPr>
          <p:cNvSpPr txBox="1"/>
          <p:nvPr/>
        </p:nvSpPr>
        <p:spPr>
          <a:xfrm>
            <a:off x="379571" y="1619028"/>
            <a:ext cx="1146408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defRPr/>
            </a:pP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Spanish there are two verbs for ‘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to be, being</a:t>
            </a:r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’</a:t>
            </a:r>
          </a:p>
        </p:txBody>
      </p:sp>
      <p:sp>
        <p:nvSpPr>
          <p:cNvPr id="14" name="Google Shape;171;p8">
            <a:extLst>
              <a:ext uri="{FF2B5EF4-FFF2-40B4-BE49-F238E27FC236}">
                <a16:creationId xmlns:a16="http://schemas.microsoft.com/office/drawing/2014/main" id="{3E233030-2C62-4654-911F-70819CB54288}"/>
              </a:ext>
            </a:extLst>
          </p:cNvPr>
          <p:cNvSpPr txBox="1"/>
          <p:nvPr/>
        </p:nvSpPr>
        <p:spPr>
          <a:xfrm>
            <a:off x="2263562" y="2709264"/>
            <a:ext cx="1019471" cy="7078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40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ser</a:t>
            </a:r>
            <a:endParaRPr sz="2800" b="1" dirty="0">
              <a:solidFill>
                <a:srgbClr val="002060"/>
              </a:solidFill>
            </a:endParaRPr>
          </a:p>
        </p:txBody>
      </p:sp>
      <p:sp>
        <p:nvSpPr>
          <p:cNvPr id="15" name="Google Shape;171;p8">
            <a:extLst>
              <a:ext uri="{FF2B5EF4-FFF2-40B4-BE49-F238E27FC236}">
                <a16:creationId xmlns:a16="http://schemas.microsoft.com/office/drawing/2014/main" id="{27B8116E-99A9-4812-83C5-1E4164AF4807}"/>
              </a:ext>
            </a:extLst>
          </p:cNvPr>
          <p:cNvSpPr txBox="1"/>
          <p:nvPr/>
        </p:nvSpPr>
        <p:spPr>
          <a:xfrm>
            <a:off x="7926273" y="2637844"/>
            <a:ext cx="1518088" cy="76940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entury Gothic"/>
              <a:buNone/>
            </a:pPr>
            <a:r>
              <a:rPr lang="en-GB" sz="4400" b="1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estar</a:t>
            </a:r>
            <a:endParaRPr sz="3200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25791F-0E6B-4DB1-978C-F687F7789D3C}"/>
              </a:ext>
            </a:extLst>
          </p:cNvPr>
          <p:cNvSpPr txBox="1"/>
          <p:nvPr/>
        </p:nvSpPr>
        <p:spPr>
          <a:xfrm>
            <a:off x="776785" y="3454464"/>
            <a:ext cx="43201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use </a:t>
            </a: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ser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describe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____________________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F66C2E7-4968-4910-A93C-DE35D0A212CC}"/>
              </a:ext>
            </a:extLst>
          </p:cNvPr>
          <p:cNvSpPr txBox="1"/>
          <p:nvPr/>
        </p:nvSpPr>
        <p:spPr>
          <a:xfrm>
            <a:off x="7045064" y="3449900"/>
            <a:ext cx="47985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use </a:t>
            </a:r>
            <a:r>
              <a:rPr lang="en-GB" sz="2800" b="1" i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estar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describe ______________________ and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__________.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AEF4386-9B22-40B1-A7EE-EF2C86F400DD}"/>
              </a:ext>
            </a:extLst>
          </p:cNvPr>
          <p:cNvSpPr txBox="1"/>
          <p:nvPr/>
        </p:nvSpPr>
        <p:spPr>
          <a:xfrm>
            <a:off x="7146211" y="3861117"/>
            <a:ext cx="41684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temporary states / moods</a:t>
            </a:r>
            <a:endParaRPr lang="en-GB" sz="2400" dirty="0">
              <a:solidFill>
                <a:srgbClr val="92D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8CED9F-A417-4B7C-A896-E532CDB2487E}"/>
              </a:ext>
            </a:extLst>
          </p:cNvPr>
          <p:cNvSpPr txBox="1"/>
          <p:nvPr/>
        </p:nvSpPr>
        <p:spPr>
          <a:xfrm>
            <a:off x="7997826" y="4304612"/>
            <a:ext cx="10638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location</a:t>
            </a:r>
            <a:endParaRPr lang="en-GB" sz="2800" dirty="0">
              <a:solidFill>
                <a:srgbClr val="92D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786C8C7-379F-4BE6-97DC-F8211D36B965}"/>
              </a:ext>
            </a:extLst>
          </p:cNvPr>
          <p:cNvSpPr txBox="1"/>
          <p:nvPr/>
        </p:nvSpPr>
        <p:spPr>
          <a:xfrm>
            <a:off x="852619" y="3830360"/>
            <a:ext cx="4168479" cy="523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permanent traits</a:t>
            </a:r>
            <a:r>
              <a:rPr lang="en-GB" sz="2800" dirty="0">
                <a:solidFill>
                  <a:srgbClr val="92D050"/>
                </a:solidFill>
                <a:latin typeface="Century Gothic" panose="020B0502020202020204" pitchFamily="34" charset="0"/>
              </a:rPr>
              <a:t>.</a:t>
            </a:r>
            <a:endParaRPr lang="en-GB" sz="2800" dirty="0">
              <a:solidFill>
                <a:srgbClr val="92D05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971FD0-9834-4366-AC5E-CC3C7839CC14}"/>
              </a:ext>
            </a:extLst>
          </p:cNvPr>
          <p:cNvSpPr txBox="1"/>
          <p:nvPr/>
        </p:nvSpPr>
        <p:spPr>
          <a:xfrm>
            <a:off x="6536264" y="5157656"/>
            <a:ext cx="56377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fr-CA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say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‘</a:t>
            </a:r>
            <a:r>
              <a:rPr lang="fr-CA" sz="2800" b="1" i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they</a:t>
            </a:r>
            <a:r>
              <a:rPr lang="fr-CA" sz="28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are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’ </a:t>
            </a:r>
            <a:r>
              <a:rPr lang="fr-CA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with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a location or to </a:t>
            </a:r>
            <a:r>
              <a:rPr lang="fr-CA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describe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a </a:t>
            </a:r>
            <a:r>
              <a:rPr lang="fr-CA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temporary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state, </a:t>
            </a:r>
            <a:r>
              <a:rPr lang="fr-CA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say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‘</a:t>
            </a:r>
            <a:r>
              <a:rPr lang="fr-CA" sz="2800" b="1" dirty="0" err="1">
                <a:solidFill>
                  <a:srgbClr val="92D050"/>
                </a:solidFill>
                <a:latin typeface="Century Gothic" panose="020B0502020202020204" pitchFamily="34" charset="0"/>
              </a:rPr>
              <a:t>están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’.</a:t>
            </a:r>
            <a:endParaRPr lang="en-C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832946-072E-4586-A0AD-264965526D22}"/>
              </a:ext>
            </a:extLst>
          </p:cNvPr>
          <p:cNvSpPr txBox="1"/>
          <p:nvPr/>
        </p:nvSpPr>
        <p:spPr>
          <a:xfrm>
            <a:off x="470066" y="5157656"/>
            <a:ext cx="56259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To </a:t>
            </a:r>
            <a:r>
              <a:rPr lang="fr-CA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say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‘</a:t>
            </a:r>
            <a:r>
              <a:rPr lang="fr-CA" sz="2800" b="1" i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they</a:t>
            </a:r>
            <a:r>
              <a:rPr lang="fr-CA" sz="28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are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’ </a:t>
            </a:r>
            <a:r>
              <a:rPr lang="fr-CA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with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a permanent </a:t>
            </a:r>
            <a:r>
              <a:rPr lang="fr-CA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attribute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, </a:t>
            </a:r>
            <a:r>
              <a:rPr lang="fr-CA" sz="280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say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‘</a:t>
            </a:r>
            <a:r>
              <a:rPr lang="fr-CA" sz="28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son</a:t>
            </a:r>
            <a:r>
              <a:rPr lang="fr-CA" sz="28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’.</a:t>
            </a:r>
            <a:endParaRPr lang="en-CA" sz="28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6F4596-4132-43C4-A8D9-A2E72E264897}"/>
              </a:ext>
            </a:extLst>
          </p:cNvPr>
          <p:cNvSpPr txBox="1"/>
          <p:nvPr/>
        </p:nvSpPr>
        <p:spPr>
          <a:xfrm>
            <a:off x="18695250" y="-907841"/>
            <a:ext cx="17487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ser</a:t>
            </a:r>
          </a:p>
        </p:txBody>
      </p:sp>
    </p:spTree>
    <p:extLst>
      <p:ext uri="{BB962C8B-B14F-4D97-AF65-F5344CB8AC3E}">
        <p14:creationId xmlns:p14="http://schemas.microsoft.com/office/powerpoint/2010/main" val="165554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3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70;p8" descr="Jigsaw, Puzzle, Piece, Game, Concept, Solution">
            <a:extLst>
              <a:ext uri="{FF2B5EF4-FFF2-40B4-BE49-F238E27FC236}">
                <a16:creationId xmlns:a16="http://schemas.microsoft.com/office/drawing/2014/main" id="{4469AD41-6D4F-41AC-95A3-74454F9016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83;p8">
            <a:extLst>
              <a:ext uri="{FF2B5EF4-FFF2-40B4-BE49-F238E27FC236}">
                <a16:creationId xmlns:a16="http://schemas.microsoft.com/office/drawing/2014/main" id="{952E99D5-5E61-466B-918A-5B5F9B71CF0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6498" y="2460340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172;p8">
            <a:extLst>
              <a:ext uri="{FF2B5EF4-FFF2-40B4-BE49-F238E27FC236}">
                <a16:creationId xmlns:a16="http://schemas.microsoft.com/office/drawing/2014/main" id="{891D73B0-E900-4849-B773-4125DA883498}"/>
              </a:ext>
            </a:extLst>
          </p:cNvPr>
          <p:cNvSpPr txBox="1"/>
          <p:nvPr/>
        </p:nvSpPr>
        <p:spPr>
          <a:xfrm>
            <a:off x="1129135" y="2460340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clase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Google Shape;183;p8">
            <a:extLst>
              <a:ext uri="{FF2B5EF4-FFF2-40B4-BE49-F238E27FC236}">
                <a16:creationId xmlns:a16="http://schemas.microsoft.com/office/drawing/2014/main" id="{831C92A7-8B66-4054-B7D4-1225E9061A1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2368237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172;p8">
            <a:extLst>
              <a:ext uri="{FF2B5EF4-FFF2-40B4-BE49-F238E27FC236}">
                <a16:creationId xmlns:a16="http://schemas.microsoft.com/office/drawing/2014/main" id="{260088A1-F305-4A7A-B41E-B731A672A40C}"/>
              </a:ext>
            </a:extLst>
          </p:cNvPr>
          <p:cNvSpPr txBox="1"/>
          <p:nvPr/>
        </p:nvSpPr>
        <p:spPr>
          <a:xfrm>
            <a:off x="6684754" y="2460340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Son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tranquilos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Google Shape;172;p8">
            <a:extLst>
              <a:ext uri="{FF2B5EF4-FFF2-40B4-BE49-F238E27FC236}">
                <a16:creationId xmlns:a16="http://schemas.microsoft.com/office/drawing/2014/main" id="{7E546934-FE76-401C-8463-C6ABA67309EB}"/>
              </a:ext>
            </a:extLst>
          </p:cNvPr>
          <p:cNvSpPr txBox="1"/>
          <p:nvPr/>
        </p:nvSpPr>
        <p:spPr>
          <a:xfrm>
            <a:off x="1129134" y="2897847"/>
            <a:ext cx="327373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They are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in class.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Google Shape;172;p8">
            <a:extLst>
              <a:ext uri="{FF2B5EF4-FFF2-40B4-BE49-F238E27FC236}">
                <a16:creationId xmlns:a16="http://schemas.microsoft.com/office/drawing/2014/main" id="{CDE1590B-31FC-48B3-B547-618FC043EBA8}"/>
              </a:ext>
            </a:extLst>
          </p:cNvPr>
          <p:cNvSpPr txBox="1"/>
          <p:nvPr/>
        </p:nvSpPr>
        <p:spPr>
          <a:xfrm>
            <a:off x="6684754" y="2862660"/>
            <a:ext cx="2843783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7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They are </a:t>
            </a:r>
            <a:r>
              <a:rPr kumimoji="0" lang="en-GB" sz="27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calm.</a:t>
            </a:r>
            <a:endParaRPr kumimoji="0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6DE8CB55-5F49-4099-8220-EC570FB4A191}"/>
              </a:ext>
            </a:extLst>
          </p:cNvPr>
          <p:cNvSpPr/>
          <p:nvPr/>
        </p:nvSpPr>
        <p:spPr>
          <a:xfrm>
            <a:off x="9717264" y="3912518"/>
            <a:ext cx="2302456" cy="924527"/>
          </a:xfrm>
          <a:prstGeom prst="wedgeRoundRectCallout">
            <a:avLst>
              <a:gd name="adj1" fmla="val -39533"/>
              <a:gd name="adj2" fmla="val -106994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 They are calm in general.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A2BF5D-FEB2-4397-B68E-FBC3B325D826}"/>
              </a:ext>
            </a:extLst>
          </p:cNvPr>
          <p:cNvSpPr txBox="1"/>
          <p:nvPr/>
        </p:nvSpPr>
        <p:spPr>
          <a:xfrm>
            <a:off x="338874" y="1696359"/>
            <a:ext cx="3114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Compara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</a:p>
        </p:txBody>
      </p:sp>
      <p:pic>
        <p:nvPicPr>
          <p:cNvPr id="34" name="Google Shape;183;p8">
            <a:extLst>
              <a:ext uri="{FF2B5EF4-FFF2-40B4-BE49-F238E27FC236}">
                <a16:creationId xmlns:a16="http://schemas.microsoft.com/office/drawing/2014/main" id="{B8B7C124-5095-451C-B512-CD83FF8A7A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5403" y="4460812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172;p8">
            <a:extLst>
              <a:ext uri="{FF2B5EF4-FFF2-40B4-BE49-F238E27FC236}">
                <a16:creationId xmlns:a16="http://schemas.microsoft.com/office/drawing/2014/main" id="{ADC33F7A-A7B8-41D9-847D-CC6E1E138272}"/>
              </a:ext>
            </a:extLst>
          </p:cNvPr>
          <p:cNvSpPr txBox="1"/>
          <p:nvPr/>
        </p:nvSpPr>
        <p:spPr>
          <a:xfrm>
            <a:off x="1308040" y="4460812"/>
            <a:ext cx="429763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Están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tranquilos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 hoy.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Google Shape;172;p8">
            <a:extLst>
              <a:ext uri="{FF2B5EF4-FFF2-40B4-BE49-F238E27FC236}">
                <a16:creationId xmlns:a16="http://schemas.microsoft.com/office/drawing/2014/main" id="{CC90D5C9-D1D9-49EF-938A-A7452EC5F1BC}"/>
              </a:ext>
            </a:extLst>
          </p:cNvPr>
          <p:cNvSpPr txBox="1"/>
          <p:nvPr/>
        </p:nvSpPr>
        <p:spPr>
          <a:xfrm>
            <a:off x="1560295" y="3378468"/>
            <a:ext cx="163687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location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Google Shape;172;p8">
            <a:extLst>
              <a:ext uri="{FF2B5EF4-FFF2-40B4-BE49-F238E27FC236}">
                <a16:creationId xmlns:a16="http://schemas.microsoft.com/office/drawing/2014/main" id="{CFEA2B2A-A6D8-4E73-A5A8-92EC6CE5F190}"/>
              </a:ext>
            </a:extLst>
          </p:cNvPr>
          <p:cNvSpPr txBox="1"/>
          <p:nvPr/>
        </p:nvSpPr>
        <p:spPr>
          <a:xfrm>
            <a:off x="1314600" y="4910272"/>
            <a:ext cx="4204795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They are 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calm today.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Speech Bubble: Rectangle with Corners Rounded 37">
            <a:extLst>
              <a:ext uri="{FF2B5EF4-FFF2-40B4-BE49-F238E27FC236}">
                <a16:creationId xmlns:a16="http://schemas.microsoft.com/office/drawing/2014/main" id="{96F1FB57-11D2-48E9-B8EF-4EC4D49D501E}"/>
              </a:ext>
            </a:extLst>
          </p:cNvPr>
          <p:cNvSpPr/>
          <p:nvPr/>
        </p:nvSpPr>
        <p:spPr>
          <a:xfrm>
            <a:off x="5413540" y="5716473"/>
            <a:ext cx="3114840" cy="1015622"/>
          </a:xfrm>
          <a:prstGeom prst="wedgeRoundRectCallout">
            <a:avLst>
              <a:gd name="adj1" fmla="val -40400"/>
              <a:gd name="adj2" fmla="val -92015"/>
              <a:gd name="adj3" fmla="val 16667"/>
            </a:avLst>
          </a:prstGeom>
          <a:solidFill>
            <a:srgbClr val="2BC0C7"/>
          </a:solidFill>
          <a:ln>
            <a:solidFill>
              <a:srgbClr val="2BC0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⚠ It’s not their natural state; they’re feeling calm today!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Google Shape;172;p8">
            <a:extLst>
              <a:ext uri="{FF2B5EF4-FFF2-40B4-BE49-F238E27FC236}">
                <a16:creationId xmlns:a16="http://schemas.microsoft.com/office/drawing/2014/main" id="{81836AA0-5477-4A3A-9949-0619C5D19785}"/>
              </a:ext>
            </a:extLst>
          </p:cNvPr>
          <p:cNvSpPr txBox="1"/>
          <p:nvPr/>
        </p:nvSpPr>
        <p:spPr>
          <a:xfrm>
            <a:off x="655403" y="5543156"/>
            <a:ext cx="466297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temporary state / mood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Google Shape;172;p8">
            <a:extLst>
              <a:ext uri="{FF2B5EF4-FFF2-40B4-BE49-F238E27FC236}">
                <a16:creationId xmlns:a16="http://schemas.microsoft.com/office/drawing/2014/main" id="{BDAD7628-FE75-487E-B067-038DCB36A23F}"/>
              </a:ext>
            </a:extLst>
          </p:cNvPr>
          <p:cNvSpPr txBox="1"/>
          <p:nvPr/>
        </p:nvSpPr>
        <p:spPr>
          <a:xfrm>
            <a:off x="6699597" y="3365198"/>
            <a:ext cx="311484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+mn-ea"/>
                <a:cs typeface="+mn-cs"/>
                <a:sym typeface="Century Gothic"/>
              </a:rPr>
              <a:t>permanent trait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circle&#10;&#10;Description automatically generated">
            <a:extLst>
              <a:ext uri="{FF2B5EF4-FFF2-40B4-BE49-F238E27FC236}">
                <a16:creationId xmlns:a16="http://schemas.microsoft.com/office/drawing/2014/main" id="{A58BD20B-A47B-4B9E-806F-8DAB7285A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261" y="4108990"/>
            <a:ext cx="1329600" cy="8543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9CB079-18AC-4391-81FC-B137C6610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39" y="4097848"/>
            <a:ext cx="1329600" cy="854394"/>
          </a:xfrm>
          <a:prstGeom prst="rect">
            <a:avLst/>
          </a:prstGeom>
        </p:spPr>
      </p:pic>
      <p:pic>
        <p:nvPicPr>
          <p:cNvPr id="8" name="Picture 7" descr="A picture containing text, vector graphics, toy&#10;&#10;Description automatically generated">
            <a:extLst>
              <a:ext uri="{FF2B5EF4-FFF2-40B4-BE49-F238E27FC236}">
                <a16:creationId xmlns:a16="http://schemas.microsoft.com/office/drawing/2014/main" id="{636FCE7E-E725-4DE0-9710-AC6A88DF1F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256" y="973896"/>
            <a:ext cx="2564082" cy="1955112"/>
          </a:xfrm>
          <a:prstGeom prst="rect">
            <a:avLst/>
          </a:prstGeom>
        </p:spPr>
      </p:pic>
      <p:pic>
        <p:nvPicPr>
          <p:cNvPr id="32" name="Picture 31" descr="A picture containing circle&#10;&#10;Description automatically generated">
            <a:extLst>
              <a:ext uri="{FF2B5EF4-FFF2-40B4-BE49-F238E27FC236}">
                <a16:creationId xmlns:a16="http://schemas.microsoft.com/office/drawing/2014/main" id="{589F8564-6993-459E-8399-2382C1EB3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836" y="2166875"/>
            <a:ext cx="1329600" cy="85439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71F5AE5-8159-412F-BA74-BAED7E393A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14" y="2155733"/>
            <a:ext cx="1329600" cy="854394"/>
          </a:xfrm>
          <a:prstGeom prst="rect">
            <a:avLst/>
          </a:prstGeom>
        </p:spPr>
      </p:pic>
      <p:sp>
        <p:nvSpPr>
          <p:cNvPr id="42" name="Title 1">
            <a:hlinkClick r:id="" action="ppaction://noaction">
              <a:snd r:embed="rId8" name="4_1.wav"/>
            </a:hlinkClick>
            <a:extLst>
              <a:ext uri="{FF2B5EF4-FFF2-40B4-BE49-F238E27FC236}">
                <a16:creationId xmlns:a16="http://schemas.microsoft.com/office/drawing/2014/main" id="{5813354D-4DAC-B593-DABA-D6D2970F2234}"/>
              </a:ext>
            </a:extLst>
          </p:cNvPr>
          <p:cNvSpPr txBox="1">
            <a:spLocks/>
          </p:cNvSpPr>
          <p:nvPr/>
        </p:nvSpPr>
        <p:spPr>
          <a:xfrm>
            <a:off x="204236" y="543448"/>
            <a:ext cx="10515600" cy="770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8625"/>
              <a:buFont typeface="Century Gothic"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son | están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40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221;p10">
            <a:extLst>
              <a:ext uri="{FF2B5EF4-FFF2-40B4-BE49-F238E27FC236}">
                <a16:creationId xmlns:a16="http://schemas.microsoft.com/office/drawing/2014/main" id="{B70FA04C-33A6-4C2B-B0D8-3504A08821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4611" y="-171450"/>
            <a:ext cx="1166103" cy="11831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3C5452-B492-478D-8C7F-8D0CC48CA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0239" y="790855"/>
            <a:ext cx="1354845" cy="384802"/>
          </a:xfrm>
          <a:solidFill>
            <a:srgbClr val="91EAD2"/>
          </a:solidFill>
        </p:spPr>
        <p:txBody>
          <a:bodyPr>
            <a:normAutofit/>
          </a:bodyPr>
          <a:lstStyle/>
          <a:p>
            <a:pPr algn="ctr"/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escuchar</a:t>
            </a:r>
            <a:endParaRPr lang="en-GB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2" name="Table 51">
            <a:extLst>
              <a:ext uri="{FF2B5EF4-FFF2-40B4-BE49-F238E27FC236}">
                <a16:creationId xmlns:a16="http://schemas.microsoft.com/office/drawing/2014/main" id="{B14066BF-2C9A-49B6-9446-31960DAE53A4}"/>
              </a:ext>
            </a:extLst>
          </p:cNvPr>
          <p:cNvGraphicFramePr>
            <a:graphicFrameLocks noGrp="1"/>
          </p:cNvGraphicFramePr>
          <p:nvPr/>
        </p:nvGraphicFramePr>
        <p:xfrm>
          <a:off x="5207560" y="2143245"/>
          <a:ext cx="4044812" cy="42026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44812">
                  <a:extLst>
                    <a:ext uri="{9D8B030D-6E8A-4147-A177-3AD203B41FA5}">
                      <a16:colId xmlns:a16="http://schemas.microsoft.com/office/drawing/2014/main" val="211586075"/>
                    </a:ext>
                  </a:extLst>
                </a:gridCol>
              </a:tblGrid>
              <a:tr h="72802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extra info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9610505"/>
                  </a:ext>
                </a:extLst>
              </a:tr>
              <a:tr h="579111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6919438"/>
                  </a:ext>
                </a:extLst>
              </a:tr>
              <a:tr h="579111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861680"/>
                  </a:ext>
                </a:extLst>
              </a:tr>
              <a:tr h="579111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80867"/>
                  </a:ext>
                </a:extLst>
              </a:tr>
              <a:tr h="579111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329252"/>
                  </a:ext>
                </a:extLst>
              </a:tr>
              <a:tr h="579111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363576"/>
                  </a:ext>
                </a:extLst>
              </a:tr>
              <a:tr h="579111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912601"/>
                  </a:ext>
                </a:extLst>
              </a:tr>
            </a:tbl>
          </a:graphicData>
        </a:graphic>
      </p:graphicFrame>
      <p:sp>
        <p:nvSpPr>
          <p:cNvPr id="53" name="TextBox 52">
            <a:hlinkClick r:id="" action="ppaction://noaction">
              <a:snd r:embed="rId5" name="6_1.wav"/>
            </a:hlinkClick>
            <a:extLst>
              <a:ext uri="{FF2B5EF4-FFF2-40B4-BE49-F238E27FC236}">
                <a16:creationId xmlns:a16="http://schemas.microsoft.com/office/drawing/2014/main" id="{8A231654-EF6C-43F8-A375-B0F972D5BB99}"/>
              </a:ext>
            </a:extLst>
          </p:cNvPr>
          <p:cNvSpPr txBox="1"/>
          <p:nvPr/>
        </p:nvSpPr>
        <p:spPr>
          <a:xfrm>
            <a:off x="176493" y="126065"/>
            <a:ext cx="7649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Quique: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Cómo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describe?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30D1487-2D69-485D-AF16-DFE5DA9A8EB6}"/>
              </a:ext>
            </a:extLst>
          </p:cNvPr>
          <p:cNvSpPr txBox="1"/>
          <p:nvPr/>
        </p:nvSpPr>
        <p:spPr>
          <a:xfrm>
            <a:off x="2040864" y="1340737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Marca</a:t>
            </a:r>
          </a:p>
        </p:txBody>
      </p:sp>
      <p:graphicFrame>
        <p:nvGraphicFramePr>
          <p:cNvPr id="55" name="Table 7">
            <a:extLst>
              <a:ext uri="{FF2B5EF4-FFF2-40B4-BE49-F238E27FC236}">
                <a16:creationId xmlns:a16="http://schemas.microsoft.com/office/drawing/2014/main" id="{A9402DB1-6E61-4F9B-8AA3-72FEE90DDA06}"/>
              </a:ext>
            </a:extLst>
          </p:cNvPr>
          <p:cNvGraphicFramePr>
            <a:graphicFrameLocks noGrp="1"/>
          </p:cNvGraphicFramePr>
          <p:nvPr/>
        </p:nvGraphicFramePr>
        <p:xfrm>
          <a:off x="289886" y="1900894"/>
          <a:ext cx="4723552" cy="44450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5603">
                  <a:extLst>
                    <a:ext uri="{9D8B030D-6E8A-4147-A177-3AD203B41FA5}">
                      <a16:colId xmlns:a16="http://schemas.microsoft.com/office/drawing/2014/main" val="3349099371"/>
                    </a:ext>
                  </a:extLst>
                </a:gridCol>
                <a:gridCol w="1864467">
                  <a:extLst>
                    <a:ext uri="{9D8B030D-6E8A-4147-A177-3AD203B41FA5}">
                      <a16:colId xmlns:a16="http://schemas.microsoft.com/office/drawing/2014/main" val="732279396"/>
                    </a:ext>
                  </a:extLst>
                </a:gridCol>
                <a:gridCol w="2153482">
                  <a:extLst>
                    <a:ext uri="{9D8B030D-6E8A-4147-A177-3AD203B41FA5}">
                      <a16:colId xmlns:a16="http://schemas.microsoft.com/office/drawing/2014/main" val="1354867271"/>
                    </a:ext>
                  </a:extLst>
                </a:gridCol>
              </a:tblGrid>
              <a:tr h="1026874"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today / 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all the time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4194222"/>
                  </a:ext>
                </a:extLst>
              </a:tr>
              <a:tr h="56969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7493785"/>
                  </a:ext>
                </a:extLst>
              </a:tr>
              <a:tr h="56969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02963"/>
                  </a:ext>
                </a:extLst>
              </a:tr>
              <a:tr h="56969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043931"/>
                  </a:ext>
                </a:extLst>
              </a:tr>
              <a:tr h="56969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485344"/>
                  </a:ext>
                </a:extLst>
              </a:tr>
              <a:tr h="56969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544622"/>
                  </a:ext>
                </a:extLst>
              </a:tr>
              <a:tr h="569695">
                <a:tc>
                  <a:txBody>
                    <a:bodyPr/>
                    <a:lstStyle/>
                    <a:p>
                      <a:pPr algn="ctr"/>
                      <a:r>
                        <a:rPr lang="en-GB" sz="22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975557"/>
                  </a:ext>
                </a:extLst>
              </a:tr>
            </a:tbl>
          </a:graphicData>
        </a:graphic>
      </p:graphicFrame>
      <p:sp>
        <p:nvSpPr>
          <p:cNvPr id="56" name="TextBox 55">
            <a:extLst>
              <a:ext uri="{FF2B5EF4-FFF2-40B4-BE49-F238E27FC236}">
                <a16:creationId xmlns:a16="http://schemas.microsoft.com/office/drawing/2014/main" id="{BAB62C66-B377-4D67-B866-CBE2FBBF36E8}"/>
              </a:ext>
            </a:extLst>
          </p:cNvPr>
          <p:cNvSpPr txBox="1"/>
          <p:nvPr/>
        </p:nvSpPr>
        <p:spPr>
          <a:xfrm>
            <a:off x="131058" y="792421"/>
            <a:ext cx="92127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Escucha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el verbo: ¿today / location or all the time?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FFBD52-AE42-4C52-975E-F47CFD1F62E5}"/>
              </a:ext>
            </a:extLst>
          </p:cNvPr>
          <p:cNvSpPr txBox="1"/>
          <p:nvPr/>
        </p:nvSpPr>
        <p:spPr>
          <a:xfrm>
            <a:off x="5431806" y="2864724"/>
            <a:ext cx="3236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important (to me)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0D97D32-7C6F-4321-A9DC-9A75D63FE99A}"/>
              </a:ext>
            </a:extLst>
          </p:cNvPr>
          <p:cNvSpPr txBox="1"/>
          <p:nvPr/>
        </p:nvSpPr>
        <p:spPr>
          <a:xfrm>
            <a:off x="5398626" y="3523472"/>
            <a:ext cx="1457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 class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8B5057-9493-433B-B582-6CB419DBD61E}"/>
              </a:ext>
            </a:extLst>
          </p:cNvPr>
          <p:cNvSpPr txBox="1"/>
          <p:nvPr/>
        </p:nvSpPr>
        <p:spPr>
          <a:xfrm>
            <a:off x="5330087" y="4082110"/>
            <a:ext cx="3384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fast and also calm</a:t>
            </a:r>
          </a:p>
        </p:txBody>
      </p:sp>
      <p:pic>
        <p:nvPicPr>
          <p:cNvPr id="60" name="Picture 59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A5610FB5-A0B3-43A4-8F8B-3214742431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32346" y="3838543"/>
            <a:ext cx="1734863" cy="281915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424B65D-268B-44EA-AA62-A3F8E94A36B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63" y="1379172"/>
            <a:ext cx="378733" cy="34290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82C5BF8-0388-40A2-B1BC-E219DA7BC5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206" y="2963066"/>
            <a:ext cx="572618" cy="51844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AE53815-0658-4666-84DD-B9AA12A56F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42" y="3500625"/>
            <a:ext cx="572618" cy="518441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623B0DA2-0DCF-4516-B39C-4842F8F37A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79" y="4043079"/>
            <a:ext cx="572618" cy="51844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87BB4253-D828-4764-8521-39776B4C13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942" y="4602875"/>
            <a:ext cx="572618" cy="518441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2A2B7F36-CB1E-44C8-A78B-AEA66AD34E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86" y="5155786"/>
            <a:ext cx="572618" cy="51844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F7EB9B9-BE82-4584-9585-4900A87EEC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079" y="5705224"/>
            <a:ext cx="572618" cy="518441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45DB14A5-6C62-43D8-AAF3-2E03D63840CB}"/>
              </a:ext>
            </a:extLst>
          </p:cNvPr>
          <p:cNvSpPr txBox="1"/>
          <p:nvPr/>
        </p:nvSpPr>
        <p:spPr>
          <a:xfrm>
            <a:off x="5307714" y="4641906"/>
            <a:ext cx="18998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(too) tired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A1DFF0F-E568-4B4D-942D-E4A55C970DC2}"/>
              </a:ext>
            </a:extLst>
          </p:cNvPr>
          <p:cNvSpPr txBox="1"/>
          <p:nvPr/>
        </p:nvSpPr>
        <p:spPr>
          <a:xfrm>
            <a:off x="5330691" y="5165309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nervous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3507C4D-276B-4DB4-A934-28030F11917C}"/>
              </a:ext>
            </a:extLst>
          </p:cNvPr>
          <p:cNvSpPr txBox="1"/>
          <p:nvPr/>
        </p:nvSpPr>
        <p:spPr>
          <a:xfrm>
            <a:off x="5363061" y="5807122"/>
            <a:ext cx="2247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(my) friends</a:t>
            </a:r>
          </a:p>
        </p:txBody>
      </p:sp>
      <p:sp>
        <p:nvSpPr>
          <p:cNvPr id="3" name="Rectangle: Rounded Corners 2">
            <a:hlinkClick r:id="" action="ppaction://noaction">
              <a:snd r:embed="rId8" name="6_3.wav"/>
            </a:hlinkClick>
            <a:extLst>
              <a:ext uri="{FF2B5EF4-FFF2-40B4-BE49-F238E27FC236}">
                <a16:creationId xmlns:a16="http://schemas.microsoft.com/office/drawing/2014/main" id="{1AD83381-C123-8988-1639-69AD2408C0AC}"/>
              </a:ext>
            </a:extLst>
          </p:cNvPr>
          <p:cNvSpPr/>
          <p:nvPr/>
        </p:nvSpPr>
        <p:spPr>
          <a:xfrm>
            <a:off x="363304" y="2944832"/>
            <a:ext cx="572618" cy="51844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</a:p>
        </p:txBody>
      </p:sp>
      <p:sp>
        <p:nvSpPr>
          <p:cNvPr id="24" name="Rectangle: Rounded Corners 23">
            <a:hlinkClick r:id="" action="ppaction://noaction">
              <a:snd r:embed="rId9" name="6_4.wav"/>
            </a:hlinkClick>
            <a:extLst>
              <a:ext uri="{FF2B5EF4-FFF2-40B4-BE49-F238E27FC236}">
                <a16:creationId xmlns:a16="http://schemas.microsoft.com/office/drawing/2014/main" id="{50E7080F-BFA8-2087-5A0D-EA7F68F10F8E}"/>
              </a:ext>
            </a:extLst>
          </p:cNvPr>
          <p:cNvSpPr/>
          <p:nvPr/>
        </p:nvSpPr>
        <p:spPr>
          <a:xfrm>
            <a:off x="363304" y="3517051"/>
            <a:ext cx="572618" cy="51844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5" name="Rectangle: Rounded Corners 24">
            <a:hlinkClick r:id="" action="ppaction://noaction">
              <a:snd r:embed="rId10" name="6_5.wav"/>
            </a:hlinkClick>
            <a:extLst>
              <a:ext uri="{FF2B5EF4-FFF2-40B4-BE49-F238E27FC236}">
                <a16:creationId xmlns:a16="http://schemas.microsoft.com/office/drawing/2014/main" id="{5C1BC733-9981-3311-3E2F-F47034E48210}"/>
              </a:ext>
            </a:extLst>
          </p:cNvPr>
          <p:cNvSpPr/>
          <p:nvPr/>
        </p:nvSpPr>
        <p:spPr>
          <a:xfrm>
            <a:off x="363304" y="4083424"/>
            <a:ext cx="572618" cy="51844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6" name="Rectangle: Rounded Corners 25">
            <a:hlinkClick r:id="" action="ppaction://noaction">
              <a:snd r:embed="rId11" name="6_6.wav"/>
            </a:hlinkClick>
            <a:extLst>
              <a:ext uri="{FF2B5EF4-FFF2-40B4-BE49-F238E27FC236}">
                <a16:creationId xmlns:a16="http://schemas.microsoft.com/office/drawing/2014/main" id="{13EBF7C7-072A-230A-CEF3-C195B72E54F8}"/>
              </a:ext>
            </a:extLst>
          </p:cNvPr>
          <p:cNvSpPr/>
          <p:nvPr/>
        </p:nvSpPr>
        <p:spPr>
          <a:xfrm>
            <a:off x="363304" y="4653386"/>
            <a:ext cx="572618" cy="51844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27" name="Rectangle: Rounded Corners 26">
            <a:hlinkClick r:id="" action="ppaction://noaction">
              <a:snd r:embed="rId12" name="6_7.wav"/>
            </a:hlinkClick>
            <a:extLst>
              <a:ext uri="{FF2B5EF4-FFF2-40B4-BE49-F238E27FC236}">
                <a16:creationId xmlns:a16="http://schemas.microsoft.com/office/drawing/2014/main" id="{2A669EF9-E2C5-E3F0-523A-ACD766C31D54}"/>
              </a:ext>
            </a:extLst>
          </p:cNvPr>
          <p:cNvSpPr/>
          <p:nvPr/>
        </p:nvSpPr>
        <p:spPr>
          <a:xfrm>
            <a:off x="363304" y="5225605"/>
            <a:ext cx="572618" cy="51844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28" name="Rectangle: Rounded Corners 27">
            <a:hlinkClick r:id="" action="ppaction://noaction">
              <a:snd r:embed="rId13" name="6_8.wav"/>
            </a:hlinkClick>
            <a:extLst>
              <a:ext uri="{FF2B5EF4-FFF2-40B4-BE49-F238E27FC236}">
                <a16:creationId xmlns:a16="http://schemas.microsoft.com/office/drawing/2014/main" id="{A007221D-83BA-FDBE-6AFD-CF9CBB60FEF5}"/>
              </a:ext>
            </a:extLst>
          </p:cNvPr>
          <p:cNvSpPr/>
          <p:nvPr/>
        </p:nvSpPr>
        <p:spPr>
          <a:xfrm>
            <a:off x="363304" y="5797128"/>
            <a:ext cx="572618" cy="518441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1820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6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58" grpId="0"/>
      <p:bldP spid="59" grpId="0"/>
      <p:bldP spid="83" grpId="0"/>
      <p:bldP spid="84" grpId="0"/>
      <p:bldP spid="85" grpId="0"/>
      <p:bldP spid="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A6DC-187E-4C4A-92B8-4D8EDD2BB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68" y="162037"/>
            <a:ext cx="11402531" cy="77017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1E4E79"/>
              </a:buClr>
              <a:buSzPts val="8625"/>
            </a:pPr>
            <a:r>
              <a:rPr lang="en-GB" sz="3600" b="1" i="0" u="none" strike="noStrike" cap="none" dirty="0">
                <a:solidFill>
                  <a:srgbClr val="1E4E7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Gender &amp; number agreement on adjectives</a:t>
            </a:r>
          </a:p>
        </p:txBody>
      </p:sp>
      <p:pic>
        <p:nvPicPr>
          <p:cNvPr id="19" name="Google Shape;170;p8" descr="Jigsaw, Puzzle, Piece, Game, Concept, Solution">
            <a:extLst>
              <a:ext uri="{FF2B5EF4-FFF2-40B4-BE49-F238E27FC236}">
                <a16:creationId xmlns:a16="http://schemas.microsoft.com/office/drawing/2014/main" id="{4469AD41-6D4F-41AC-95A3-74454F9016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57369" y="76217"/>
            <a:ext cx="1330395" cy="133224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72;p8">
            <a:extLst>
              <a:ext uri="{FF2B5EF4-FFF2-40B4-BE49-F238E27FC236}">
                <a16:creationId xmlns:a16="http://schemas.microsoft.com/office/drawing/2014/main" id="{2653E59F-9175-40C7-9739-DE54CE159F88}"/>
              </a:ext>
            </a:extLst>
          </p:cNvPr>
          <p:cNvSpPr txBox="1"/>
          <p:nvPr/>
        </p:nvSpPr>
        <p:spPr>
          <a:xfrm>
            <a:off x="342005" y="2650745"/>
            <a:ext cx="3657734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Santi</a:t>
            </a:r>
            <a:r>
              <a:rPr lang="en-GB" sz="25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5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</a:t>
            </a:r>
            <a:r>
              <a:rPr lang="en-GB" sz="2500" b="1" i="0" u="none" strike="noStrike" cap="none" dirty="0" err="1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500" dirty="0">
              <a:solidFill>
                <a:srgbClr val="002060"/>
              </a:solidFill>
            </a:endParaRPr>
          </a:p>
        </p:txBody>
      </p:sp>
      <p:sp>
        <p:nvSpPr>
          <p:cNvPr id="21" name="Google Shape;174;p8">
            <a:extLst>
              <a:ext uri="{FF2B5EF4-FFF2-40B4-BE49-F238E27FC236}">
                <a16:creationId xmlns:a16="http://schemas.microsoft.com/office/drawing/2014/main" id="{42181893-939E-4119-B97E-144D3625E8DA}"/>
              </a:ext>
            </a:extLst>
          </p:cNvPr>
          <p:cNvSpPr txBox="1"/>
          <p:nvPr/>
        </p:nvSpPr>
        <p:spPr>
          <a:xfrm>
            <a:off x="6148090" y="2671167"/>
            <a:ext cx="5043421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Clr>
                <a:srgbClr val="92D050"/>
              </a:buClr>
              <a:buSzPts val="2800"/>
            </a:pPr>
            <a:r>
              <a:rPr lang="en-GB" sz="25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Manchita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está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25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activ</a:t>
            </a:r>
            <a:r>
              <a:rPr lang="en-GB" sz="25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r>
              <a:rPr lang="en-GB" sz="25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500" dirty="0">
              <a:solidFill>
                <a:srgbClr val="002060"/>
              </a:solidFill>
            </a:endParaRPr>
          </a:p>
        </p:txBody>
      </p:sp>
      <p:sp>
        <p:nvSpPr>
          <p:cNvPr id="23" name="Google Shape;171;p8">
            <a:extLst>
              <a:ext uri="{FF2B5EF4-FFF2-40B4-BE49-F238E27FC236}">
                <a16:creationId xmlns:a16="http://schemas.microsoft.com/office/drawing/2014/main" id="{129C2F27-F585-42C5-9697-2FAE414CC7A8}"/>
              </a:ext>
            </a:extLst>
          </p:cNvPr>
          <p:cNvSpPr txBox="1"/>
          <p:nvPr/>
        </p:nvSpPr>
        <p:spPr>
          <a:xfrm>
            <a:off x="201230" y="1423115"/>
            <a:ext cx="10754260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defRPr/>
            </a:pPr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In Spanish, we already know that </a:t>
            </a:r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adjectives</a:t>
            </a:r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 that end in ‘</a:t>
            </a:r>
            <a:r>
              <a:rPr lang="en-GB" sz="25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o</a:t>
            </a:r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’ change to an ‘___’ when the person or animal being described is female.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D8F159A-287A-4C50-A670-FD15C448A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6699" y="2113917"/>
            <a:ext cx="719483" cy="11375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EDE071D-1CC9-40CA-90B8-4C469B725057}"/>
              </a:ext>
            </a:extLst>
          </p:cNvPr>
          <p:cNvSpPr txBox="1"/>
          <p:nvPr/>
        </p:nvSpPr>
        <p:spPr>
          <a:xfrm>
            <a:off x="274382" y="3375087"/>
            <a:ext cx="117648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When an adjective ends in </a:t>
            </a:r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–e</a:t>
            </a:r>
            <a:r>
              <a:rPr lang="en-GB" sz="2500" dirty="0">
                <a:solidFill>
                  <a:srgbClr val="002060"/>
                </a:solidFill>
                <a:latin typeface="Century Gothic" panose="020B0502020202020204" pitchFamily="34" charset="0"/>
              </a:rPr>
              <a:t>, it can describe a female and male person or animal.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0" name="Google Shape;183;p8">
            <a:extLst>
              <a:ext uri="{FF2B5EF4-FFF2-40B4-BE49-F238E27FC236}">
                <a16:creationId xmlns:a16="http://schemas.microsoft.com/office/drawing/2014/main" id="{BE9AF100-ACE2-4B05-9695-73520B219E8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005" y="4627347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172;p8">
            <a:extLst>
              <a:ext uri="{FF2B5EF4-FFF2-40B4-BE49-F238E27FC236}">
                <a16:creationId xmlns:a16="http://schemas.microsoft.com/office/drawing/2014/main" id="{79683B57-31BD-4D54-BAFC-6027A2921431}"/>
              </a:ext>
            </a:extLst>
          </p:cNvPr>
          <p:cNvSpPr txBox="1"/>
          <p:nvPr/>
        </p:nvSpPr>
        <p:spPr>
          <a:xfrm>
            <a:off x="1027596" y="4848966"/>
            <a:ext cx="44582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Santi is intelligent.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42" name="Google Shape;172;p8">
            <a:extLst>
              <a:ext uri="{FF2B5EF4-FFF2-40B4-BE49-F238E27FC236}">
                <a16:creationId xmlns:a16="http://schemas.microsoft.com/office/drawing/2014/main" id="{275D9204-9D36-4020-8162-965929DC7BEB}"/>
              </a:ext>
            </a:extLst>
          </p:cNvPr>
          <p:cNvSpPr txBox="1"/>
          <p:nvPr/>
        </p:nvSpPr>
        <p:spPr>
          <a:xfrm>
            <a:off x="1060654" y="4371953"/>
            <a:ext cx="3657734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Santi</a:t>
            </a: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inteligent</a:t>
            </a:r>
            <a:r>
              <a:rPr lang="en-GB" sz="2400" b="1" dirty="0" err="1">
                <a:solidFill>
                  <a:srgbClr val="00B0F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dirty="0">
              <a:solidFill>
                <a:srgbClr val="002060"/>
              </a:solidFill>
            </a:endParaRPr>
          </a:p>
        </p:txBody>
      </p:sp>
      <p:pic>
        <p:nvPicPr>
          <p:cNvPr id="43" name="Google Shape;183;p8">
            <a:extLst>
              <a:ext uri="{FF2B5EF4-FFF2-40B4-BE49-F238E27FC236}">
                <a16:creationId xmlns:a16="http://schemas.microsoft.com/office/drawing/2014/main" id="{2FA1463F-3170-4510-BFCB-627FC4A4795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47311" y="4627347"/>
            <a:ext cx="634523" cy="67164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172;p8">
            <a:extLst>
              <a:ext uri="{FF2B5EF4-FFF2-40B4-BE49-F238E27FC236}">
                <a16:creationId xmlns:a16="http://schemas.microsoft.com/office/drawing/2014/main" id="{76DD8149-6DE3-4446-B1F1-8A7F878F2549}"/>
              </a:ext>
            </a:extLst>
          </p:cNvPr>
          <p:cNvSpPr txBox="1"/>
          <p:nvPr/>
        </p:nvSpPr>
        <p:spPr>
          <a:xfrm>
            <a:off x="6809102" y="4848966"/>
            <a:ext cx="445820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400" i="0" u="none" strike="noStrike" cap="none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Manchita</a:t>
            </a: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is intelligent.</a:t>
            </a:r>
            <a:endParaRPr sz="1600" dirty="0">
              <a:solidFill>
                <a:srgbClr val="002060"/>
              </a:solidFill>
            </a:endParaRPr>
          </a:p>
        </p:txBody>
      </p:sp>
      <p:sp>
        <p:nvSpPr>
          <p:cNvPr id="45" name="Google Shape;172;p8">
            <a:extLst>
              <a:ext uri="{FF2B5EF4-FFF2-40B4-BE49-F238E27FC236}">
                <a16:creationId xmlns:a16="http://schemas.microsoft.com/office/drawing/2014/main" id="{F5BF68C6-7552-4AD4-AAE5-F175E4653540}"/>
              </a:ext>
            </a:extLst>
          </p:cNvPr>
          <p:cNvSpPr txBox="1"/>
          <p:nvPr/>
        </p:nvSpPr>
        <p:spPr>
          <a:xfrm>
            <a:off x="6842160" y="4371953"/>
            <a:ext cx="4552416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800"/>
              <a:buFont typeface="Century Gothic"/>
              <a:buNone/>
            </a:pP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Manchita</a:t>
            </a:r>
            <a:r>
              <a:rPr lang="en-GB" sz="2400" i="0" u="none" strike="noStrike" cap="none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-GB" sz="2400" dirty="0" err="1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inteligent</a:t>
            </a:r>
            <a:r>
              <a:rPr lang="en-GB" sz="2400" b="1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</a:t>
            </a:r>
            <a:r>
              <a:rPr lang="en-GB" sz="2400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400" dirty="0">
              <a:solidFill>
                <a:srgbClr val="00206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829E985-5D89-43AC-85D1-CE88B5274948}"/>
              </a:ext>
            </a:extLst>
          </p:cNvPr>
          <p:cNvSpPr txBox="1"/>
          <p:nvPr/>
        </p:nvSpPr>
        <p:spPr>
          <a:xfrm>
            <a:off x="166518" y="5776700"/>
            <a:ext cx="1198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When we describe </a:t>
            </a: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more than one </a:t>
            </a:r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person or animal, we add an___.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8AAB11A-4738-4849-981D-F04A17E20B5D}"/>
              </a:ext>
            </a:extLst>
          </p:cNvPr>
          <p:cNvSpPr txBox="1"/>
          <p:nvPr/>
        </p:nvSpPr>
        <p:spPr>
          <a:xfrm>
            <a:off x="1314931" y="1688861"/>
            <a:ext cx="6300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</a:t>
            </a:r>
            <a:endParaRPr lang="en-GB" sz="32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9E4F84-4272-42D4-B042-05B55B5C562E}"/>
              </a:ext>
            </a:extLst>
          </p:cNvPr>
          <p:cNvSpPr txBox="1"/>
          <p:nvPr/>
        </p:nvSpPr>
        <p:spPr>
          <a:xfrm>
            <a:off x="11284386" y="5694119"/>
            <a:ext cx="63002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–s</a:t>
            </a:r>
            <a:endParaRPr lang="en-GB" sz="3200" dirty="0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5682BF95-2BEA-41A4-BA86-6A8B6C217D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1279">
            <a:off x="9846791" y="2161701"/>
            <a:ext cx="838673" cy="1163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37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5" grpId="0"/>
      <p:bldP spid="41" grpId="0"/>
      <p:bldP spid="42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82;p13" descr="Reading, Book, Symbol, Icon, Reader, Man">
            <a:extLst>
              <a:ext uri="{FF2B5EF4-FFF2-40B4-BE49-F238E27FC236}">
                <a16:creationId xmlns:a16="http://schemas.microsoft.com/office/drawing/2014/main" id="{46A1EDCF-D41A-4990-B12A-E9F6F29370DD}"/>
              </a:ext>
            </a:extLst>
          </p:cNvPr>
          <p:cNvPicPr preferRelativeResize="0"/>
          <p:nvPr/>
        </p:nvPicPr>
        <p:blipFill rotWithShape="1">
          <a:blip r:embed="rId3">
            <a:alphaModFix/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1232568" y="158344"/>
            <a:ext cx="782801" cy="78280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365942-B2E8-49F6-959E-078996708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0458" y="966425"/>
            <a:ext cx="657080" cy="40011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leer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DA5A556-8328-4B6C-871B-B2982F90146A}"/>
              </a:ext>
            </a:extLst>
          </p:cNvPr>
          <p:cNvSpPr txBox="1"/>
          <p:nvPr/>
        </p:nvSpPr>
        <p:spPr>
          <a:xfrm>
            <a:off x="62218" y="254948"/>
            <a:ext cx="98088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Lee: ¿</a:t>
            </a:r>
            <a:r>
              <a:rPr lang="en-GB" sz="3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Quién</a:t>
            </a:r>
            <a:r>
              <a:rPr lang="en-GB" sz="3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 Quique describe a sus amigos.</a:t>
            </a:r>
          </a:p>
        </p:txBody>
      </p:sp>
      <p:pic>
        <p:nvPicPr>
          <p:cNvPr id="30" name="Picture 2" descr="Notebook, Diary, Paper, Blank, Ruled, Marker, Bookmark">
            <a:extLst>
              <a:ext uri="{FF2B5EF4-FFF2-40B4-BE49-F238E27FC236}">
                <a16:creationId xmlns:a16="http://schemas.microsoft.com/office/drawing/2014/main" id="{8E5ECFD5-2E89-4C9B-8010-A629FA7F7E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0"/>
          <a:stretch/>
        </p:blipFill>
        <p:spPr bwMode="auto">
          <a:xfrm>
            <a:off x="35532" y="2025006"/>
            <a:ext cx="4486594" cy="508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F887BB0C-5561-4763-AA81-091B7608FB0C}"/>
              </a:ext>
            </a:extLst>
          </p:cNvPr>
          <p:cNvSpPr txBox="1"/>
          <p:nvPr/>
        </p:nvSpPr>
        <p:spPr>
          <a:xfrm>
            <a:off x="518391" y="2777744"/>
            <a:ext cx="363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Sofía y Eva 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están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 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tranquil</a:t>
            </a:r>
            <a:r>
              <a:rPr lang="en-GB" sz="2000" b="1" dirty="0" err="1">
                <a:solidFill>
                  <a:srgbClr val="002060"/>
                </a:solidFill>
                <a:latin typeface="Ink Free" panose="03080402000500000000" pitchFamily="66" charset="0"/>
              </a:rPr>
              <a:t>as</a:t>
            </a:r>
            <a:r>
              <a:rPr lang="en-GB" sz="2000" b="1" dirty="0">
                <a:solidFill>
                  <a:srgbClr val="002060"/>
                </a:solidFill>
                <a:latin typeface="Ink Free" panose="03080402000500000000" pitchFamily="66" charset="0"/>
              </a:rPr>
              <a:t>.</a:t>
            </a:r>
            <a:endParaRPr lang="en-GB" sz="2000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1295B4-6444-436C-8729-222F7EE1F3FB}"/>
              </a:ext>
            </a:extLst>
          </p:cNvPr>
          <p:cNvSpPr txBox="1"/>
          <p:nvPr/>
        </p:nvSpPr>
        <p:spPr>
          <a:xfrm>
            <a:off x="571752" y="3318999"/>
            <a:ext cx="3806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Rubén y Santi  son lent</a:t>
            </a:r>
            <a:r>
              <a:rPr lang="en-GB" sz="2000" b="1" dirty="0">
                <a:solidFill>
                  <a:srgbClr val="002060"/>
                </a:solidFill>
                <a:latin typeface="Ink Free" panose="03080402000500000000" pitchFamily="66" charset="0"/>
              </a:rPr>
              <a:t>os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5CC84CF-9BAC-4B10-83F5-84C68BD8963C}"/>
              </a:ext>
            </a:extLst>
          </p:cNvPr>
          <p:cNvSpPr txBox="1"/>
          <p:nvPr/>
        </p:nvSpPr>
        <p:spPr>
          <a:xfrm>
            <a:off x="56749" y="1078651"/>
            <a:ext cx="119568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¡Ay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ay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ay</a:t>
            </a:r>
            <a:r>
              <a:rPr lang="en-GB" sz="2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!</a:t>
            </a:r>
            <a:r>
              <a:rPr lang="en-GB" sz="2400" dirty="0">
                <a:solidFill>
                  <a:srgbClr val="002060"/>
                </a:solidFill>
                <a:latin typeface="Century Gothic" panose="020B0502020202020204" pitchFamily="34" charset="0"/>
              </a:rPr>
              <a:t> He’s spilled hot chocolate on it so we can’t see who he’s describing. Sofía &amp; Eva or Rubén &amp; Santi? or could it be either (los dos)?</a:t>
            </a:r>
            <a:endParaRPr lang="en-GB" sz="2400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44E853C-9CC5-42E0-8AB1-95ECCBAA9C46}"/>
              </a:ext>
            </a:extLst>
          </p:cNvPr>
          <p:cNvSpPr txBox="1"/>
          <p:nvPr/>
        </p:nvSpPr>
        <p:spPr>
          <a:xfrm>
            <a:off x="617482" y="3826170"/>
            <a:ext cx="3959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Rubén y Santi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están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 trist</a:t>
            </a:r>
            <a:r>
              <a:rPr lang="en-GB" sz="2000" b="1" dirty="0">
                <a:solidFill>
                  <a:srgbClr val="002060"/>
                </a:solidFill>
                <a:latin typeface="Ink Free" panose="03080402000500000000" pitchFamily="66" charset="0"/>
              </a:rPr>
              <a:t>es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.</a:t>
            </a:r>
            <a:endParaRPr lang="en-GB" sz="2400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65096CA-9718-42E0-9AAF-6327CE18E2F2}"/>
              </a:ext>
            </a:extLst>
          </p:cNvPr>
          <p:cNvSpPr txBox="1"/>
          <p:nvPr/>
        </p:nvSpPr>
        <p:spPr>
          <a:xfrm>
            <a:off x="646509" y="4354792"/>
            <a:ext cx="32821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Sofía y Eva 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están</a:t>
            </a:r>
            <a:r>
              <a:rPr lang="en-GB" sz="2000" b="1" dirty="0">
                <a:solidFill>
                  <a:srgbClr val="002060"/>
                </a:solidFill>
                <a:latin typeface="Ink Free" panose="03080402000500000000" pitchFamily="66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cansad</a:t>
            </a:r>
            <a:r>
              <a:rPr lang="en-GB" sz="2000" b="1" dirty="0" err="1">
                <a:solidFill>
                  <a:srgbClr val="002060"/>
                </a:solidFill>
                <a:latin typeface="Ink Free" panose="03080402000500000000" pitchFamily="66" charset="0"/>
              </a:rPr>
              <a:t>as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.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A02B6724-BEE8-40C5-94A8-457DBD68419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610" b="24121"/>
          <a:stretch/>
        </p:blipFill>
        <p:spPr>
          <a:xfrm>
            <a:off x="305366" y="3014649"/>
            <a:ext cx="1574324" cy="79695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306E03C-79B7-41F2-8ED4-23BA3DAC086F}"/>
              </a:ext>
            </a:extLst>
          </p:cNvPr>
          <p:cNvSpPr txBox="1"/>
          <p:nvPr/>
        </p:nvSpPr>
        <p:spPr>
          <a:xfrm>
            <a:off x="497273" y="5145880"/>
            <a:ext cx="3773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Sofía y Eva son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inteligent</a:t>
            </a:r>
            <a:r>
              <a:rPr lang="en-GB" sz="2000" b="1" dirty="0" err="1">
                <a:solidFill>
                  <a:srgbClr val="002060"/>
                </a:solidFill>
                <a:latin typeface="Ink Free" panose="03080402000500000000" pitchFamily="66" charset="0"/>
              </a:rPr>
              <a:t>es</a:t>
            </a:r>
            <a:r>
              <a:rPr lang="en-GB" sz="2000" b="1" dirty="0">
                <a:solidFill>
                  <a:srgbClr val="002060"/>
                </a:solidFill>
                <a:latin typeface="Ink Free" panose="03080402000500000000" pitchFamily="66" charset="0"/>
              </a:rPr>
              <a:t>.</a:t>
            </a:r>
            <a:endParaRPr lang="en-GB" sz="2000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5C970AE-C09B-4229-891C-ADF8DA01CEAC}"/>
              </a:ext>
            </a:extLst>
          </p:cNvPr>
          <p:cNvSpPr txBox="1"/>
          <p:nvPr/>
        </p:nvSpPr>
        <p:spPr>
          <a:xfrm>
            <a:off x="655066" y="5663071"/>
            <a:ext cx="3639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Rubén y Santi son </a:t>
            </a:r>
            <a:r>
              <a:rPr lang="en-GB" sz="2000" dirty="0" err="1">
                <a:solidFill>
                  <a:srgbClr val="002060"/>
                </a:solidFill>
                <a:latin typeface="Ink Free" panose="03080402000500000000" pitchFamily="66" charset="0"/>
              </a:rPr>
              <a:t>amabl</a:t>
            </a:r>
            <a:r>
              <a:rPr lang="en-GB" sz="2000" b="1" dirty="0" err="1">
                <a:solidFill>
                  <a:srgbClr val="002060"/>
                </a:solidFill>
                <a:latin typeface="Ink Free" panose="03080402000500000000" pitchFamily="66" charset="0"/>
              </a:rPr>
              <a:t>es</a:t>
            </a:r>
            <a:r>
              <a:rPr lang="en-GB" sz="2000" dirty="0">
                <a:solidFill>
                  <a:srgbClr val="002060"/>
                </a:solidFill>
                <a:latin typeface="Ink Free" panose="03080402000500000000" pitchFamily="66" charset="0"/>
              </a:rPr>
              <a:t>.</a:t>
            </a:r>
          </a:p>
        </p:txBody>
      </p:sp>
      <p:graphicFrame>
        <p:nvGraphicFramePr>
          <p:cNvPr id="65" name="Table 2">
            <a:extLst>
              <a:ext uri="{FF2B5EF4-FFF2-40B4-BE49-F238E27FC236}">
                <a16:creationId xmlns:a16="http://schemas.microsoft.com/office/drawing/2014/main" id="{1ECF83C0-E002-4540-A971-F440618B623D}"/>
              </a:ext>
            </a:extLst>
          </p:cNvPr>
          <p:cNvGraphicFramePr>
            <a:graphicFrameLocks noGrp="1"/>
          </p:cNvGraphicFramePr>
          <p:nvPr/>
        </p:nvGraphicFramePr>
        <p:xfrm>
          <a:off x="4279074" y="2632911"/>
          <a:ext cx="3667455" cy="4091013"/>
        </p:xfrm>
        <a:graphic>
          <a:graphicData uri="http://schemas.openxmlformats.org/drawingml/2006/table">
            <a:tbl>
              <a:tblPr firstRow="1" bandRow="1"/>
              <a:tblGrid>
                <a:gridCol w="1229768">
                  <a:extLst>
                    <a:ext uri="{9D8B030D-6E8A-4147-A177-3AD203B41FA5}">
                      <a16:colId xmlns:a16="http://schemas.microsoft.com/office/drawing/2014/main" val="1432009305"/>
                    </a:ext>
                  </a:extLst>
                </a:gridCol>
                <a:gridCol w="1293419">
                  <a:extLst>
                    <a:ext uri="{9D8B030D-6E8A-4147-A177-3AD203B41FA5}">
                      <a16:colId xmlns:a16="http://schemas.microsoft.com/office/drawing/2014/main" val="2923634213"/>
                    </a:ext>
                  </a:extLst>
                </a:gridCol>
                <a:gridCol w="1144268">
                  <a:extLst>
                    <a:ext uri="{9D8B030D-6E8A-4147-A177-3AD203B41FA5}">
                      <a16:colId xmlns:a16="http://schemas.microsoft.com/office/drawing/2014/main" val="2446025577"/>
                    </a:ext>
                  </a:extLst>
                </a:gridCol>
              </a:tblGrid>
              <a:tr h="1156323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Sofía &amp; Eva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Rubén y Santi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los dos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1334062"/>
                  </a:ext>
                </a:extLst>
              </a:tr>
              <a:tr h="489115"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983069"/>
                  </a:ext>
                </a:extLst>
              </a:tr>
              <a:tr h="489115"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6509419"/>
                  </a:ext>
                </a:extLst>
              </a:tr>
              <a:tr h="489115"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79678"/>
                  </a:ext>
                </a:extLst>
              </a:tr>
              <a:tr h="489115"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195194"/>
                  </a:ext>
                </a:extLst>
              </a:tr>
              <a:tr h="489115"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3195723"/>
                  </a:ext>
                </a:extLst>
              </a:tr>
              <a:tr h="489115"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40550"/>
                  </a:ext>
                </a:extLst>
              </a:tr>
            </a:tbl>
          </a:graphicData>
        </a:graphic>
      </p:graphicFrame>
      <p:pic>
        <p:nvPicPr>
          <p:cNvPr id="66" name="Picture 2" descr="Check Mark, Checkbox, Check, Tick, Yes">
            <a:extLst>
              <a:ext uri="{FF2B5EF4-FFF2-40B4-BE49-F238E27FC236}">
                <a16:creationId xmlns:a16="http://schemas.microsoft.com/office/drawing/2014/main" id="{AD63A8A6-22EA-4497-8158-9392479A0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868" y="3841718"/>
            <a:ext cx="382388" cy="3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C9BDB993-3A73-46A4-955F-D926DC8F8783}"/>
              </a:ext>
            </a:extLst>
          </p:cNvPr>
          <p:cNvSpPr txBox="1"/>
          <p:nvPr/>
        </p:nvSpPr>
        <p:spPr>
          <a:xfrm>
            <a:off x="10629404" y="3743484"/>
            <a:ext cx="947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calm</a:t>
            </a:r>
          </a:p>
        </p:txBody>
      </p:sp>
      <p:pic>
        <p:nvPicPr>
          <p:cNvPr id="68" name="Picture 2" descr="Check Mark, Checkbox, Check, Tick, Yes">
            <a:extLst>
              <a:ext uri="{FF2B5EF4-FFF2-40B4-BE49-F238E27FC236}">
                <a16:creationId xmlns:a16="http://schemas.microsoft.com/office/drawing/2014/main" id="{1C8E013C-B6EE-4D6E-A656-83BE577A1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468" y="4354792"/>
            <a:ext cx="382388" cy="3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F785534B-B673-4CDE-A614-A74292BA2FD9}"/>
              </a:ext>
            </a:extLst>
          </p:cNvPr>
          <p:cNvSpPr txBox="1"/>
          <p:nvPr/>
        </p:nvSpPr>
        <p:spPr>
          <a:xfrm>
            <a:off x="10596152" y="4305506"/>
            <a:ext cx="837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slow</a:t>
            </a:r>
          </a:p>
        </p:txBody>
      </p:sp>
      <p:pic>
        <p:nvPicPr>
          <p:cNvPr id="70" name="Picture 2" descr="Check Mark, Checkbox, Check, Tick, Yes">
            <a:extLst>
              <a:ext uri="{FF2B5EF4-FFF2-40B4-BE49-F238E27FC236}">
                <a16:creationId xmlns:a16="http://schemas.microsoft.com/office/drawing/2014/main" id="{FD530B2F-53EE-4C7A-9DCE-5F18A3384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630" y="4839075"/>
            <a:ext cx="382388" cy="3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2BAE32D-8BAE-4EA6-A1B0-A817E05CED7F}"/>
              </a:ext>
            </a:extLst>
          </p:cNvPr>
          <p:cNvSpPr txBox="1"/>
          <p:nvPr/>
        </p:nvSpPr>
        <p:spPr>
          <a:xfrm>
            <a:off x="10596152" y="4716006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sad</a:t>
            </a:r>
          </a:p>
        </p:txBody>
      </p:sp>
      <p:pic>
        <p:nvPicPr>
          <p:cNvPr id="72" name="Picture 2" descr="Check Mark, Checkbox, Check, Tick, Yes">
            <a:extLst>
              <a:ext uri="{FF2B5EF4-FFF2-40B4-BE49-F238E27FC236}">
                <a16:creationId xmlns:a16="http://schemas.microsoft.com/office/drawing/2014/main" id="{A79846DF-D393-442D-9742-7FB8DBA1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216" y="5293643"/>
            <a:ext cx="382388" cy="3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AC89EDA8-E89B-4E7E-A58B-2D3F76770054}"/>
              </a:ext>
            </a:extLst>
          </p:cNvPr>
          <p:cNvSpPr txBox="1"/>
          <p:nvPr/>
        </p:nvSpPr>
        <p:spPr>
          <a:xfrm>
            <a:off x="10637197" y="5287819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tired</a:t>
            </a:r>
          </a:p>
        </p:txBody>
      </p:sp>
      <p:pic>
        <p:nvPicPr>
          <p:cNvPr id="74" name="Picture 2" descr="Check Mark, Checkbox, Check, Tick, Yes">
            <a:extLst>
              <a:ext uri="{FF2B5EF4-FFF2-40B4-BE49-F238E27FC236}">
                <a16:creationId xmlns:a16="http://schemas.microsoft.com/office/drawing/2014/main" id="{A25D8CEC-0192-4CEB-9373-562DD7C86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91" y="5792850"/>
            <a:ext cx="382388" cy="3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5F34082C-E89B-40E4-8563-5CC65F0510E0}"/>
              </a:ext>
            </a:extLst>
          </p:cNvPr>
          <p:cNvSpPr txBox="1"/>
          <p:nvPr/>
        </p:nvSpPr>
        <p:spPr>
          <a:xfrm>
            <a:off x="10553964" y="5771119"/>
            <a:ext cx="16321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intelligent</a:t>
            </a:r>
          </a:p>
        </p:txBody>
      </p:sp>
      <p:pic>
        <p:nvPicPr>
          <p:cNvPr id="76" name="Picture 2" descr="Check Mark, Checkbox, Check, Tick, Yes">
            <a:extLst>
              <a:ext uri="{FF2B5EF4-FFF2-40B4-BE49-F238E27FC236}">
                <a16:creationId xmlns:a16="http://schemas.microsoft.com/office/drawing/2014/main" id="{76F64B20-3BB2-4C80-BA66-B75AFEB7D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70" y="6356749"/>
            <a:ext cx="382388" cy="3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1809A306-6A48-48BE-B6E0-EE9224B80DB0}"/>
              </a:ext>
            </a:extLst>
          </p:cNvPr>
          <p:cNvSpPr txBox="1"/>
          <p:nvPr/>
        </p:nvSpPr>
        <p:spPr>
          <a:xfrm>
            <a:off x="10587684" y="6250650"/>
            <a:ext cx="824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kind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4039AD06-8301-46FC-B9A6-B582DC499F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4693" y="2619215"/>
            <a:ext cx="1738707" cy="621846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C48F76E1-39CA-4BD3-A3C7-9D6934EB98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690" y="3708859"/>
            <a:ext cx="1603387" cy="621846"/>
          </a:xfrm>
          <a:prstGeom prst="rect">
            <a:avLst/>
          </a:prstGeom>
        </p:spPr>
      </p:pic>
      <p:pic>
        <p:nvPicPr>
          <p:cNvPr id="80" name="Picture 79" descr="A picture containing text, toy, doll&#10;&#10;Description automatically generated">
            <a:extLst>
              <a:ext uri="{FF2B5EF4-FFF2-40B4-BE49-F238E27FC236}">
                <a16:creationId xmlns:a16="http://schemas.microsoft.com/office/drawing/2014/main" id="{10E80E21-E270-4812-A2B1-0FF40FF9E6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1075" y="16997"/>
            <a:ext cx="843791" cy="1371162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C3FE3E37-F033-4D5F-86A8-7E00446EEF2D}"/>
              </a:ext>
            </a:extLst>
          </p:cNvPr>
          <p:cNvSpPr txBox="1"/>
          <p:nvPr/>
        </p:nvSpPr>
        <p:spPr>
          <a:xfrm>
            <a:off x="5531000" y="2032377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Marca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2D080DFB-41FD-4629-B07C-9FF03C2BF6D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399" y="2070812"/>
            <a:ext cx="378733" cy="342900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54B01088-2B1D-407B-9E26-BC359226BAA0}"/>
              </a:ext>
            </a:extLst>
          </p:cNvPr>
          <p:cNvSpPr txBox="1"/>
          <p:nvPr/>
        </p:nvSpPr>
        <p:spPr>
          <a:xfrm>
            <a:off x="10599183" y="2315148"/>
            <a:ext cx="112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¡extra!</a:t>
            </a:r>
          </a:p>
        </p:txBody>
      </p:sp>
      <p:pic>
        <p:nvPicPr>
          <p:cNvPr id="84" name="Picture 2" descr="Cup, Icons, Medal, Win, Game, The Competition, Award">
            <a:extLst>
              <a:ext uri="{FF2B5EF4-FFF2-40B4-BE49-F238E27FC236}">
                <a16:creationId xmlns:a16="http://schemas.microsoft.com/office/drawing/2014/main" id="{816DC424-B0F8-4B8E-9192-4AE44AD55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7650" y="2324674"/>
            <a:ext cx="437493" cy="43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DC338BA6-6A7C-4DCD-A6C2-49BF39C160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610" b="24121"/>
          <a:stretch/>
        </p:blipFill>
        <p:spPr>
          <a:xfrm>
            <a:off x="695528" y="3076661"/>
            <a:ext cx="1574324" cy="79695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6914B809-5D03-424E-98DF-6868BF069C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551" y="3716146"/>
            <a:ext cx="1603387" cy="621846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98544DB-F93C-4B23-B962-3125E52F57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871" y="4262853"/>
            <a:ext cx="1603387" cy="621846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77A2CC3E-F745-4FF1-BD4E-70B99A82C3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33" y="4270140"/>
            <a:ext cx="1531190" cy="621846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C5B42D7F-7608-4287-ACEB-BE0A17B1DB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031" y="5017736"/>
            <a:ext cx="1603387" cy="621846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C8C7D7A3-A2FD-44B4-A604-319687293F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893" y="5025023"/>
            <a:ext cx="1313414" cy="621846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84161117-103B-460C-B786-68AFB2B27D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7929" y="5589543"/>
            <a:ext cx="1603387" cy="621846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631CB067-B393-4194-9C5B-24314EA781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790" y="5596830"/>
            <a:ext cx="1603387" cy="621846"/>
          </a:xfrm>
          <a:prstGeom prst="rect">
            <a:avLst/>
          </a:prstGeom>
        </p:spPr>
      </p:pic>
      <p:graphicFrame>
        <p:nvGraphicFramePr>
          <p:cNvPr id="93" name="Table 92">
            <a:extLst>
              <a:ext uri="{FF2B5EF4-FFF2-40B4-BE49-F238E27FC236}">
                <a16:creationId xmlns:a16="http://schemas.microsoft.com/office/drawing/2014/main" id="{F7A2AB41-B7B3-40AF-BA8E-C59DDF1D2AB5}"/>
              </a:ext>
            </a:extLst>
          </p:cNvPr>
          <p:cNvGraphicFramePr>
            <a:graphicFrameLocks noGrp="1"/>
          </p:cNvGraphicFramePr>
          <p:nvPr/>
        </p:nvGraphicFramePr>
        <p:xfrm>
          <a:off x="10577910" y="2882704"/>
          <a:ext cx="1538036" cy="3931918"/>
        </p:xfrm>
        <a:graphic>
          <a:graphicData uri="http://schemas.openxmlformats.org/drawingml/2006/table">
            <a:tbl>
              <a:tblPr firstRow="1" bandRow="1"/>
              <a:tblGrid>
                <a:gridCol w="1538036">
                  <a:extLst>
                    <a:ext uri="{9D8B030D-6E8A-4147-A177-3AD203B41FA5}">
                      <a16:colId xmlns:a16="http://schemas.microsoft.com/office/drawing/2014/main" val="230911178"/>
                    </a:ext>
                  </a:extLst>
                </a:gridCol>
              </a:tblGrid>
              <a:tr h="863104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inglés</a:t>
                      </a:r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71206997"/>
                  </a:ext>
                </a:extLst>
              </a:tr>
              <a:tr h="511469"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762062"/>
                  </a:ext>
                </a:extLst>
              </a:tr>
              <a:tr h="511469"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843296"/>
                  </a:ext>
                </a:extLst>
              </a:tr>
              <a:tr h="511469"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711950"/>
                  </a:ext>
                </a:extLst>
              </a:tr>
              <a:tr h="511469"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322055"/>
                  </a:ext>
                </a:extLst>
              </a:tr>
              <a:tr h="511469"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878898"/>
                  </a:ext>
                </a:extLst>
              </a:tr>
              <a:tr h="511469"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696856"/>
                  </a:ext>
                </a:extLst>
              </a:tr>
            </a:tbl>
          </a:graphicData>
        </a:graphic>
      </p:graphicFrame>
      <p:pic>
        <p:nvPicPr>
          <p:cNvPr id="94" name="Picture 2" descr="Check Mark, Checkbox, Check, Tick, Yes">
            <a:extLst>
              <a:ext uri="{FF2B5EF4-FFF2-40B4-BE49-F238E27FC236}">
                <a16:creationId xmlns:a16="http://schemas.microsoft.com/office/drawing/2014/main" id="{F0719AA0-BF2B-49F4-9A5B-35EC32425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648" y="3842572"/>
            <a:ext cx="382388" cy="3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Check Mark, Checkbox, Check, Tick, Yes">
            <a:extLst>
              <a:ext uri="{FF2B5EF4-FFF2-40B4-BE49-F238E27FC236}">
                <a16:creationId xmlns:a16="http://schemas.microsoft.com/office/drawing/2014/main" id="{B9781D8C-A867-47C6-B282-F5BB8F860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53" y="4374938"/>
            <a:ext cx="382388" cy="3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2" descr="Check Mark, Checkbox, Check, Tick, Yes">
            <a:extLst>
              <a:ext uri="{FF2B5EF4-FFF2-40B4-BE49-F238E27FC236}">
                <a16:creationId xmlns:a16="http://schemas.microsoft.com/office/drawing/2014/main" id="{8336C57E-D468-48D4-90D8-9433E3B52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209" y="4828209"/>
            <a:ext cx="382388" cy="3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Check Mark, Checkbox, Check, Tick, Yes">
            <a:extLst>
              <a:ext uri="{FF2B5EF4-FFF2-40B4-BE49-F238E27FC236}">
                <a16:creationId xmlns:a16="http://schemas.microsoft.com/office/drawing/2014/main" id="{AA5A25A6-F2BA-4077-8CED-462FAFFB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3628" y="5343462"/>
            <a:ext cx="382388" cy="3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Check Mark, Checkbox, Check, Tick, Yes">
            <a:extLst>
              <a:ext uri="{FF2B5EF4-FFF2-40B4-BE49-F238E27FC236}">
                <a16:creationId xmlns:a16="http://schemas.microsoft.com/office/drawing/2014/main" id="{CDF991E4-AD8A-403A-8402-2126AAE51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9753" y="5826762"/>
            <a:ext cx="382388" cy="3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Check Mark, Checkbox, Check, Tick, Yes">
            <a:extLst>
              <a:ext uri="{FF2B5EF4-FFF2-40B4-BE49-F238E27FC236}">
                <a16:creationId xmlns:a16="http://schemas.microsoft.com/office/drawing/2014/main" id="{E942EFB4-B514-49C4-A867-C932FBCDF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466" y="6306293"/>
            <a:ext cx="382388" cy="35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0" name="Table 99">
            <a:extLst>
              <a:ext uri="{FF2B5EF4-FFF2-40B4-BE49-F238E27FC236}">
                <a16:creationId xmlns:a16="http://schemas.microsoft.com/office/drawing/2014/main" id="{3DDC94F0-A850-4A40-B7E8-4327508BD976}"/>
              </a:ext>
            </a:extLst>
          </p:cNvPr>
          <p:cNvGraphicFramePr>
            <a:graphicFrameLocks noGrp="1"/>
          </p:cNvGraphicFramePr>
          <p:nvPr/>
        </p:nvGraphicFramePr>
        <p:xfrm>
          <a:off x="8059612" y="2659663"/>
          <a:ext cx="2288536" cy="4091013"/>
        </p:xfrm>
        <a:graphic>
          <a:graphicData uri="http://schemas.openxmlformats.org/drawingml/2006/table">
            <a:tbl>
              <a:tblPr firstRow="1" bandRow="1"/>
              <a:tblGrid>
                <a:gridCol w="1144268">
                  <a:extLst>
                    <a:ext uri="{9D8B030D-6E8A-4147-A177-3AD203B41FA5}">
                      <a16:colId xmlns:a16="http://schemas.microsoft.com/office/drawing/2014/main" val="2394844127"/>
                    </a:ext>
                  </a:extLst>
                </a:gridCol>
                <a:gridCol w="1144268">
                  <a:extLst>
                    <a:ext uri="{9D8B030D-6E8A-4147-A177-3AD203B41FA5}">
                      <a16:colId xmlns:a16="http://schemas.microsoft.com/office/drawing/2014/main" val="3527640893"/>
                    </a:ext>
                  </a:extLst>
                </a:gridCol>
              </a:tblGrid>
              <a:tr h="1156323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always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69977395"/>
                  </a:ext>
                </a:extLst>
              </a:tr>
              <a:tr h="489115"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680103"/>
                  </a:ext>
                </a:extLst>
              </a:tr>
              <a:tr h="489115"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176107"/>
                  </a:ext>
                </a:extLst>
              </a:tr>
              <a:tr h="489115"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63294"/>
                  </a:ext>
                </a:extLst>
              </a:tr>
              <a:tr h="489115"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685926"/>
                  </a:ext>
                </a:extLst>
              </a:tr>
              <a:tr h="489115">
                <a:tc>
                  <a:txBody>
                    <a:bodyPr/>
                    <a:lstStyle/>
                    <a:p>
                      <a:endParaRPr lang="en-GB" sz="260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927856"/>
                  </a:ext>
                </a:extLst>
              </a:tr>
              <a:tr h="489115"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6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760055"/>
                  </a:ext>
                </a:extLst>
              </a:tr>
            </a:tbl>
          </a:graphicData>
        </a:graphic>
      </p:graphicFrame>
      <p:sp>
        <p:nvSpPr>
          <p:cNvPr id="101" name="TextBox 100">
            <a:extLst>
              <a:ext uri="{FF2B5EF4-FFF2-40B4-BE49-F238E27FC236}">
                <a16:creationId xmlns:a16="http://schemas.microsoft.com/office/drawing/2014/main" id="{F00FAD77-D642-40E3-A3D8-EDA889C73F6E}"/>
              </a:ext>
            </a:extLst>
          </p:cNvPr>
          <p:cNvSpPr txBox="1"/>
          <p:nvPr/>
        </p:nvSpPr>
        <p:spPr>
          <a:xfrm>
            <a:off x="8377333" y="2095995"/>
            <a:ext cx="1345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002060"/>
                </a:solidFill>
                <a:latin typeface="Century Gothic" panose="020B0502020202020204" pitchFamily="34" charset="0"/>
              </a:rPr>
              <a:t>Marca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A91FCD47-0F27-403E-ABF8-7883CA62637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732" y="2134430"/>
            <a:ext cx="378733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7" grpId="0"/>
      <p:bldP spid="69" grpId="0"/>
      <p:bldP spid="71" grpId="0"/>
      <p:bldP spid="73" grpId="0"/>
      <p:bldP spid="75" grpId="0"/>
      <p:bldP spid="77" grpId="0"/>
      <p:bldP spid="81" grpId="0"/>
      <p:bldP spid="83" grpId="0"/>
      <p:bldP spid="10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75E09-7DA3-46C7-8091-2A9D6B6D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147" y="1018257"/>
            <a:ext cx="984675" cy="368031"/>
          </a:xfrm>
          <a:solidFill>
            <a:srgbClr val="85CFE1"/>
          </a:solidFill>
        </p:spPr>
        <p:txBody>
          <a:bodyPr anchor="ctr"/>
          <a:lstStyle/>
          <a:p>
            <a:pPr algn="ctr"/>
            <a:r>
              <a:rPr lang="en-GB" sz="1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hablar</a:t>
            </a:r>
          </a:p>
        </p:txBody>
      </p:sp>
      <p:pic>
        <p:nvPicPr>
          <p:cNvPr id="6" name="Google Shape;319;p15" descr="Speech Icon, Voice, Talking, Audio, Speech">
            <a:extLst>
              <a:ext uri="{FF2B5EF4-FFF2-40B4-BE49-F238E27FC236}">
                <a16:creationId xmlns:a16="http://schemas.microsoft.com/office/drawing/2014/main" id="{3EA95C8F-1D25-441E-A04C-09E1ED15CEF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1654" y="149483"/>
            <a:ext cx="776168" cy="77616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hlinkClick r:id="" action="ppaction://noaction">
              <a:snd r:embed="rId4" name="10_1.wav"/>
            </a:hlinkClick>
            <a:extLst>
              <a:ext uri="{FF2B5EF4-FFF2-40B4-BE49-F238E27FC236}">
                <a16:creationId xmlns:a16="http://schemas.microsoft.com/office/drawing/2014/main" id="{41CF12CD-F02D-42A8-A4B5-25099158FCE2}"/>
              </a:ext>
            </a:extLst>
          </p:cNvPr>
          <p:cNvSpPr txBox="1"/>
          <p:nvPr/>
        </p:nvSpPr>
        <p:spPr>
          <a:xfrm>
            <a:off x="123528" y="69010"/>
            <a:ext cx="3618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entury Gothic" panose="020B0502020202020204" pitchFamily="34" charset="0"/>
              </a:rPr>
              <a:t>Traduce 🗣 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[</a:t>
            </a:r>
            <a:r>
              <a:rPr lang="en-GB" sz="40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1</a:t>
            </a:r>
            <a:r>
              <a:rPr lang="en-GB" sz="4000" dirty="0">
                <a:solidFill>
                  <a:srgbClr val="002060"/>
                </a:solidFill>
                <a:latin typeface="Century Gothic" panose="020B0502020202020204" pitchFamily="34" charset="0"/>
              </a:rPr>
              <a:t>/4]</a:t>
            </a:r>
            <a:endParaRPr lang="en-GB" sz="32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EAA76C2-143D-4B83-92EC-F73899958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42983" y="1707824"/>
            <a:ext cx="6066046" cy="4773582"/>
          </a:xfrm>
          <a:prstGeom prst="rect">
            <a:avLst/>
          </a:prstGeom>
        </p:spPr>
      </p:pic>
      <p:sp>
        <p:nvSpPr>
          <p:cNvPr id="37" name="Google Shape;696;p62">
            <a:extLst>
              <a:ext uri="{FF2B5EF4-FFF2-40B4-BE49-F238E27FC236}">
                <a16:creationId xmlns:a16="http://schemas.microsoft.com/office/drawing/2014/main" id="{9E182D88-FB82-463D-A819-F9D953B7A298}"/>
              </a:ext>
            </a:extLst>
          </p:cNvPr>
          <p:cNvSpPr/>
          <p:nvPr/>
        </p:nvSpPr>
        <p:spPr>
          <a:xfrm>
            <a:off x="3549916" y="2104650"/>
            <a:ext cx="1116761" cy="4417961"/>
          </a:xfrm>
          <a:custGeom>
            <a:avLst/>
            <a:gdLst>
              <a:gd name="connsiteX0" fmla="*/ 0 w 1116761"/>
              <a:gd name="connsiteY0" fmla="*/ 558381 h 4417961"/>
              <a:gd name="connsiteX1" fmla="*/ 262439 w 1116761"/>
              <a:gd name="connsiteY1" fmla="*/ 295942 h 4417961"/>
              <a:gd name="connsiteX2" fmla="*/ 558381 w 1116761"/>
              <a:gd name="connsiteY2" fmla="*/ 0 h 4417961"/>
              <a:gd name="connsiteX3" fmla="*/ 848739 w 1116761"/>
              <a:gd name="connsiteY3" fmla="*/ 290358 h 4417961"/>
              <a:gd name="connsiteX4" fmla="*/ 1116761 w 1116761"/>
              <a:gd name="connsiteY4" fmla="*/ 558381 h 4417961"/>
              <a:gd name="connsiteX5" fmla="*/ 837571 w 1116761"/>
              <a:gd name="connsiteY5" fmla="*/ 558381 h 4417961"/>
              <a:gd name="connsiteX6" fmla="*/ 837571 w 1116761"/>
              <a:gd name="connsiteY6" fmla="*/ 1186941 h 4417961"/>
              <a:gd name="connsiteX7" fmla="*/ 837571 w 1116761"/>
              <a:gd name="connsiteY7" fmla="*/ 1738310 h 4417961"/>
              <a:gd name="connsiteX8" fmla="*/ 837571 w 1116761"/>
              <a:gd name="connsiteY8" fmla="*/ 2328274 h 4417961"/>
              <a:gd name="connsiteX9" fmla="*/ 837571 w 1116761"/>
              <a:gd name="connsiteY9" fmla="*/ 2841047 h 4417961"/>
              <a:gd name="connsiteX10" fmla="*/ 837571 w 1116761"/>
              <a:gd name="connsiteY10" fmla="*/ 3469607 h 4417961"/>
              <a:gd name="connsiteX11" fmla="*/ 837571 w 1116761"/>
              <a:gd name="connsiteY11" fmla="*/ 4417961 h 4417961"/>
              <a:gd name="connsiteX12" fmla="*/ 279190 w 1116761"/>
              <a:gd name="connsiteY12" fmla="*/ 4417961 h 4417961"/>
              <a:gd name="connsiteX13" fmla="*/ 279190 w 1116761"/>
              <a:gd name="connsiteY13" fmla="*/ 3905188 h 4417961"/>
              <a:gd name="connsiteX14" fmla="*/ 279190 w 1116761"/>
              <a:gd name="connsiteY14" fmla="*/ 3431011 h 4417961"/>
              <a:gd name="connsiteX15" fmla="*/ 279190 w 1116761"/>
              <a:gd name="connsiteY15" fmla="*/ 2995430 h 4417961"/>
              <a:gd name="connsiteX16" fmla="*/ 279190 w 1116761"/>
              <a:gd name="connsiteY16" fmla="*/ 2444062 h 4417961"/>
              <a:gd name="connsiteX17" fmla="*/ 279190 w 1116761"/>
              <a:gd name="connsiteY17" fmla="*/ 2008480 h 4417961"/>
              <a:gd name="connsiteX18" fmla="*/ 279190 w 1116761"/>
              <a:gd name="connsiteY18" fmla="*/ 1572899 h 4417961"/>
              <a:gd name="connsiteX19" fmla="*/ 279190 w 1116761"/>
              <a:gd name="connsiteY19" fmla="*/ 558381 h 4417961"/>
              <a:gd name="connsiteX20" fmla="*/ 0 w 1116761"/>
              <a:gd name="connsiteY20" fmla="*/ 558381 h 4417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16761" h="4417961" fill="none" extrusionOk="0">
                <a:moveTo>
                  <a:pt x="0" y="558381"/>
                </a:moveTo>
                <a:cubicBezTo>
                  <a:pt x="79902" y="458605"/>
                  <a:pt x="137169" y="427999"/>
                  <a:pt x="262439" y="295942"/>
                </a:cubicBezTo>
                <a:cubicBezTo>
                  <a:pt x="387709" y="163885"/>
                  <a:pt x="513767" y="101817"/>
                  <a:pt x="558381" y="0"/>
                </a:cubicBezTo>
                <a:cubicBezTo>
                  <a:pt x="648466" y="79038"/>
                  <a:pt x="703108" y="164257"/>
                  <a:pt x="848739" y="290358"/>
                </a:cubicBezTo>
                <a:cubicBezTo>
                  <a:pt x="994369" y="416460"/>
                  <a:pt x="982113" y="434351"/>
                  <a:pt x="1116761" y="558381"/>
                </a:cubicBezTo>
                <a:cubicBezTo>
                  <a:pt x="997670" y="568809"/>
                  <a:pt x="914813" y="527899"/>
                  <a:pt x="837571" y="558381"/>
                </a:cubicBezTo>
                <a:cubicBezTo>
                  <a:pt x="902831" y="762351"/>
                  <a:pt x="796777" y="1030716"/>
                  <a:pt x="837571" y="1186941"/>
                </a:cubicBezTo>
                <a:cubicBezTo>
                  <a:pt x="878365" y="1343166"/>
                  <a:pt x="837274" y="1551472"/>
                  <a:pt x="837571" y="1738310"/>
                </a:cubicBezTo>
                <a:cubicBezTo>
                  <a:pt x="837868" y="1925148"/>
                  <a:pt x="803134" y="2159840"/>
                  <a:pt x="837571" y="2328274"/>
                </a:cubicBezTo>
                <a:cubicBezTo>
                  <a:pt x="872008" y="2496708"/>
                  <a:pt x="830635" y="2622547"/>
                  <a:pt x="837571" y="2841047"/>
                </a:cubicBezTo>
                <a:cubicBezTo>
                  <a:pt x="844507" y="3059547"/>
                  <a:pt x="770388" y="3232673"/>
                  <a:pt x="837571" y="3469607"/>
                </a:cubicBezTo>
                <a:cubicBezTo>
                  <a:pt x="904754" y="3706541"/>
                  <a:pt x="726219" y="4220219"/>
                  <a:pt x="837571" y="4417961"/>
                </a:cubicBezTo>
                <a:cubicBezTo>
                  <a:pt x="661721" y="4476440"/>
                  <a:pt x="537434" y="4369486"/>
                  <a:pt x="279190" y="4417961"/>
                </a:cubicBezTo>
                <a:cubicBezTo>
                  <a:pt x="243122" y="4190694"/>
                  <a:pt x="292412" y="4035471"/>
                  <a:pt x="279190" y="3905188"/>
                </a:cubicBezTo>
                <a:cubicBezTo>
                  <a:pt x="265968" y="3774905"/>
                  <a:pt x="323357" y="3530420"/>
                  <a:pt x="279190" y="3431011"/>
                </a:cubicBezTo>
                <a:cubicBezTo>
                  <a:pt x="235023" y="3331602"/>
                  <a:pt x="282578" y="3143105"/>
                  <a:pt x="279190" y="2995430"/>
                </a:cubicBezTo>
                <a:cubicBezTo>
                  <a:pt x="275802" y="2847755"/>
                  <a:pt x="281626" y="2671616"/>
                  <a:pt x="279190" y="2444062"/>
                </a:cubicBezTo>
                <a:cubicBezTo>
                  <a:pt x="276754" y="2216508"/>
                  <a:pt x="287065" y="2120240"/>
                  <a:pt x="279190" y="2008480"/>
                </a:cubicBezTo>
                <a:cubicBezTo>
                  <a:pt x="271315" y="1896720"/>
                  <a:pt x="280266" y="1740354"/>
                  <a:pt x="279190" y="1572899"/>
                </a:cubicBezTo>
                <a:cubicBezTo>
                  <a:pt x="278114" y="1405444"/>
                  <a:pt x="320579" y="832113"/>
                  <a:pt x="279190" y="558381"/>
                </a:cubicBezTo>
                <a:cubicBezTo>
                  <a:pt x="198667" y="570081"/>
                  <a:pt x="79316" y="557472"/>
                  <a:pt x="0" y="558381"/>
                </a:cubicBezTo>
                <a:close/>
              </a:path>
              <a:path w="1116761" h="4417961" stroke="0" extrusionOk="0">
                <a:moveTo>
                  <a:pt x="0" y="558381"/>
                </a:moveTo>
                <a:cubicBezTo>
                  <a:pt x="100925" y="399511"/>
                  <a:pt x="229314" y="347147"/>
                  <a:pt x="290358" y="268023"/>
                </a:cubicBezTo>
                <a:cubicBezTo>
                  <a:pt x="351402" y="188899"/>
                  <a:pt x="452081" y="143800"/>
                  <a:pt x="558381" y="0"/>
                </a:cubicBezTo>
                <a:cubicBezTo>
                  <a:pt x="655032" y="73865"/>
                  <a:pt x="725475" y="188991"/>
                  <a:pt x="826403" y="268023"/>
                </a:cubicBezTo>
                <a:cubicBezTo>
                  <a:pt x="927331" y="347055"/>
                  <a:pt x="1013027" y="494782"/>
                  <a:pt x="1116761" y="558381"/>
                </a:cubicBezTo>
                <a:cubicBezTo>
                  <a:pt x="1056047" y="589469"/>
                  <a:pt x="910886" y="557551"/>
                  <a:pt x="837571" y="558381"/>
                </a:cubicBezTo>
                <a:cubicBezTo>
                  <a:pt x="883748" y="663960"/>
                  <a:pt x="823363" y="817328"/>
                  <a:pt x="837571" y="1032558"/>
                </a:cubicBezTo>
                <a:cubicBezTo>
                  <a:pt x="851779" y="1247788"/>
                  <a:pt x="817124" y="1427460"/>
                  <a:pt x="837571" y="1545331"/>
                </a:cubicBezTo>
                <a:cubicBezTo>
                  <a:pt x="858018" y="1663202"/>
                  <a:pt x="818260" y="1810690"/>
                  <a:pt x="837571" y="1980912"/>
                </a:cubicBezTo>
                <a:cubicBezTo>
                  <a:pt x="856882" y="2151134"/>
                  <a:pt x="784425" y="2363194"/>
                  <a:pt x="837571" y="2570876"/>
                </a:cubicBezTo>
                <a:cubicBezTo>
                  <a:pt x="890717" y="2778558"/>
                  <a:pt x="830745" y="2792819"/>
                  <a:pt x="837571" y="3006457"/>
                </a:cubicBezTo>
                <a:cubicBezTo>
                  <a:pt x="844397" y="3220095"/>
                  <a:pt x="782136" y="3288882"/>
                  <a:pt x="837571" y="3519230"/>
                </a:cubicBezTo>
                <a:cubicBezTo>
                  <a:pt x="893006" y="3749578"/>
                  <a:pt x="800950" y="3985964"/>
                  <a:pt x="837571" y="4417961"/>
                </a:cubicBezTo>
                <a:cubicBezTo>
                  <a:pt x="695768" y="4419706"/>
                  <a:pt x="463050" y="4359484"/>
                  <a:pt x="279190" y="4417961"/>
                </a:cubicBezTo>
                <a:cubicBezTo>
                  <a:pt x="252869" y="4286366"/>
                  <a:pt x="328695" y="4105987"/>
                  <a:pt x="279190" y="3905188"/>
                </a:cubicBezTo>
                <a:cubicBezTo>
                  <a:pt x="229685" y="3704389"/>
                  <a:pt x="325194" y="3616001"/>
                  <a:pt x="279190" y="3392415"/>
                </a:cubicBezTo>
                <a:cubicBezTo>
                  <a:pt x="233186" y="3168829"/>
                  <a:pt x="317858" y="3049332"/>
                  <a:pt x="279190" y="2918238"/>
                </a:cubicBezTo>
                <a:cubicBezTo>
                  <a:pt x="240522" y="2787144"/>
                  <a:pt x="298191" y="2678216"/>
                  <a:pt x="279190" y="2444062"/>
                </a:cubicBezTo>
                <a:cubicBezTo>
                  <a:pt x="260189" y="2209908"/>
                  <a:pt x="303817" y="2012846"/>
                  <a:pt x="279190" y="1854097"/>
                </a:cubicBezTo>
                <a:cubicBezTo>
                  <a:pt x="254563" y="1695348"/>
                  <a:pt x="324618" y="1535123"/>
                  <a:pt x="279190" y="1264133"/>
                </a:cubicBezTo>
                <a:cubicBezTo>
                  <a:pt x="233762" y="993143"/>
                  <a:pt x="322622" y="765894"/>
                  <a:pt x="279190" y="558381"/>
                </a:cubicBezTo>
                <a:cubicBezTo>
                  <a:pt x="142658" y="562985"/>
                  <a:pt x="112109" y="531881"/>
                  <a:pt x="0" y="558381"/>
                </a:cubicBezTo>
                <a:close/>
              </a:path>
            </a:pathLst>
          </a:custGeom>
          <a:solidFill>
            <a:srgbClr val="92D050"/>
          </a:solidFill>
          <a:ln w="9525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870372988">
                  <a:prstGeom prst="upArrow">
                    <a:avLst>
                      <a:gd name="adj1" fmla="val 50000"/>
                      <a:gd name="adj2" fmla="val 50000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endParaRPr sz="900" dirty="0"/>
          </a:p>
        </p:txBody>
      </p:sp>
      <p:sp>
        <p:nvSpPr>
          <p:cNvPr id="38" name="Google Shape;695;p62">
            <a:extLst>
              <a:ext uri="{FF2B5EF4-FFF2-40B4-BE49-F238E27FC236}">
                <a16:creationId xmlns:a16="http://schemas.microsoft.com/office/drawing/2014/main" id="{D4D3D14F-42E6-48A6-8B93-83D4EEC8EE11}"/>
              </a:ext>
            </a:extLst>
          </p:cNvPr>
          <p:cNvSpPr/>
          <p:nvPr/>
        </p:nvSpPr>
        <p:spPr>
          <a:xfrm>
            <a:off x="5520515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48135 w 1548969"/>
              <a:gd name="connsiteY6" fmla="*/ 793650 h 793650"/>
              <a:gd name="connsiteX7" fmla="*/ 56279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64352" y="-52932"/>
                  <a:pt x="285959" y="58349"/>
                  <a:pt x="531812" y="0"/>
                </a:cubicBezTo>
                <a:cubicBezTo>
                  <a:pt x="777665" y="-58349"/>
                  <a:pt x="808180" y="45409"/>
                  <a:pt x="1032645" y="0"/>
                </a:cubicBezTo>
                <a:cubicBezTo>
                  <a:pt x="1257110" y="-45409"/>
                  <a:pt x="1382302" y="28216"/>
                  <a:pt x="1548968" y="0"/>
                </a:cubicBezTo>
                <a:cubicBezTo>
                  <a:pt x="1583170" y="96698"/>
                  <a:pt x="1510899" y="254573"/>
                  <a:pt x="1548968" y="380952"/>
                </a:cubicBezTo>
                <a:cubicBezTo>
                  <a:pt x="1587037" y="507331"/>
                  <a:pt x="1511643" y="664334"/>
                  <a:pt x="1548968" y="793650"/>
                </a:cubicBezTo>
                <a:cubicBezTo>
                  <a:pt x="1390723" y="815770"/>
                  <a:pt x="1263437" y="753441"/>
                  <a:pt x="1048135" y="793650"/>
                </a:cubicBezTo>
                <a:cubicBezTo>
                  <a:pt x="832833" y="833859"/>
                  <a:pt x="722308" y="759707"/>
                  <a:pt x="562792" y="793650"/>
                </a:cubicBezTo>
                <a:cubicBezTo>
                  <a:pt x="403276" y="827593"/>
                  <a:pt x="209197" y="774525"/>
                  <a:pt x="0" y="793650"/>
                </a:cubicBezTo>
                <a:cubicBezTo>
                  <a:pt x="-17047" y="638253"/>
                  <a:pt x="6879" y="576961"/>
                  <a:pt x="0" y="420635"/>
                </a:cubicBezTo>
                <a:cubicBezTo>
                  <a:pt x="-6879" y="264309"/>
                  <a:pt x="30576" y="138687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73459" y="86963"/>
                  <a:pt x="1547854" y="252959"/>
                  <a:pt x="1548968" y="373016"/>
                </a:cubicBezTo>
                <a:cubicBezTo>
                  <a:pt x="1550082" y="493073"/>
                  <a:pt x="1538267" y="639976"/>
                  <a:pt x="1548968" y="793650"/>
                </a:cubicBezTo>
                <a:cubicBezTo>
                  <a:pt x="1317439" y="849891"/>
                  <a:pt x="1181153" y="778140"/>
                  <a:pt x="1063625" y="793650"/>
                </a:cubicBezTo>
                <a:cubicBezTo>
                  <a:pt x="946097" y="809160"/>
                  <a:pt x="722307" y="747276"/>
                  <a:pt x="531812" y="793650"/>
                </a:cubicBezTo>
                <a:cubicBezTo>
                  <a:pt x="341317" y="840024"/>
                  <a:pt x="219837" y="742662"/>
                  <a:pt x="0" y="793650"/>
                </a:cubicBezTo>
                <a:cubicBezTo>
                  <a:pt x="-44304" y="599142"/>
                  <a:pt x="12002" y="512605"/>
                  <a:pt x="0" y="388889"/>
                </a:cubicBezTo>
                <a:cubicBezTo>
                  <a:pt x="-12002" y="265173"/>
                  <a:pt x="715" y="18823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39" name="Google Shape;697;p62">
            <a:extLst>
              <a:ext uri="{FF2B5EF4-FFF2-40B4-BE49-F238E27FC236}">
                <a16:creationId xmlns:a16="http://schemas.microsoft.com/office/drawing/2014/main" id="{912FCF6F-6070-4B52-8BDC-AE753B525F20}"/>
              </a:ext>
            </a:extLst>
          </p:cNvPr>
          <p:cNvSpPr/>
          <p:nvPr/>
        </p:nvSpPr>
        <p:spPr>
          <a:xfrm>
            <a:off x="7180996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29812" y="-5050"/>
                  <a:pt x="268610" y="13872"/>
                  <a:pt x="516323" y="0"/>
                </a:cubicBezTo>
                <a:cubicBezTo>
                  <a:pt x="764036" y="-13872"/>
                  <a:pt x="778249" y="49486"/>
                  <a:pt x="1001666" y="0"/>
                </a:cubicBezTo>
                <a:cubicBezTo>
                  <a:pt x="1225083" y="-49486"/>
                  <a:pt x="1437420" y="6391"/>
                  <a:pt x="1548968" y="0"/>
                </a:cubicBezTo>
                <a:cubicBezTo>
                  <a:pt x="1563291" y="110507"/>
                  <a:pt x="1514545" y="298477"/>
                  <a:pt x="1548968" y="388889"/>
                </a:cubicBezTo>
                <a:cubicBezTo>
                  <a:pt x="1583391" y="479301"/>
                  <a:pt x="1548943" y="710951"/>
                  <a:pt x="1548968" y="793650"/>
                </a:cubicBezTo>
                <a:cubicBezTo>
                  <a:pt x="1391399" y="813152"/>
                  <a:pt x="1131181" y="732328"/>
                  <a:pt x="1017156" y="793650"/>
                </a:cubicBezTo>
                <a:cubicBezTo>
                  <a:pt x="903131" y="854972"/>
                  <a:pt x="685163" y="752074"/>
                  <a:pt x="531812" y="793650"/>
                </a:cubicBezTo>
                <a:cubicBezTo>
                  <a:pt x="378461" y="835226"/>
                  <a:pt x="259307" y="742066"/>
                  <a:pt x="0" y="793650"/>
                </a:cubicBezTo>
                <a:cubicBezTo>
                  <a:pt x="-8018" y="679368"/>
                  <a:pt x="16413" y="492584"/>
                  <a:pt x="0" y="388889"/>
                </a:cubicBezTo>
                <a:cubicBezTo>
                  <a:pt x="-16413" y="285194"/>
                  <a:pt x="31762" y="106585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2152" y="-24691"/>
                  <a:pt x="291806" y="37418"/>
                  <a:pt x="485343" y="0"/>
                </a:cubicBezTo>
                <a:cubicBezTo>
                  <a:pt x="678880" y="-37418"/>
                  <a:pt x="832664" y="21511"/>
                  <a:pt x="970687" y="0"/>
                </a:cubicBezTo>
                <a:cubicBezTo>
                  <a:pt x="1108710" y="-21511"/>
                  <a:pt x="1354418" y="62331"/>
                  <a:pt x="1548968" y="0"/>
                </a:cubicBezTo>
                <a:cubicBezTo>
                  <a:pt x="1590698" y="129414"/>
                  <a:pt x="1531758" y="240332"/>
                  <a:pt x="1548968" y="388889"/>
                </a:cubicBezTo>
                <a:cubicBezTo>
                  <a:pt x="1566178" y="537446"/>
                  <a:pt x="1511392" y="642098"/>
                  <a:pt x="1548968" y="793650"/>
                </a:cubicBezTo>
                <a:cubicBezTo>
                  <a:pt x="1399428" y="796405"/>
                  <a:pt x="1264903" y="786967"/>
                  <a:pt x="1063625" y="793650"/>
                </a:cubicBezTo>
                <a:cubicBezTo>
                  <a:pt x="862347" y="800333"/>
                  <a:pt x="726350" y="739282"/>
                  <a:pt x="531812" y="793650"/>
                </a:cubicBezTo>
                <a:cubicBezTo>
                  <a:pt x="337274" y="848018"/>
                  <a:pt x="112691" y="792260"/>
                  <a:pt x="0" y="793650"/>
                </a:cubicBezTo>
                <a:cubicBezTo>
                  <a:pt x="-31099" y="689807"/>
                  <a:pt x="46976" y="505015"/>
                  <a:pt x="0" y="388889"/>
                </a:cubicBezTo>
                <a:cubicBezTo>
                  <a:pt x="-46976" y="272763"/>
                  <a:pt x="21214" y="920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estamos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698;p62">
            <a:extLst>
              <a:ext uri="{FF2B5EF4-FFF2-40B4-BE49-F238E27FC236}">
                <a16:creationId xmlns:a16="http://schemas.microsoft.com/office/drawing/2014/main" id="{1F0724DE-8983-4BFA-A87A-800E07B11A08}"/>
              </a:ext>
            </a:extLst>
          </p:cNvPr>
          <p:cNvSpPr/>
          <p:nvPr/>
        </p:nvSpPr>
        <p:spPr>
          <a:xfrm>
            <a:off x="8841477" y="585940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701;p62">
            <a:extLst>
              <a:ext uri="{FF2B5EF4-FFF2-40B4-BE49-F238E27FC236}">
                <a16:creationId xmlns:a16="http://schemas.microsoft.com/office/drawing/2014/main" id="{34DE56F5-310A-4E0E-A205-951E86CEC5E6}"/>
              </a:ext>
            </a:extLst>
          </p:cNvPr>
          <p:cNvSpPr/>
          <p:nvPr/>
        </p:nvSpPr>
        <p:spPr>
          <a:xfrm>
            <a:off x="7998265" y="4968723"/>
            <a:ext cx="1127073" cy="793650"/>
          </a:xfrm>
          <a:custGeom>
            <a:avLst/>
            <a:gdLst>
              <a:gd name="connsiteX0" fmla="*/ 0 w 1127073"/>
              <a:gd name="connsiteY0" fmla="*/ 0 h 793650"/>
              <a:gd name="connsiteX1" fmla="*/ 574807 w 1127073"/>
              <a:gd name="connsiteY1" fmla="*/ 0 h 793650"/>
              <a:gd name="connsiteX2" fmla="*/ 1127073 w 1127073"/>
              <a:gd name="connsiteY2" fmla="*/ 0 h 793650"/>
              <a:gd name="connsiteX3" fmla="*/ 1127073 w 1127073"/>
              <a:gd name="connsiteY3" fmla="*/ 404762 h 793650"/>
              <a:gd name="connsiteX4" fmla="*/ 1127073 w 1127073"/>
              <a:gd name="connsiteY4" fmla="*/ 793650 h 793650"/>
              <a:gd name="connsiteX5" fmla="*/ 552266 w 1127073"/>
              <a:gd name="connsiteY5" fmla="*/ 793650 h 793650"/>
              <a:gd name="connsiteX6" fmla="*/ 0 w 1127073"/>
              <a:gd name="connsiteY6" fmla="*/ 793650 h 793650"/>
              <a:gd name="connsiteX7" fmla="*/ 0 w 1127073"/>
              <a:gd name="connsiteY7" fmla="*/ 380952 h 793650"/>
              <a:gd name="connsiteX8" fmla="*/ 0 w 1127073"/>
              <a:gd name="connsiteY8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073" h="793650" fill="none" extrusionOk="0">
                <a:moveTo>
                  <a:pt x="0" y="0"/>
                </a:moveTo>
                <a:cubicBezTo>
                  <a:pt x="174170" y="-68259"/>
                  <a:pt x="369735" y="16640"/>
                  <a:pt x="574807" y="0"/>
                </a:cubicBezTo>
                <a:cubicBezTo>
                  <a:pt x="779879" y="-16640"/>
                  <a:pt x="859525" y="8847"/>
                  <a:pt x="1127073" y="0"/>
                </a:cubicBezTo>
                <a:cubicBezTo>
                  <a:pt x="1138333" y="151052"/>
                  <a:pt x="1098427" y="309160"/>
                  <a:pt x="1127073" y="404762"/>
                </a:cubicBezTo>
                <a:cubicBezTo>
                  <a:pt x="1155719" y="500364"/>
                  <a:pt x="1083893" y="644024"/>
                  <a:pt x="1127073" y="793650"/>
                </a:cubicBezTo>
                <a:cubicBezTo>
                  <a:pt x="927852" y="809296"/>
                  <a:pt x="820140" y="788265"/>
                  <a:pt x="552266" y="793650"/>
                </a:cubicBezTo>
                <a:cubicBezTo>
                  <a:pt x="284392" y="799035"/>
                  <a:pt x="209449" y="742125"/>
                  <a:pt x="0" y="793650"/>
                </a:cubicBezTo>
                <a:cubicBezTo>
                  <a:pt x="-46668" y="651843"/>
                  <a:pt x="6796" y="498934"/>
                  <a:pt x="0" y="380952"/>
                </a:cubicBezTo>
                <a:cubicBezTo>
                  <a:pt x="-6796" y="262970"/>
                  <a:pt x="44337" y="180578"/>
                  <a:pt x="0" y="0"/>
                </a:cubicBezTo>
                <a:close/>
              </a:path>
              <a:path w="1127073" h="793650" stroke="0" extrusionOk="0">
                <a:moveTo>
                  <a:pt x="0" y="0"/>
                </a:moveTo>
                <a:cubicBezTo>
                  <a:pt x="199807" y="-20564"/>
                  <a:pt x="370566" y="20134"/>
                  <a:pt x="563537" y="0"/>
                </a:cubicBezTo>
                <a:cubicBezTo>
                  <a:pt x="756508" y="-20134"/>
                  <a:pt x="853643" y="12971"/>
                  <a:pt x="1127073" y="0"/>
                </a:cubicBezTo>
                <a:cubicBezTo>
                  <a:pt x="1170749" y="187214"/>
                  <a:pt x="1110523" y="323021"/>
                  <a:pt x="1127073" y="412698"/>
                </a:cubicBezTo>
                <a:cubicBezTo>
                  <a:pt x="1143623" y="502375"/>
                  <a:pt x="1098992" y="653538"/>
                  <a:pt x="1127073" y="793650"/>
                </a:cubicBezTo>
                <a:cubicBezTo>
                  <a:pt x="992715" y="844657"/>
                  <a:pt x="774927" y="783973"/>
                  <a:pt x="563537" y="793650"/>
                </a:cubicBezTo>
                <a:cubicBezTo>
                  <a:pt x="352147" y="803327"/>
                  <a:pt x="267828" y="726880"/>
                  <a:pt x="0" y="793650"/>
                </a:cubicBezTo>
                <a:cubicBezTo>
                  <a:pt x="-37277" y="615820"/>
                  <a:pt x="39615" y="502062"/>
                  <a:pt x="0" y="380952"/>
                </a:cubicBezTo>
                <a:cubicBezTo>
                  <a:pt x="-39615" y="259842"/>
                  <a:pt x="35741" y="7987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02153047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 amigo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702;p62">
            <a:extLst>
              <a:ext uri="{FF2B5EF4-FFF2-40B4-BE49-F238E27FC236}">
                <a16:creationId xmlns:a16="http://schemas.microsoft.com/office/drawing/2014/main" id="{06FD99FA-0FC1-43EC-9C08-AF10762A0C47}"/>
              </a:ext>
            </a:extLst>
          </p:cNvPr>
          <p:cNvSpPr/>
          <p:nvPr/>
        </p:nvSpPr>
        <p:spPr>
          <a:xfrm>
            <a:off x="4613119" y="4093110"/>
            <a:ext cx="823935" cy="793650"/>
          </a:xfrm>
          <a:custGeom>
            <a:avLst/>
            <a:gdLst>
              <a:gd name="connsiteX0" fmla="*/ 0 w 823935"/>
              <a:gd name="connsiteY0" fmla="*/ 0 h 793650"/>
              <a:gd name="connsiteX1" fmla="*/ 403728 w 823935"/>
              <a:gd name="connsiteY1" fmla="*/ 0 h 793650"/>
              <a:gd name="connsiteX2" fmla="*/ 823935 w 823935"/>
              <a:gd name="connsiteY2" fmla="*/ 0 h 793650"/>
              <a:gd name="connsiteX3" fmla="*/ 823935 w 823935"/>
              <a:gd name="connsiteY3" fmla="*/ 404762 h 793650"/>
              <a:gd name="connsiteX4" fmla="*/ 823935 w 823935"/>
              <a:gd name="connsiteY4" fmla="*/ 793650 h 793650"/>
              <a:gd name="connsiteX5" fmla="*/ 411968 w 823935"/>
              <a:gd name="connsiteY5" fmla="*/ 793650 h 793650"/>
              <a:gd name="connsiteX6" fmla="*/ 0 w 823935"/>
              <a:gd name="connsiteY6" fmla="*/ 793650 h 793650"/>
              <a:gd name="connsiteX7" fmla="*/ 0 w 823935"/>
              <a:gd name="connsiteY7" fmla="*/ 412698 h 793650"/>
              <a:gd name="connsiteX8" fmla="*/ 0 w 823935"/>
              <a:gd name="connsiteY8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3935" h="793650" fill="none" extrusionOk="0">
                <a:moveTo>
                  <a:pt x="0" y="0"/>
                </a:moveTo>
                <a:cubicBezTo>
                  <a:pt x="157064" y="-19680"/>
                  <a:pt x="234228" y="41339"/>
                  <a:pt x="403728" y="0"/>
                </a:cubicBezTo>
                <a:cubicBezTo>
                  <a:pt x="573228" y="-41339"/>
                  <a:pt x="705354" y="6754"/>
                  <a:pt x="823935" y="0"/>
                </a:cubicBezTo>
                <a:cubicBezTo>
                  <a:pt x="865938" y="97177"/>
                  <a:pt x="785258" y="226414"/>
                  <a:pt x="823935" y="404762"/>
                </a:cubicBezTo>
                <a:cubicBezTo>
                  <a:pt x="862612" y="583110"/>
                  <a:pt x="802228" y="667630"/>
                  <a:pt x="823935" y="793650"/>
                </a:cubicBezTo>
                <a:cubicBezTo>
                  <a:pt x="679941" y="840711"/>
                  <a:pt x="536290" y="777255"/>
                  <a:pt x="411968" y="793650"/>
                </a:cubicBezTo>
                <a:cubicBezTo>
                  <a:pt x="287646" y="810045"/>
                  <a:pt x="126279" y="765842"/>
                  <a:pt x="0" y="793650"/>
                </a:cubicBezTo>
                <a:cubicBezTo>
                  <a:pt x="-5004" y="638549"/>
                  <a:pt x="7245" y="505420"/>
                  <a:pt x="0" y="412698"/>
                </a:cubicBezTo>
                <a:cubicBezTo>
                  <a:pt x="-7245" y="319976"/>
                  <a:pt x="3152" y="202524"/>
                  <a:pt x="0" y="0"/>
                </a:cubicBezTo>
                <a:close/>
              </a:path>
              <a:path w="823935" h="793650" stroke="0" extrusionOk="0">
                <a:moveTo>
                  <a:pt x="0" y="0"/>
                </a:moveTo>
                <a:cubicBezTo>
                  <a:pt x="95695" y="-25320"/>
                  <a:pt x="274918" y="30692"/>
                  <a:pt x="403728" y="0"/>
                </a:cubicBezTo>
                <a:cubicBezTo>
                  <a:pt x="532538" y="-30692"/>
                  <a:pt x="711455" y="1013"/>
                  <a:pt x="823935" y="0"/>
                </a:cubicBezTo>
                <a:cubicBezTo>
                  <a:pt x="825742" y="104187"/>
                  <a:pt x="776115" y="320191"/>
                  <a:pt x="823935" y="404762"/>
                </a:cubicBezTo>
                <a:cubicBezTo>
                  <a:pt x="871755" y="489333"/>
                  <a:pt x="780419" y="674236"/>
                  <a:pt x="823935" y="793650"/>
                </a:cubicBezTo>
                <a:cubicBezTo>
                  <a:pt x="714621" y="812585"/>
                  <a:pt x="599118" y="761094"/>
                  <a:pt x="436686" y="793650"/>
                </a:cubicBezTo>
                <a:cubicBezTo>
                  <a:pt x="274254" y="826206"/>
                  <a:pt x="126032" y="742940"/>
                  <a:pt x="0" y="793650"/>
                </a:cubicBezTo>
                <a:cubicBezTo>
                  <a:pt x="-47509" y="610397"/>
                  <a:pt x="7827" y="464606"/>
                  <a:pt x="0" y="380952"/>
                </a:cubicBezTo>
                <a:cubicBezTo>
                  <a:pt x="-7827" y="297298"/>
                  <a:pt x="45295" y="16774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y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3" name="Google Shape;703;p62">
            <a:extLst>
              <a:ext uri="{FF2B5EF4-FFF2-40B4-BE49-F238E27FC236}">
                <a16:creationId xmlns:a16="http://schemas.microsoft.com/office/drawing/2014/main" id="{ABC5DFD3-01F3-409F-8759-A37D71BBD311}"/>
              </a:ext>
            </a:extLst>
          </p:cNvPr>
          <p:cNvSpPr/>
          <p:nvPr/>
        </p:nvSpPr>
        <p:spPr>
          <a:xfrm>
            <a:off x="5565090" y="4108997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pero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4" name="Google Shape;701;p62">
            <a:extLst>
              <a:ext uri="{FF2B5EF4-FFF2-40B4-BE49-F238E27FC236}">
                <a16:creationId xmlns:a16="http://schemas.microsoft.com/office/drawing/2014/main" id="{B4365595-02B8-4549-81A9-121F25F759FE}"/>
              </a:ext>
            </a:extLst>
          </p:cNvPr>
          <p:cNvSpPr/>
          <p:nvPr/>
        </p:nvSpPr>
        <p:spPr>
          <a:xfrm>
            <a:off x="9242682" y="4979065"/>
            <a:ext cx="1949257" cy="793650"/>
          </a:xfrm>
          <a:custGeom>
            <a:avLst/>
            <a:gdLst>
              <a:gd name="connsiteX0" fmla="*/ 0 w 1949257"/>
              <a:gd name="connsiteY0" fmla="*/ 0 h 793650"/>
              <a:gd name="connsiteX1" fmla="*/ 448329 w 1949257"/>
              <a:gd name="connsiteY1" fmla="*/ 0 h 793650"/>
              <a:gd name="connsiteX2" fmla="*/ 974629 w 1949257"/>
              <a:gd name="connsiteY2" fmla="*/ 0 h 793650"/>
              <a:gd name="connsiteX3" fmla="*/ 1422958 w 1949257"/>
              <a:gd name="connsiteY3" fmla="*/ 0 h 793650"/>
              <a:gd name="connsiteX4" fmla="*/ 1949257 w 1949257"/>
              <a:gd name="connsiteY4" fmla="*/ 0 h 793650"/>
              <a:gd name="connsiteX5" fmla="*/ 1949257 w 1949257"/>
              <a:gd name="connsiteY5" fmla="*/ 396825 h 793650"/>
              <a:gd name="connsiteX6" fmla="*/ 1949257 w 1949257"/>
              <a:gd name="connsiteY6" fmla="*/ 793650 h 793650"/>
              <a:gd name="connsiteX7" fmla="*/ 1461943 w 1949257"/>
              <a:gd name="connsiteY7" fmla="*/ 793650 h 793650"/>
              <a:gd name="connsiteX8" fmla="*/ 955136 w 1949257"/>
              <a:gd name="connsiteY8" fmla="*/ 793650 h 793650"/>
              <a:gd name="connsiteX9" fmla="*/ 506807 w 1949257"/>
              <a:gd name="connsiteY9" fmla="*/ 793650 h 793650"/>
              <a:gd name="connsiteX10" fmla="*/ 0 w 1949257"/>
              <a:gd name="connsiteY10" fmla="*/ 793650 h 793650"/>
              <a:gd name="connsiteX11" fmla="*/ 0 w 1949257"/>
              <a:gd name="connsiteY11" fmla="*/ 412698 h 793650"/>
              <a:gd name="connsiteX12" fmla="*/ 0 w 1949257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9257" h="793650" fill="none" extrusionOk="0">
                <a:moveTo>
                  <a:pt x="0" y="0"/>
                </a:moveTo>
                <a:cubicBezTo>
                  <a:pt x="163277" y="-33797"/>
                  <a:pt x="352332" y="9102"/>
                  <a:pt x="448329" y="0"/>
                </a:cubicBezTo>
                <a:cubicBezTo>
                  <a:pt x="544326" y="-9102"/>
                  <a:pt x="781357" y="38254"/>
                  <a:pt x="974629" y="0"/>
                </a:cubicBezTo>
                <a:cubicBezTo>
                  <a:pt x="1167901" y="-38254"/>
                  <a:pt x="1227772" y="25778"/>
                  <a:pt x="1422958" y="0"/>
                </a:cubicBezTo>
                <a:cubicBezTo>
                  <a:pt x="1618144" y="-25778"/>
                  <a:pt x="1827524" y="36586"/>
                  <a:pt x="1949257" y="0"/>
                </a:cubicBezTo>
                <a:cubicBezTo>
                  <a:pt x="1996098" y="182054"/>
                  <a:pt x="1913100" y="310919"/>
                  <a:pt x="1949257" y="396825"/>
                </a:cubicBezTo>
                <a:cubicBezTo>
                  <a:pt x="1985414" y="482732"/>
                  <a:pt x="1916078" y="659732"/>
                  <a:pt x="1949257" y="793650"/>
                </a:cubicBezTo>
                <a:cubicBezTo>
                  <a:pt x="1772531" y="803224"/>
                  <a:pt x="1580605" y="758421"/>
                  <a:pt x="1461943" y="793650"/>
                </a:cubicBezTo>
                <a:cubicBezTo>
                  <a:pt x="1343281" y="828879"/>
                  <a:pt x="1103110" y="740629"/>
                  <a:pt x="955136" y="793650"/>
                </a:cubicBezTo>
                <a:cubicBezTo>
                  <a:pt x="807162" y="846671"/>
                  <a:pt x="706630" y="776222"/>
                  <a:pt x="506807" y="793650"/>
                </a:cubicBezTo>
                <a:cubicBezTo>
                  <a:pt x="306984" y="811078"/>
                  <a:pt x="222616" y="781276"/>
                  <a:pt x="0" y="793650"/>
                </a:cubicBezTo>
                <a:cubicBezTo>
                  <a:pt x="-44701" y="684788"/>
                  <a:pt x="4413" y="505878"/>
                  <a:pt x="0" y="412698"/>
                </a:cubicBezTo>
                <a:cubicBezTo>
                  <a:pt x="-4413" y="319518"/>
                  <a:pt x="28691" y="92545"/>
                  <a:pt x="0" y="0"/>
                </a:cubicBezTo>
                <a:close/>
              </a:path>
              <a:path w="1949257" h="793650" stroke="0" extrusionOk="0">
                <a:moveTo>
                  <a:pt x="0" y="0"/>
                </a:moveTo>
                <a:cubicBezTo>
                  <a:pt x="147448" y="-10791"/>
                  <a:pt x="285586" y="3570"/>
                  <a:pt x="448329" y="0"/>
                </a:cubicBezTo>
                <a:cubicBezTo>
                  <a:pt x="611072" y="-3570"/>
                  <a:pt x="678233" y="8695"/>
                  <a:pt x="896658" y="0"/>
                </a:cubicBezTo>
                <a:cubicBezTo>
                  <a:pt x="1115083" y="-8695"/>
                  <a:pt x="1251541" y="19007"/>
                  <a:pt x="1422958" y="0"/>
                </a:cubicBezTo>
                <a:cubicBezTo>
                  <a:pt x="1594375" y="-19007"/>
                  <a:pt x="1794197" y="51014"/>
                  <a:pt x="1949257" y="0"/>
                </a:cubicBezTo>
                <a:cubicBezTo>
                  <a:pt x="1959394" y="112715"/>
                  <a:pt x="1932903" y="228430"/>
                  <a:pt x="1949257" y="373016"/>
                </a:cubicBezTo>
                <a:cubicBezTo>
                  <a:pt x="1965611" y="517602"/>
                  <a:pt x="1903247" y="665622"/>
                  <a:pt x="1949257" y="793650"/>
                </a:cubicBezTo>
                <a:cubicBezTo>
                  <a:pt x="1739415" y="826176"/>
                  <a:pt x="1681916" y="767578"/>
                  <a:pt x="1461943" y="793650"/>
                </a:cubicBezTo>
                <a:cubicBezTo>
                  <a:pt x="1241970" y="819722"/>
                  <a:pt x="1113393" y="757286"/>
                  <a:pt x="974629" y="793650"/>
                </a:cubicBezTo>
                <a:cubicBezTo>
                  <a:pt x="835865" y="830014"/>
                  <a:pt x="613184" y="789532"/>
                  <a:pt x="467822" y="793650"/>
                </a:cubicBezTo>
                <a:cubicBezTo>
                  <a:pt x="322460" y="797768"/>
                  <a:pt x="201642" y="770580"/>
                  <a:pt x="0" y="793650"/>
                </a:cubicBezTo>
                <a:cubicBezTo>
                  <a:pt x="-6834" y="708792"/>
                  <a:pt x="6589" y="514716"/>
                  <a:pt x="0" y="420635"/>
                </a:cubicBezTo>
                <a:cubicBezTo>
                  <a:pt x="-6589" y="326555"/>
                  <a:pt x="6453" y="14738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680663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mis amigas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5" name="Google Shape;702;p62">
            <a:extLst>
              <a:ext uri="{FF2B5EF4-FFF2-40B4-BE49-F238E27FC236}">
                <a16:creationId xmlns:a16="http://schemas.microsoft.com/office/drawing/2014/main" id="{628E637E-331C-40C6-B130-470DFBFF59AC}"/>
              </a:ext>
            </a:extLst>
          </p:cNvPr>
          <p:cNvSpPr/>
          <p:nvPr/>
        </p:nvSpPr>
        <p:spPr>
          <a:xfrm>
            <a:off x="7224337" y="4108997"/>
            <a:ext cx="1995141" cy="793650"/>
          </a:xfrm>
          <a:custGeom>
            <a:avLst/>
            <a:gdLst>
              <a:gd name="connsiteX0" fmla="*/ 0 w 1995141"/>
              <a:gd name="connsiteY0" fmla="*/ 0 h 793650"/>
              <a:gd name="connsiteX1" fmla="*/ 538688 w 1995141"/>
              <a:gd name="connsiteY1" fmla="*/ 0 h 793650"/>
              <a:gd name="connsiteX2" fmla="*/ 977619 w 1995141"/>
              <a:gd name="connsiteY2" fmla="*/ 0 h 793650"/>
              <a:gd name="connsiteX3" fmla="*/ 1476404 w 1995141"/>
              <a:gd name="connsiteY3" fmla="*/ 0 h 793650"/>
              <a:gd name="connsiteX4" fmla="*/ 1995141 w 1995141"/>
              <a:gd name="connsiteY4" fmla="*/ 0 h 793650"/>
              <a:gd name="connsiteX5" fmla="*/ 1995141 w 1995141"/>
              <a:gd name="connsiteY5" fmla="*/ 380952 h 793650"/>
              <a:gd name="connsiteX6" fmla="*/ 1995141 w 1995141"/>
              <a:gd name="connsiteY6" fmla="*/ 793650 h 793650"/>
              <a:gd name="connsiteX7" fmla="*/ 1456453 w 1995141"/>
              <a:gd name="connsiteY7" fmla="*/ 793650 h 793650"/>
              <a:gd name="connsiteX8" fmla="*/ 1017522 w 1995141"/>
              <a:gd name="connsiteY8" fmla="*/ 793650 h 793650"/>
              <a:gd name="connsiteX9" fmla="*/ 538688 w 1995141"/>
              <a:gd name="connsiteY9" fmla="*/ 793650 h 793650"/>
              <a:gd name="connsiteX10" fmla="*/ 0 w 1995141"/>
              <a:gd name="connsiteY10" fmla="*/ 793650 h 793650"/>
              <a:gd name="connsiteX11" fmla="*/ 0 w 1995141"/>
              <a:gd name="connsiteY11" fmla="*/ 420635 h 793650"/>
              <a:gd name="connsiteX12" fmla="*/ 0 w 1995141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95141" h="793650" fill="none" extrusionOk="0">
                <a:moveTo>
                  <a:pt x="0" y="0"/>
                </a:moveTo>
                <a:cubicBezTo>
                  <a:pt x="129973" y="-46863"/>
                  <a:pt x="405025" y="18783"/>
                  <a:pt x="538688" y="0"/>
                </a:cubicBezTo>
                <a:cubicBezTo>
                  <a:pt x="672351" y="-18783"/>
                  <a:pt x="852565" y="30849"/>
                  <a:pt x="977619" y="0"/>
                </a:cubicBezTo>
                <a:cubicBezTo>
                  <a:pt x="1102673" y="-30849"/>
                  <a:pt x="1317193" y="24450"/>
                  <a:pt x="1476404" y="0"/>
                </a:cubicBezTo>
                <a:cubicBezTo>
                  <a:pt x="1635616" y="-24450"/>
                  <a:pt x="1789964" y="47072"/>
                  <a:pt x="1995141" y="0"/>
                </a:cubicBezTo>
                <a:cubicBezTo>
                  <a:pt x="2016183" y="149403"/>
                  <a:pt x="1992494" y="257988"/>
                  <a:pt x="1995141" y="380952"/>
                </a:cubicBezTo>
                <a:cubicBezTo>
                  <a:pt x="1997788" y="503916"/>
                  <a:pt x="1979813" y="656430"/>
                  <a:pt x="1995141" y="793650"/>
                </a:cubicBezTo>
                <a:cubicBezTo>
                  <a:pt x="1825876" y="846656"/>
                  <a:pt x="1583055" y="770385"/>
                  <a:pt x="1456453" y="793650"/>
                </a:cubicBezTo>
                <a:cubicBezTo>
                  <a:pt x="1329851" y="816915"/>
                  <a:pt x="1203695" y="781061"/>
                  <a:pt x="1017522" y="793650"/>
                </a:cubicBezTo>
                <a:cubicBezTo>
                  <a:pt x="831349" y="806239"/>
                  <a:pt x="648216" y="748760"/>
                  <a:pt x="538688" y="793650"/>
                </a:cubicBezTo>
                <a:cubicBezTo>
                  <a:pt x="429160" y="838540"/>
                  <a:pt x="268991" y="793009"/>
                  <a:pt x="0" y="793650"/>
                </a:cubicBezTo>
                <a:cubicBezTo>
                  <a:pt x="-10617" y="642247"/>
                  <a:pt x="38318" y="552437"/>
                  <a:pt x="0" y="420635"/>
                </a:cubicBezTo>
                <a:cubicBezTo>
                  <a:pt x="-38318" y="288833"/>
                  <a:pt x="18553" y="177164"/>
                  <a:pt x="0" y="0"/>
                </a:cubicBezTo>
                <a:close/>
              </a:path>
              <a:path w="1995141" h="793650" stroke="0" extrusionOk="0">
                <a:moveTo>
                  <a:pt x="0" y="0"/>
                </a:moveTo>
                <a:cubicBezTo>
                  <a:pt x="243313" y="-49289"/>
                  <a:pt x="334110" y="47191"/>
                  <a:pt x="518737" y="0"/>
                </a:cubicBezTo>
                <a:cubicBezTo>
                  <a:pt x="703364" y="-47191"/>
                  <a:pt x="780402" y="49703"/>
                  <a:pt x="1017522" y="0"/>
                </a:cubicBezTo>
                <a:cubicBezTo>
                  <a:pt x="1254642" y="-49703"/>
                  <a:pt x="1307742" y="11695"/>
                  <a:pt x="1556210" y="0"/>
                </a:cubicBezTo>
                <a:cubicBezTo>
                  <a:pt x="1804678" y="-11695"/>
                  <a:pt x="1873335" y="25997"/>
                  <a:pt x="1995141" y="0"/>
                </a:cubicBezTo>
                <a:cubicBezTo>
                  <a:pt x="2008088" y="96672"/>
                  <a:pt x="1966384" y="287332"/>
                  <a:pt x="1995141" y="396825"/>
                </a:cubicBezTo>
                <a:cubicBezTo>
                  <a:pt x="2023898" y="506319"/>
                  <a:pt x="1958040" y="634534"/>
                  <a:pt x="1995141" y="793650"/>
                </a:cubicBezTo>
                <a:cubicBezTo>
                  <a:pt x="1883524" y="798891"/>
                  <a:pt x="1701263" y="757683"/>
                  <a:pt x="1516307" y="793650"/>
                </a:cubicBezTo>
                <a:cubicBezTo>
                  <a:pt x="1331351" y="829617"/>
                  <a:pt x="1170895" y="746088"/>
                  <a:pt x="1077376" y="793650"/>
                </a:cubicBezTo>
                <a:cubicBezTo>
                  <a:pt x="983857" y="841212"/>
                  <a:pt x="803304" y="740134"/>
                  <a:pt x="538688" y="793650"/>
                </a:cubicBezTo>
                <a:cubicBezTo>
                  <a:pt x="274072" y="847166"/>
                  <a:pt x="203073" y="753728"/>
                  <a:pt x="0" y="793650"/>
                </a:cubicBezTo>
                <a:cubicBezTo>
                  <a:pt x="-42407" y="660760"/>
                  <a:pt x="19301" y="511552"/>
                  <a:pt x="0" y="388889"/>
                </a:cubicBezTo>
                <a:cubicBezTo>
                  <a:pt x="-19301" y="266226"/>
                  <a:pt x="10510" y="14339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demasiado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6" name="Google Shape;703;p62">
            <a:extLst>
              <a:ext uri="{FF2B5EF4-FFF2-40B4-BE49-F238E27FC236}">
                <a16:creationId xmlns:a16="http://schemas.microsoft.com/office/drawing/2014/main" id="{F2FA41AF-C8A1-46F8-A6AE-3DBE18C93055}"/>
              </a:ext>
            </a:extLst>
          </p:cNvPr>
          <p:cNvSpPr/>
          <p:nvPr/>
        </p:nvSpPr>
        <p:spPr>
          <a:xfrm>
            <a:off x="9315214" y="4108997"/>
            <a:ext cx="1863931" cy="793650"/>
          </a:xfrm>
          <a:custGeom>
            <a:avLst/>
            <a:gdLst>
              <a:gd name="connsiteX0" fmla="*/ 0 w 1863931"/>
              <a:gd name="connsiteY0" fmla="*/ 0 h 793650"/>
              <a:gd name="connsiteX1" fmla="*/ 503261 w 1863931"/>
              <a:gd name="connsiteY1" fmla="*/ 0 h 793650"/>
              <a:gd name="connsiteX2" fmla="*/ 950605 w 1863931"/>
              <a:gd name="connsiteY2" fmla="*/ 0 h 793650"/>
              <a:gd name="connsiteX3" fmla="*/ 1397948 w 1863931"/>
              <a:gd name="connsiteY3" fmla="*/ 0 h 793650"/>
              <a:gd name="connsiteX4" fmla="*/ 1863931 w 1863931"/>
              <a:gd name="connsiteY4" fmla="*/ 0 h 793650"/>
              <a:gd name="connsiteX5" fmla="*/ 1863931 w 1863931"/>
              <a:gd name="connsiteY5" fmla="*/ 396825 h 793650"/>
              <a:gd name="connsiteX6" fmla="*/ 1863931 w 1863931"/>
              <a:gd name="connsiteY6" fmla="*/ 793650 h 793650"/>
              <a:gd name="connsiteX7" fmla="*/ 1453866 w 1863931"/>
              <a:gd name="connsiteY7" fmla="*/ 793650 h 793650"/>
              <a:gd name="connsiteX8" fmla="*/ 1006523 w 1863931"/>
              <a:gd name="connsiteY8" fmla="*/ 793650 h 793650"/>
              <a:gd name="connsiteX9" fmla="*/ 503261 w 1863931"/>
              <a:gd name="connsiteY9" fmla="*/ 793650 h 793650"/>
              <a:gd name="connsiteX10" fmla="*/ 0 w 1863931"/>
              <a:gd name="connsiteY10" fmla="*/ 793650 h 793650"/>
              <a:gd name="connsiteX11" fmla="*/ 0 w 1863931"/>
              <a:gd name="connsiteY11" fmla="*/ 388889 h 793650"/>
              <a:gd name="connsiteX12" fmla="*/ 0 w 1863931"/>
              <a:gd name="connsiteY12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63931" h="793650" fill="none" extrusionOk="0">
                <a:moveTo>
                  <a:pt x="0" y="0"/>
                </a:moveTo>
                <a:cubicBezTo>
                  <a:pt x="209539" y="-19904"/>
                  <a:pt x="294320" y="2814"/>
                  <a:pt x="503261" y="0"/>
                </a:cubicBezTo>
                <a:cubicBezTo>
                  <a:pt x="712202" y="-2814"/>
                  <a:pt x="816083" y="4646"/>
                  <a:pt x="950605" y="0"/>
                </a:cubicBezTo>
                <a:cubicBezTo>
                  <a:pt x="1085127" y="-4646"/>
                  <a:pt x="1206206" y="20056"/>
                  <a:pt x="1397948" y="0"/>
                </a:cubicBezTo>
                <a:cubicBezTo>
                  <a:pt x="1589690" y="-20056"/>
                  <a:pt x="1764810" y="50663"/>
                  <a:pt x="1863931" y="0"/>
                </a:cubicBezTo>
                <a:cubicBezTo>
                  <a:pt x="1898854" y="84232"/>
                  <a:pt x="1845991" y="215515"/>
                  <a:pt x="1863931" y="396825"/>
                </a:cubicBezTo>
                <a:cubicBezTo>
                  <a:pt x="1881871" y="578136"/>
                  <a:pt x="1816464" y="611940"/>
                  <a:pt x="1863931" y="793650"/>
                </a:cubicBezTo>
                <a:cubicBezTo>
                  <a:pt x="1737267" y="826931"/>
                  <a:pt x="1582303" y="785349"/>
                  <a:pt x="1453866" y="793650"/>
                </a:cubicBezTo>
                <a:cubicBezTo>
                  <a:pt x="1325430" y="801951"/>
                  <a:pt x="1207035" y="743828"/>
                  <a:pt x="1006523" y="793650"/>
                </a:cubicBezTo>
                <a:cubicBezTo>
                  <a:pt x="806011" y="843472"/>
                  <a:pt x="644063" y="733981"/>
                  <a:pt x="503261" y="793650"/>
                </a:cubicBezTo>
                <a:cubicBezTo>
                  <a:pt x="362459" y="853319"/>
                  <a:pt x="178829" y="770013"/>
                  <a:pt x="0" y="793650"/>
                </a:cubicBezTo>
                <a:cubicBezTo>
                  <a:pt x="-37259" y="656249"/>
                  <a:pt x="48459" y="554944"/>
                  <a:pt x="0" y="388889"/>
                </a:cubicBezTo>
                <a:cubicBezTo>
                  <a:pt x="-48459" y="222834"/>
                  <a:pt x="35228" y="150505"/>
                  <a:pt x="0" y="0"/>
                </a:cubicBezTo>
                <a:close/>
              </a:path>
              <a:path w="1863931" h="793650" stroke="0" extrusionOk="0">
                <a:moveTo>
                  <a:pt x="0" y="0"/>
                </a:moveTo>
                <a:cubicBezTo>
                  <a:pt x="94358" y="-37142"/>
                  <a:pt x="234452" y="15469"/>
                  <a:pt x="465983" y="0"/>
                </a:cubicBezTo>
                <a:cubicBezTo>
                  <a:pt x="697514" y="-15469"/>
                  <a:pt x="801038" y="48739"/>
                  <a:pt x="913326" y="0"/>
                </a:cubicBezTo>
                <a:cubicBezTo>
                  <a:pt x="1025614" y="-48739"/>
                  <a:pt x="1196594" y="21159"/>
                  <a:pt x="1323391" y="0"/>
                </a:cubicBezTo>
                <a:cubicBezTo>
                  <a:pt x="1450188" y="-21159"/>
                  <a:pt x="1619612" y="9069"/>
                  <a:pt x="1863931" y="0"/>
                </a:cubicBezTo>
                <a:cubicBezTo>
                  <a:pt x="1884350" y="113328"/>
                  <a:pt x="1827502" y="199645"/>
                  <a:pt x="1863931" y="388889"/>
                </a:cubicBezTo>
                <a:cubicBezTo>
                  <a:pt x="1900360" y="578133"/>
                  <a:pt x="1860683" y="658835"/>
                  <a:pt x="1863931" y="793650"/>
                </a:cubicBezTo>
                <a:cubicBezTo>
                  <a:pt x="1635150" y="794536"/>
                  <a:pt x="1594036" y="771368"/>
                  <a:pt x="1397948" y="793650"/>
                </a:cubicBezTo>
                <a:cubicBezTo>
                  <a:pt x="1201860" y="815932"/>
                  <a:pt x="1058763" y="744971"/>
                  <a:pt x="969244" y="793650"/>
                </a:cubicBezTo>
                <a:cubicBezTo>
                  <a:pt x="879725" y="842329"/>
                  <a:pt x="604907" y="744694"/>
                  <a:pt x="503261" y="793650"/>
                </a:cubicBezTo>
                <a:cubicBezTo>
                  <a:pt x="401615" y="842606"/>
                  <a:pt x="179950" y="785158"/>
                  <a:pt x="0" y="793650"/>
                </a:cubicBezTo>
                <a:cubicBezTo>
                  <a:pt x="-2916" y="689636"/>
                  <a:pt x="42643" y="499565"/>
                  <a:pt x="0" y="404762"/>
                </a:cubicBezTo>
                <a:cubicBezTo>
                  <a:pt x="-42643" y="309959"/>
                  <a:pt x="16620" y="18560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42772039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también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66B061-C81D-472E-A4A5-EFE3D7D3FCC2}"/>
              </a:ext>
            </a:extLst>
          </p:cNvPr>
          <p:cNvSpPr txBox="1"/>
          <p:nvPr/>
        </p:nvSpPr>
        <p:spPr>
          <a:xfrm>
            <a:off x="134394" y="996048"/>
            <a:ext cx="9801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</a:t>
            </a:r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my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friends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and </a:t>
            </a:r>
            <a:r>
              <a:rPr lang="es-AR" sz="36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they</a:t>
            </a:r>
            <a:r>
              <a:rPr lang="es-AR" sz="3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are positive. </a:t>
            </a:r>
          </a:p>
        </p:txBody>
      </p:sp>
      <p:sp>
        <p:nvSpPr>
          <p:cNvPr id="48" name="Google Shape;699;p62">
            <a:extLst>
              <a:ext uri="{FF2B5EF4-FFF2-40B4-BE49-F238E27FC236}">
                <a16:creationId xmlns:a16="http://schemas.microsoft.com/office/drawing/2014/main" id="{0EDDE348-2491-4914-A53F-89AD39D79C50}"/>
              </a:ext>
            </a:extLst>
          </p:cNvPr>
          <p:cNvSpPr/>
          <p:nvPr/>
        </p:nvSpPr>
        <p:spPr>
          <a:xfrm>
            <a:off x="4687246" y="4992035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939707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79114 w 1548969"/>
              <a:gd name="connsiteY6" fmla="*/ 793650 h 793650"/>
              <a:gd name="connsiteX7" fmla="*/ 593771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0952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5242" y="-29798"/>
                  <a:pt x="246806" y="56363"/>
                  <a:pt x="469854" y="0"/>
                </a:cubicBezTo>
                <a:cubicBezTo>
                  <a:pt x="692902" y="-56363"/>
                  <a:pt x="770882" y="36891"/>
                  <a:pt x="939707" y="0"/>
                </a:cubicBezTo>
                <a:cubicBezTo>
                  <a:pt x="1108532" y="-36891"/>
                  <a:pt x="1371953" y="68012"/>
                  <a:pt x="1548968" y="0"/>
                </a:cubicBezTo>
                <a:cubicBezTo>
                  <a:pt x="1575344" y="105973"/>
                  <a:pt x="1504188" y="245784"/>
                  <a:pt x="1548968" y="388889"/>
                </a:cubicBezTo>
                <a:cubicBezTo>
                  <a:pt x="1593748" y="531994"/>
                  <a:pt x="1545017" y="595239"/>
                  <a:pt x="1548968" y="793650"/>
                </a:cubicBezTo>
                <a:cubicBezTo>
                  <a:pt x="1387462" y="810705"/>
                  <a:pt x="1262210" y="737927"/>
                  <a:pt x="1079114" y="793650"/>
                </a:cubicBezTo>
                <a:cubicBezTo>
                  <a:pt x="896018" y="849373"/>
                  <a:pt x="724858" y="767295"/>
                  <a:pt x="593771" y="793650"/>
                </a:cubicBezTo>
                <a:cubicBezTo>
                  <a:pt x="462684" y="820005"/>
                  <a:pt x="189898" y="726118"/>
                  <a:pt x="0" y="793650"/>
                </a:cubicBezTo>
                <a:cubicBezTo>
                  <a:pt x="-12344" y="632305"/>
                  <a:pt x="7961" y="573873"/>
                  <a:pt x="0" y="380952"/>
                </a:cubicBezTo>
                <a:cubicBezTo>
                  <a:pt x="-7961" y="188031"/>
                  <a:pt x="8203" y="93169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31083" y="-6856"/>
                  <a:pt x="271717" y="44924"/>
                  <a:pt x="485343" y="0"/>
                </a:cubicBezTo>
                <a:cubicBezTo>
                  <a:pt x="698969" y="-44924"/>
                  <a:pt x="862953" y="39259"/>
                  <a:pt x="1001666" y="0"/>
                </a:cubicBezTo>
                <a:cubicBezTo>
                  <a:pt x="1140379" y="-39259"/>
                  <a:pt x="1426290" y="36552"/>
                  <a:pt x="1548968" y="0"/>
                </a:cubicBezTo>
                <a:cubicBezTo>
                  <a:pt x="1561710" y="164841"/>
                  <a:pt x="1510886" y="297029"/>
                  <a:pt x="1548968" y="396825"/>
                </a:cubicBezTo>
                <a:cubicBezTo>
                  <a:pt x="1587050" y="496622"/>
                  <a:pt x="1531180" y="649406"/>
                  <a:pt x="1548968" y="793650"/>
                </a:cubicBezTo>
                <a:cubicBezTo>
                  <a:pt x="1386290" y="802970"/>
                  <a:pt x="1223032" y="782458"/>
                  <a:pt x="1048135" y="793650"/>
                </a:cubicBezTo>
                <a:cubicBezTo>
                  <a:pt x="873238" y="804842"/>
                  <a:pt x="636984" y="776845"/>
                  <a:pt x="500833" y="793650"/>
                </a:cubicBezTo>
                <a:cubicBezTo>
                  <a:pt x="364682" y="810455"/>
                  <a:pt x="109902" y="743898"/>
                  <a:pt x="0" y="793650"/>
                </a:cubicBezTo>
                <a:cubicBezTo>
                  <a:pt x="-32094" y="632030"/>
                  <a:pt x="1528" y="586952"/>
                  <a:pt x="0" y="380952"/>
                </a:cubicBezTo>
                <a:cubicBezTo>
                  <a:pt x="-1528" y="174952"/>
                  <a:pt x="31864" y="166713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194195490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 </a:t>
            </a:r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familia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700;p62">
            <a:extLst>
              <a:ext uri="{FF2B5EF4-FFF2-40B4-BE49-F238E27FC236}">
                <a16:creationId xmlns:a16="http://schemas.microsoft.com/office/drawing/2014/main" id="{EB1EACFF-24D2-4B3A-B158-394D3B730B5C}"/>
              </a:ext>
            </a:extLst>
          </p:cNvPr>
          <p:cNvSpPr/>
          <p:nvPr/>
        </p:nvSpPr>
        <p:spPr>
          <a:xfrm>
            <a:off x="6331951" y="4975410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98617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469854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25713" y="-39782"/>
                  <a:pt x="282426" y="9764"/>
                  <a:pt x="516323" y="0"/>
                </a:cubicBezTo>
                <a:cubicBezTo>
                  <a:pt x="750220" y="-9764"/>
                  <a:pt x="847060" y="28482"/>
                  <a:pt x="986176" y="0"/>
                </a:cubicBezTo>
                <a:cubicBezTo>
                  <a:pt x="1125292" y="-28482"/>
                  <a:pt x="1366742" y="45271"/>
                  <a:pt x="1548968" y="0"/>
                </a:cubicBezTo>
                <a:cubicBezTo>
                  <a:pt x="1564521" y="130857"/>
                  <a:pt x="1509913" y="201210"/>
                  <a:pt x="1548968" y="373016"/>
                </a:cubicBezTo>
                <a:cubicBezTo>
                  <a:pt x="1588023" y="544822"/>
                  <a:pt x="1498717" y="625868"/>
                  <a:pt x="1548968" y="793650"/>
                </a:cubicBezTo>
                <a:cubicBezTo>
                  <a:pt x="1309852" y="799828"/>
                  <a:pt x="1160500" y="730336"/>
                  <a:pt x="1001666" y="793650"/>
                </a:cubicBezTo>
                <a:cubicBezTo>
                  <a:pt x="842832" y="856964"/>
                  <a:pt x="600537" y="763373"/>
                  <a:pt x="469854" y="793650"/>
                </a:cubicBezTo>
                <a:cubicBezTo>
                  <a:pt x="339171" y="823927"/>
                  <a:pt x="168754" y="769828"/>
                  <a:pt x="0" y="793650"/>
                </a:cubicBezTo>
                <a:cubicBezTo>
                  <a:pt x="-38490" y="698616"/>
                  <a:pt x="8858" y="561669"/>
                  <a:pt x="0" y="388889"/>
                </a:cubicBezTo>
                <a:cubicBezTo>
                  <a:pt x="-8858" y="216109"/>
                  <a:pt x="42739" y="12126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24592" y="-46759"/>
                  <a:pt x="271551" y="40728"/>
                  <a:pt x="516323" y="0"/>
                </a:cubicBezTo>
                <a:cubicBezTo>
                  <a:pt x="761095" y="-40728"/>
                  <a:pt x="820109" y="34048"/>
                  <a:pt x="1048135" y="0"/>
                </a:cubicBezTo>
                <a:cubicBezTo>
                  <a:pt x="1276161" y="-34048"/>
                  <a:pt x="1436512" y="8465"/>
                  <a:pt x="1548968" y="0"/>
                </a:cubicBezTo>
                <a:cubicBezTo>
                  <a:pt x="1554986" y="109826"/>
                  <a:pt x="1510901" y="216702"/>
                  <a:pt x="1548968" y="404762"/>
                </a:cubicBezTo>
                <a:cubicBezTo>
                  <a:pt x="1587035" y="592822"/>
                  <a:pt x="1508773" y="641736"/>
                  <a:pt x="1548968" y="793650"/>
                </a:cubicBezTo>
                <a:cubicBezTo>
                  <a:pt x="1340186" y="801861"/>
                  <a:pt x="1177787" y="767046"/>
                  <a:pt x="1048135" y="793650"/>
                </a:cubicBezTo>
                <a:cubicBezTo>
                  <a:pt x="918483" y="820254"/>
                  <a:pt x="640174" y="737057"/>
                  <a:pt x="531812" y="793650"/>
                </a:cubicBezTo>
                <a:cubicBezTo>
                  <a:pt x="423450" y="850243"/>
                  <a:pt x="144764" y="730365"/>
                  <a:pt x="0" y="793650"/>
                </a:cubicBezTo>
                <a:cubicBezTo>
                  <a:pt x="-1821" y="716630"/>
                  <a:pt x="37124" y="500939"/>
                  <a:pt x="0" y="420635"/>
                </a:cubicBezTo>
                <a:cubicBezTo>
                  <a:pt x="-37124" y="340332"/>
                  <a:pt x="43779" y="17441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23647044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mis </a:t>
            </a:r>
            <a:r>
              <a:rPr lang="en-GB" sz="20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profesores</a:t>
            </a:r>
            <a:r>
              <a:rPr lang="en-GB" sz="20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endParaRPr sz="20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702;p62">
            <a:extLst>
              <a:ext uri="{FF2B5EF4-FFF2-40B4-BE49-F238E27FC236}">
                <a16:creationId xmlns:a16="http://schemas.microsoft.com/office/drawing/2014/main" id="{E534969C-37D1-4479-9EBC-588A32D8121A}"/>
              </a:ext>
            </a:extLst>
          </p:cNvPr>
          <p:cNvSpPr/>
          <p:nvPr/>
        </p:nvSpPr>
        <p:spPr>
          <a:xfrm>
            <a:off x="5675618" y="237491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6362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96825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48534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03965" y="-6728"/>
                  <a:pt x="302689" y="14176"/>
                  <a:pt x="516323" y="0"/>
                </a:cubicBezTo>
                <a:cubicBezTo>
                  <a:pt x="729957" y="-14176"/>
                  <a:pt x="829504" y="13920"/>
                  <a:pt x="1063625" y="0"/>
                </a:cubicBezTo>
                <a:cubicBezTo>
                  <a:pt x="1297746" y="-13920"/>
                  <a:pt x="1382573" y="21663"/>
                  <a:pt x="1548968" y="0"/>
                </a:cubicBezTo>
                <a:cubicBezTo>
                  <a:pt x="1580427" y="147357"/>
                  <a:pt x="1521734" y="242389"/>
                  <a:pt x="1548968" y="396825"/>
                </a:cubicBezTo>
                <a:cubicBezTo>
                  <a:pt x="1576202" y="551262"/>
                  <a:pt x="1514872" y="687806"/>
                  <a:pt x="1548968" y="793650"/>
                </a:cubicBezTo>
                <a:cubicBezTo>
                  <a:pt x="1306249" y="837833"/>
                  <a:pt x="1225548" y="738322"/>
                  <a:pt x="1032645" y="793650"/>
                </a:cubicBezTo>
                <a:cubicBezTo>
                  <a:pt x="839742" y="848978"/>
                  <a:pt x="696996" y="767934"/>
                  <a:pt x="485343" y="793650"/>
                </a:cubicBezTo>
                <a:cubicBezTo>
                  <a:pt x="273690" y="819366"/>
                  <a:pt x="143664" y="741820"/>
                  <a:pt x="0" y="793650"/>
                </a:cubicBezTo>
                <a:cubicBezTo>
                  <a:pt x="-3588" y="679834"/>
                  <a:pt x="42863" y="503887"/>
                  <a:pt x="0" y="388889"/>
                </a:cubicBezTo>
                <a:cubicBezTo>
                  <a:pt x="-42863" y="273891"/>
                  <a:pt x="22479" y="16772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8240" y="-59235"/>
                  <a:pt x="317211" y="52087"/>
                  <a:pt x="500833" y="0"/>
                </a:cubicBezTo>
                <a:cubicBezTo>
                  <a:pt x="684455" y="-52087"/>
                  <a:pt x="875808" y="40314"/>
                  <a:pt x="1001666" y="0"/>
                </a:cubicBezTo>
                <a:cubicBezTo>
                  <a:pt x="1127524" y="-40314"/>
                  <a:pt x="1337108" y="50863"/>
                  <a:pt x="1548968" y="0"/>
                </a:cubicBezTo>
                <a:cubicBezTo>
                  <a:pt x="1573311" y="168992"/>
                  <a:pt x="1506874" y="260866"/>
                  <a:pt x="1548968" y="388889"/>
                </a:cubicBezTo>
                <a:cubicBezTo>
                  <a:pt x="1591062" y="516912"/>
                  <a:pt x="1530637" y="597580"/>
                  <a:pt x="1548968" y="793650"/>
                </a:cubicBezTo>
                <a:cubicBezTo>
                  <a:pt x="1325376" y="808096"/>
                  <a:pt x="1253417" y="742521"/>
                  <a:pt x="1001666" y="793650"/>
                </a:cubicBezTo>
                <a:cubicBezTo>
                  <a:pt x="749915" y="844779"/>
                  <a:pt x="649438" y="766728"/>
                  <a:pt x="454364" y="793650"/>
                </a:cubicBezTo>
                <a:cubicBezTo>
                  <a:pt x="259290" y="820572"/>
                  <a:pt x="106611" y="763485"/>
                  <a:pt x="0" y="793650"/>
                </a:cubicBezTo>
                <a:cubicBezTo>
                  <a:pt x="-27622" y="665569"/>
                  <a:pt x="36651" y="556940"/>
                  <a:pt x="0" y="388889"/>
                </a:cubicBezTo>
                <a:cubicBezTo>
                  <a:pt x="-36651" y="220838"/>
                  <a:pt x="35706" y="11677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408806303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positivos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1" name="Google Shape;703;p62">
            <a:extLst>
              <a:ext uri="{FF2B5EF4-FFF2-40B4-BE49-F238E27FC236}">
                <a16:creationId xmlns:a16="http://schemas.microsoft.com/office/drawing/2014/main" id="{9BFD584D-9558-4B95-A78F-77982A1EF948}"/>
              </a:ext>
            </a:extLst>
          </p:cNvPr>
          <p:cNvSpPr/>
          <p:nvPr/>
        </p:nvSpPr>
        <p:spPr>
          <a:xfrm>
            <a:off x="7320323" y="2374919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0166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9682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65276" y="-49273"/>
                  <a:pt x="335512" y="23245"/>
                  <a:pt x="531812" y="0"/>
                </a:cubicBezTo>
                <a:cubicBezTo>
                  <a:pt x="728112" y="-23245"/>
                  <a:pt x="868283" y="57090"/>
                  <a:pt x="1032645" y="0"/>
                </a:cubicBezTo>
                <a:cubicBezTo>
                  <a:pt x="1197007" y="-57090"/>
                  <a:pt x="1350716" y="29297"/>
                  <a:pt x="1548968" y="0"/>
                </a:cubicBezTo>
                <a:cubicBezTo>
                  <a:pt x="1568508" y="164573"/>
                  <a:pt x="1511206" y="254579"/>
                  <a:pt x="1548968" y="380952"/>
                </a:cubicBezTo>
                <a:cubicBezTo>
                  <a:pt x="1586730" y="507325"/>
                  <a:pt x="1538543" y="654280"/>
                  <a:pt x="1548968" y="793650"/>
                </a:cubicBezTo>
                <a:cubicBezTo>
                  <a:pt x="1401068" y="846643"/>
                  <a:pt x="1254872" y="787466"/>
                  <a:pt x="1001666" y="793650"/>
                </a:cubicBezTo>
                <a:cubicBezTo>
                  <a:pt x="748460" y="799834"/>
                  <a:pt x="674882" y="791363"/>
                  <a:pt x="531812" y="793650"/>
                </a:cubicBezTo>
                <a:cubicBezTo>
                  <a:pt x="388742" y="795937"/>
                  <a:pt x="133268" y="760099"/>
                  <a:pt x="0" y="793650"/>
                </a:cubicBezTo>
                <a:cubicBezTo>
                  <a:pt x="-158" y="685495"/>
                  <a:pt x="21881" y="589833"/>
                  <a:pt x="0" y="396825"/>
                </a:cubicBezTo>
                <a:cubicBezTo>
                  <a:pt x="-21881" y="203818"/>
                  <a:pt x="7696" y="89522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03361" y="-19047"/>
                  <a:pt x="385131" y="52913"/>
                  <a:pt x="500833" y="0"/>
                </a:cubicBezTo>
                <a:cubicBezTo>
                  <a:pt x="616535" y="-52913"/>
                  <a:pt x="813706" y="56220"/>
                  <a:pt x="1032645" y="0"/>
                </a:cubicBezTo>
                <a:cubicBezTo>
                  <a:pt x="1251584" y="-56220"/>
                  <a:pt x="1352427" y="16832"/>
                  <a:pt x="1548968" y="0"/>
                </a:cubicBezTo>
                <a:cubicBezTo>
                  <a:pt x="1559312" y="142727"/>
                  <a:pt x="1529630" y="219759"/>
                  <a:pt x="1548968" y="373016"/>
                </a:cubicBezTo>
                <a:cubicBezTo>
                  <a:pt x="1568306" y="526273"/>
                  <a:pt x="1506720" y="618654"/>
                  <a:pt x="1548968" y="793650"/>
                </a:cubicBezTo>
                <a:cubicBezTo>
                  <a:pt x="1415351" y="818029"/>
                  <a:pt x="1117425" y="790355"/>
                  <a:pt x="1001666" y="793650"/>
                </a:cubicBezTo>
                <a:cubicBezTo>
                  <a:pt x="885907" y="796945"/>
                  <a:pt x="689089" y="746755"/>
                  <a:pt x="485343" y="793650"/>
                </a:cubicBezTo>
                <a:cubicBezTo>
                  <a:pt x="281597" y="840545"/>
                  <a:pt x="240502" y="762718"/>
                  <a:pt x="0" y="793650"/>
                </a:cubicBezTo>
                <a:cubicBezTo>
                  <a:pt x="-34543" y="641800"/>
                  <a:pt x="21440" y="482454"/>
                  <a:pt x="0" y="388889"/>
                </a:cubicBezTo>
                <a:cubicBezTo>
                  <a:pt x="-21440" y="295324"/>
                  <a:pt x="42846" y="13070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317741692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 </a:t>
            </a:r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negativo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702;p62">
            <a:extLst>
              <a:ext uri="{FF2B5EF4-FFF2-40B4-BE49-F238E27FC236}">
                <a16:creationId xmlns:a16="http://schemas.microsoft.com/office/drawing/2014/main" id="{2D94B6F5-4361-4D4B-89FA-89572A6D04A4}"/>
              </a:ext>
            </a:extLst>
          </p:cNvPr>
          <p:cNvSpPr/>
          <p:nvPr/>
        </p:nvSpPr>
        <p:spPr>
          <a:xfrm>
            <a:off x="8965028" y="2390806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8534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73016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83691" y="-8554"/>
                  <a:pt x="282535" y="25733"/>
                  <a:pt x="485343" y="0"/>
                </a:cubicBezTo>
                <a:cubicBezTo>
                  <a:pt x="688151" y="-25733"/>
                  <a:pt x="853424" y="46884"/>
                  <a:pt x="1001666" y="0"/>
                </a:cubicBezTo>
                <a:cubicBezTo>
                  <a:pt x="1149908" y="-46884"/>
                  <a:pt x="1299542" y="12342"/>
                  <a:pt x="1548968" y="0"/>
                </a:cubicBezTo>
                <a:cubicBezTo>
                  <a:pt x="1554288" y="115102"/>
                  <a:pt x="1517757" y="217579"/>
                  <a:pt x="1548968" y="373016"/>
                </a:cubicBezTo>
                <a:cubicBezTo>
                  <a:pt x="1580179" y="528453"/>
                  <a:pt x="1517368" y="588402"/>
                  <a:pt x="1548968" y="793650"/>
                </a:cubicBezTo>
                <a:cubicBezTo>
                  <a:pt x="1393957" y="856152"/>
                  <a:pt x="1153296" y="765908"/>
                  <a:pt x="1017156" y="793650"/>
                </a:cubicBezTo>
                <a:cubicBezTo>
                  <a:pt x="881016" y="821392"/>
                  <a:pt x="666894" y="766921"/>
                  <a:pt x="516323" y="793650"/>
                </a:cubicBezTo>
                <a:cubicBezTo>
                  <a:pt x="365752" y="820379"/>
                  <a:pt x="252467" y="790671"/>
                  <a:pt x="0" y="793650"/>
                </a:cubicBezTo>
                <a:cubicBezTo>
                  <a:pt x="-16090" y="659836"/>
                  <a:pt x="7313" y="576032"/>
                  <a:pt x="0" y="420635"/>
                </a:cubicBezTo>
                <a:cubicBezTo>
                  <a:pt x="-7313" y="265238"/>
                  <a:pt x="27296" y="128760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15645" y="-17669"/>
                  <a:pt x="305797" y="51504"/>
                  <a:pt x="531812" y="0"/>
                </a:cubicBezTo>
                <a:cubicBezTo>
                  <a:pt x="757827" y="-51504"/>
                  <a:pt x="823199" y="13243"/>
                  <a:pt x="1048135" y="0"/>
                </a:cubicBezTo>
                <a:cubicBezTo>
                  <a:pt x="1273071" y="-13243"/>
                  <a:pt x="1308100" y="409"/>
                  <a:pt x="1548968" y="0"/>
                </a:cubicBezTo>
                <a:cubicBezTo>
                  <a:pt x="1564205" y="113448"/>
                  <a:pt x="1524185" y="254725"/>
                  <a:pt x="1548968" y="396825"/>
                </a:cubicBezTo>
                <a:cubicBezTo>
                  <a:pt x="1573751" y="538925"/>
                  <a:pt x="1520211" y="684157"/>
                  <a:pt x="1548968" y="793650"/>
                </a:cubicBezTo>
                <a:cubicBezTo>
                  <a:pt x="1407346" y="804340"/>
                  <a:pt x="1152403" y="776038"/>
                  <a:pt x="1017156" y="793650"/>
                </a:cubicBezTo>
                <a:cubicBezTo>
                  <a:pt x="881909" y="811262"/>
                  <a:pt x="701097" y="782500"/>
                  <a:pt x="547302" y="793650"/>
                </a:cubicBezTo>
                <a:cubicBezTo>
                  <a:pt x="393507" y="804800"/>
                  <a:pt x="147112" y="748057"/>
                  <a:pt x="0" y="793650"/>
                </a:cubicBezTo>
                <a:cubicBezTo>
                  <a:pt x="-23697" y="624022"/>
                  <a:pt x="37475" y="584309"/>
                  <a:pt x="0" y="380952"/>
                </a:cubicBezTo>
                <a:cubicBezTo>
                  <a:pt x="-37475" y="177595"/>
                  <a:pt x="36761" y="7728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711085155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positivas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3" name="Google Shape;470;p55">
            <a:extLst>
              <a:ext uri="{FF2B5EF4-FFF2-40B4-BE49-F238E27FC236}">
                <a16:creationId xmlns:a16="http://schemas.microsoft.com/office/drawing/2014/main" id="{53F8121F-CBD6-4A37-8B86-E151989D1C41}"/>
              </a:ext>
            </a:extLst>
          </p:cNvPr>
          <p:cNvSpPr txBox="1"/>
          <p:nvPr/>
        </p:nvSpPr>
        <p:spPr>
          <a:xfrm>
            <a:off x="11472000" y="453525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3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4" name="Google Shape;471;p55">
            <a:extLst>
              <a:ext uri="{FF2B5EF4-FFF2-40B4-BE49-F238E27FC236}">
                <a16:creationId xmlns:a16="http://schemas.microsoft.com/office/drawing/2014/main" id="{A0C8FADE-2615-497A-87D8-C252150AC1D3}"/>
              </a:ext>
            </a:extLst>
          </p:cNvPr>
          <p:cNvSpPr txBox="1"/>
          <p:nvPr/>
        </p:nvSpPr>
        <p:spPr>
          <a:xfrm>
            <a:off x="11472000" y="5341531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2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472;p55">
            <a:extLst>
              <a:ext uri="{FF2B5EF4-FFF2-40B4-BE49-F238E27FC236}">
                <a16:creationId xmlns:a16="http://schemas.microsoft.com/office/drawing/2014/main" id="{3D767D18-A434-499E-8525-8BE050EC2249}"/>
              </a:ext>
            </a:extLst>
          </p:cNvPr>
          <p:cNvSpPr txBox="1"/>
          <p:nvPr/>
        </p:nvSpPr>
        <p:spPr>
          <a:xfrm>
            <a:off x="11472000" y="6107906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1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  <a:p>
            <a:endParaRPr sz="28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473;p55">
            <a:extLst>
              <a:ext uri="{FF2B5EF4-FFF2-40B4-BE49-F238E27FC236}">
                <a16:creationId xmlns:a16="http://schemas.microsoft.com/office/drawing/2014/main" id="{B109FACB-F56F-4069-AC94-6C9B2F50E38A}"/>
              </a:ext>
            </a:extLst>
          </p:cNvPr>
          <p:cNvSpPr txBox="1"/>
          <p:nvPr/>
        </p:nvSpPr>
        <p:spPr>
          <a:xfrm>
            <a:off x="11472000" y="2886406"/>
            <a:ext cx="7200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5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474;p55">
            <a:extLst>
              <a:ext uri="{FF2B5EF4-FFF2-40B4-BE49-F238E27FC236}">
                <a16:creationId xmlns:a16="http://schemas.microsoft.com/office/drawing/2014/main" id="{1473AE2E-3222-44BA-976B-6379A360D519}"/>
              </a:ext>
            </a:extLst>
          </p:cNvPr>
          <p:cNvSpPr txBox="1"/>
          <p:nvPr/>
        </p:nvSpPr>
        <p:spPr>
          <a:xfrm>
            <a:off x="11472000" y="3672731"/>
            <a:ext cx="4482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600" b="1">
                <a:solidFill>
                  <a:srgbClr val="F03C78"/>
                </a:solidFill>
                <a:latin typeface="Modern Love" panose="04090805081005020601" pitchFamily="82" charset="0"/>
                <a:ea typeface="Montserrat"/>
                <a:cs typeface="Montserrat"/>
                <a:sym typeface="Montserrat"/>
              </a:rPr>
              <a:t>4</a:t>
            </a:r>
            <a:endParaRPr sz="3600" b="1">
              <a:solidFill>
                <a:srgbClr val="F03C78"/>
              </a:solidFill>
              <a:latin typeface="Modern Love" panose="04090805081005020601" pitchFamily="82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695;p62">
            <a:extLst>
              <a:ext uri="{FF2B5EF4-FFF2-40B4-BE49-F238E27FC236}">
                <a16:creationId xmlns:a16="http://schemas.microsoft.com/office/drawing/2014/main" id="{84B4956B-3616-44CB-8692-C9916DAE3D3F}"/>
              </a:ext>
            </a:extLst>
          </p:cNvPr>
          <p:cNvSpPr/>
          <p:nvPr/>
        </p:nvSpPr>
        <p:spPr>
          <a:xfrm>
            <a:off x="5588896" y="3249901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31812 w 1548969"/>
              <a:gd name="connsiteY1" fmla="*/ 0 h 793650"/>
              <a:gd name="connsiteX2" fmla="*/ 1032645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0952 h 793650"/>
              <a:gd name="connsiteX5" fmla="*/ 1548968 w 1548969"/>
              <a:gd name="connsiteY5" fmla="*/ 793650 h 793650"/>
              <a:gd name="connsiteX6" fmla="*/ 1048135 w 1548969"/>
              <a:gd name="connsiteY6" fmla="*/ 793650 h 793650"/>
              <a:gd name="connsiteX7" fmla="*/ 56279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20635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64352" y="-52932"/>
                  <a:pt x="285959" y="58349"/>
                  <a:pt x="531812" y="0"/>
                </a:cubicBezTo>
                <a:cubicBezTo>
                  <a:pt x="777665" y="-58349"/>
                  <a:pt x="808180" y="45409"/>
                  <a:pt x="1032645" y="0"/>
                </a:cubicBezTo>
                <a:cubicBezTo>
                  <a:pt x="1257110" y="-45409"/>
                  <a:pt x="1382302" y="28216"/>
                  <a:pt x="1548968" y="0"/>
                </a:cubicBezTo>
                <a:cubicBezTo>
                  <a:pt x="1583170" y="96698"/>
                  <a:pt x="1510899" y="254573"/>
                  <a:pt x="1548968" y="380952"/>
                </a:cubicBezTo>
                <a:cubicBezTo>
                  <a:pt x="1587037" y="507331"/>
                  <a:pt x="1511643" y="664334"/>
                  <a:pt x="1548968" y="793650"/>
                </a:cubicBezTo>
                <a:cubicBezTo>
                  <a:pt x="1390723" y="815770"/>
                  <a:pt x="1263437" y="753441"/>
                  <a:pt x="1048135" y="793650"/>
                </a:cubicBezTo>
                <a:cubicBezTo>
                  <a:pt x="832833" y="833859"/>
                  <a:pt x="722308" y="759707"/>
                  <a:pt x="562792" y="793650"/>
                </a:cubicBezTo>
                <a:cubicBezTo>
                  <a:pt x="403276" y="827593"/>
                  <a:pt x="209197" y="774525"/>
                  <a:pt x="0" y="793650"/>
                </a:cubicBezTo>
                <a:cubicBezTo>
                  <a:pt x="-17047" y="638253"/>
                  <a:pt x="6879" y="576961"/>
                  <a:pt x="0" y="420635"/>
                </a:cubicBezTo>
                <a:cubicBezTo>
                  <a:pt x="-6879" y="264309"/>
                  <a:pt x="30576" y="138687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193596" y="-22554"/>
                  <a:pt x="434760" y="54656"/>
                  <a:pt x="547302" y="0"/>
                </a:cubicBezTo>
                <a:cubicBezTo>
                  <a:pt x="659844" y="-54656"/>
                  <a:pt x="920377" y="45493"/>
                  <a:pt x="1063625" y="0"/>
                </a:cubicBezTo>
                <a:cubicBezTo>
                  <a:pt x="1206873" y="-45493"/>
                  <a:pt x="1397687" y="48526"/>
                  <a:pt x="1548968" y="0"/>
                </a:cubicBezTo>
                <a:cubicBezTo>
                  <a:pt x="1573459" y="86963"/>
                  <a:pt x="1547854" y="252959"/>
                  <a:pt x="1548968" y="373016"/>
                </a:cubicBezTo>
                <a:cubicBezTo>
                  <a:pt x="1550082" y="493073"/>
                  <a:pt x="1538267" y="639976"/>
                  <a:pt x="1548968" y="793650"/>
                </a:cubicBezTo>
                <a:cubicBezTo>
                  <a:pt x="1317439" y="849891"/>
                  <a:pt x="1181153" y="778140"/>
                  <a:pt x="1063625" y="793650"/>
                </a:cubicBezTo>
                <a:cubicBezTo>
                  <a:pt x="946097" y="809160"/>
                  <a:pt x="722307" y="747276"/>
                  <a:pt x="531812" y="793650"/>
                </a:cubicBezTo>
                <a:cubicBezTo>
                  <a:pt x="341317" y="840024"/>
                  <a:pt x="219837" y="742662"/>
                  <a:pt x="0" y="793650"/>
                </a:cubicBezTo>
                <a:cubicBezTo>
                  <a:pt x="-44304" y="599142"/>
                  <a:pt x="12002" y="512605"/>
                  <a:pt x="0" y="388889"/>
                </a:cubicBezTo>
                <a:cubicBezTo>
                  <a:pt x="-12002" y="265173"/>
                  <a:pt x="715" y="18823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17745331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están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697;p62">
            <a:extLst>
              <a:ext uri="{FF2B5EF4-FFF2-40B4-BE49-F238E27FC236}">
                <a16:creationId xmlns:a16="http://schemas.microsoft.com/office/drawing/2014/main" id="{BA2DBCEE-2081-40A4-9882-37E8B9C36213}"/>
              </a:ext>
            </a:extLst>
          </p:cNvPr>
          <p:cNvSpPr/>
          <p:nvPr/>
        </p:nvSpPr>
        <p:spPr>
          <a:xfrm>
            <a:off x="7249377" y="3249901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516323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17156 w 1548969"/>
              <a:gd name="connsiteY6" fmla="*/ 793650 h 793650"/>
              <a:gd name="connsiteX7" fmla="*/ 531812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388889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229812" y="-5050"/>
                  <a:pt x="268610" y="13872"/>
                  <a:pt x="516323" y="0"/>
                </a:cubicBezTo>
                <a:cubicBezTo>
                  <a:pt x="764036" y="-13872"/>
                  <a:pt x="778249" y="49486"/>
                  <a:pt x="1001666" y="0"/>
                </a:cubicBezTo>
                <a:cubicBezTo>
                  <a:pt x="1225083" y="-49486"/>
                  <a:pt x="1437420" y="6391"/>
                  <a:pt x="1548968" y="0"/>
                </a:cubicBezTo>
                <a:cubicBezTo>
                  <a:pt x="1563291" y="110507"/>
                  <a:pt x="1514545" y="298477"/>
                  <a:pt x="1548968" y="388889"/>
                </a:cubicBezTo>
                <a:cubicBezTo>
                  <a:pt x="1583391" y="479301"/>
                  <a:pt x="1548943" y="710951"/>
                  <a:pt x="1548968" y="793650"/>
                </a:cubicBezTo>
                <a:cubicBezTo>
                  <a:pt x="1391399" y="813152"/>
                  <a:pt x="1131181" y="732328"/>
                  <a:pt x="1017156" y="793650"/>
                </a:cubicBezTo>
                <a:cubicBezTo>
                  <a:pt x="903131" y="854972"/>
                  <a:pt x="685163" y="752074"/>
                  <a:pt x="531812" y="793650"/>
                </a:cubicBezTo>
                <a:cubicBezTo>
                  <a:pt x="378461" y="835226"/>
                  <a:pt x="259307" y="742066"/>
                  <a:pt x="0" y="793650"/>
                </a:cubicBezTo>
                <a:cubicBezTo>
                  <a:pt x="-8018" y="679368"/>
                  <a:pt x="16413" y="492584"/>
                  <a:pt x="0" y="388889"/>
                </a:cubicBezTo>
                <a:cubicBezTo>
                  <a:pt x="-16413" y="285194"/>
                  <a:pt x="31762" y="106585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22152" y="-24691"/>
                  <a:pt x="291806" y="37418"/>
                  <a:pt x="485343" y="0"/>
                </a:cubicBezTo>
                <a:cubicBezTo>
                  <a:pt x="678880" y="-37418"/>
                  <a:pt x="832664" y="21511"/>
                  <a:pt x="970687" y="0"/>
                </a:cubicBezTo>
                <a:cubicBezTo>
                  <a:pt x="1108710" y="-21511"/>
                  <a:pt x="1354418" y="62331"/>
                  <a:pt x="1548968" y="0"/>
                </a:cubicBezTo>
                <a:cubicBezTo>
                  <a:pt x="1590698" y="129414"/>
                  <a:pt x="1531758" y="240332"/>
                  <a:pt x="1548968" y="388889"/>
                </a:cubicBezTo>
                <a:cubicBezTo>
                  <a:pt x="1566178" y="537446"/>
                  <a:pt x="1511392" y="642098"/>
                  <a:pt x="1548968" y="793650"/>
                </a:cubicBezTo>
                <a:cubicBezTo>
                  <a:pt x="1399428" y="796405"/>
                  <a:pt x="1264903" y="786967"/>
                  <a:pt x="1063625" y="793650"/>
                </a:cubicBezTo>
                <a:cubicBezTo>
                  <a:pt x="862347" y="800333"/>
                  <a:pt x="726350" y="739282"/>
                  <a:pt x="531812" y="793650"/>
                </a:cubicBezTo>
                <a:cubicBezTo>
                  <a:pt x="337274" y="848018"/>
                  <a:pt x="112691" y="792260"/>
                  <a:pt x="0" y="793650"/>
                </a:cubicBezTo>
                <a:cubicBezTo>
                  <a:pt x="-31099" y="689807"/>
                  <a:pt x="46976" y="505015"/>
                  <a:pt x="0" y="388889"/>
                </a:cubicBezTo>
                <a:cubicBezTo>
                  <a:pt x="-46976" y="272763"/>
                  <a:pt x="21214" y="9201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698298461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 err="1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estamos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98;p62">
            <a:extLst>
              <a:ext uri="{FF2B5EF4-FFF2-40B4-BE49-F238E27FC236}">
                <a16:creationId xmlns:a16="http://schemas.microsoft.com/office/drawing/2014/main" id="{B2F71B42-2D5E-4E04-AEB9-28EAFADB62AA}"/>
              </a:ext>
            </a:extLst>
          </p:cNvPr>
          <p:cNvSpPr/>
          <p:nvPr/>
        </p:nvSpPr>
        <p:spPr>
          <a:xfrm>
            <a:off x="8909858" y="3249901"/>
            <a:ext cx="1548969" cy="793650"/>
          </a:xfrm>
          <a:custGeom>
            <a:avLst/>
            <a:gdLst>
              <a:gd name="connsiteX0" fmla="*/ 0 w 1548969"/>
              <a:gd name="connsiteY0" fmla="*/ 0 h 793650"/>
              <a:gd name="connsiteX1" fmla="*/ 469854 w 1548969"/>
              <a:gd name="connsiteY1" fmla="*/ 0 h 793650"/>
              <a:gd name="connsiteX2" fmla="*/ 1001666 w 1548969"/>
              <a:gd name="connsiteY2" fmla="*/ 0 h 793650"/>
              <a:gd name="connsiteX3" fmla="*/ 1548968 w 1548969"/>
              <a:gd name="connsiteY3" fmla="*/ 0 h 793650"/>
              <a:gd name="connsiteX4" fmla="*/ 1548968 w 1548969"/>
              <a:gd name="connsiteY4" fmla="*/ 388889 h 793650"/>
              <a:gd name="connsiteX5" fmla="*/ 1548968 w 1548969"/>
              <a:gd name="connsiteY5" fmla="*/ 793650 h 793650"/>
              <a:gd name="connsiteX6" fmla="*/ 1032645 w 1548969"/>
              <a:gd name="connsiteY6" fmla="*/ 793650 h 793650"/>
              <a:gd name="connsiteX7" fmla="*/ 516323 w 1548969"/>
              <a:gd name="connsiteY7" fmla="*/ 793650 h 793650"/>
              <a:gd name="connsiteX8" fmla="*/ 0 w 1548969"/>
              <a:gd name="connsiteY8" fmla="*/ 793650 h 793650"/>
              <a:gd name="connsiteX9" fmla="*/ 0 w 1548969"/>
              <a:gd name="connsiteY9" fmla="*/ 412698 h 793650"/>
              <a:gd name="connsiteX10" fmla="*/ 0 w 1548969"/>
              <a:gd name="connsiteY10" fmla="*/ 0 h 79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548969" h="793650" fill="none" extrusionOk="0">
                <a:moveTo>
                  <a:pt x="0" y="0"/>
                </a:moveTo>
                <a:cubicBezTo>
                  <a:pt x="174679" y="-46504"/>
                  <a:pt x="267660" y="39189"/>
                  <a:pt x="469854" y="0"/>
                </a:cubicBezTo>
                <a:cubicBezTo>
                  <a:pt x="672048" y="-39189"/>
                  <a:pt x="752117" y="28396"/>
                  <a:pt x="1001666" y="0"/>
                </a:cubicBezTo>
                <a:cubicBezTo>
                  <a:pt x="1251215" y="-28396"/>
                  <a:pt x="1277157" y="17015"/>
                  <a:pt x="1548968" y="0"/>
                </a:cubicBezTo>
                <a:cubicBezTo>
                  <a:pt x="1562062" y="194250"/>
                  <a:pt x="1547564" y="218921"/>
                  <a:pt x="1548968" y="388889"/>
                </a:cubicBezTo>
                <a:cubicBezTo>
                  <a:pt x="1550372" y="558857"/>
                  <a:pt x="1503757" y="676820"/>
                  <a:pt x="1548968" y="793650"/>
                </a:cubicBezTo>
                <a:cubicBezTo>
                  <a:pt x="1367386" y="801123"/>
                  <a:pt x="1264531" y="774781"/>
                  <a:pt x="1032645" y="793650"/>
                </a:cubicBezTo>
                <a:cubicBezTo>
                  <a:pt x="800759" y="812519"/>
                  <a:pt x="739692" y="743011"/>
                  <a:pt x="516323" y="793650"/>
                </a:cubicBezTo>
                <a:cubicBezTo>
                  <a:pt x="292954" y="844289"/>
                  <a:pt x="250454" y="784832"/>
                  <a:pt x="0" y="793650"/>
                </a:cubicBezTo>
                <a:cubicBezTo>
                  <a:pt x="-41357" y="628679"/>
                  <a:pt x="13538" y="500878"/>
                  <a:pt x="0" y="412698"/>
                </a:cubicBezTo>
                <a:cubicBezTo>
                  <a:pt x="-13538" y="324518"/>
                  <a:pt x="14146" y="96581"/>
                  <a:pt x="0" y="0"/>
                </a:cubicBezTo>
                <a:close/>
              </a:path>
              <a:path w="1548969" h="793650" stroke="0" extrusionOk="0">
                <a:moveTo>
                  <a:pt x="0" y="0"/>
                </a:moveTo>
                <a:cubicBezTo>
                  <a:pt x="217272" y="-44594"/>
                  <a:pt x="360315" y="16556"/>
                  <a:pt x="500833" y="0"/>
                </a:cubicBezTo>
                <a:cubicBezTo>
                  <a:pt x="641351" y="-16556"/>
                  <a:pt x="864360" y="48188"/>
                  <a:pt x="986176" y="0"/>
                </a:cubicBezTo>
                <a:cubicBezTo>
                  <a:pt x="1107992" y="-48188"/>
                  <a:pt x="1291526" y="35052"/>
                  <a:pt x="1548968" y="0"/>
                </a:cubicBezTo>
                <a:cubicBezTo>
                  <a:pt x="1575875" y="178046"/>
                  <a:pt x="1509983" y="223647"/>
                  <a:pt x="1548968" y="388889"/>
                </a:cubicBezTo>
                <a:cubicBezTo>
                  <a:pt x="1587953" y="554131"/>
                  <a:pt x="1500959" y="661168"/>
                  <a:pt x="1548968" y="793650"/>
                </a:cubicBezTo>
                <a:cubicBezTo>
                  <a:pt x="1304781" y="796646"/>
                  <a:pt x="1147600" y="767800"/>
                  <a:pt x="1032645" y="793650"/>
                </a:cubicBezTo>
                <a:cubicBezTo>
                  <a:pt x="917690" y="819500"/>
                  <a:pt x="682447" y="755027"/>
                  <a:pt x="562792" y="793650"/>
                </a:cubicBezTo>
                <a:cubicBezTo>
                  <a:pt x="443137" y="832273"/>
                  <a:pt x="136578" y="788681"/>
                  <a:pt x="0" y="793650"/>
                </a:cubicBezTo>
                <a:cubicBezTo>
                  <a:pt x="-29082" y="683470"/>
                  <a:pt x="32851" y="543859"/>
                  <a:pt x="0" y="388889"/>
                </a:cubicBezTo>
                <a:cubicBezTo>
                  <a:pt x="-32851" y="233919"/>
                  <a:pt x="15120" y="15829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3296120628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/>
            <a:r>
              <a:rPr lang="en-GB" sz="2500" b="1" dirty="0">
                <a:solidFill>
                  <a:srgbClr val="002060"/>
                </a:solidFill>
                <a:latin typeface="Century Gothic" panose="020B0502020202020204" pitchFamily="34" charset="0"/>
                <a:ea typeface="Montserrat"/>
                <a:cs typeface="Montserrat"/>
                <a:sym typeface="Montserrat"/>
              </a:rPr>
              <a:t>son</a:t>
            </a:r>
            <a:endParaRPr sz="2500" b="1" dirty="0">
              <a:solidFill>
                <a:srgbClr val="002060"/>
              </a:solidFill>
              <a:latin typeface="Century Gothic" panose="020B0502020202020204" pitchFamily="34" charset="0"/>
              <a:ea typeface="Montserrat"/>
              <a:cs typeface="Montserrat"/>
              <a:sym typeface="Montserrat"/>
            </a:endParaRPr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6A9BF567-A93C-4674-B953-104600F6B7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73870" y="71507"/>
            <a:ext cx="1266593" cy="148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51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2011</Words>
  <Application>Microsoft Office PowerPoint</Application>
  <PresentationFormat>Widescreen</PresentationFormat>
  <Paragraphs>447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docs-Century Gothic</vt:lpstr>
      <vt:lpstr>Arial</vt:lpstr>
      <vt:lpstr>Arial Rounded MT Bold</vt:lpstr>
      <vt:lpstr>Calibri</vt:lpstr>
      <vt:lpstr>Calibri Light</vt:lpstr>
      <vt:lpstr>Century Gothic</vt:lpstr>
      <vt:lpstr>Ink Free</vt:lpstr>
      <vt:lpstr>Modern Love</vt:lpstr>
      <vt:lpstr>Montserrat Medium</vt:lpstr>
      <vt:lpstr>Segoe Print</vt:lpstr>
      <vt:lpstr>Office Theme</vt:lpstr>
      <vt:lpstr>español, con Quique</vt:lpstr>
      <vt:lpstr>Describing me and others</vt:lpstr>
      <vt:lpstr>pronunciar</vt:lpstr>
      <vt:lpstr>son | están</vt:lpstr>
      <vt:lpstr>PowerPoint Presentation</vt:lpstr>
      <vt:lpstr>escuchar</vt:lpstr>
      <vt:lpstr>Gender &amp; number agreement on adjectives</vt:lpstr>
      <vt:lpstr>leer</vt:lpstr>
      <vt:lpstr>hablar</vt:lpstr>
      <vt:lpstr>hablar</vt:lpstr>
      <vt:lpstr>hablar</vt:lpstr>
      <vt:lpstr>hablar</vt:lpstr>
      <vt:lpstr>hablar</vt:lpstr>
      <vt:lpstr>hablar</vt:lpstr>
      <vt:lpstr>hablar</vt:lpstr>
      <vt:lpstr>hablar</vt:lpstr>
      <vt:lpstr>¡adiós!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Vázquez-Valero</dc:creator>
  <cp:lastModifiedBy>Rachel Hawkes</cp:lastModifiedBy>
  <cp:revision>10</cp:revision>
  <dcterms:created xsi:type="dcterms:W3CDTF">2021-06-30T10:05:38Z</dcterms:created>
  <dcterms:modified xsi:type="dcterms:W3CDTF">2022-09-03T06:53:40Z</dcterms:modified>
</cp:coreProperties>
</file>