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99" r:id="rId2"/>
    <p:sldId id="508" r:id="rId3"/>
    <p:sldId id="365" r:id="rId4"/>
    <p:sldId id="506" r:id="rId5"/>
    <p:sldId id="507" r:id="rId6"/>
    <p:sldId id="502" r:id="rId7"/>
    <p:sldId id="500" r:id="rId8"/>
    <p:sldId id="373" r:id="rId9"/>
    <p:sldId id="503" r:id="rId10"/>
    <p:sldId id="5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1BDFA-534E-458E-8DDC-307A89FFA21F}" v="8" dt="2022-08-19T17:26:46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63455" autoAdjust="0"/>
  </p:normalViewPr>
  <p:slideViewPr>
    <p:cSldViewPr snapToGrid="0">
      <p:cViewPr varScale="1">
        <p:scale>
          <a:sx n="45" d="100"/>
          <a:sy n="45" d="100"/>
        </p:scale>
        <p:origin x="16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49645AEA-E6DE-43A5-BD5D-05224EF8DBEB}"/>
    <pc:docChg chg="undo redo custSel addSld delSld modSld">
      <pc:chgData name="Paula Vázquez-Valero" userId="3a0e46d7-2099-40af-a155-aa45b68bfff3" providerId="ADAL" clId="{49645AEA-E6DE-43A5-BD5D-05224EF8DBEB}" dt="2021-07-26T18:30:20.508" v="1985" actId="20577"/>
      <pc:docMkLst>
        <pc:docMk/>
      </pc:docMkLst>
      <pc:sldChg chg="del">
        <pc:chgData name="Paula Vázquez-Valero" userId="3a0e46d7-2099-40af-a155-aa45b68bfff3" providerId="ADAL" clId="{49645AEA-E6DE-43A5-BD5D-05224EF8DBEB}" dt="2021-07-26T18:20:09.553" v="1687" actId="47"/>
        <pc:sldMkLst>
          <pc:docMk/>
          <pc:sldMk cId="3303740059" sldId="310"/>
        </pc:sldMkLst>
      </pc:sldChg>
      <pc:sldChg chg="del">
        <pc:chgData name="Paula Vázquez-Valero" userId="3a0e46d7-2099-40af-a155-aa45b68bfff3" providerId="ADAL" clId="{49645AEA-E6DE-43A5-BD5D-05224EF8DBEB}" dt="2021-07-26T18:20:09.553" v="1687" actId="47"/>
        <pc:sldMkLst>
          <pc:docMk/>
          <pc:sldMk cId="4243620163" sldId="319"/>
        </pc:sldMkLst>
      </pc:sldChg>
      <pc:sldChg chg="del">
        <pc:chgData name="Paula Vázquez-Valero" userId="3a0e46d7-2099-40af-a155-aa45b68bfff3" providerId="ADAL" clId="{49645AEA-E6DE-43A5-BD5D-05224EF8DBEB}" dt="2021-07-26T17:06:51.580" v="0" actId="47"/>
        <pc:sldMkLst>
          <pc:docMk/>
          <pc:sldMk cId="4219151092" sldId="342"/>
        </pc:sldMkLst>
      </pc:sldChg>
      <pc:sldChg chg="modSp add mod">
        <pc:chgData name="Paula Vázquez-Valero" userId="3a0e46d7-2099-40af-a155-aa45b68bfff3" providerId="ADAL" clId="{49645AEA-E6DE-43A5-BD5D-05224EF8DBEB}" dt="2021-07-26T18:22:10.177" v="1811" actId="20577"/>
        <pc:sldMkLst>
          <pc:docMk/>
          <pc:sldMk cId="3838449879" sldId="373"/>
        </pc:sldMkLst>
        <pc:spChg chg="mod">
          <ac:chgData name="Paula Vázquez-Valero" userId="3a0e46d7-2099-40af-a155-aa45b68bfff3" providerId="ADAL" clId="{49645AEA-E6DE-43A5-BD5D-05224EF8DBEB}" dt="2021-07-26T18:21:42.664" v="1742" actId="207"/>
          <ac:spMkLst>
            <pc:docMk/>
            <pc:sldMk cId="3838449879" sldId="373"/>
            <ac:spMk id="35" creationId="{C482D68D-5D9A-4207-BF5C-E6EF304ABBE4}"/>
          </ac:spMkLst>
        </pc:spChg>
        <pc:spChg chg="mod">
          <ac:chgData name="Paula Vázquez-Valero" userId="3a0e46d7-2099-40af-a155-aa45b68bfff3" providerId="ADAL" clId="{49645AEA-E6DE-43A5-BD5D-05224EF8DBEB}" dt="2021-07-26T18:22:10.177" v="1811" actId="20577"/>
          <ac:spMkLst>
            <pc:docMk/>
            <pc:sldMk cId="3838449879" sldId="373"/>
            <ac:spMk id="73" creationId="{B76D0014-CEA6-47E1-A7FB-ADE956772E92}"/>
          </ac:spMkLst>
        </pc:spChg>
        <pc:spChg chg="mod">
          <ac:chgData name="Paula Vázquez-Valero" userId="3a0e46d7-2099-40af-a155-aa45b68bfff3" providerId="ADAL" clId="{49645AEA-E6DE-43A5-BD5D-05224EF8DBEB}" dt="2021-07-26T18:22:00.528" v="1791" actId="20577"/>
          <ac:spMkLst>
            <pc:docMk/>
            <pc:sldMk cId="3838449879" sldId="373"/>
            <ac:spMk id="75" creationId="{5F42829D-7877-44BA-AE01-C59F76824B79}"/>
          </ac:spMkLst>
        </pc:spChg>
        <pc:graphicFrameChg chg="modGraphic">
          <ac:chgData name="Paula Vázquez-Valero" userId="3a0e46d7-2099-40af-a155-aa45b68bfff3" providerId="ADAL" clId="{49645AEA-E6DE-43A5-BD5D-05224EF8DBEB}" dt="2021-07-26T18:22:05.105" v="1796" actId="20577"/>
          <ac:graphicFrameMkLst>
            <pc:docMk/>
            <pc:sldMk cId="3838449879" sldId="373"/>
            <ac:graphicFrameMk id="56" creationId="{6DDFA45F-B61E-45F9-83F3-627594E8034E}"/>
          </ac:graphicFrameMkLst>
        </pc:graphicFrameChg>
      </pc:sldChg>
      <pc:sldChg chg="addSp delSp modSp add mod delAnim modNotesTx">
        <pc:chgData name="Paula Vázquez-Valero" userId="3a0e46d7-2099-40af-a155-aa45b68bfff3" providerId="ADAL" clId="{49645AEA-E6DE-43A5-BD5D-05224EF8DBEB}" dt="2021-07-26T18:29:43.945" v="1854" actId="20577"/>
        <pc:sldMkLst>
          <pc:docMk/>
          <pc:sldMk cId="1385735860" sldId="374"/>
        </pc:sldMkLst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7" creationId="{C6615A7D-5134-46B3-ADB8-7042B14E8AC8}"/>
          </ac:spMkLst>
        </pc:spChg>
        <pc:spChg chg="add mod">
          <ac:chgData name="Paula Vázquez-Valero" userId="3a0e46d7-2099-40af-a155-aa45b68bfff3" providerId="ADAL" clId="{49645AEA-E6DE-43A5-BD5D-05224EF8DBEB}" dt="2021-07-26T18:23:26.605" v="1825"/>
          <ac:spMkLst>
            <pc:docMk/>
            <pc:sldMk cId="1385735860" sldId="374"/>
            <ac:spMk id="29" creationId="{2AF1C666-9E2A-45DB-8E34-85D58054F074}"/>
          </ac:spMkLst>
        </pc:spChg>
        <pc:spChg chg="mod">
          <ac:chgData name="Paula Vázquez-Valero" userId="3a0e46d7-2099-40af-a155-aa45b68bfff3" providerId="ADAL" clId="{49645AEA-E6DE-43A5-BD5D-05224EF8DBEB}" dt="2021-07-26T18:22:48.897" v="1812" actId="207"/>
          <ac:spMkLst>
            <pc:docMk/>
            <pc:sldMk cId="1385735860" sldId="374"/>
            <ac:spMk id="35" creationId="{C482D68D-5D9A-4207-BF5C-E6EF304ABBE4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1" creationId="{75300E00-2667-4163-ACC0-D021861FD818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2" creationId="{F800D2FE-E3DD-40A5-9BF2-D3DD2D0D51F0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3" creationId="{62E8D7C1-69BB-4255-9C84-BFCE23090FFD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4" creationId="{BBD91BE0-2E47-459B-860B-90294C46F27A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5" creationId="{1C7B51F2-ABDE-4F83-BF5A-82EC4EF3B74A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6" creationId="{3B83D5F9-A38F-4EFB-AB3C-D1A6061DAD0C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7" creationId="{0A1B80A1-A62A-4794-BCDF-E68CF55ECCB0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8" creationId="{B2BBEC39-283B-4187-A9FB-6171A4FFD512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09" creationId="{E22F0AF0-898C-4AAF-9E12-8C889CE4F461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11" creationId="{B4D3FC3A-1DA0-4AC9-959D-88874BFD2C1E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12" creationId="{3D84DECA-981F-4C46-8313-D1B64326BC56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13" creationId="{239C2F43-903E-4369-8D2D-90636AB1EBB2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14" creationId="{4BD9B2D9-68B1-4370-9C44-EFABF7D9B8D4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15" creationId="{2E60EB81-E9F1-4CF1-8043-581C69FB6228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17" creationId="{320D5FE8-0BCC-4822-9CC1-2558914A2918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18" creationId="{68685A8C-06F4-4EEE-9B72-30A0E3D2CD54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20" creationId="{6EBF2A39-C9FD-4A15-9E0F-5B85B4A93511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21" creationId="{90165681-5BB1-4260-89F1-4AE3563E1A97}"/>
          </ac:spMkLst>
        </pc:spChg>
        <pc:spChg chg="del">
          <ac:chgData name="Paula Vázquez-Valero" userId="3a0e46d7-2099-40af-a155-aa45b68bfff3" providerId="ADAL" clId="{49645AEA-E6DE-43A5-BD5D-05224EF8DBEB}" dt="2021-07-26T18:19:59.191" v="1686" actId="478"/>
          <ac:spMkLst>
            <pc:docMk/>
            <pc:sldMk cId="1385735860" sldId="374"/>
            <ac:spMk id="122" creationId="{A145DC74-695B-4E96-B131-7B7CE9CEF0B3}"/>
          </ac:spMkLst>
        </pc:spChg>
        <pc:graphicFrameChg chg="del">
          <ac:chgData name="Paula Vázquez-Valero" userId="3a0e46d7-2099-40af-a155-aa45b68bfff3" providerId="ADAL" clId="{49645AEA-E6DE-43A5-BD5D-05224EF8DBEB}" dt="2021-07-26T18:19:59.191" v="1686" actId="478"/>
          <ac:graphicFrameMkLst>
            <pc:docMk/>
            <pc:sldMk cId="1385735860" sldId="374"/>
            <ac:graphicFrameMk id="5" creationId="{481F543C-5A04-478D-9AED-51710465D2A9}"/>
          </ac:graphicFrameMkLst>
        </pc:graphicFrameChg>
      </pc:sldChg>
      <pc:sldChg chg="modSp add mod">
        <pc:chgData name="Paula Vázquez-Valero" userId="3a0e46d7-2099-40af-a155-aa45b68bfff3" providerId="ADAL" clId="{49645AEA-E6DE-43A5-BD5D-05224EF8DBEB}" dt="2021-07-26T18:25:33.582" v="1850" actId="1036"/>
        <pc:sldMkLst>
          <pc:docMk/>
          <pc:sldMk cId="452473813" sldId="436"/>
        </pc:sldMkLst>
        <pc:spChg chg="mod">
          <ac:chgData name="Paula Vázquez-Valero" userId="3a0e46d7-2099-40af-a155-aa45b68bfff3" providerId="ADAL" clId="{49645AEA-E6DE-43A5-BD5D-05224EF8DBEB}" dt="2021-07-26T18:25:20.351" v="1835" actId="20577"/>
          <ac:spMkLst>
            <pc:docMk/>
            <pc:sldMk cId="452473813" sldId="436"/>
            <ac:spMk id="2" creationId="{3F9B81CA-49CF-4113-B92C-AF8FEDD23E30}"/>
          </ac:spMkLst>
        </pc:spChg>
        <pc:spChg chg="mod">
          <ac:chgData name="Paula Vázquez-Valero" userId="3a0e46d7-2099-40af-a155-aa45b68bfff3" providerId="ADAL" clId="{49645AEA-E6DE-43A5-BD5D-05224EF8DBEB}" dt="2021-07-26T18:25:23.888" v="1845" actId="1038"/>
          <ac:spMkLst>
            <pc:docMk/>
            <pc:sldMk cId="452473813" sldId="436"/>
            <ac:spMk id="36" creationId="{5E9A29F8-56D1-4372-A4A5-1AABB93CD31E}"/>
          </ac:spMkLst>
        </pc:spChg>
        <pc:spChg chg="mod">
          <ac:chgData name="Paula Vázquez-Valero" userId="3a0e46d7-2099-40af-a155-aa45b68bfff3" providerId="ADAL" clId="{49645AEA-E6DE-43A5-BD5D-05224EF8DBEB}" dt="2021-07-26T18:25:33.582" v="1850" actId="1036"/>
          <ac:spMkLst>
            <pc:docMk/>
            <pc:sldMk cId="452473813" sldId="436"/>
            <ac:spMk id="80" creationId="{8BE9A6B0-06EC-4373-87C7-2479DDDBC891}"/>
          </ac:spMkLst>
        </pc:spChg>
      </pc:sldChg>
      <pc:sldChg chg="delSp del modAnim">
        <pc:chgData name="Paula Vázquez-Valero" userId="3a0e46d7-2099-40af-a155-aa45b68bfff3" providerId="ADAL" clId="{49645AEA-E6DE-43A5-BD5D-05224EF8DBEB}" dt="2021-07-26T18:23:22.878" v="1823" actId="47"/>
        <pc:sldMkLst>
          <pc:docMk/>
          <pc:sldMk cId="778534112" sldId="461"/>
        </pc:sldMkLst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5" creationId="{19DBDEA5-36C7-411F-83E2-99935D3FDEE8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7" creationId="{25B75FF8-FA42-4E6D-8E7F-705CEB3DAEDD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8" creationId="{178FB242-55C9-4773-9EF1-2D8642FD94D6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1" creationId="{1A8DFCB8-7C4A-40D6-9062-54C8DBEB71CE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2" creationId="{F11FBF4A-02E8-4A5C-8CCE-9AD8EA191C08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3" creationId="{EAE95EDB-3C60-4C5E-97AB-6AD45C5BE1C1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4" creationId="{B21EF4CF-9BC0-4117-BF52-EA108D39A49B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5" creationId="{A8C75A8C-A634-466A-A0F0-8C9BA658D579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6" creationId="{2D6C640D-6286-4995-8742-FE77F26327BE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7" creationId="{7696FDAE-9C7B-4388-8E32-3DCC1BF0DDE5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8" creationId="{5AADAA4C-DBB7-4ACD-A08B-F412DBA5A21C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19" creationId="{C9068887-D796-495B-A4E0-26C1B59FF579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20" creationId="{DC8925E6-D297-4808-BF24-30B155A35014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21" creationId="{D7B12B36-CCB5-4A65-B860-DC0B040E25C7}"/>
          </ac:spMkLst>
        </pc:spChg>
        <pc:spChg chg="del">
          <ac:chgData name="Paula Vázquez-Valero" userId="3a0e46d7-2099-40af-a155-aa45b68bfff3" providerId="ADAL" clId="{49645AEA-E6DE-43A5-BD5D-05224EF8DBEB}" dt="2021-07-26T18:22:55.609" v="1814" actId="21"/>
          <ac:spMkLst>
            <pc:docMk/>
            <pc:sldMk cId="778534112" sldId="461"/>
            <ac:spMk id="22" creationId="{9F17D785-9D94-48EC-B91B-55873F592701}"/>
          </ac:spMkLst>
        </pc:spChg>
        <pc:picChg chg="del">
          <ac:chgData name="Paula Vázquez-Valero" userId="3a0e46d7-2099-40af-a155-aa45b68bfff3" providerId="ADAL" clId="{49645AEA-E6DE-43A5-BD5D-05224EF8DBEB}" dt="2021-07-26T18:22:55.609" v="1814" actId="21"/>
          <ac:picMkLst>
            <pc:docMk/>
            <pc:sldMk cId="778534112" sldId="461"/>
            <ac:picMk id="6" creationId="{DDCA91ED-8955-4E56-B800-3AA97CEFF140}"/>
          </ac:picMkLst>
        </pc:picChg>
      </pc:sldChg>
      <pc:sldChg chg="delSp del mod">
        <pc:chgData name="Paula Vázquez-Valero" userId="3a0e46d7-2099-40af-a155-aa45b68bfff3" providerId="ADAL" clId="{49645AEA-E6DE-43A5-BD5D-05224EF8DBEB}" dt="2021-07-26T18:23:28.427" v="1826" actId="47"/>
        <pc:sldMkLst>
          <pc:docMk/>
          <pc:sldMk cId="620260090" sldId="462"/>
        </pc:sldMkLst>
        <pc:spChg chg="del">
          <ac:chgData name="Paula Vázquez-Valero" userId="3a0e46d7-2099-40af-a155-aa45b68bfff3" providerId="ADAL" clId="{49645AEA-E6DE-43A5-BD5D-05224EF8DBEB}" dt="2021-07-26T18:23:25.939" v="1824" actId="21"/>
          <ac:spMkLst>
            <pc:docMk/>
            <pc:sldMk cId="620260090" sldId="462"/>
            <ac:spMk id="4" creationId="{C0471B37-35C2-490C-B4A6-937CD0BB8D7F}"/>
          </ac:spMkLst>
        </pc:spChg>
      </pc:sldChg>
      <pc:sldChg chg="modSp add mod">
        <pc:chgData name="Paula Vázquez-Valero" userId="3a0e46d7-2099-40af-a155-aa45b68bfff3" providerId="ADAL" clId="{49645AEA-E6DE-43A5-BD5D-05224EF8DBEB}" dt="2021-07-26T18:20:57.790" v="1741" actId="20577"/>
        <pc:sldMkLst>
          <pc:docMk/>
          <pc:sldMk cId="2286849450" sldId="500"/>
        </pc:sldMkLst>
        <pc:spChg chg="mod">
          <ac:chgData name="Paula Vázquez-Valero" userId="3a0e46d7-2099-40af-a155-aa45b68bfff3" providerId="ADAL" clId="{49645AEA-E6DE-43A5-BD5D-05224EF8DBEB}" dt="2021-07-26T18:20:29.744" v="1688" actId="207"/>
          <ac:spMkLst>
            <pc:docMk/>
            <pc:sldMk cId="2286849450" sldId="500"/>
            <ac:spMk id="35" creationId="{C482D68D-5D9A-4207-BF5C-E6EF304ABBE4}"/>
          </ac:spMkLst>
        </pc:spChg>
        <pc:spChg chg="mod">
          <ac:chgData name="Paula Vázquez-Valero" userId="3a0e46d7-2099-40af-a155-aa45b68bfff3" providerId="ADAL" clId="{49645AEA-E6DE-43A5-BD5D-05224EF8DBEB}" dt="2021-07-26T18:20:57.790" v="1741" actId="20577"/>
          <ac:spMkLst>
            <pc:docMk/>
            <pc:sldMk cId="2286849450" sldId="500"/>
            <ac:spMk id="72" creationId="{59F93C0B-205C-476F-90F4-F3EBD063F9C4}"/>
          </ac:spMkLst>
        </pc:spChg>
        <pc:spChg chg="mod">
          <ac:chgData name="Paula Vázquez-Valero" userId="3a0e46d7-2099-40af-a155-aa45b68bfff3" providerId="ADAL" clId="{49645AEA-E6DE-43A5-BD5D-05224EF8DBEB}" dt="2021-07-26T18:20:42.656" v="1703" actId="20577"/>
          <ac:spMkLst>
            <pc:docMk/>
            <pc:sldMk cId="2286849450" sldId="500"/>
            <ac:spMk id="73" creationId="{B76D0014-CEA6-47E1-A7FB-ADE956772E92}"/>
          </ac:spMkLst>
        </pc:spChg>
        <pc:graphicFrameChg chg="modGraphic">
          <ac:chgData name="Paula Vázquez-Valero" userId="3a0e46d7-2099-40af-a155-aa45b68bfff3" providerId="ADAL" clId="{49645AEA-E6DE-43A5-BD5D-05224EF8DBEB}" dt="2021-07-26T18:20:52.390" v="1725" actId="20577"/>
          <ac:graphicFrameMkLst>
            <pc:docMk/>
            <pc:sldMk cId="2286849450" sldId="500"/>
            <ac:graphicFrameMk id="56" creationId="{6DDFA45F-B61E-45F9-83F3-627594E8034E}"/>
          </ac:graphicFrameMkLst>
        </pc:graphicFrameChg>
      </pc:sldChg>
      <pc:sldChg chg="addSp delSp modSp add mod delAnim modAnim modNotesTx">
        <pc:chgData name="Paula Vázquez-Valero" userId="3a0e46d7-2099-40af-a155-aa45b68bfff3" providerId="ADAL" clId="{49645AEA-E6DE-43A5-BD5D-05224EF8DBEB}" dt="2021-07-26T18:25:13.823" v="1830" actId="20577"/>
        <pc:sldMkLst>
          <pc:docMk/>
          <pc:sldMk cId="3419566701" sldId="501"/>
        </pc:sldMkLst>
        <pc:spChg chg="mod">
          <ac:chgData name="Paula Vázquez-Valero" userId="3a0e46d7-2099-40af-a155-aa45b68bfff3" providerId="ADAL" clId="{49645AEA-E6DE-43A5-BD5D-05224EF8DBEB}" dt="2021-07-26T18:25:13.823" v="1830" actId="20577"/>
          <ac:spMkLst>
            <pc:docMk/>
            <pc:sldMk cId="3419566701" sldId="501"/>
            <ac:spMk id="2" creationId="{3F9B81CA-49CF-4113-B92C-AF8FEDD23E30}"/>
          </ac:spMkLst>
        </pc:spChg>
        <pc:spChg chg="add mod">
          <ac:chgData name="Paula Vázquez-Valero" userId="3a0e46d7-2099-40af-a155-aa45b68bfff3" providerId="ADAL" clId="{49645AEA-E6DE-43A5-BD5D-05224EF8DBEB}" dt="2021-07-26T17:35:52.159" v="806" actId="1035"/>
          <ac:spMkLst>
            <pc:docMk/>
            <pc:sldMk cId="3419566701" sldId="501"/>
            <ac:spMk id="5" creationId="{0863FD3D-AB73-4412-B208-E256BDAA0C22}"/>
          </ac:spMkLst>
        </pc:spChg>
        <pc:spChg chg="add mod">
          <ac:chgData name="Paula Vázquez-Valero" userId="3a0e46d7-2099-40af-a155-aa45b68bfff3" providerId="ADAL" clId="{49645AEA-E6DE-43A5-BD5D-05224EF8DBEB}" dt="2021-07-26T17:35:52.159" v="806" actId="1035"/>
          <ac:spMkLst>
            <pc:docMk/>
            <pc:sldMk cId="3419566701" sldId="501"/>
            <ac:spMk id="19" creationId="{60B15491-0325-4C6A-9857-0530FCE60D13}"/>
          </ac:spMkLst>
        </pc:spChg>
        <pc:spChg chg="add mod">
          <ac:chgData name="Paula Vázquez-Valero" userId="3a0e46d7-2099-40af-a155-aa45b68bfff3" providerId="ADAL" clId="{49645AEA-E6DE-43A5-BD5D-05224EF8DBEB}" dt="2021-07-26T17:35:56.889" v="813" actId="1035"/>
          <ac:spMkLst>
            <pc:docMk/>
            <pc:sldMk cId="3419566701" sldId="501"/>
            <ac:spMk id="20" creationId="{762302AB-8023-4DB6-994A-C40F18B971BC}"/>
          </ac:spMkLst>
        </pc:spChg>
        <pc:spChg chg="add mod">
          <ac:chgData name="Paula Vázquez-Valero" userId="3a0e46d7-2099-40af-a155-aa45b68bfff3" providerId="ADAL" clId="{49645AEA-E6DE-43A5-BD5D-05224EF8DBEB}" dt="2021-07-26T17:35:56.889" v="813" actId="1035"/>
          <ac:spMkLst>
            <pc:docMk/>
            <pc:sldMk cId="3419566701" sldId="501"/>
            <ac:spMk id="21" creationId="{4939FE4D-8171-44D5-8428-0DF134E47DEA}"/>
          </ac:spMkLst>
        </pc:spChg>
        <pc:spChg chg="add mod">
          <ac:chgData name="Paula Vázquez-Valero" userId="3a0e46d7-2099-40af-a155-aa45b68bfff3" providerId="ADAL" clId="{49645AEA-E6DE-43A5-BD5D-05224EF8DBEB}" dt="2021-07-26T17:35:52.159" v="806" actId="1035"/>
          <ac:spMkLst>
            <pc:docMk/>
            <pc:sldMk cId="3419566701" sldId="501"/>
            <ac:spMk id="24" creationId="{E41AAD5E-8716-441F-9FF4-416139F8A2EA}"/>
          </ac:spMkLst>
        </pc:spChg>
        <pc:spChg chg="add mod">
          <ac:chgData name="Paula Vázquez-Valero" userId="3a0e46d7-2099-40af-a155-aa45b68bfff3" providerId="ADAL" clId="{49645AEA-E6DE-43A5-BD5D-05224EF8DBEB}" dt="2021-07-26T17:35:52.159" v="806" actId="1035"/>
          <ac:spMkLst>
            <pc:docMk/>
            <pc:sldMk cId="3419566701" sldId="501"/>
            <ac:spMk id="27" creationId="{F413A120-7D98-4E12-9D2E-C30E5A2D3B2D}"/>
          </ac:spMkLst>
        </pc:spChg>
        <pc:spChg chg="add mod">
          <ac:chgData name="Paula Vázquez-Valero" userId="3a0e46d7-2099-40af-a155-aa45b68bfff3" providerId="ADAL" clId="{49645AEA-E6DE-43A5-BD5D-05224EF8DBEB}" dt="2021-07-26T17:35:52.159" v="806" actId="1035"/>
          <ac:spMkLst>
            <pc:docMk/>
            <pc:sldMk cId="3419566701" sldId="501"/>
            <ac:spMk id="28" creationId="{B97F4D82-F24C-4F5B-A4E9-CF62197DAD43}"/>
          </ac:spMkLst>
        </pc:spChg>
        <pc:spChg chg="add mod">
          <ac:chgData name="Paula Vázquez-Valero" userId="3a0e46d7-2099-40af-a155-aa45b68bfff3" providerId="ADAL" clId="{49645AEA-E6DE-43A5-BD5D-05224EF8DBEB}" dt="2021-07-26T17:35:52.159" v="806" actId="1035"/>
          <ac:spMkLst>
            <pc:docMk/>
            <pc:sldMk cId="3419566701" sldId="501"/>
            <ac:spMk id="29" creationId="{81709866-2C3E-4EDE-944D-43C876290FA9}"/>
          </ac:spMkLst>
        </pc:spChg>
        <pc:spChg chg="add mod">
          <ac:chgData name="Paula Vázquez-Valero" userId="3a0e46d7-2099-40af-a155-aa45b68bfff3" providerId="ADAL" clId="{49645AEA-E6DE-43A5-BD5D-05224EF8DBEB}" dt="2021-07-26T17:35:52.159" v="806" actId="1035"/>
          <ac:spMkLst>
            <pc:docMk/>
            <pc:sldMk cId="3419566701" sldId="501"/>
            <ac:spMk id="30" creationId="{8BF5B734-DFCC-40BC-8CF7-9C1662534FBA}"/>
          </ac:spMkLst>
        </pc:spChg>
        <pc:spChg chg="add mod">
          <ac:chgData name="Paula Vázquez-Valero" userId="3a0e46d7-2099-40af-a155-aa45b68bfff3" providerId="ADAL" clId="{49645AEA-E6DE-43A5-BD5D-05224EF8DBEB}" dt="2021-07-26T17:36:01.870" v="818" actId="1036"/>
          <ac:spMkLst>
            <pc:docMk/>
            <pc:sldMk cId="3419566701" sldId="501"/>
            <ac:spMk id="31" creationId="{D519A267-F7DD-4BEA-9BC4-0F8144898849}"/>
          </ac:spMkLst>
        </pc:spChg>
        <pc:spChg chg="add mod">
          <ac:chgData name="Paula Vázquez-Valero" userId="3a0e46d7-2099-40af-a155-aa45b68bfff3" providerId="ADAL" clId="{49645AEA-E6DE-43A5-BD5D-05224EF8DBEB}" dt="2021-07-26T17:37:00.039" v="828" actId="120"/>
          <ac:spMkLst>
            <pc:docMk/>
            <pc:sldMk cId="3419566701" sldId="501"/>
            <ac:spMk id="32" creationId="{66553133-5C09-4983-805C-8A64CF9175BE}"/>
          </ac:spMkLst>
        </pc:spChg>
        <pc:spChg chg="add del mod">
          <ac:chgData name="Paula Vázquez-Valero" userId="3a0e46d7-2099-40af-a155-aa45b68bfff3" providerId="ADAL" clId="{49645AEA-E6DE-43A5-BD5D-05224EF8DBEB}" dt="2021-07-26T17:34:59.521" v="730"/>
          <ac:spMkLst>
            <pc:docMk/>
            <pc:sldMk cId="3419566701" sldId="501"/>
            <ac:spMk id="33" creationId="{A51BF1D3-1380-4C61-9A2C-17DB9C107C2F}"/>
          </ac:spMkLst>
        </pc:spChg>
        <pc:spChg chg="add mod">
          <ac:chgData name="Paula Vázquez-Valero" userId="3a0e46d7-2099-40af-a155-aa45b68bfff3" providerId="ADAL" clId="{49645AEA-E6DE-43A5-BD5D-05224EF8DBEB}" dt="2021-07-26T17:36:11.689" v="824" actId="1076"/>
          <ac:spMkLst>
            <pc:docMk/>
            <pc:sldMk cId="3419566701" sldId="501"/>
            <ac:spMk id="34" creationId="{1B3D0DC5-1ABF-465C-AD64-209B8D41FA74}"/>
          </ac:spMkLst>
        </pc:spChg>
        <pc:spChg chg="add mod">
          <ac:chgData name="Paula Vázquez-Valero" userId="3a0e46d7-2099-40af-a155-aa45b68bfff3" providerId="ADAL" clId="{49645AEA-E6DE-43A5-BD5D-05224EF8DBEB}" dt="2021-07-26T17:36:08.130" v="823" actId="1036"/>
          <ac:spMkLst>
            <pc:docMk/>
            <pc:sldMk cId="3419566701" sldId="501"/>
            <ac:spMk id="35" creationId="{71AD268F-EC05-47BE-B9D7-41E467F19621}"/>
          </ac:spMkLst>
        </pc:spChg>
        <pc:spChg chg="add del mod">
          <ac:chgData name="Paula Vázquez-Valero" userId="3a0e46d7-2099-40af-a155-aa45b68bfff3" providerId="ADAL" clId="{49645AEA-E6DE-43A5-BD5D-05224EF8DBEB}" dt="2021-07-26T17:35:14.703" v="756" actId="478"/>
          <ac:spMkLst>
            <pc:docMk/>
            <pc:sldMk cId="3419566701" sldId="501"/>
            <ac:spMk id="36" creationId="{52C31805-7BBA-44AF-9799-012779AAAE38}"/>
          </ac:spMkLst>
        </pc:spChg>
        <pc:spChg chg="add mod">
          <ac:chgData name="Paula Vázquez-Valero" userId="3a0e46d7-2099-40af-a155-aa45b68bfff3" providerId="ADAL" clId="{49645AEA-E6DE-43A5-BD5D-05224EF8DBEB}" dt="2021-07-26T17:39:10.061" v="880" actId="1076"/>
          <ac:spMkLst>
            <pc:docMk/>
            <pc:sldMk cId="3419566701" sldId="501"/>
            <ac:spMk id="37" creationId="{C7E64B94-E55D-4667-AC8F-4A560D269346}"/>
          </ac:spMkLst>
        </pc:spChg>
        <pc:spChg chg="del">
          <ac:chgData name="Paula Vázquez-Valero" userId="3a0e46d7-2099-40af-a155-aa45b68bfff3" providerId="ADAL" clId="{49645AEA-E6DE-43A5-BD5D-05224EF8DBEB}" dt="2021-07-26T17:06:59.666" v="3" actId="478"/>
          <ac:spMkLst>
            <pc:docMk/>
            <pc:sldMk cId="3419566701" sldId="501"/>
            <ac:spMk id="71" creationId="{3DD318FB-88C1-4951-9FCC-74ED8810CC49}"/>
          </ac:spMkLst>
        </pc:spChg>
        <pc:spChg chg="del">
          <ac:chgData name="Paula Vázquez-Valero" userId="3a0e46d7-2099-40af-a155-aa45b68bfff3" providerId="ADAL" clId="{49645AEA-E6DE-43A5-BD5D-05224EF8DBEB}" dt="2021-07-26T17:07:04.149" v="5" actId="478"/>
          <ac:spMkLst>
            <pc:docMk/>
            <pc:sldMk cId="3419566701" sldId="501"/>
            <ac:spMk id="80" creationId="{904EA3AE-D89E-4176-8694-D86B8BC937F6}"/>
          </ac:spMkLst>
        </pc:spChg>
        <pc:spChg chg="mod">
          <ac:chgData name="Paula Vázquez-Valero" userId="3a0e46d7-2099-40af-a155-aa45b68bfff3" providerId="ADAL" clId="{49645AEA-E6DE-43A5-BD5D-05224EF8DBEB}" dt="2021-07-26T17:34:51.221" v="726" actId="20577"/>
          <ac:spMkLst>
            <pc:docMk/>
            <pc:sldMk cId="3419566701" sldId="501"/>
            <ac:spMk id="82" creationId="{EAA7BBC2-D945-4062-81EE-636A05B4AC9D}"/>
          </ac:spMkLst>
        </pc:spChg>
        <pc:spChg chg="mod">
          <ac:chgData name="Paula Vázquez-Valero" userId="3a0e46d7-2099-40af-a155-aa45b68bfff3" providerId="ADAL" clId="{49645AEA-E6DE-43A5-BD5D-05224EF8DBEB}" dt="2021-07-26T17:06:56.865" v="2" actId="207"/>
          <ac:spMkLst>
            <pc:docMk/>
            <pc:sldMk cId="3419566701" sldId="501"/>
            <ac:spMk id="167" creationId="{00000000-0000-0000-0000-000000000000}"/>
          </ac:spMkLst>
        </pc:spChg>
        <pc:graphicFrameChg chg="add del mod modGraphic">
          <ac:chgData name="Paula Vázquez-Valero" userId="3a0e46d7-2099-40af-a155-aa45b68bfff3" providerId="ADAL" clId="{49645AEA-E6DE-43A5-BD5D-05224EF8DBEB}" dt="2021-07-26T17:15:21.187" v="149" actId="478"/>
          <ac:graphicFrameMkLst>
            <pc:docMk/>
            <pc:sldMk cId="3419566701" sldId="501"/>
            <ac:graphicFrameMk id="3" creationId="{2470838B-1B75-4D69-8190-B86055C2167F}"/>
          </ac:graphicFrameMkLst>
        </pc:graphicFrameChg>
        <pc:picChg chg="add del">
          <ac:chgData name="Paula Vázquez-Valero" userId="3a0e46d7-2099-40af-a155-aa45b68bfff3" providerId="ADAL" clId="{49645AEA-E6DE-43A5-BD5D-05224EF8DBEB}" dt="2021-07-26T17:16:49.688" v="152"/>
          <ac:picMkLst>
            <pc:docMk/>
            <pc:sldMk cId="3419566701" sldId="501"/>
            <ac:picMk id="4" creationId="{B86FAEEE-B817-4134-A504-BEBC197C4615}"/>
          </ac:picMkLst>
        </pc:picChg>
        <pc:picChg chg="add del">
          <ac:chgData name="Paula Vázquez-Valero" userId="3a0e46d7-2099-40af-a155-aa45b68bfff3" providerId="ADAL" clId="{49645AEA-E6DE-43A5-BD5D-05224EF8DBEB}" dt="2021-07-26T17:23:02.009" v="402" actId="22"/>
          <ac:picMkLst>
            <pc:docMk/>
            <pc:sldMk cId="3419566701" sldId="501"/>
            <ac:picMk id="7" creationId="{46A74A5F-F8B0-4561-8771-B0944B13B116}"/>
          </ac:picMkLst>
        </pc:picChg>
        <pc:picChg chg="del">
          <ac:chgData name="Paula Vázquez-Valero" userId="3a0e46d7-2099-40af-a155-aa45b68bfff3" providerId="ADAL" clId="{49645AEA-E6DE-43A5-BD5D-05224EF8DBEB}" dt="2021-07-26T17:07:04.149" v="5" actId="478"/>
          <ac:picMkLst>
            <pc:docMk/>
            <pc:sldMk cId="3419566701" sldId="501"/>
            <ac:picMk id="70" creationId="{0B092982-0768-4B19-822E-89FA23B17922}"/>
          </ac:picMkLst>
        </pc:picChg>
        <pc:picChg chg="del">
          <ac:chgData name="Paula Vázquez-Valero" userId="3a0e46d7-2099-40af-a155-aa45b68bfff3" providerId="ADAL" clId="{49645AEA-E6DE-43A5-BD5D-05224EF8DBEB}" dt="2021-07-26T17:07:02.113" v="4" actId="478"/>
          <ac:picMkLst>
            <pc:docMk/>
            <pc:sldMk cId="3419566701" sldId="501"/>
            <ac:picMk id="72" creationId="{4CCDEE1E-66E9-48F8-A165-0C89F2477358}"/>
          </ac:picMkLst>
        </pc:picChg>
        <pc:picChg chg="del">
          <ac:chgData name="Paula Vázquez-Valero" userId="3a0e46d7-2099-40af-a155-aa45b68bfff3" providerId="ADAL" clId="{49645AEA-E6DE-43A5-BD5D-05224EF8DBEB}" dt="2021-07-26T17:07:02.113" v="4" actId="478"/>
          <ac:picMkLst>
            <pc:docMk/>
            <pc:sldMk cId="3419566701" sldId="501"/>
            <ac:picMk id="73" creationId="{93E7F495-369B-4098-A847-1CFE71A940B7}"/>
          </ac:picMkLst>
        </pc:picChg>
        <pc:picChg chg="del">
          <ac:chgData name="Paula Vázquez-Valero" userId="3a0e46d7-2099-40af-a155-aa45b68bfff3" providerId="ADAL" clId="{49645AEA-E6DE-43A5-BD5D-05224EF8DBEB}" dt="2021-07-26T17:07:02.113" v="4" actId="478"/>
          <ac:picMkLst>
            <pc:docMk/>
            <pc:sldMk cId="3419566701" sldId="501"/>
            <ac:picMk id="76" creationId="{B542433B-9EF4-4467-8BCA-776A736CB2E5}"/>
          </ac:picMkLst>
        </pc:picChg>
        <pc:picChg chg="del">
          <ac:chgData name="Paula Vázquez-Valero" userId="3a0e46d7-2099-40af-a155-aa45b68bfff3" providerId="ADAL" clId="{49645AEA-E6DE-43A5-BD5D-05224EF8DBEB}" dt="2021-07-26T17:07:02.113" v="4" actId="478"/>
          <ac:picMkLst>
            <pc:docMk/>
            <pc:sldMk cId="3419566701" sldId="501"/>
            <ac:picMk id="77" creationId="{3E425FA7-76F0-41D1-920B-C25932AFB4F9}"/>
          </ac:picMkLst>
        </pc:picChg>
        <pc:picChg chg="del">
          <ac:chgData name="Paula Vázquez-Valero" userId="3a0e46d7-2099-40af-a155-aa45b68bfff3" providerId="ADAL" clId="{49645AEA-E6DE-43A5-BD5D-05224EF8DBEB}" dt="2021-07-26T17:07:02.113" v="4" actId="478"/>
          <ac:picMkLst>
            <pc:docMk/>
            <pc:sldMk cId="3419566701" sldId="501"/>
            <ac:picMk id="81" creationId="{F9BF0519-AED6-4308-94D7-5E637249AA38}"/>
          </ac:picMkLst>
        </pc:picChg>
        <pc:picChg chg="add del mod">
          <ac:chgData name="Paula Vázquez-Valero" userId="3a0e46d7-2099-40af-a155-aa45b68bfff3" providerId="ADAL" clId="{49645AEA-E6DE-43A5-BD5D-05224EF8DBEB}" dt="2021-07-26T17:17:16.401" v="156" actId="478"/>
          <ac:picMkLst>
            <pc:docMk/>
            <pc:sldMk cId="3419566701" sldId="501"/>
            <ac:picMk id="1026" creationId="{214A0F0A-99F0-47E8-8372-8E3694785377}"/>
          </ac:picMkLst>
        </pc:picChg>
        <pc:picChg chg="add mod">
          <ac:chgData name="Paula Vázquez-Valero" userId="3a0e46d7-2099-40af-a155-aa45b68bfff3" providerId="ADAL" clId="{49645AEA-E6DE-43A5-BD5D-05224EF8DBEB}" dt="2021-07-26T17:35:52.159" v="806" actId="1035"/>
          <ac:picMkLst>
            <pc:docMk/>
            <pc:sldMk cId="3419566701" sldId="501"/>
            <ac:picMk id="1028" creationId="{277408B8-A2E2-4BD6-95B5-6D7228D4D5E9}"/>
          </ac:picMkLst>
        </pc:picChg>
        <pc:picChg chg="add mod">
          <ac:chgData name="Paula Vázquez-Valero" userId="3a0e46d7-2099-40af-a155-aa45b68bfff3" providerId="ADAL" clId="{49645AEA-E6DE-43A5-BD5D-05224EF8DBEB}" dt="2021-07-26T17:35:52.159" v="806" actId="1035"/>
          <ac:picMkLst>
            <pc:docMk/>
            <pc:sldMk cId="3419566701" sldId="501"/>
            <ac:picMk id="1030" creationId="{4428E86F-BE29-4B14-96B0-307A952214BB}"/>
          </ac:picMkLst>
        </pc:picChg>
      </pc:sldChg>
      <pc:sldChg chg="addSp delSp modSp add mod modAnim modNotesTx">
        <pc:chgData name="Paula Vázquez-Valero" userId="3a0e46d7-2099-40af-a155-aa45b68bfff3" providerId="ADAL" clId="{49645AEA-E6DE-43A5-BD5D-05224EF8DBEB}" dt="2021-07-26T18:30:20.508" v="1985" actId="20577"/>
        <pc:sldMkLst>
          <pc:docMk/>
          <pc:sldMk cId="1384307088" sldId="502"/>
        </pc:sldMkLst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8" creationId="{BCC074BA-1443-4703-B062-24233D7389A5}"/>
          </ac:spMkLst>
        </pc:spChg>
        <pc:spChg chg="add mod">
          <ac:chgData name="Paula Vázquez-Valero" userId="3a0e46d7-2099-40af-a155-aa45b68bfff3" providerId="ADAL" clId="{49645AEA-E6DE-43A5-BD5D-05224EF8DBEB}" dt="2021-07-26T18:23:15.805" v="1821" actId="1076"/>
          <ac:spMkLst>
            <pc:docMk/>
            <pc:sldMk cId="1384307088" sldId="502"/>
            <ac:spMk id="10" creationId="{D47DB5B7-0820-4BF8-8971-648B83E8BE06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1" creationId="{EC4B2182-3F29-4E75-BE02-E5AFBED7D0DF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2" creationId="{2C0B10EC-E149-4D05-9E76-96A650531304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3" creationId="{FCE2728C-1705-4DB3-8B48-2A30B9F8895C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4" creationId="{A1D2EB33-4B49-4DC8-AD62-0D9BB1F36530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5" creationId="{56889A2A-2DAB-442D-A380-18319CCCCE8B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6" creationId="{04AF9436-50A8-4FB3-B32D-6A724FDE6FB0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7" creationId="{D145E998-2B14-496D-A397-B778E31222F9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8" creationId="{48BE9BC5-CEF0-4CA7-9C19-8093C24E1D99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19" creationId="{017C551D-A313-4902-A30B-E48E2B72D036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20" creationId="{682027AD-D1EF-4041-AB64-098F02D8659A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21" creationId="{5B7D06EA-062A-446A-85C1-18482B26746B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22" creationId="{B1793136-F4F4-4A23-9999-F6F27F9ECCF3}"/>
          </ac:spMkLst>
        </pc:spChg>
        <pc:spChg chg="add mod">
          <ac:chgData name="Paula Vázquez-Valero" userId="3a0e46d7-2099-40af-a155-aa45b68bfff3" providerId="ADAL" clId="{49645AEA-E6DE-43A5-BD5D-05224EF8DBEB}" dt="2021-07-26T18:23:06.032" v="1817" actId="1076"/>
          <ac:spMkLst>
            <pc:docMk/>
            <pc:sldMk cId="1384307088" sldId="502"/>
            <ac:spMk id="23" creationId="{84719C89-406B-4A7D-8BE8-94CD3F00F9AD}"/>
          </ac:spMkLst>
        </pc:spChg>
        <pc:spChg chg="del">
          <ac:chgData name="Paula Vázquez-Valero" userId="3a0e46d7-2099-40af-a155-aa45b68bfff3" providerId="ADAL" clId="{49645AEA-E6DE-43A5-BD5D-05224EF8DBEB}" dt="2021-07-26T18:23:09.378" v="1818" actId="478"/>
          <ac:spMkLst>
            <pc:docMk/>
            <pc:sldMk cId="1384307088" sldId="502"/>
            <ac:spMk id="100" creationId="{217AAA05-4313-4BEA-B95B-9D85EB1B1EF2}"/>
          </ac:spMkLst>
        </pc:spChg>
        <pc:spChg chg="del">
          <ac:chgData name="Paula Vázquez-Valero" userId="3a0e46d7-2099-40af-a155-aa45b68bfff3" providerId="ADAL" clId="{49645AEA-E6DE-43A5-BD5D-05224EF8DBEB}" dt="2021-07-26T18:22:58.919" v="1815" actId="478"/>
          <ac:spMkLst>
            <pc:docMk/>
            <pc:sldMk cId="1384307088" sldId="502"/>
            <ac:spMk id="116" creationId="{AC16A944-874E-482A-AEBE-A1AF4E9BFAF7}"/>
          </ac:spMkLst>
        </pc:spChg>
        <pc:spChg chg="del">
          <ac:chgData name="Paula Vázquez-Valero" userId="3a0e46d7-2099-40af-a155-aa45b68bfff3" providerId="ADAL" clId="{49645AEA-E6DE-43A5-BD5D-05224EF8DBEB}" dt="2021-07-26T18:23:18.310" v="1822" actId="478"/>
          <ac:spMkLst>
            <pc:docMk/>
            <pc:sldMk cId="1384307088" sldId="502"/>
            <ac:spMk id="123" creationId="{A528B4CA-3569-4A28-8288-43BAAE3E75FD}"/>
          </ac:spMkLst>
        </pc:spChg>
        <pc:picChg chg="add mod">
          <ac:chgData name="Paula Vázquez-Valero" userId="3a0e46d7-2099-40af-a155-aa45b68bfff3" providerId="ADAL" clId="{49645AEA-E6DE-43A5-BD5D-05224EF8DBEB}" dt="2021-07-26T18:23:15.805" v="1821" actId="1076"/>
          <ac:picMkLst>
            <pc:docMk/>
            <pc:sldMk cId="1384307088" sldId="502"/>
            <ac:picMk id="9" creationId="{983DDD0E-E510-43D3-9226-D8C246A4E9BE}"/>
          </ac:picMkLst>
        </pc:picChg>
        <pc:picChg chg="del">
          <ac:chgData name="Paula Vázquez-Valero" userId="3a0e46d7-2099-40af-a155-aa45b68bfff3" providerId="ADAL" clId="{49645AEA-E6DE-43A5-BD5D-05224EF8DBEB}" dt="2021-07-26T18:23:09.378" v="1818" actId="478"/>
          <ac:picMkLst>
            <pc:docMk/>
            <pc:sldMk cId="1384307088" sldId="502"/>
            <ac:picMk id="99" creationId="{1F3FF623-665F-4DD9-883E-1DF06B675E30}"/>
          </ac:picMkLst>
        </pc:picChg>
      </pc:sldChg>
      <pc:sldMasterChg chg="delSldLayout">
        <pc:chgData name="Paula Vázquez-Valero" userId="3a0e46d7-2099-40af-a155-aa45b68bfff3" providerId="ADAL" clId="{49645AEA-E6DE-43A5-BD5D-05224EF8DBEB}" dt="2021-07-26T18:23:22.878" v="1823" actId="47"/>
        <pc:sldMasterMkLst>
          <pc:docMk/>
          <pc:sldMasterMk cId="3733098851" sldId="2147483648"/>
        </pc:sldMasterMkLst>
        <pc:sldLayoutChg chg="del">
          <pc:chgData name="Paula Vázquez-Valero" userId="3a0e46d7-2099-40af-a155-aa45b68bfff3" providerId="ADAL" clId="{49645AEA-E6DE-43A5-BD5D-05224EF8DBEB}" dt="2021-07-26T18:23:22.878" v="1823" actId="47"/>
          <pc:sldLayoutMkLst>
            <pc:docMk/>
            <pc:sldMasterMk cId="3733098851" sldId="2147483648"/>
            <pc:sldLayoutMk cId="1316221096" sldId="2147483660"/>
          </pc:sldLayoutMkLst>
        </pc:sldLayoutChg>
      </pc:sldMasterChg>
    </pc:docChg>
  </pc:docChgLst>
  <pc:docChgLst>
    <pc:chgData name="Tom Dawes" userId="fe899cd594ff6f3a" providerId="LiveId" clId="{0701BDFA-534E-458E-8DDC-307A89FFA21F}"/>
    <pc:docChg chg="addSld delSld modSld">
      <pc:chgData name="Tom Dawes" userId="fe899cd594ff6f3a" providerId="LiveId" clId="{0701BDFA-534E-458E-8DDC-307A89FFA21F}" dt="2022-08-19T17:26:46.126" v="10"/>
      <pc:docMkLst>
        <pc:docMk/>
      </pc:docMkLst>
      <pc:sldChg chg="add del">
        <pc:chgData name="Tom Dawes" userId="fe899cd594ff6f3a" providerId="LiveId" clId="{0701BDFA-534E-458E-8DDC-307A89FFA21F}" dt="2022-08-19T17:25:34.745" v="1"/>
        <pc:sldMkLst>
          <pc:docMk/>
          <pc:sldMk cId="3419566701" sldId="501"/>
        </pc:sldMkLst>
      </pc:sldChg>
      <pc:sldChg chg="add del">
        <pc:chgData name="Tom Dawes" userId="fe899cd594ff6f3a" providerId="LiveId" clId="{0701BDFA-534E-458E-8DDC-307A89FFA21F}" dt="2022-08-19T17:25:45.195" v="3"/>
        <pc:sldMkLst>
          <pc:docMk/>
          <pc:sldMk cId="3401999305" sldId="506"/>
        </pc:sldMkLst>
      </pc:sldChg>
      <pc:sldChg chg="add del modAnim">
        <pc:chgData name="Tom Dawes" userId="fe899cd594ff6f3a" providerId="LiveId" clId="{0701BDFA-534E-458E-8DDC-307A89FFA21F}" dt="2022-08-19T17:26:46.126" v="10"/>
        <pc:sldMkLst>
          <pc:docMk/>
          <pc:sldMk cId="2844696849" sldId="5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181A-663E-4AB0-A12D-0D88A55D0AAF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63AEB-7D7F-4895-A604-0136B3AEE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8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NCELP resources are given in the NCELP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E4E79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SSC: Weak vowel [i]: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aceite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[2101]</a:t>
            </a:r>
            <a:r>
              <a:rPr lang="en-GB" sz="1200" b="0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aire</a:t>
            </a:r>
            <a:r>
              <a:rPr lang="en-GB" sz="1200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[401]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boina</a:t>
            </a:r>
            <a:r>
              <a:rPr lang="en-GB" sz="1200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[&gt;5000]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están 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[21] </a:t>
            </a: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son 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[7] hoy [167]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normalmente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[1696]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pero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[30]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somos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[ser, 7]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estamos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[estar, 21] 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amable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[2707] curioso [1811]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enfermo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[1092]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imposible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[1418]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nervioso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[1521]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sano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[1961]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Revisit 2: y [4] </a:t>
            </a:r>
            <a:r>
              <a:rPr lang="en-GB" dirty="0"/>
              <a:t>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 menudo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[958]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</a:t>
            </a:r>
            <a:r>
              <a:rPr lang="en-GB" sz="1800" b="0" i="0" u="none" strike="noStrike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[5] + months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76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Timing: </a:t>
            </a:r>
            <a:r>
              <a:rPr lang="en-US" b="0" dirty="0"/>
              <a:t>5 mins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US" b="0" baseline="0" dirty="0"/>
              <a:t> </a:t>
            </a:r>
            <a:r>
              <a:rPr lang="en-GB" b="0" baseline="0" dirty="0"/>
              <a:t>practise weak vowel [i]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reads the instruction and students work in pairs to pronounce the words.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speech bubble to remind students about the other weak vowel [u]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students have practised pronouncing the words in pairs, get students to listen and repeat.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Part B. </a:t>
            </a:r>
          </a:p>
          <a:p>
            <a:pPr marL="228600" indent="-228600">
              <a:buAutoNum type="arabicPeriod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students to classify the places </a:t>
            </a:r>
          </a:p>
          <a:p>
            <a:pPr marL="228600" indent="-228600">
              <a:buAutoNum type="arabicPeriod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answers (one at a time).</a:t>
            </a:r>
          </a:p>
          <a:p>
            <a:pPr marL="228600" indent="-228600">
              <a:buAutoNum type="arabicPeriod"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C and ask students to identify the country in the list [Colombia]</a:t>
            </a:r>
          </a:p>
          <a:p>
            <a:pPr marL="228600" indent="-228600">
              <a:buAutoNum type="arabicPeriod"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80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COMPLETE THIS SLIDE BEFORE FOLLOW UP 2.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recap the 1</a:t>
            </a:r>
            <a:r>
              <a:rPr lang="en-GB" b="0" baseline="30000" dirty="0"/>
              <a:t>st</a:t>
            </a:r>
            <a:r>
              <a:rPr lang="en-GB" b="0" dirty="0"/>
              <a:t> and 3</a:t>
            </a:r>
            <a:r>
              <a:rPr lang="en-GB" b="0" baseline="30000" dirty="0"/>
              <a:t>rd</a:t>
            </a:r>
            <a:r>
              <a:rPr lang="en-GB" b="0" dirty="0"/>
              <a:t> person plural forms of </a:t>
            </a:r>
            <a:r>
              <a:rPr lang="en-GB" b="0" i="1" dirty="0" err="1"/>
              <a:t>estar</a:t>
            </a:r>
            <a:r>
              <a:rPr lang="en-GB" b="0" dirty="0"/>
              <a:t> (for mood / temporary state) and </a:t>
            </a:r>
            <a:r>
              <a:rPr lang="en-GB" b="0" i="1" dirty="0"/>
              <a:t>ser </a:t>
            </a:r>
            <a:r>
              <a:rPr lang="en-GB" b="0" i="0" dirty="0"/>
              <a:t>(permanent traits).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the explanation.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and Spanish from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1</a:t>
            </a:r>
            <a:r>
              <a:rPr lang="en-GB" b="0" baseline="30000" dirty="0"/>
              <a:t>st</a:t>
            </a:r>
            <a:r>
              <a:rPr lang="en-GB" b="0" dirty="0"/>
              <a:t> and 3</a:t>
            </a:r>
            <a:r>
              <a:rPr lang="en-GB" b="0" baseline="30000" dirty="0"/>
              <a:t>rd</a:t>
            </a:r>
            <a:r>
              <a:rPr lang="en-GB" b="0" dirty="0"/>
              <a:t> person plural forms of ser and </a:t>
            </a:r>
            <a:r>
              <a:rPr lang="en-GB" b="0" dirty="0" err="1"/>
              <a:t>estar</a:t>
            </a:r>
            <a:r>
              <a:rPr lang="en-GB" b="0" dirty="0"/>
              <a:t> and revisited adjectives.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Complete the example with the class.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write 1-6 and the table headings.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each item.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check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b="0" dirty="0"/>
          </a:p>
          <a:p>
            <a:r>
              <a:rPr lang="en-GB" b="1" dirty="0"/>
              <a:t>Transcript:</a:t>
            </a:r>
          </a:p>
          <a:p>
            <a:pPr marL="0" indent="0">
              <a:buFontTx/>
              <a:buNone/>
            </a:pPr>
            <a:r>
              <a:rPr lang="en-GB" b="0" dirty="0"/>
              <a:t>EJ. </a:t>
            </a:r>
            <a:r>
              <a:rPr lang="en-GB" b="0" dirty="0" err="1"/>
              <a:t>Somos</a:t>
            </a:r>
            <a:r>
              <a:rPr lang="en-GB" b="0" dirty="0"/>
              <a:t> </a:t>
            </a:r>
            <a:r>
              <a:rPr lang="en-GB" b="0" dirty="0" err="1"/>
              <a:t>positivos</a:t>
            </a:r>
            <a:r>
              <a:rPr lang="en-GB" b="0" dirty="0"/>
              <a:t>.</a:t>
            </a:r>
            <a:br>
              <a:rPr lang="en-GB" b="0" dirty="0"/>
            </a:br>
            <a:r>
              <a:rPr lang="en-GB" b="0" dirty="0"/>
              <a:t>1. Están tristes.</a:t>
            </a:r>
            <a:br>
              <a:rPr lang="en-GB" b="0" dirty="0"/>
            </a:br>
            <a:r>
              <a:rPr lang="en-GB" b="0" dirty="0"/>
              <a:t>2. Estamos </a:t>
            </a:r>
            <a:r>
              <a:rPr lang="en-GB" b="0" dirty="0" err="1"/>
              <a:t>enfermos</a:t>
            </a:r>
            <a:r>
              <a:rPr lang="en-GB" b="0" dirty="0"/>
              <a:t>.</a:t>
            </a:r>
            <a:br>
              <a:rPr lang="en-GB" b="0" dirty="0"/>
            </a:br>
            <a:r>
              <a:rPr lang="en-GB" b="0" dirty="0"/>
              <a:t>3.Son </a:t>
            </a:r>
            <a:r>
              <a:rPr lang="en-GB" b="0" dirty="0" err="1"/>
              <a:t>pesados</a:t>
            </a:r>
            <a:r>
              <a:rPr lang="en-GB" b="0" dirty="0"/>
              <a:t>.</a:t>
            </a:r>
            <a:br>
              <a:rPr lang="en-GB" b="0" dirty="0"/>
            </a:br>
            <a:r>
              <a:rPr lang="en-GB" b="0" dirty="0"/>
              <a:t>4. Están </a:t>
            </a:r>
            <a:r>
              <a:rPr lang="en-GB" b="0" dirty="0" err="1"/>
              <a:t>contentas</a:t>
            </a:r>
            <a:r>
              <a:rPr lang="en-GB" b="0" dirty="0"/>
              <a:t>.</a:t>
            </a:r>
            <a:br>
              <a:rPr lang="en-GB" b="0" dirty="0"/>
            </a:br>
            <a:r>
              <a:rPr lang="en-GB" b="0" dirty="0"/>
              <a:t>5. </a:t>
            </a:r>
            <a:r>
              <a:rPr lang="en-GB" b="0" dirty="0" err="1"/>
              <a:t>Somos</a:t>
            </a:r>
            <a:r>
              <a:rPr lang="en-GB" b="0" dirty="0"/>
              <a:t> </a:t>
            </a:r>
            <a:r>
              <a:rPr lang="en-GB" b="0" dirty="0" err="1"/>
              <a:t>divertidas</a:t>
            </a:r>
            <a:r>
              <a:rPr lang="en-GB" b="0" dirty="0"/>
              <a:t>.</a:t>
            </a:r>
          </a:p>
          <a:p>
            <a:pPr marL="0" indent="0">
              <a:buFontTx/>
              <a:buNone/>
            </a:pPr>
            <a:r>
              <a:rPr lang="en-GB" b="0" dirty="0"/>
              <a:t>6. Estamos </a:t>
            </a:r>
            <a:r>
              <a:rPr lang="en-GB" b="0" dirty="0" err="1"/>
              <a:t>preparados</a:t>
            </a:r>
            <a:r>
              <a:rPr lang="en-GB" b="0" dirty="0"/>
              <a:t>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15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and structures from this week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five sentences using one element from each column.  (They should use all the options but only once).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check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09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the two translations of ‘they are’ and adjectives and their correct agreement.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the missing words (or full sentences, as instructed).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written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85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198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</a:t>
            </a:r>
            <a:r>
              <a:rPr lang="en-GB" b="1"/>
              <a:t>: </a:t>
            </a:r>
            <a:r>
              <a:rPr lang="en-GB" b="0"/>
              <a:t>6 minutes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89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10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1710-7818-496D-B902-5DF86AF61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60592-6564-4D2B-A13E-AE5BE06F6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A4321-18C4-4A85-9D3A-89CB0D0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6D9F-BF2D-408F-ADDC-8FF7018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611E-1B79-47D7-9978-850F212E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3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939E-5D20-41B4-9A80-ADE49E54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57795-D870-4B3D-AD75-EE8CDB88C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E0F8-3B3C-4895-B116-8D9B8B21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39D9B-B5B3-483B-B21D-B92CF9EE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609C7-6B9D-461F-A77D-52DBE74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7645A-4340-4618-88A7-6ED1E24AF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25024-9A49-42CA-8E99-A5B160A4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C7947-D926-48A7-B73C-047710D0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00CF-1317-411F-857F-0001360E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96C0-FF20-4D0A-A798-DB720D9D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3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01AA-646C-4284-8E27-E8FA9095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0764-9B34-42D8-AC8C-3EF9B4EE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2AE42-A998-43CB-8318-04B23731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B4703-FA23-4390-A52E-F08B2549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C14-FC0D-49AB-8AAA-166AB4AF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8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3AFC-55B1-4AE3-9E9E-826E5231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06587-F02F-4431-A8F2-FD2DD3C3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FC03E-CD19-4679-8203-00678A6F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08FE-FCCE-4E88-822C-B2E8AB03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88AF-11AC-4409-8B3A-610F2E79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1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7E78-683B-43D9-91CA-610D6928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3D88F-16B1-4B39-A8BF-F123AF08F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D572E-786B-4B04-A0D7-86199FE83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E1541-123C-40FD-9F6C-661EDE63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DFAB-E248-48D3-B42B-0ED4B3E7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6816C-399C-4C28-9D4C-2A8A7DEB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9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58FE-DC0E-431C-B6A7-2C19177B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391F-32C5-470A-A5D7-5520B82C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ECB69-E891-4A99-956C-BAF929E1B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52278-7375-4D2F-A059-DBA7FF721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00B6C-5220-45BF-BAB1-79256296B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C1E4D-1AF4-46E1-B515-0DA6B6AD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E31ED-DFFA-4F85-8D1F-C0CE5DE6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FE8A2-9B72-4819-896A-EADFD0EC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5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AF9E-A739-4E5B-A214-8EFFB61D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A0968-65DC-4FCF-BF4B-B690814E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75C6F-E471-495C-ACC4-559645B6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8A7D1-2C3B-49F2-ADA2-66BA125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3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134F6-AFDD-4DC2-97EE-82017DD5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9BFC3-F784-4191-9E6B-4B9A5CD4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77609-4B56-48A4-BC29-2C64B156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9914-008C-4323-B4F9-7178DAF3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CC1F-EFB1-4458-88D7-883E58D6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B35E0-DCD0-43D2-955C-8B52EED9B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ACB97-1987-4442-B2C1-72A33A30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3261F-4599-4638-9F3D-0493F8A0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7AB5E-9E71-4885-85EC-B392AD85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C09C-B042-433C-8AE2-1502774E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DFFAF-B55E-4882-91C0-F58C5FA0B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4622B-C0D1-4C0E-BCEB-CEB597DEA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6B88-2D6E-4034-A51F-54B0E051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E599C-3F13-4755-A8F2-AB82C78D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087DF-E39A-4AED-B901-49C8047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9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9B694-8012-4C27-84F6-B933C48B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C070-D668-4148-A90C-E81A958D4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2580F-9448-4F18-BE39-9B0C05DAE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D837-4D89-4F78-8704-7EAFFA1BF654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8E39-CD84-481E-86F9-BAAFD5699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2AC5-80F8-40DD-9653-CF2EC698D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32AF9-0C48-417F-BDCD-478B6A12D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9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4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4.png"/><Relationship Id="rId10" Type="http://schemas.openxmlformats.org/officeDocument/2006/relationships/audio" Target="../media/audio8.wav"/><Relationship Id="rId19" Type="http://schemas.openxmlformats.org/officeDocument/2006/relationships/image" Target="../media/image6.jp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15.wav"/><Relationship Id="rId7" Type="http://schemas.openxmlformats.org/officeDocument/2006/relationships/audio" Target="../media/audio18.wav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11" Type="http://schemas.openxmlformats.org/officeDocument/2006/relationships/audio" Target="../media/audio22.wav"/><Relationship Id="rId5" Type="http://schemas.openxmlformats.org/officeDocument/2006/relationships/audio" Target="../media/audio16.wav"/><Relationship Id="rId10" Type="http://schemas.openxmlformats.org/officeDocument/2006/relationships/audio" Target="../media/audio21.wav"/><Relationship Id="rId4" Type="http://schemas.openxmlformats.org/officeDocument/2006/relationships/image" Target="../media/image8.png"/><Relationship Id="rId9" Type="http://schemas.openxmlformats.org/officeDocument/2006/relationships/audio" Target="../media/audio2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3.wav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993932" y="4411711"/>
            <a:ext cx="32144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verde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EB4C7-5E81-0B0A-034B-704FCCB1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20" y="5418330"/>
            <a:ext cx="1266593" cy="1483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0A6FD-1D2F-D3E1-8135-35EDEABE7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719" y="5502721"/>
            <a:ext cx="1424102" cy="1355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3143825" cy="67576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 follow up 5b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019901" y="145138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3D0A41-C79A-9651-4F7D-10126DC28FDC}"/>
              </a:ext>
            </a:extLst>
          </p:cNvPr>
          <p:cNvSpPr txBox="1"/>
          <p:nvPr/>
        </p:nvSpPr>
        <p:spPr>
          <a:xfrm>
            <a:off x="663127" y="126966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5b: </a:t>
            </a:r>
            <a:endParaRPr lang="en-GB" sz="2800" dirty="0"/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A10B6F21-005D-4077-9784-7C639D8F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4477"/>
              </p:ext>
            </p:extLst>
          </p:nvPr>
        </p:nvGraphicFramePr>
        <p:xfrm>
          <a:off x="265471" y="734743"/>
          <a:ext cx="10683882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9065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923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754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then</a:t>
                      </a:r>
                      <a:endParaRPr lang="en-GB" sz="25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kitchen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are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nice, kind (</a:t>
                      </a:r>
                      <a:r>
                        <a:rPr lang="en-GB" sz="27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mfpl</a:t>
                      </a:r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ill (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are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nervous (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healthy (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fpl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comfortable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 (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mfpl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are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(state)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are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(trait)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too (much)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32FB54BC-F211-443E-8EB2-A5926A97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2" y="2801541"/>
            <a:ext cx="1186070" cy="108036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101D5D8-3A59-4C1B-9193-6BF26C5EE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" y="1160161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1D27EE-85F4-49E5-AE97-84CCB1D698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27" y="5091521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951D95-56A6-4F95-963D-B92DC300E423}"/>
              </a:ext>
            </a:extLst>
          </p:cNvPr>
          <p:cNvSpPr txBox="1"/>
          <p:nvPr/>
        </p:nvSpPr>
        <p:spPr>
          <a:xfrm>
            <a:off x="1309717" y="58258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F7205E-FC76-434B-A968-D05FC9BBC60B}"/>
              </a:ext>
            </a:extLst>
          </p:cNvPr>
          <p:cNvSpPr txBox="1"/>
          <p:nvPr/>
        </p:nvSpPr>
        <p:spPr>
          <a:xfrm>
            <a:off x="1271854" y="34645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716354-FDB9-4813-85BE-58C1979DE811}"/>
              </a:ext>
            </a:extLst>
          </p:cNvPr>
          <p:cNvSpPr txBox="1"/>
          <p:nvPr/>
        </p:nvSpPr>
        <p:spPr>
          <a:xfrm>
            <a:off x="1301350" y="185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84334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1: </a:t>
            </a:r>
            <a:endParaRPr lang="es-AR" sz="3200" dirty="0"/>
          </a:p>
        </p:txBody>
      </p:sp>
      <p:sp>
        <p:nvSpPr>
          <p:cNvPr id="113" name="Google Shape;153;p2">
            <a:hlinkClick r:id="" action="ppaction://noaction">
              <a:snd r:embed="rId16" name="e.wav"/>
            </a:hlinkClick>
            <a:extLst>
              <a:ext uri="{FF2B5EF4-FFF2-40B4-BE49-F238E27FC236}">
                <a16:creationId xmlns:a16="http://schemas.microsoft.com/office/drawing/2014/main" id="{7CEDC309-88F9-40E1-A696-E66BC502B60F}"/>
              </a:ext>
            </a:extLst>
          </p:cNvPr>
          <p:cNvSpPr txBox="1"/>
          <p:nvPr/>
        </p:nvSpPr>
        <p:spPr>
          <a:xfrm>
            <a:off x="7081943" y="23766"/>
            <a:ext cx="45956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Weak vowel [i]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3FD3D-AB73-4412-B208-E256BDAA0C22}"/>
              </a:ext>
            </a:extLst>
          </p:cNvPr>
          <p:cNvSpPr txBox="1"/>
          <p:nvPr/>
        </p:nvSpPr>
        <p:spPr>
          <a:xfrm>
            <a:off x="7081943" y="1638153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15491-0325-4C6A-9857-0530FCE60D13}"/>
              </a:ext>
            </a:extLst>
          </p:cNvPr>
          <p:cNvSpPr txBox="1"/>
          <p:nvPr/>
        </p:nvSpPr>
        <p:spPr>
          <a:xfrm>
            <a:off x="7055049" y="4145600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Latinonamérica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hlinkClick r:id="" action="ppaction://noaction">
              <a:snd r:embed="rId17" name="2_1.wav"/>
            </a:hlinkClick>
            <a:extLst>
              <a:ext uri="{FF2B5EF4-FFF2-40B4-BE49-F238E27FC236}">
                <a16:creationId xmlns:a16="http://schemas.microsoft.com/office/drawing/2014/main" id="{762302AB-8023-4DB6-994A-C40F18B971BC}"/>
              </a:ext>
            </a:extLst>
          </p:cNvPr>
          <p:cNvSpPr txBox="1"/>
          <p:nvPr/>
        </p:nvSpPr>
        <p:spPr>
          <a:xfrm>
            <a:off x="383856" y="832748"/>
            <a:ext cx="3506088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Practica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pareja.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39FE4D-8171-44D5-8428-0DF134E47DEA}"/>
              </a:ext>
            </a:extLst>
          </p:cNvPr>
          <p:cNvSpPr txBox="1"/>
          <p:nvPr/>
        </p:nvSpPr>
        <p:spPr>
          <a:xfrm>
            <a:off x="7081943" y="827298"/>
            <a:ext cx="3687228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Clasifica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palabras.</a:t>
            </a:r>
          </a:p>
        </p:txBody>
      </p:sp>
      <p:pic>
        <p:nvPicPr>
          <p:cNvPr id="1028" name="Picture 4" descr="España, País, Europa, Bandera, Fronteras">
            <a:extLst>
              <a:ext uri="{FF2B5EF4-FFF2-40B4-BE49-F238E27FC236}">
                <a16:creationId xmlns:a16="http://schemas.microsoft.com/office/drawing/2014/main" id="{277408B8-A2E2-4BD6-95B5-6D7228D4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02" y="1566082"/>
            <a:ext cx="822857" cy="6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1AAD5E-8716-441F-9FF4-416139F8A2EA}"/>
              </a:ext>
            </a:extLst>
          </p:cNvPr>
          <p:cNvSpPr txBox="1"/>
          <p:nvPr/>
        </p:nvSpPr>
        <p:spPr>
          <a:xfrm>
            <a:off x="7081943" y="2117808"/>
            <a:ext cx="3950120" cy="576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 de Compostela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13A120-7D98-4E12-9D2E-C30E5A2D3B2D}"/>
              </a:ext>
            </a:extLst>
          </p:cNvPr>
          <p:cNvSpPr txBox="1"/>
          <p:nvPr/>
        </p:nvSpPr>
        <p:spPr>
          <a:xfrm>
            <a:off x="7081943" y="2628040"/>
            <a:ext cx="1535998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Valenc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7F4D82-F24C-4F5B-A4E9-CF62197DAD43}"/>
              </a:ext>
            </a:extLst>
          </p:cNvPr>
          <p:cNvSpPr txBox="1"/>
          <p:nvPr/>
        </p:nvSpPr>
        <p:spPr>
          <a:xfrm>
            <a:off x="7081943" y="3133181"/>
            <a:ext cx="1306768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709866-2C3E-4EDE-944D-43C876290FA9}"/>
              </a:ext>
            </a:extLst>
          </p:cNvPr>
          <p:cNvSpPr txBox="1"/>
          <p:nvPr/>
        </p:nvSpPr>
        <p:spPr>
          <a:xfrm>
            <a:off x="7095108" y="3609015"/>
            <a:ext cx="1223412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Murc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F5B734-DFCC-40BC-8CF7-9C1662534FBA}"/>
              </a:ext>
            </a:extLst>
          </p:cNvPr>
          <p:cNvSpPr txBox="1"/>
          <p:nvPr/>
        </p:nvSpPr>
        <p:spPr>
          <a:xfrm>
            <a:off x="7096727" y="4730375"/>
            <a:ext cx="2890535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dad de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Méjico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19A267-F7DD-4BEA-9BC4-0F8144898849}"/>
              </a:ext>
            </a:extLst>
          </p:cNvPr>
          <p:cNvSpPr txBox="1"/>
          <p:nvPr/>
        </p:nvSpPr>
        <p:spPr>
          <a:xfrm>
            <a:off x="7081943" y="5206857"/>
            <a:ext cx="2868093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 de Chile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553133-5C09-4983-805C-8A64CF9175BE}"/>
              </a:ext>
            </a:extLst>
          </p:cNvPr>
          <p:cNvSpPr txBox="1"/>
          <p:nvPr/>
        </p:nvSpPr>
        <p:spPr>
          <a:xfrm>
            <a:off x="7111667" y="5746636"/>
            <a:ext cx="1675459" cy="5758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Colomb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3D0DC5-1ABF-465C-AD64-209B8D41FA74}"/>
              </a:ext>
            </a:extLst>
          </p:cNvPr>
          <p:cNvSpPr txBox="1"/>
          <p:nvPr/>
        </p:nvSpPr>
        <p:spPr>
          <a:xfrm>
            <a:off x="3535509" y="6259976"/>
            <a:ext cx="3151825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país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AD268F-EC05-47BE-B9D7-41E467F19621}"/>
              </a:ext>
            </a:extLst>
          </p:cNvPr>
          <p:cNvSpPr txBox="1"/>
          <p:nvPr/>
        </p:nvSpPr>
        <p:spPr>
          <a:xfrm>
            <a:off x="7111667" y="6259977"/>
            <a:ext cx="2058577" cy="57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Buenos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7E64B94-E55D-4667-AC8F-4A560D269346}"/>
              </a:ext>
            </a:extLst>
          </p:cNvPr>
          <p:cNvSpPr/>
          <p:nvPr/>
        </p:nvSpPr>
        <p:spPr>
          <a:xfrm>
            <a:off x="342574" y="5673164"/>
            <a:ext cx="2696205" cy="1056336"/>
          </a:xfrm>
          <a:prstGeom prst="wedgeRoundRectCallout">
            <a:avLst>
              <a:gd name="adj1" fmla="val -29413"/>
              <a:gd name="adj2" fmla="val -6864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Remember [u] is also a weak vowel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7D8DB8-4DBA-5899-55B5-8FF80AC35FFA}"/>
              </a:ext>
            </a:extLst>
          </p:cNvPr>
          <p:cNvSpPr txBox="1"/>
          <p:nvPr/>
        </p:nvSpPr>
        <p:spPr>
          <a:xfrm>
            <a:off x="3796970" y="143959"/>
            <a:ext cx="229903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país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Map&#10;&#10;Description automatically generated">
            <a:extLst>
              <a:ext uri="{FF2B5EF4-FFF2-40B4-BE49-F238E27FC236}">
                <a16:creationId xmlns:a16="http://schemas.microsoft.com/office/drawing/2014/main" id="{06305C95-437A-7115-EB6A-BBE13871A49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74" y="4938831"/>
            <a:ext cx="1214908" cy="1615609"/>
          </a:xfrm>
          <a:prstGeom prst="rect">
            <a:avLst/>
          </a:prstGeom>
        </p:spPr>
      </p:pic>
      <p:sp>
        <p:nvSpPr>
          <p:cNvPr id="33" name="TextBox 32">
            <a:hlinkClick r:id="" action="ppaction://noaction">
              <a:snd r:embed="rId6" name="2_2.wav"/>
            </a:hlinkClick>
            <a:extLst>
              <a:ext uri="{FF2B5EF4-FFF2-40B4-BE49-F238E27FC236}">
                <a16:creationId xmlns:a16="http://schemas.microsoft.com/office/drawing/2014/main" id="{317F10CA-9E37-3A4E-5589-E82E2FD37DCB}"/>
              </a:ext>
            </a:extLst>
          </p:cNvPr>
          <p:cNvSpPr txBox="1"/>
          <p:nvPr/>
        </p:nvSpPr>
        <p:spPr>
          <a:xfrm>
            <a:off x="495674" y="1403161"/>
            <a:ext cx="4876245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 de Compostela</a:t>
            </a:r>
          </a:p>
        </p:txBody>
      </p:sp>
      <p:sp>
        <p:nvSpPr>
          <p:cNvPr id="36" name="TextBox 35">
            <a:hlinkClick r:id="" action="ppaction://noaction">
              <a:snd r:embed="rId7" name="2_4.wav"/>
            </a:hlinkClick>
            <a:extLst>
              <a:ext uri="{FF2B5EF4-FFF2-40B4-BE49-F238E27FC236}">
                <a16:creationId xmlns:a16="http://schemas.microsoft.com/office/drawing/2014/main" id="{CA3206CB-108D-3249-E39D-FA848E6FBAB6}"/>
              </a:ext>
            </a:extLst>
          </p:cNvPr>
          <p:cNvSpPr txBox="1"/>
          <p:nvPr/>
        </p:nvSpPr>
        <p:spPr>
          <a:xfrm>
            <a:off x="439720" y="2422956"/>
            <a:ext cx="1896120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Valenc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hlinkClick r:id="" action="ppaction://noaction">
              <a:snd r:embed="rId8" name="2_6.wav"/>
            </a:hlinkClick>
            <a:extLst>
              <a:ext uri="{FF2B5EF4-FFF2-40B4-BE49-F238E27FC236}">
                <a16:creationId xmlns:a16="http://schemas.microsoft.com/office/drawing/2014/main" id="{B41E3A78-6DBB-D9FB-C607-01E58D1A9D94}"/>
              </a:ext>
            </a:extLst>
          </p:cNvPr>
          <p:cNvSpPr txBox="1"/>
          <p:nvPr/>
        </p:nvSpPr>
        <p:spPr>
          <a:xfrm>
            <a:off x="477210" y="3455238"/>
            <a:ext cx="1613146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39" name="TextBox 38">
            <a:hlinkClick r:id="" action="ppaction://noaction">
              <a:snd r:embed="rId9" name="2_8.wav"/>
            </a:hlinkClick>
            <a:extLst>
              <a:ext uri="{FF2B5EF4-FFF2-40B4-BE49-F238E27FC236}">
                <a16:creationId xmlns:a16="http://schemas.microsoft.com/office/drawing/2014/main" id="{B83F81C9-8C5B-9C74-07A8-EAD416DB3DC0}"/>
              </a:ext>
            </a:extLst>
          </p:cNvPr>
          <p:cNvSpPr txBox="1"/>
          <p:nvPr/>
        </p:nvSpPr>
        <p:spPr>
          <a:xfrm>
            <a:off x="477690" y="4391415"/>
            <a:ext cx="1510247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Murc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hlinkClick r:id="" action="ppaction://noaction">
              <a:snd r:embed="rId10" name="2_3.wav"/>
            </a:hlinkClick>
            <a:extLst>
              <a:ext uri="{FF2B5EF4-FFF2-40B4-BE49-F238E27FC236}">
                <a16:creationId xmlns:a16="http://schemas.microsoft.com/office/drawing/2014/main" id="{3CA6B4CE-FA23-8071-D368-FFD8F49205DE}"/>
              </a:ext>
            </a:extLst>
          </p:cNvPr>
          <p:cNvSpPr txBox="1"/>
          <p:nvPr/>
        </p:nvSpPr>
        <p:spPr>
          <a:xfrm>
            <a:off x="439721" y="1928330"/>
            <a:ext cx="3568236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dad de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Méjico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hlinkClick r:id="" action="ppaction://noaction">
              <a:snd r:embed="rId11" name="2_5.wav"/>
            </a:hlinkClick>
            <a:extLst>
              <a:ext uri="{FF2B5EF4-FFF2-40B4-BE49-F238E27FC236}">
                <a16:creationId xmlns:a16="http://schemas.microsoft.com/office/drawing/2014/main" id="{65F532E1-F5C3-972C-D34B-5DFD1935A50E}"/>
              </a:ext>
            </a:extLst>
          </p:cNvPr>
          <p:cNvSpPr txBox="1"/>
          <p:nvPr/>
        </p:nvSpPr>
        <p:spPr>
          <a:xfrm>
            <a:off x="477210" y="2930821"/>
            <a:ext cx="3540532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 de Chile</a:t>
            </a:r>
          </a:p>
        </p:txBody>
      </p:sp>
      <p:sp>
        <p:nvSpPr>
          <p:cNvPr id="42" name="TextBox 41">
            <a:hlinkClick r:id="" action="ppaction://noaction">
              <a:snd r:embed="rId12" name="2_7.wav"/>
            </a:hlinkClick>
            <a:extLst>
              <a:ext uri="{FF2B5EF4-FFF2-40B4-BE49-F238E27FC236}">
                <a16:creationId xmlns:a16="http://schemas.microsoft.com/office/drawing/2014/main" id="{A564226A-7788-D61F-173C-E22AB2A55F49}"/>
              </a:ext>
            </a:extLst>
          </p:cNvPr>
          <p:cNvSpPr txBox="1"/>
          <p:nvPr/>
        </p:nvSpPr>
        <p:spPr>
          <a:xfrm>
            <a:off x="477210" y="3877594"/>
            <a:ext cx="2068279" cy="655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Colomb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hlinkClick r:id="" action="ppaction://noaction">
              <a:snd r:embed="rId13" name="2_9.wav"/>
            </a:hlinkClick>
            <a:extLst>
              <a:ext uri="{FF2B5EF4-FFF2-40B4-BE49-F238E27FC236}">
                <a16:creationId xmlns:a16="http://schemas.microsoft.com/office/drawing/2014/main" id="{FC51E366-3E12-1B9E-65A9-4415EF31FDA5}"/>
              </a:ext>
            </a:extLst>
          </p:cNvPr>
          <p:cNvSpPr txBox="1"/>
          <p:nvPr/>
        </p:nvSpPr>
        <p:spPr>
          <a:xfrm>
            <a:off x="465735" y="4904773"/>
            <a:ext cx="2541221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Buenos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</a:t>
            </a:r>
          </a:p>
        </p:txBody>
      </p:sp>
    </p:spTree>
    <p:extLst>
      <p:ext uri="{BB962C8B-B14F-4D97-AF65-F5344CB8AC3E}">
        <p14:creationId xmlns:p14="http://schemas.microsoft.com/office/powerpoint/2010/main" val="31971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_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_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_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2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2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2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2_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2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5385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60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 </a:t>
            </a:r>
            <a:r>
              <a:rPr lang="en-GB" sz="60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</a:t>
            </a:r>
            <a:r>
              <a:rPr lang="en-GB" sz="60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lang="en-GB" sz="6000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69;p8">
            <a:extLst>
              <a:ext uri="{FF2B5EF4-FFF2-40B4-BE49-F238E27FC236}">
                <a16:creationId xmlns:a16="http://schemas.microsoft.com/office/drawing/2014/main" id="{8698B270-561F-42FE-9C84-BABB5C60B320}"/>
              </a:ext>
            </a:extLst>
          </p:cNvPr>
          <p:cNvSpPr txBox="1"/>
          <p:nvPr/>
        </p:nvSpPr>
        <p:spPr>
          <a:xfrm>
            <a:off x="194377" y="843383"/>
            <a:ext cx="9335181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lang="en-GB" sz="28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be, being]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Google Shape;170;p8" descr="Jigsaw, Puzzle, Piece, Game, Concept, Solution">
            <a:extLst>
              <a:ext uri="{FF2B5EF4-FFF2-40B4-BE49-F238E27FC236}">
                <a16:creationId xmlns:a16="http://schemas.microsoft.com/office/drawing/2014/main" id="{6AD96FA8-436D-4521-A921-3EDD74F790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1;p8">
            <a:extLst>
              <a:ext uri="{FF2B5EF4-FFF2-40B4-BE49-F238E27FC236}">
                <a16:creationId xmlns:a16="http://schemas.microsoft.com/office/drawing/2014/main" id="{881AC175-6D19-4807-817F-B1FE85F84FF1}"/>
              </a:ext>
            </a:extLst>
          </p:cNvPr>
          <p:cNvSpPr txBox="1"/>
          <p:nvPr/>
        </p:nvSpPr>
        <p:spPr>
          <a:xfrm>
            <a:off x="204236" y="1390521"/>
            <a:ext cx="114640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that in Spanish there are two verbs for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be, being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’:</a:t>
            </a:r>
          </a:p>
        </p:txBody>
      </p:sp>
      <p:sp>
        <p:nvSpPr>
          <p:cNvPr id="16" name="Google Shape;171;p8">
            <a:extLst>
              <a:ext uri="{FF2B5EF4-FFF2-40B4-BE49-F238E27FC236}">
                <a16:creationId xmlns:a16="http://schemas.microsoft.com/office/drawing/2014/main" id="{B8C2D711-4CDB-448D-94A2-AB63AADF3CA7}"/>
              </a:ext>
            </a:extLst>
          </p:cNvPr>
          <p:cNvSpPr txBox="1"/>
          <p:nvPr/>
        </p:nvSpPr>
        <p:spPr>
          <a:xfrm>
            <a:off x="2934943" y="2392532"/>
            <a:ext cx="10194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1;p8">
            <a:extLst>
              <a:ext uri="{FF2B5EF4-FFF2-40B4-BE49-F238E27FC236}">
                <a16:creationId xmlns:a16="http://schemas.microsoft.com/office/drawing/2014/main" id="{A99794A2-8081-4B4B-BFFA-689167884213}"/>
              </a:ext>
            </a:extLst>
          </p:cNvPr>
          <p:cNvSpPr txBox="1"/>
          <p:nvPr/>
        </p:nvSpPr>
        <p:spPr>
          <a:xfrm>
            <a:off x="7698713" y="2435742"/>
            <a:ext cx="15180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942B0-537F-4DD1-A748-D2103852B2EF}"/>
              </a:ext>
            </a:extLst>
          </p:cNvPr>
          <p:cNvSpPr txBox="1"/>
          <p:nvPr/>
        </p:nvSpPr>
        <p:spPr>
          <a:xfrm>
            <a:off x="763137" y="2992130"/>
            <a:ext cx="4320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use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E84A4-83A8-4E30-8E39-A1C1C9E8D97A}"/>
              </a:ext>
            </a:extLst>
          </p:cNvPr>
          <p:cNvSpPr txBox="1"/>
          <p:nvPr/>
        </p:nvSpPr>
        <p:spPr>
          <a:xfrm>
            <a:off x="7031416" y="2987566"/>
            <a:ext cx="47985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use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estar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 _________________________ and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AB4B9-DE48-49BD-8EEF-58B467777017}"/>
              </a:ext>
            </a:extLst>
          </p:cNvPr>
          <p:cNvSpPr txBox="1"/>
          <p:nvPr/>
        </p:nvSpPr>
        <p:spPr>
          <a:xfrm>
            <a:off x="7031416" y="3396022"/>
            <a:ext cx="4798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temporary states / moods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DEF25-C2BB-48CA-BED4-1646624E02D0}"/>
              </a:ext>
            </a:extLst>
          </p:cNvPr>
          <p:cNvSpPr txBox="1"/>
          <p:nvPr/>
        </p:nvSpPr>
        <p:spPr>
          <a:xfrm>
            <a:off x="7984178" y="3842278"/>
            <a:ext cx="3063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85682E-9B2F-4D30-9BE9-34476456DF3B}"/>
              </a:ext>
            </a:extLst>
          </p:cNvPr>
          <p:cNvSpPr txBox="1"/>
          <p:nvPr/>
        </p:nvSpPr>
        <p:spPr>
          <a:xfrm>
            <a:off x="838971" y="3393114"/>
            <a:ext cx="4168479" cy="5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permanent traits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704F4C-3F0A-410F-9C60-A64CC4EEA321}"/>
              </a:ext>
            </a:extLst>
          </p:cNvPr>
          <p:cNvSpPr txBox="1"/>
          <p:nvPr/>
        </p:nvSpPr>
        <p:spPr>
          <a:xfrm>
            <a:off x="6350002" y="4462707"/>
            <a:ext cx="584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‘</a:t>
            </a:r>
            <a:r>
              <a:rPr kumimoji="0" lang="fr-CA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  <a:r>
              <a:rPr kumimoji="0" lang="fr-CA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for location or state, </a:t>
            </a: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___________.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74C881-F146-4769-8F62-DAA71C4AC1C6}"/>
              </a:ext>
            </a:extLst>
          </p:cNvPr>
          <p:cNvSpPr txBox="1"/>
          <p:nvPr/>
        </p:nvSpPr>
        <p:spPr>
          <a:xfrm>
            <a:off x="194377" y="4462707"/>
            <a:ext cx="6469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‘</a:t>
            </a:r>
            <a:r>
              <a:rPr kumimoji="0" lang="fr-CA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  <a:r>
              <a:rPr kumimoji="0" lang="fr-CA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for permanent traits, </a:t>
            </a: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__________.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C413E-29BF-48E0-93B5-24F373821906}"/>
              </a:ext>
            </a:extLst>
          </p:cNvPr>
          <p:cNvSpPr txBox="1"/>
          <p:nvPr/>
        </p:nvSpPr>
        <p:spPr>
          <a:xfrm>
            <a:off x="18695250" y="-907841"/>
            <a:ext cx="174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A1155E-C480-4386-8BC3-A106067AAD99}"/>
              </a:ext>
            </a:extLst>
          </p:cNvPr>
          <p:cNvCxnSpPr/>
          <p:nvPr/>
        </p:nvCxnSpPr>
        <p:spPr>
          <a:xfrm flipH="1">
            <a:off x="4480671" y="1912563"/>
            <a:ext cx="965200" cy="6983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BCCBAC-6A1C-425E-8891-ACE97FB22250}"/>
              </a:ext>
            </a:extLst>
          </p:cNvPr>
          <p:cNvCxnSpPr>
            <a:cxnSpLocks/>
          </p:cNvCxnSpPr>
          <p:nvPr/>
        </p:nvCxnSpPr>
        <p:spPr>
          <a:xfrm>
            <a:off x="6228127" y="1912562"/>
            <a:ext cx="905196" cy="69830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5473D2D-4A94-4C0F-8317-665B36CD2180}"/>
              </a:ext>
            </a:extLst>
          </p:cNvPr>
          <p:cNvSpPr txBox="1"/>
          <p:nvPr/>
        </p:nvSpPr>
        <p:spPr>
          <a:xfrm>
            <a:off x="184519" y="5537879"/>
            <a:ext cx="5891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‘</a:t>
            </a:r>
            <a:r>
              <a:rPr kumimoji="0" lang="fr-CA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  <a:r>
              <a:rPr kumimoji="0" lang="fr-CA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for permanent traits, </a:t>
            </a: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_________.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A99A2F-9065-40D8-BB24-E63EAC40E213}"/>
              </a:ext>
            </a:extLst>
          </p:cNvPr>
          <p:cNvSpPr txBox="1"/>
          <p:nvPr/>
        </p:nvSpPr>
        <p:spPr>
          <a:xfrm>
            <a:off x="829113" y="4752784"/>
            <a:ext cx="1416145" cy="5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somos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AC74D7-6F91-4147-B4E5-600486240273}"/>
              </a:ext>
            </a:extLst>
          </p:cNvPr>
          <p:cNvSpPr txBox="1"/>
          <p:nvPr/>
        </p:nvSpPr>
        <p:spPr>
          <a:xfrm>
            <a:off x="829113" y="5871660"/>
            <a:ext cx="1416145" cy="5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831330-E9EC-4C48-88DC-61A47097AE43}"/>
              </a:ext>
            </a:extLst>
          </p:cNvPr>
          <p:cNvSpPr txBox="1"/>
          <p:nvPr/>
        </p:nvSpPr>
        <p:spPr>
          <a:xfrm>
            <a:off x="6350002" y="5508266"/>
            <a:ext cx="584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‘</a:t>
            </a:r>
            <a:r>
              <a:rPr kumimoji="0" lang="fr-CA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  <a:r>
              <a:rPr kumimoji="0" lang="fr-CA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for location or state, </a:t>
            </a: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___________.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4A3E4D-1B69-4FBF-A0FB-13F985802587}"/>
              </a:ext>
            </a:extLst>
          </p:cNvPr>
          <p:cNvSpPr txBox="1"/>
          <p:nvPr/>
        </p:nvSpPr>
        <p:spPr>
          <a:xfrm>
            <a:off x="7041612" y="4781017"/>
            <a:ext cx="16793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estamos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056F90-CB0B-4203-909F-FB25653D1EF0}"/>
              </a:ext>
            </a:extLst>
          </p:cNvPr>
          <p:cNvSpPr txBox="1"/>
          <p:nvPr/>
        </p:nvSpPr>
        <p:spPr>
          <a:xfrm>
            <a:off x="7052089" y="5816083"/>
            <a:ext cx="1416145" cy="5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án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TextBox 35">
            <a:hlinkClick r:id="" action="ppaction://noaction">
              <a:snd r:embed="rId3" name="4_1.wav"/>
            </a:hlinkClick>
            <a:extLst>
              <a:ext uri="{FF2B5EF4-FFF2-40B4-BE49-F238E27FC236}">
                <a16:creationId xmlns:a16="http://schemas.microsoft.com/office/drawing/2014/main" id="{5E9A29F8-56D1-4372-A4A5-1AABB93CD31E}"/>
              </a:ext>
            </a:extLst>
          </p:cNvPr>
          <p:cNvSpPr txBox="1"/>
          <p:nvPr/>
        </p:nvSpPr>
        <p:spPr>
          <a:xfrm>
            <a:off x="3281909" y="88272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80" name="Google Shape;153;p21">
            <a:extLst>
              <a:ext uri="{FF2B5EF4-FFF2-40B4-BE49-F238E27FC236}">
                <a16:creationId xmlns:a16="http://schemas.microsoft.com/office/drawing/2014/main" id="{8BE9A6B0-06EC-4373-87C7-2479DDDBC891}"/>
              </a:ext>
            </a:extLst>
          </p:cNvPr>
          <p:cNvSpPr txBox="1"/>
          <p:nvPr/>
        </p:nvSpPr>
        <p:spPr>
          <a:xfrm>
            <a:off x="45369" y="548948"/>
            <a:ext cx="10872840" cy="68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We </a:t>
            </a:r>
            <a:r>
              <a:rPr lang="en-GB" sz="2800" i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or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they? In general </a:t>
            </a:r>
            <a:r>
              <a:rPr lang="en-GB" sz="2800" i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or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today? Write the English adjective.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221;p10">
            <a:extLst>
              <a:ext uri="{FF2B5EF4-FFF2-40B4-BE49-F238E27FC236}">
                <a16:creationId xmlns:a16="http://schemas.microsoft.com/office/drawing/2014/main" id="{BC4B23C4-FEC9-4B6F-AD0D-B4FB9AA76E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222;p10">
            <a:extLst>
              <a:ext uri="{FF2B5EF4-FFF2-40B4-BE49-F238E27FC236}">
                <a16:creationId xmlns:a16="http://schemas.microsoft.com/office/drawing/2014/main" id="{EB69EB11-85EA-41C1-9672-3CD787135AE9}"/>
              </a:ext>
            </a:extLst>
          </p:cNvPr>
          <p:cNvSpPr txBox="1"/>
          <p:nvPr/>
        </p:nvSpPr>
        <p:spPr>
          <a:xfrm>
            <a:off x="10682790" y="770312"/>
            <a:ext cx="1346844" cy="40011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56F7F4-E1C8-45E7-9A5C-77E5704C5862}"/>
              </a:ext>
            </a:extLst>
          </p:cNvPr>
          <p:cNvGraphicFramePr>
            <a:graphicFrameLocks noGrp="1"/>
          </p:cNvGraphicFramePr>
          <p:nvPr/>
        </p:nvGraphicFramePr>
        <p:xfrm>
          <a:off x="339791" y="1448705"/>
          <a:ext cx="11512417" cy="48603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5515">
                  <a:extLst>
                    <a:ext uri="{9D8B030D-6E8A-4147-A177-3AD203B41FA5}">
                      <a16:colId xmlns:a16="http://schemas.microsoft.com/office/drawing/2014/main" val="3645971738"/>
                    </a:ext>
                  </a:extLst>
                </a:gridCol>
                <a:gridCol w="1014070">
                  <a:extLst>
                    <a:ext uri="{9D8B030D-6E8A-4147-A177-3AD203B41FA5}">
                      <a16:colId xmlns:a16="http://schemas.microsoft.com/office/drawing/2014/main" val="3922332982"/>
                    </a:ext>
                  </a:extLst>
                </a:gridCol>
                <a:gridCol w="1269273">
                  <a:extLst>
                    <a:ext uri="{9D8B030D-6E8A-4147-A177-3AD203B41FA5}">
                      <a16:colId xmlns:a16="http://schemas.microsoft.com/office/drawing/2014/main" val="2225173555"/>
                    </a:ext>
                  </a:extLst>
                </a:gridCol>
                <a:gridCol w="2095490">
                  <a:extLst>
                    <a:ext uri="{9D8B030D-6E8A-4147-A177-3AD203B41FA5}">
                      <a16:colId xmlns:a16="http://schemas.microsoft.com/office/drawing/2014/main" val="15003778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410839627"/>
                    </a:ext>
                  </a:extLst>
                </a:gridCol>
                <a:gridCol w="4066389">
                  <a:extLst>
                    <a:ext uri="{9D8B030D-6E8A-4147-A177-3AD203B41FA5}">
                      <a16:colId xmlns:a16="http://schemas.microsoft.com/office/drawing/2014/main" val="1075464895"/>
                    </a:ext>
                  </a:extLst>
                </a:gridCol>
              </a:tblGrid>
              <a:tr h="6147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solidFill>
                          <a:schemeClr val="accent5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7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7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in general</a:t>
                      </a:r>
                      <a:endParaRPr sz="27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today</a:t>
                      </a:r>
                      <a:endParaRPr sz="27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description? </a:t>
                      </a:r>
                      <a:endParaRPr sz="27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921976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positive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4250916"/>
                  </a:ext>
                </a:extLst>
              </a:tr>
              <a:tr h="5571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sad</a:t>
                      </a: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3209139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sick, ill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475848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annoying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7194691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pleased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9508771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funny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8053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ready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5590547"/>
                  </a:ext>
                </a:extLst>
              </a:tr>
            </a:tbl>
          </a:graphicData>
        </a:graphic>
      </p:graphicFrame>
      <p:sp>
        <p:nvSpPr>
          <p:cNvPr id="10" name="Rectangle 9">
            <a:hlinkClick r:id="" action="ppaction://noaction">
              <a:snd r:embed="rId5" name="4_2.wav"/>
            </a:hlinkClick>
            <a:extLst>
              <a:ext uri="{FF2B5EF4-FFF2-40B4-BE49-F238E27FC236}">
                <a16:creationId xmlns:a16="http://schemas.microsoft.com/office/drawing/2014/main" id="{1FFF30C8-238F-4DE0-9349-CB1C0573B322}"/>
              </a:ext>
            </a:extLst>
          </p:cNvPr>
          <p:cNvSpPr/>
          <p:nvPr/>
        </p:nvSpPr>
        <p:spPr>
          <a:xfrm>
            <a:off x="576161" y="2137033"/>
            <a:ext cx="354423" cy="40344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1" name="Rectangle 10">
            <a:hlinkClick r:id="" action="ppaction://noaction">
              <a:snd r:embed="rId6" name="4_3.wav"/>
            </a:hlinkClick>
            <a:extLst>
              <a:ext uri="{FF2B5EF4-FFF2-40B4-BE49-F238E27FC236}">
                <a16:creationId xmlns:a16="http://schemas.microsoft.com/office/drawing/2014/main" id="{6A445A62-7EBA-47B2-B012-ADE156DE89A6}"/>
              </a:ext>
            </a:extLst>
          </p:cNvPr>
          <p:cNvSpPr/>
          <p:nvPr/>
        </p:nvSpPr>
        <p:spPr>
          <a:xfrm>
            <a:off x="576161" y="2754098"/>
            <a:ext cx="354423" cy="40344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" name="Rectangle 11">
            <a:hlinkClick r:id="" action="ppaction://noaction">
              <a:snd r:embed="rId7" name="4_4.wav"/>
            </a:hlinkClick>
            <a:extLst>
              <a:ext uri="{FF2B5EF4-FFF2-40B4-BE49-F238E27FC236}">
                <a16:creationId xmlns:a16="http://schemas.microsoft.com/office/drawing/2014/main" id="{86AB2B34-EECF-4CE2-BE3F-9F658F7874B2}"/>
              </a:ext>
            </a:extLst>
          </p:cNvPr>
          <p:cNvSpPr/>
          <p:nvPr/>
        </p:nvSpPr>
        <p:spPr>
          <a:xfrm>
            <a:off x="576161" y="3340337"/>
            <a:ext cx="354423" cy="40344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Rectangle 12">
            <a:hlinkClick r:id="" action="ppaction://noaction">
              <a:snd r:embed="rId8" name="4_5.wav"/>
            </a:hlinkClick>
            <a:extLst>
              <a:ext uri="{FF2B5EF4-FFF2-40B4-BE49-F238E27FC236}">
                <a16:creationId xmlns:a16="http://schemas.microsoft.com/office/drawing/2014/main" id="{E41377C3-E8A7-44CC-BDC1-9B9FD8910AFC}"/>
              </a:ext>
            </a:extLst>
          </p:cNvPr>
          <p:cNvSpPr/>
          <p:nvPr/>
        </p:nvSpPr>
        <p:spPr>
          <a:xfrm>
            <a:off x="576161" y="3926576"/>
            <a:ext cx="354423" cy="40344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Rectangle 13">
            <a:hlinkClick r:id="" action="ppaction://noaction">
              <a:snd r:embed="rId9" name="4_6.wav"/>
            </a:hlinkClick>
            <a:extLst>
              <a:ext uri="{FF2B5EF4-FFF2-40B4-BE49-F238E27FC236}">
                <a16:creationId xmlns:a16="http://schemas.microsoft.com/office/drawing/2014/main" id="{5BE05903-BB53-4013-A3E2-137790D21896}"/>
              </a:ext>
            </a:extLst>
          </p:cNvPr>
          <p:cNvSpPr/>
          <p:nvPr/>
        </p:nvSpPr>
        <p:spPr>
          <a:xfrm>
            <a:off x="576161" y="4563272"/>
            <a:ext cx="354423" cy="40344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Rectangle 14">
            <a:hlinkClick r:id="" action="ppaction://noaction">
              <a:snd r:embed="rId10" name="4_7.wav"/>
            </a:hlinkClick>
            <a:extLst>
              <a:ext uri="{FF2B5EF4-FFF2-40B4-BE49-F238E27FC236}">
                <a16:creationId xmlns:a16="http://schemas.microsoft.com/office/drawing/2014/main" id="{D7345629-259D-4A11-A37E-15EE8B6AC2EA}"/>
              </a:ext>
            </a:extLst>
          </p:cNvPr>
          <p:cNvSpPr/>
          <p:nvPr/>
        </p:nvSpPr>
        <p:spPr>
          <a:xfrm>
            <a:off x="576161" y="5186059"/>
            <a:ext cx="354423" cy="40344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Rectangle 15">
            <a:hlinkClick r:id="" action="ppaction://noaction">
              <a:snd r:embed="rId11" name="4_8.wav"/>
            </a:hlinkClick>
            <a:extLst>
              <a:ext uri="{FF2B5EF4-FFF2-40B4-BE49-F238E27FC236}">
                <a16:creationId xmlns:a16="http://schemas.microsoft.com/office/drawing/2014/main" id="{3F977135-9767-4889-BADE-326B18D56177}"/>
              </a:ext>
            </a:extLst>
          </p:cNvPr>
          <p:cNvSpPr/>
          <p:nvPr/>
        </p:nvSpPr>
        <p:spPr>
          <a:xfrm>
            <a:off x="576161" y="5808846"/>
            <a:ext cx="354423" cy="403447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17" name="Google Shape;156;p20">
            <a:extLst>
              <a:ext uri="{FF2B5EF4-FFF2-40B4-BE49-F238E27FC236}">
                <a16:creationId xmlns:a16="http://schemas.microsoft.com/office/drawing/2014/main" id="{687B9F61-0788-4CBB-869A-FACF1934AF10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24770" y="2101138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6;p20">
            <a:extLst>
              <a:ext uri="{FF2B5EF4-FFF2-40B4-BE49-F238E27FC236}">
                <a16:creationId xmlns:a16="http://schemas.microsoft.com/office/drawing/2014/main" id="{41200B79-3F79-407A-816D-14FC614E180E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08150" y="2115080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6;p20">
            <a:extLst>
              <a:ext uri="{FF2B5EF4-FFF2-40B4-BE49-F238E27FC236}">
                <a16:creationId xmlns:a16="http://schemas.microsoft.com/office/drawing/2014/main" id="{DADD1C8B-251E-4C6B-835F-8C12C5C35A76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76530" y="2743121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6;p20">
            <a:extLst>
              <a:ext uri="{FF2B5EF4-FFF2-40B4-BE49-F238E27FC236}">
                <a16:creationId xmlns:a16="http://schemas.microsoft.com/office/drawing/2014/main" id="{3B7E1647-40C7-4A76-B28A-ACC9AC04F16C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43138" y="2771487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0E0C75-875E-4D66-A75E-2E1ACE8FE54E}"/>
              </a:ext>
            </a:extLst>
          </p:cNvPr>
          <p:cNvSpPr/>
          <p:nvPr/>
        </p:nvSpPr>
        <p:spPr>
          <a:xfrm>
            <a:off x="8867789" y="2101138"/>
            <a:ext cx="1904550" cy="42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F4E122-A607-4054-ADFE-3E56C7DFCD4A}"/>
              </a:ext>
            </a:extLst>
          </p:cNvPr>
          <p:cNvSpPr/>
          <p:nvPr/>
        </p:nvSpPr>
        <p:spPr>
          <a:xfrm>
            <a:off x="8989610" y="2718203"/>
            <a:ext cx="1904550" cy="42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oogle Shape;156;p20">
            <a:extLst>
              <a:ext uri="{FF2B5EF4-FFF2-40B4-BE49-F238E27FC236}">
                <a16:creationId xmlns:a16="http://schemas.microsoft.com/office/drawing/2014/main" id="{C7F7A76C-C85C-4B68-A459-0D53481D6D1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47247" y="3313181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6;p20">
            <a:extLst>
              <a:ext uri="{FF2B5EF4-FFF2-40B4-BE49-F238E27FC236}">
                <a16:creationId xmlns:a16="http://schemas.microsoft.com/office/drawing/2014/main" id="{189713CB-D65C-4738-8165-18203FF9C056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43137" y="3329493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32B2AA-EFFA-4FBE-A3AD-1B274417A9E3}"/>
              </a:ext>
            </a:extLst>
          </p:cNvPr>
          <p:cNvSpPr/>
          <p:nvPr/>
        </p:nvSpPr>
        <p:spPr>
          <a:xfrm>
            <a:off x="9103208" y="3297608"/>
            <a:ext cx="1904550" cy="42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oogle Shape;156;p20">
            <a:extLst>
              <a:ext uri="{FF2B5EF4-FFF2-40B4-BE49-F238E27FC236}">
                <a16:creationId xmlns:a16="http://schemas.microsoft.com/office/drawing/2014/main" id="{65FE111E-C83A-4DE4-9898-B1063DA665B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72379" y="3926576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6;p20">
            <a:extLst>
              <a:ext uri="{FF2B5EF4-FFF2-40B4-BE49-F238E27FC236}">
                <a16:creationId xmlns:a16="http://schemas.microsoft.com/office/drawing/2014/main" id="{77105EF1-60BF-4AE7-8F81-962BAA7466FA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87731" y="3938344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7604C8E-3DC5-4511-9BF4-56321DA0AD83}"/>
              </a:ext>
            </a:extLst>
          </p:cNvPr>
          <p:cNvSpPr/>
          <p:nvPr/>
        </p:nvSpPr>
        <p:spPr>
          <a:xfrm>
            <a:off x="8649378" y="3917296"/>
            <a:ext cx="2679779" cy="42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oogle Shape;156;p20">
            <a:extLst>
              <a:ext uri="{FF2B5EF4-FFF2-40B4-BE49-F238E27FC236}">
                <a16:creationId xmlns:a16="http://schemas.microsoft.com/office/drawing/2014/main" id="{1D13E9B1-82A9-4750-B485-EF96660A9867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72378" y="4563272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56;p20">
            <a:extLst>
              <a:ext uri="{FF2B5EF4-FFF2-40B4-BE49-F238E27FC236}">
                <a16:creationId xmlns:a16="http://schemas.microsoft.com/office/drawing/2014/main" id="{35B003DC-E674-4704-B2AF-81F09AD6A266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11330" y="4540269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6D172BB-D9C4-43A8-B7D1-1EE42F8A514C}"/>
              </a:ext>
            </a:extLst>
          </p:cNvPr>
          <p:cNvSpPr/>
          <p:nvPr/>
        </p:nvSpPr>
        <p:spPr>
          <a:xfrm>
            <a:off x="8765982" y="4539810"/>
            <a:ext cx="2679779" cy="42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oogle Shape;156;p20">
            <a:extLst>
              <a:ext uri="{FF2B5EF4-FFF2-40B4-BE49-F238E27FC236}">
                <a16:creationId xmlns:a16="http://schemas.microsoft.com/office/drawing/2014/main" id="{51D63288-55F9-4B22-8D10-16D88EBE0A51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48832" y="5164106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6;p20">
            <a:extLst>
              <a:ext uri="{FF2B5EF4-FFF2-40B4-BE49-F238E27FC236}">
                <a16:creationId xmlns:a16="http://schemas.microsoft.com/office/drawing/2014/main" id="{1EF926FB-AFF6-485D-AEE9-D7B436ACA4E6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87730" y="5186059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B7A455D-1769-4A7B-B506-A32A31FE610A}"/>
              </a:ext>
            </a:extLst>
          </p:cNvPr>
          <p:cNvSpPr/>
          <p:nvPr/>
        </p:nvSpPr>
        <p:spPr>
          <a:xfrm>
            <a:off x="8765982" y="5222689"/>
            <a:ext cx="2679779" cy="42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Google Shape;156;p20">
            <a:extLst>
              <a:ext uri="{FF2B5EF4-FFF2-40B4-BE49-F238E27FC236}">
                <a16:creationId xmlns:a16="http://schemas.microsoft.com/office/drawing/2014/main" id="{220BC18D-800E-4906-95E9-A027798C7B0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48344" y="5771777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56;p20">
            <a:extLst>
              <a:ext uri="{FF2B5EF4-FFF2-40B4-BE49-F238E27FC236}">
                <a16:creationId xmlns:a16="http://schemas.microsoft.com/office/drawing/2014/main" id="{A46A185B-3535-4924-BE39-2436AA2206A8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11330" y="5786893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0AD8C4A-68FE-4B28-A58F-DB45F493D3BF}"/>
              </a:ext>
            </a:extLst>
          </p:cNvPr>
          <p:cNvSpPr/>
          <p:nvPr/>
        </p:nvSpPr>
        <p:spPr>
          <a:xfrm>
            <a:off x="8827441" y="5761974"/>
            <a:ext cx="2679779" cy="42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22" grpId="0" animBg="1"/>
      <p:bldP spid="25" grpId="0" animBg="1"/>
      <p:bldP spid="28" grpId="0" animBg="1"/>
      <p:bldP spid="31" grpId="0" animBg="1"/>
      <p:bldP spid="34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1F543C-5A04-478D-9AED-51710465D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08053"/>
              </p:ext>
            </p:extLst>
          </p:nvPr>
        </p:nvGraphicFramePr>
        <p:xfrm>
          <a:off x="153979" y="706577"/>
          <a:ext cx="11004527" cy="3836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233">
                  <a:extLst>
                    <a:ext uri="{9D8B030D-6E8A-4147-A177-3AD203B41FA5}">
                      <a16:colId xmlns:a16="http://schemas.microsoft.com/office/drawing/2014/main" val="2440646575"/>
                    </a:ext>
                  </a:extLst>
                </a:gridCol>
                <a:gridCol w="3467603">
                  <a:extLst>
                    <a:ext uri="{9D8B030D-6E8A-4147-A177-3AD203B41FA5}">
                      <a16:colId xmlns:a16="http://schemas.microsoft.com/office/drawing/2014/main" val="1817554645"/>
                    </a:ext>
                  </a:extLst>
                </a:gridCol>
                <a:gridCol w="3993776">
                  <a:extLst>
                    <a:ext uri="{9D8B030D-6E8A-4147-A177-3AD203B41FA5}">
                      <a16:colId xmlns:a16="http://schemas.microsoft.com/office/drawing/2014/main" val="3489820324"/>
                    </a:ext>
                  </a:extLst>
                </a:gridCol>
                <a:gridCol w="2689915">
                  <a:extLst>
                    <a:ext uri="{9D8B030D-6E8A-4147-A177-3AD203B41FA5}">
                      <a16:colId xmlns:a16="http://schemas.microsoft.com/office/drawing/2014/main" val="3741338612"/>
                    </a:ext>
                  </a:extLst>
                </a:gridCol>
              </a:tblGrid>
              <a:tr h="28257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393175"/>
                  </a:ext>
                </a:extLst>
              </a:tr>
              <a:tr h="6636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hoy.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795851"/>
                  </a:ext>
                </a:extLst>
              </a:tr>
              <a:tr h="6636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está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amables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481010"/>
                  </a:ext>
                </a:extLst>
              </a:tr>
              <a:tr h="6636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uniforme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amigos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siempre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importantes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944610"/>
                  </a:ext>
                </a:extLst>
              </a:tr>
              <a:tr h="6636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 y Rubén están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muy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cómodo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336766"/>
                  </a:ext>
                </a:extLst>
              </a:tr>
              <a:tr h="6636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Los amigos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seria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parque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707288"/>
                  </a:ext>
                </a:extLst>
              </a:tr>
            </a:tbl>
          </a:graphicData>
        </a:graphic>
      </p:graphicFrame>
      <p:pic>
        <p:nvPicPr>
          <p:cNvPr id="99" name="Google Shape;282;p13" descr="Reading, Book, Symbol, Icon, Reader, Man">
            <a:extLst>
              <a:ext uri="{FF2B5EF4-FFF2-40B4-BE49-F238E27FC236}">
                <a16:creationId xmlns:a16="http://schemas.microsoft.com/office/drawing/2014/main" id="{1F3FF623-665F-4DD9-883E-1DF06B675E3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00" name="Title 1">
            <a:extLst>
              <a:ext uri="{FF2B5EF4-FFF2-40B4-BE49-F238E27FC236}">
                <a16:creationId xmlns:a16="http://schemas.microsoft.com/office/drawing/2014/main" id="{217AAA05-4313-4BEA-B95B-9D85EB1B1EF2}"/>
              </a:ext>
            </a:extLst>
          </p:cNvPr>
          <p:cNvSpPr txBox="1">
            <a:spLocks/>
          </p:cNvSpPr>
          <p:nvPr/>
        </p:nvSpPr>
        <p:spPr>
          <a:xfrm>
            <a:off x="11300458" y="1007989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615A7D-5134-46B3-ADB8-7042B14E8AC8}"/>
              </a:ext>
            </a:extLst>
          </p:cNvPr>
          <p:cNvSpPr/>
          <p:nvPr/>
        </p:nvSpPr>
        <p:spPr>
          <a:xfrm>
            <a:off x="1045430" y="1235779"/>
            <a:ext cx="3420546" cy="61538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300E00-2667-4163-ACC0-D021861FD818}"/>
              </a:ext>
            </a:extLst>
          </p:cNvPr>
          <p:cNvSpPr/>
          <p:nvPr/>
        </p:nvSpPr>
        <p:spPr>
          <a:xfrm>
            <a:off x="4502871" y="2564019"/>
            <a:ext cx="3946392" cy="63972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800D2FE-E3DD-40A5-9BF2-D3DD2D0D51F0}"/>
              </a:ext>
            </a:extLst>
          </p:cNvPr>
          <p:cNvSpPr/>
          <p:nvPr/>
        </p:nvSpPr>
        <p:spPr>
          <a:xfrm>
            <a:off x="8449265" y="1869495"/>
            <a:ext cx="2728822" cy="6932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2E8D7C1-69BB-4255-9C84-BFCE23090FFD}"/>
              </a:ext>
            </a:extLst>
          </p:cNvPr>
          <p:cNvSpPr/>
          <p:nvPr/>
        </p:nvSpPr>
        <p:spPr>
          <a:xfrm>
            <a:off x="1045430" y="1851161"/>
            <a:ext cx="3420546" cy="698857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BBD91BE0-2E47-459B-860B-90294C46F27A}"/>
              </a:ext>
            </a:extLst>
          </p:cNvPr>
          <p:cNvSpPr/>
          <p:nvPr/>
        </p:nvSpPr>
        <p:spPr>
          <a:xfrm>
            <a:off x="4529379" y="3895801"/>
            <a:ext cx="3946392" cy="628255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1C7B51F2-ABDE-4F83-BF5A-82EC4EF3B74A}"/>
              </a:ext>
            </a:extLst>
          </p:cNvPr>
          <p:cNvSpPr/>
          <p:nvPr/>
        </p:nvSpPr>
        <p:spPr>
          <a:xfrm>
            <a:off x="8449264" y="1254321"/>
            <a:ext cx="2709242" cy="559217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B83D5F9-A38F-4EFB-AB3C-D1A6061DAD0C}"/>
              </a:ext>
            </a:extLst>
          </p:cNvPr>
          <p:cNvSpPr/>
          <p:nvPr/>
        </p:nvSpPr>
        <p:spPr>
          <a:xfrm>
            <a:off x="1010925" y="2587865"/>
            <a:ext cx="3455051" cy="61538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1B80A1-A62A-4794-BCDF-E68CF55ECCB0}"/>
              </a:ext>
            </a:extLst>
          </p:cNvPr>
          <p:cNvSpPr/>
          <p:nvPr/>
        </p:nvSpPr>
        <p:spPr>
          <a:xfrm>
            <a:off x="4502872" y="1913970"/>
            <a:ext cx="3926811" cy="65395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B2BBEC39-283B-4187-A9FB-6171A4FFD512}"/>
              </a:ext>
            </a:extLst>
          </p:cNvPr>
          <p:cNvSpPr/>
          <p:nvPr/>
        </p:nvSpPr>
        <p:spPr>
          <a:xfrm>
            <a:off x="8483800" y="3240790"/>
            <a:ext cx="2674706" cy="62825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E22F0AF0-898C-4AAF-9E12-8C889CE4F461}"/>
              </a:ext>
            </a:extLst>
          </p:cNvPr>
          <p:cNvSpPr/>
          <p:nvPr/>
        </p:nvSpPr>
        <p:spPr>
          <a:xfrm>
            <a:off x="1010924" y="3212254"/>
            <a:ext cx="3455051" cy="61538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4D3FC3A-1DA0-4AC9-959D-88874BFD2C1E}"/>
              </a:ext>
            </a:extLst>
          </p:cNvPr>
          <p:cNvSpPr/>
          <p:nvPr/>
        </p:nvSpPr>
        <p:spPr>
          <a:xfrm>
            <a:off x="4474003" y="1264981"/>
            <a:ext cx="3955680" cy="60926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D84DECA-981F-4C46-8313-D1B64326BC56}"/>
              </a:ext>
            </a:extLst>
          </p:cNvPr>
          <p:cNvSpPr/>
          <p:nvPr/>
        </p:nvSpPr>
        <p:spPr>
          <a:xfrm>
            <a:off x="8483799" y="3910618"/>
            <a:ext cx="2674705" cy="61251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239C2F43-903E-4369-8D2D-90636AB1EBB2}"/>
              </a:ext>
            </a:extLst>
          </p:cNvPr>
          <p:cNvSpPr/>
          <p:nvPr/>
        </p:nvSpPr>
        <p:spPr>
          <a:xfrm>
            <a:off x="1045430" y="3890497"/>
            <a:ext cx="3420545" cy="61251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BD9B2D9-68B1-4370-9C44-EFABF7D9B8D4}"/>
              </a:ext>
            </a:extLst>
          </p:cNvPr>
          <p:cNvSpPr/>
          <p:nvPr/>
        </p:nvSpPr>
        <p:spPr>
          <a:xfrm>
            <a:off x="4517826" y="3249305"/>
            <a:ext cx="3946392" cy="59163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E60EB81-E9F1-4CF1-8043-581C69FB6228}"/>
              </a:ext>
            </a:extLst>
          </p:cNvPr>
          <p:cNvSpPr/>
          <p:nvPr/>
        </p:nvSpPr>
        <p:spPr>
          <a:xfrm>
            <a:off x="8449264" y="2553629"/>
            <a:ext cx="2709242" cy="63972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C16A944-874E-482A-AEBE-A1AF4E9BFAF7}"/>
              </a:ext>
            </a:extLst>
          </p:cNvPr>
          <p:cNvSpPr txBox="1"/>
          <p:nvPr/>
        </p:nvSpPr>
        <p:spPr>
          <a:xfrm>
            <a:off x="214181" y="4609291"/>
            <a:ext cx="11004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</a:t>
            </a: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</a:t>
            </a: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</a:t>
            </a: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</a:t>
            </a: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20D5FE8-0BCC-4822-9CC1-2558914A2918}"/>
              </a:ext>
            </a:extLst>
          </p:cNvPr>
          <p:cNvSpPr txBox="1"/>
          <p:nvPr/>
        </p:nvSpPr>
        <p:spPr>
          <a:xfrm>
            <a:off x="733193" y="4609291"/>
            <a:ext cx="9565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Los amigos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siempre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son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amables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8685A8C-06F4-4EEE-9B72-30A0E3D2CD54}"/>
              </a:ext>
            </a:extLst>
          </p:cNvPr>
          <p:cNvSpPr txBox="1"/>
          <p:nvPr/>
        </p:nvSpPr>
        <p:spPr>
          <a:xfrm>
            <a:off x="716021" y="5031520"/>
            <a:ext cx="9565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Ángela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está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seria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hoy.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EBF2A39-C9FD-4A15-9E0F-5B85B4A93511}"/>
              </a:ext>
            </a:extLst>
          </p:cNvPr>
          <p:cNvSpPr txBox="1"/>
          <p:nvPr/>
        </p:nvSpPr>
        <p:spPr>
          <a:xfrm>
            <a:off x="733193" y="5417908"/>
            <a:ext cx="9565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El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uniforme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es muy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cómodo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0165681-5BB1-4260-89F1-4AE3563E1A97}"/>
              </a:ext>
            </a:extLst>
          </p:cNvPr>
          <p:cNvSpPr txBox="1"/>
          <p:nvPr/>
        </p:nvSpPr>
        <p:spPr>
          <a:xfrm>
            <a:off x="750365" y="5875374"/>
            <a:ext cx="9565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Rubén y Quique están en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parque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45DC74-695B-4E96-B131-7B7CE9CEF0B3}"/>
              </a:ext>
            </a:extLst>
          </p:cNvPr>
          <p:cNvSpPr txBox="1"/>
          <p:nvPr/>
        </p:nvSpPr>
        <p:spPr>
          <a:xfrm>
            <a:off x="746072" y="6327699"/>
            <a:ext cx="9565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Los amigos son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importantes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3" name="Title 1">
            <a:hlinkClick r:id="" action="ppaction://noaction">
              <a:snd r:embed="rId5" name="5_1.wav"/>
            </a:hlinkClick>
            <a:extLst>
              <a:ext uri="{FF2B5EF4-FFF2-40B4-BE49-F238E27FC236}">
                <a16:creationId xmlns:a16="http://schemas.microsoft.com/office/drawing/2014/main" id="{A528B4CA-3569-4A28-8288-43BAAE3E75FD}"/>
              </a:ext>
            </a:extLst>
          </p:cNvPr>
          <p:cNvSpPr txBox="1">
            <a:spLocks/>
          </p:cNvSpPr>
          <p:nvPr/>
        </p:nvSpPr>
        <p:spPr>
          <a:xfrm>
            <a:off x="3285280" y="68186"/>
            <a:ext cx="6987767" cy="67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</a:t>
            </a:r>
            <a:r>
              <a:rPr lang="en-GB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y escribe </a:t>
            </a:r>
            <a:r>
              <a:rPr lang="en-GB" sz="3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frases</a:t>
            </a:r>
            <a:r>
              <a:rPr lang="en-GB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446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/>
      <p:bldP spid="118" grpId="0"/>
      <p:bldP spid="120" grpId="0"/>
      <p:bldP spid="121" grpId="0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074BA-1443-4703-B062-24233D7389A5}"/>
              </a:ext>
            </a:extLst>
          </p:cNvPr>
          <p:cNvSpPr txBox="1"/>
          <p:nvPr/>
        </p:nvSpPr>
        <p:spPr>
          <a:xfrm>
            <a:off x="250916" y="2223398"/>
            <a:ext cx="11899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Mis amigos   [are]  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  [intelligent]      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Mis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hermanas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 [are]       [ready]     hoy.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Ángela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y Sofía     [are]     en casa  y     [they are]     [ill]     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y Rubén     [are]    amigos y  [they are]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  [creative]    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hoy    [are]   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  [negative]       .</a:t>
            </a:r>
          </a:p>
        </p:txBody>
      </p:sp>
      <p:pic>
        <p:nvPicPr>
          <p:cNvPr id="9" name="Picture 2" descr="Pen, Write, Pencil, Writing Tool, Work, Message, Blue">
            <a:extLst>
              <a:ext uri="{FF2B5EF4-FFF2-40B4-BE49-F238E27FC236}">
                <a16:creationId xmlns:a16="http://schemas.microsoft.com/office/drawing/2014/main" id="{983DDD0E-E510-43D3-9226-D8C246A4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060" y="68186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7DB5B7-0820-4BF8-8971-648B83E8BE06}"/>
              </a:ext>
            </a:extLst>
          </p:cNvPr>
          <p:cNvSpPr txBox="1"/>
          <p:nvPr/>
        </p:nvSpPr>
        <p:spPr>
          <a:xfrm>
            <a:off x="10855001" y="1045642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B2182-3F29-4E75-BE02-E5AFBED7D0DF}"/>
              </a:ext>
            </a:extLst>
          </p:cNvPr>
          <p:cNvSpPr txBox="1"/>
          <p:nvPr/>
        </p:nvSpPr>
        <p:spPr>
          <a:xfrm>
            <a:off x="214346" y="1072279"/>
            <a:ext cx="871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Completa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frases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con las palabras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necesarias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B10EC-E149-4D05-9E76-96A650531304}"/>
              </a:ext>
            </a:extLst>
          </p:cNvPr>
          <p:cNvSpPr txBox="1"/>
          <p:nvPr/>
        </p:nvSpPr>
        <p:spPr>
          <a:xfrm>
            <a:off x="3061552" y="2206257"/>
            <a:ext cx="1033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2728C-1705-4DB3-8B48-2A30B9F8895C}"/>
              </a:ext>
            </a:extLst>
          </p:cNvPr>
          <p:cNvSpPr txBox="1"/>
          <p:nvPr/>
        </p:nvSpPr>
        <p:spPr>
          <a:xfrm>
            <a:off x="5724537" y="2242496"/>
            <a:ext cx="22064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inteligentes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D2EB33-4B49-4DC8-AD62-0D9BB1F36530}"/>
              </a:ext>
            </a:extLst>
          </p:cNvPr>
          <p:cNvSpPr txBox="1"/>
          <p:nvPr/>
        </p:nvSpPr>
        <p:spPr>
          <a:xfrm>
            <a:off x="3405115" y="3075726"/>
            <a:ext cx="12600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están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89A2A-2DAB-442D-A380-18319CCCCE8B}"/>
              </a:ext>
            </a:extLst>
          </p:cNvPr>
          <p:cNvSpPr txBox="1"/>
          <p:nvPr/>
        </p:nvSpPr>
        <p:spPr>
          <a:xfrm>
            <a:off x="4555440" y="3053710"/>
            <a:ext cx="22729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preparadas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AF9436-50A8-4FB3-B32D-6A724FDE6FB0}"/>
              </a:ext>
            </a:extLst>
          </p:cNvPr>
          <p:cNvSpPr txBox="1"/>
          <p:nvPr/>
        </p:nvSpPr>
        <p:spPr>
          <a:xfrm>
            <a:off x="3578361" y="3929146"/>
            <a:ext cx="12600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están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5E998-2B14-496D-A397-B778E31222F9}"/>
              </a:ext>
            </a:extLst>
          </p:cNvPr>
          <p:cNvSpPr txBox="1"/>
          <p:nvPr/>
        </p:nvSpPr>
        <p:spPr>
          <a:xfrm>
            <a:off x="7382486" y="3916987"/>
            <a:ext cx="20138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están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E9BC5-CEF0-4CA7-9C19-8093C24E1D99}"/>
              </a:ext>
            </a:extLst>
          </p:cNvPr>
          <p:cNvSpPr txBox="1"/>
          <p:nvPr/>
        </p:nvSpPr>
        <p:spPr>
          <a:xfrm>
            <a:off x="8763296" y="3916987"/>
            <a:ext cx="20138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enfermas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7C551D-A313-4902-A30B-E48E2B72D036}"/>
              </a:ext>
            </a:extLst>
          </p:cNvPr>
          <p:cNvSpPr txBox="1"/>
          <p:nvPr/>
        </p:nvSpPr>
        <p:spPr>
          <a:xfrm>
            <a:off x="4109828" y="4750894"/>
            <a:ext cx="928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2027AD-D1EF-4041-AB64-098F02D8659A}"/>
              </a:ext>
            </a:extLst>
          </p:cNvPr>
          <p:cNvSpPr txBox="1"/>
          <p:nvPr/>
        </p:nvSpPr>
        <p:spPr>
          <a:xfrm>
            <a:off x="7097099" y="4766321"/>
            <a:ext cx="18309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D06EA-062A-446A-85C1-18482B26746B}"/>
              </a:ext>
            </a:extLst>
          </p:cNvPr>
          <p:cNvSpPr txBox="1"/>
          <p:nvPr/>
        </p:nvSpPr>
        <p:spPr>
          <a:xfrm>
            <a:off x="10012789" y="4776774"/>
            <a:ext cx="18309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creativos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93136-F4F4-4A23-9999-F6F27F9ECCF3}"/>
              </a:ext>
            </a:extLst>
          </p:cNvPr>
          <p:cNvSpPr txBox="1"/>
          <p:nvPr/>
        </p:nvSpPr>
        <p:spPr>
          <a:xfrm>
            <a:off x="2634955" y="5227713"/>
            <a:ext cx="1348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están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719C89-406B-4A7D-8BE8-94CD3F00F9AD}"/>
              </a:ext>
            </a:extLst>
          </p:cNvPr>
          <p:cNvSpPr txBox="1"/>
          <p:nvPr/>
        </p:nvSpPr>
        <p:spPr>
          <a:xfrm>
            <a:off x="6246035" y="5227988"/>
            <a:ext cx="22729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negativos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4">
            <a:extLst>
              <a:ext uri="{FF2B5EF4-FFF2-40B4-BE49-F238E27FC236}">
                <a16:creationId xmlns:a16="http://schemas.microsoft.com/office/drawing/2014/main" id="{6DDFA45F-B61E-45F9-83F3-627594E80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87130"/>
              </p:ext>
            </p:extLst>
          </p:nvPr>
        </p:nvGraphicFramePr>
        <p:xfrm>
          <a:off x="265471" y="734743"/>
          <a:ext cx="10683882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9065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923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754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 menudo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contestar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estudiar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cocina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trabajar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somos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sanos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estamos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amables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enfermas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están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siempre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pero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también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normalmente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demasiado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46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5a: </a:t>
            </a:r>
            <a:endParaRPr lang="en-GB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336477" y="201199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1812210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normally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E92A924-F4C0-496F-B533-59D271DE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32" y="2801541"/>
            <a:ext cx="1186070" cy="108036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713253A5-93A3-4BDF-BD6B-D87A821F4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" y="1160161"/>
            <a:ext cx="1186070" cy="11860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E63F869-9562-49D4-B4CB-6D6F4C5FE9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27" y="5091521"/>
            <a:ext cx="1162417" cy="11012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680B57-8F93-4A7E-8F70-0832546ADC4A}"/>
              </a:ext>
            </a:extLst>
          </p:cNvPr>
          <p:cNvSpPr txBox="1"/>
          <p:nvPr/>
        </p:nvSpPr>
        <p:spPr>
          <a:xfrm>
            <a:off x="1309717" y="58258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45A269-E713-4427-B068-14852FE73B83}"/>
              </a:ext>
            </a:extLst>
          </p:cNvPr>
          <p:cNvSpPr txBox="1"/>
          <p:nvPr/>
        </p:nvSpPr>
        <p:spPr>
          <a:xfrm>
            <a:off x="1271854" y="34645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40C527-9D71-4DF1-9A19-03132C70FA95}"/>
              </a:ext>
            </a:extLst>
          </p:cNvPr>
          <p:cNvSpPr txBox="1"/>
          <p:nvPr/>
        </p:nvSpPr>
        <p:spPr>
          <a:xfrm>
            <a:off x="1301350" y="185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578C49-95A5-4523-9EBF-411824B49012}"/>
              </a:ext>
            </a:extLst>
          </p:cNvPr>
          <p:cNvSpPr txBox="1"/>
          <p:nvPr/>
        </p:nvSpPr>
        <p:spPr>
          <a:xfrm>
            <a:off x="4831265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3B867A-DFD2-41DC-9E22-635F968DC7CA}"/>
              </a:ext>
            </a:extLst>
          </p:cNvPr>
          <p:cNvSpPr txBox="1"/>
          <p:nvPr/>
        </p:nvSpPr>
        <p:spPr>
          <a:xfrm>
            <a:off x="7772933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too (much)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AABBF4-8AB9-45A4-9463-1F14E69C17E5}"/>
              </a:ext>
            </a:extLst>
          </p:cNvPr>
          <p:cNvSpPr txBox="1"/>
          <p:nvPr/>
        </p:nvSpPr>
        <p:spPr>
          <a:xfrm>
            <a:off x="1810009" y="517445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E80826-1DCE-4EBA-95D0-9C6E95E2ABBD}"/>
              </a:ext>
            </a:extLst>
          </p:cNvPr>
          <p:cNvSpPr txBox="1"/>
          <p:nvPr/>
        </p:nvSpPr>
        <p:spPr>
          <a:xfrm>
            <a:off x="4796012" y="5152935"/>
            <a:ext cx="318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also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E38043-A8E7-4CC3-A73A-620C3C0727AB}"/>
              </a:ext>
            </a:extLst>
          </p:cNvPr>
          <p:cNvSpPr txBox="1"/>
          <p:nvPr/>
        </p:nvSpPr>
        <p:spPr>
          <a:xfrm>
            <a:off x="7772933" y="5162380"/>
            <a:ext cx="312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they are (trait)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B8B59B-7074-4365-9516-C54EEACF2349}"/>
              </a:ext>
            </a:extLst>
          </p:cNvPr>
          <p:cNvSpPr txBox="1"/>
          <p:nvPr/>
        </p:nvSpPr>
        <p:spPr>
          <a:xfrm>
            <a:off x="1810009" y="4345631"/>
            <a:ext cx="30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they are (state)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7C9E87-D304-4BED-A36C-A5E21296ECCE}"/>
              </a:ext>
            </a:extLst>
          </p:cNvPr>
          <p:cNvSpPr txBox="1"/>
          <p:nvPr/>
        </p:nvSpPr>
        <p:spPr>
          <a:xfrm>
            <a:off x="4802237" y="4345630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55A1D6-1B08-41AD-BCD1-74D4B2B5FE78}"/>
              </a:ext>
            </a:extLst>
          </p:cNvPr>
          <p:cNvSpPr txBox="1"/>
          <p:nvPr/>
        </p:nvSpPr>
        <p:spPr>
          <a:xfrm>
            <a:off x="7772933" y="4348320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always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FBF6563-B2B1-4E9A-B0C1-3685F3E1F95D}"/>
              </a:ext>
            </a:extLst>
          </p:cNvPr>
          <p:cNvSpPr txBox="1"/>
          <p:nvPr/>
        </p:nvSpPr>
        <p:spPr>
          <a:xfrm>
            <a:off x="1810008" y="3526130"/>
            <a:ext cx="30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nice, kind (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mfpl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F93C0B-205C-476F-90F4-F3EBD063F9C4}"/>
              </a:ext>
            </a:extLst>
          </p:cNvPr>
          <p:cNvSpPr txBox="1"/>
          <p:nvPr/>
        </p:nvSpPr>
        <p:spPr>
          <a:xfrm>
            <a:off x="4831265" y="355302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ill, sick (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mpl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6D0014-CEA6-47E1-A7FB-ADE956772E92}"/>
              </a:ext>
            </a:extLst>
          </p:cNvPr>
          <p:cNvSpPr txBox="1"/>
          <p:nvPr/>
        </p:nvSpPr>
        <p:spPr>
          <a:xfrm>
            <a:off x="7858833" y="35440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curious (f)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98C7C9-4AA9-4A1A-97B4-2D4F87EFB67C}"/>
              </a:ext>
            </a:extLst>
          </p:cNvPr>
          <p:cNvSpPr txBox="1"/>
          <p:nvPr/>
        </p:nvSpPr>
        <p:spPr>
          <a:xfrm>
            <a:off x="1881315" y="2760293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we are (trait)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42829D-7877-44BA-AE01-C59F76824B79}"/>
              </a:ext>
            </a:extLst>
          </p:cNvPr>
          <p:cNvSpPr txBox="1"/>
          <p:nvPr/>
        </p:nvSpPr>
        <p:spPr>
          <a:xfrm>
            <a:off x="4831265" y="274153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healthy (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mpl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4FEA8-4973-4F66-8F6A-39E4C7C86725}"/>
              </a:ext>
            </a:extLst>
          </p:cNvPr>
          <p:cNvSpPr txBox="1"/>
          <p:nvPr/>
        </p:nvSpPr>
        <p:spPr>
          <a:xfrm>
            <a:off x="7858832" y="2725300"/>
            <a:ext cx="290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we are (state)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AD40CE-3B6C-4715-B856-E6CB7EF7FB48}"/>
              </a:ext>
            </a:extLst>
          </p:cNvPr>
          <p:cNvSpPr txBox="1"/>
          <p:nvPr/>
        </p:nvSpPr>
        <p:spPr>
          <a:xfrm>
            <a:off x="1810008" y="1934417"/>
            <a:ext cx="321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study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00BD90-50A2-46C2-AE4F-FFED5DE11322}"/>
              </a:ext>
            </a:extLst>
          </p:cNvPr>
          <p:cNvSpPr txBox="1"/>
          <p:nvPr/>
        </p:nvSpPr>
        <p:spPr>
          <a:xfrm>
            <a:off x="4862947" y="1945728"/>
            <a:ext cx="311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(the) kitchen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201408-600C-42E6-A21E-2DC5591C2E91}"/>
              </a:ext>
            </a:extLst>
          </p:cNvPr>
          <p:cNvSpPr txBox="1"/>
          <p:nvPr/>
        </p:nvSpPr>
        <p:spPr>
          <a:xfrm>
            <a:off x="7815083" y="1961916"/>
            <a:ext cx="364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work, working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6386FA-6907-4FC8-9AA4-FEDF2267302F}"/>
              </a:ext>
            </a:extLst>
          </p:cNvPr>
          <p:cNvSpPr txBox="1"/>
          <p:nvPr/>
        </p:nvSpPr>
        <p:spPr>
          <a:xfrm>
            <a:off x="1810008" y="1106186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luego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E06C45-906F-4C30-8FDE-C4A9FAB51561}"/>
              </a:ext>
            </a:extLst>
          </p:cNvPr>
          <p:cNvSpPr txBox="1"/>
          <p:nvPr/>
        </p:nvSpPr>
        <p:spPr>
          <a:xfrm>
            <a:off x="4796013" y="11095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often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9A4B92-85FD-4CD8-B8B9-E855C858676F}"/>
              </a:ext>
            </a:extLst>
          </p:cNvPr>
          <p:cNvSpPr txBox="1"/>
          <p:nvPr/>
        </p:nvSpPr>
        <p:spPr>
          <a:xfrm>
            <a:off x="7782017" y="1117497"/>
            <a:ext cx="311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answer</a:t>
            </a:r>
          </a:p>
        </p:txBody>
      </p:sp>
      <p:pic>
        <p:nvPicPr>
          <p:cNvPr id="34" name="Picture 2" descr="Brain, Idea, Think, Creativity">
            <a:extLst>
              <a:ext uri="{FF2B5EF4-FFF2-40B4-BE49-F238E27FC236}">
                <a16:creationId xmlns:a16="http://schemas.microsoft.com/office/drawing/2014/main" id="{FBD1A00C-BDFF-C186-6B26-AE39D3A0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315" y="37838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4">
            <a:extLst>
              <a:ext uri="{FF2B5EF4-FFF2-40B4-BE49-F238E27FC236}">
                <a16:creationId xmlns:a16="http://schemas.microsoft.com/office/drawing/2014/main" id="{6DDFA45F-B61E-45F9-83F3-627594E80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24746"/>
              </p:ext>
            </p:extLst>
          </p:nvPr>
        </p:nvGraphicFramePr>
        <p:xfrm>
          <a:off x="265471" y="734743"/>
          <a:ext cx="10683882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9065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923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754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then</a:t>
                      </a:r>
                      <a:endParaRPr lang="en-GB" sz="25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kitchen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 are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7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nice, kind (</a:t>
                      </a:r>
                      <a:r>
                        <a:rPr lang="en-GB" sz="27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mfpl</a:t>
                      </a:r>
                      <a:r>
                        <a:rPr lang="en-GB" sz="27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ill (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we are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nervous (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healthy (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fpl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7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comfortable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important (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mfpl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are </a:t>
                      </a:r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(state)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are </a:t>
                      </a:r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(trait)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too (much)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also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1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5b: </a:t>
            </a:r>
            <a:endParaRPr lang="en-GB" sz="28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315" y="37838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303885" y="185623"/>
            <a:ext cx="773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1812209" y="5935898"/>
            <a:ext cx="279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E92A924-F4C0-496F-B533-59D271DE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2" y="2801541"/>
            <a:ext cx="1186070" cy="108036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713253A5-93A3-4BDF-BD6B-D87A821F4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" y="1160161"/>
            <a:ext cx="1186070" cy="11860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E63F869-9562-49D4-B4CB-6D6F4C5FE9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27" y="5091521"/>
            <a:ext cx="1162417" cy="11012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680B57-8F93-4A7E-8F70-0832546ADC4A}"/>
              </a:ext>
            </a:extLst>
          </p:cNvPr>
          <p:cNvSpPr txBox="1"/>
          <p:nvPr/>
        </p:nvSpPr>
        <p:spPr>
          <a:xfrm>
            <a:off x="1309717" y="58258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45A269-E713-4427-B068-14852FE73B83}"/>
              </a:ext>
            </a:extLst>
          </p:cNvPr>
          <p:cNvSpPr txBox="1"/>
          <p:nvPr/>
        </p:nvSpPr>
        <p:spPr>
          <a:xfrm>
            <a:off x="1271854" y="34645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40C527-9D71-4DF1-9A19-03132C70FA95}"/>
              </a:ext>
            </a:extLst>
          </p:cNvPr>
          <p:cNvSpPr txBox="1"/>
          <p:nvPr/>
        </p:nvSpPr>
        <p:spPr>
          <a:xfrm>
            <a:off x="1301350" y="185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578C49-95A5-4523-9EBF-411824B49012}"/>
              </a:ext>
            </a:extLst>
          </p:cNvPr>
          <p:cNvSpPr txBox="1"/>
          <p:nvPr/>
        </p:nvSpPr>
        <p:spPr>
          <a:xfrm>
            <a:off x="4850314" y="5973998"/>
            <a:ext cx="25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también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3B867A-DFD2-41DC-9E22-635F968DC7CA}"/>
              </a:ext>
            </a:extLst>
          </p:cNvPr>
          <p:cNvSpPr txBox="1"/>
          <p:nvPr/>
        </p:nvSpPr>
        <p:spPr>
          <a:xfrm>
            <a:off x="7791983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AABBF4-8AB9-45A4-9463-1F14E69C17E5}"/>
              </a:ext>
            </a:extLst>
          </p:cNvPr>
          <p:cNvSpPr txBox="1"/>
          <p:nvPr/>
        </p:nvSpPr>
        <p:spPr>
          <a:xfrm>
            <a:off x="1810009" y="517445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están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E80826-1DCE-4EBA-95D0-9C6E95E2ABBD}"/>
              </a:ext>
            </a:extLst>
          </p:cNvPr>
          <p:cNvSpPr txBox="1"/>
          <p:nvPr/>
        </p:nvSpPr>
        <p:spPr>
          <a:xfrm>
            <a:off x="4796013" y="517445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E38043-A8E7-4CC3-A73A-620C3C0727AB}"/>
              </a:ext>
            </a:extLst>
          </p:cNvPr>
          <p:cNvSpPr txBox="1"/>
          <p:nvPr/>
        </p:nvSpPr>
        <p:spPr>
          <a:xfrm>
            <a:off x="7772933" y="516238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B8B59B-7074-4365-9516-C54EEACF2349}"/>
              </a:ext>
            </a:extLst>
          </p:cNvPr>
          <p:cNvSpPr txBox="1"/>
          <p:nvPr/>
        </p:nvSpPr>
        <p:spPr>
          <a:xfrm>
            <a:off x="1810009" y="434563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cómodo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7C9E87-D304-4BED-A36C-A5E21296ECCE}"/>
              </a:ext>
            </a:extLst>
          </p:cNvPr>
          <p:cNvSpPr txBox="1"/>
          <p:nvPr/>
        </p:nvSpPr>
        <p:spPr>
          <a:xfrm>
            <a:off x="4802237" y="4326580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55A1D6-1B08-41AD-BCD1-74D4B2B5FE78}"/>
              </a:ext>
            </a:extLst>
          </p:cNvPr>
          <p:cNvSpPr txBox="1"/>
          <p:nvPr/>
        </p:nvSpPr>
        <p:spPr>
          <a:xfrm>
            <a:off x="7811033" y="4329270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FBF6563-B2B1-4E9A-B0C1-3685F3E1F95D}"/>
              </a:ext>
            </a:extLst>
          </p:cNvPr>
          <p:cNvSpPr txBox="1"/>
          <p:nvPr/>
        </p:nvSpPr>
        <p:spPr>
          <a:xfrm>
            <a:off x="1810008" y="3526130"/>
            <a:ext cx="30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somos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F93C0B-205C-476F-90F4-F3EBD063F9C4}"/>
              </a:ext>
            </a:extLst>
          </p:cNvPr>
          <p:cNvSpPr txBox="1"/>
          <p:nvPr/>
        </p:nvSpPr>
        <p:spPr>
          <a:xfrm>
            <a:off x="4831265" y="353397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6D0014-CEA6-47E1-A7FB-ADE956772E92}"/>
              </a:ext>
            </a:extLst>
          </p:cNvPr>
          <p:cNvSpPr txBox="1"/>
          <p:nvPr/>
        </p:nvSpPr>
        <p:spPr>
          <a:xfrm>
            <a:off x="7858833" y="35059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sanas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98C7C9-4AA9-4A1A-97B4-2D4F87EFB67C}"/>
              </a:ext>
            </a:extLst>
          </p:cNvPr>
          <p:cNvSpPr txBox="1"/>
          <p:nvPr/>
        </p:nvSpPr>
        <p:spPr>
          <a:xfrm>
            <a:off x="1859799" y="2738777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estamos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42829D-7877-44BA-AE01-C59F76824B79}"/>
              </a:ext>
            </a:extLst>
          </p:cNvPr>
          <p:cNvSpPr txBox="1"/>
          <p:nvPr/>
        </p:nvSpPr>
        <p:spPr>
          <a:xfrm>
            <a:off x="4831265" y="274153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amables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4FEA8-4973-4F66-8F6A-39E4C7C86725}"/>
              </a:ext>
            </a:extLst>
          </p:cNvPr>
          <p:cNvSpPr txBox="1"/>
          <p:nvPr/>
        </p:nvSpPr>
        <p:spPr>
          <a:xfrm>
            <a:off x="7858833" y="272530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enfermos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AD40CE-3B6C-4715-B856-E6CB7EF7FB48}"/>
              </a:ext>
            </a:extLst>
          </p:cNvPr>
          <p:cNvSpPr txBox="1"/>
          <p:nvPr/>
        </p:nvSpPr>
        <p:spPr>
          <a:xfrm>
            <a:off x="1810009" y="191927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 menudo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00BD90-50A2-46C2-AE4F-FFED5DE11322}"/>
              </a:ext>
            </a:extLst>
          </p:cNvPr>
          <p:cNvSpPr txBox="1"/>
          <p:nvPr/>
        </p:nvSpPr>
        <p:spPr>
          <a:xfrm>
            <a:off x="4862948" y="194572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luego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201408-600C-42E6-A21E-2DC5591C2E91}"/>
              </a:ext>
            </a:extLst>
          </p:cNvPr>
          <p:cNvSpPr txBox="1"/>
          <p:nvPr/>
        </p:nvSpPr>
        <p:spPr>
          <a:xfrm>
            <a:off x="7815083" y="1942866"/>
            <a:ext cx="364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cocina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6386FA-6907-4FC8-9AA4-FEDF2267302F}"/>
              </a:ext>
            </a:extLst>
          </p:cNvPr>
          <p:cNvSpPr txBox="1"/>
          <p:nvPr/>
        </p:nvSpPr>
        <p:spPr>
          <a:xfrm>
            <a:off x="1810008" y="1105702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contestar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E06C45-906F-4C30-8FDE-C4A9FAB51561}"/>
              </a:ext>
            </a:extLst>
          </p:cNvPr>
          <p:cNvSpPr txBox="1"/>
          <p:nvPr/>
        </p:nvSpPr>
        <p:spPr>
          <a:xfrm>
            <a:off x="4796013" y="11095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estudiar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9A4B92-85FD-4CD8-B8B9-E855C858676F}"/>
              </a:ext>
            </a:extLst>
          </p:cNvPr>
          <p:cNvSpPr txBox="1"/>
          <p:nvPr/>
        </p:nvSpPr>
        <p:spPr>
          <a:xfrm>
            <a:off x="7782017" y="1117497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trabajar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 follow up 5a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019901" y="145138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14C428-F33F-A48C-7C23-906ECD228B34}"/>
              </a:ext>
            </a:extLst>
          </p:cNvPr>
          <p:cNvSpPr txBox="1"/>
          <p:nvPr/>
        </p:nvSpPr>
        <p:spPr>
          <a:xfrm>
            <a:off x="592787" y="141034"/>
            <a:ext cx="2488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5a: </a:t>
            </a:r>
            <a:endParaRPr lang="en-GB" sz="2800" dirty="0"/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94DEB8CD-CC90-4592-990C-5976BA15D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68858"/>
              </p:ext>
            </p:extLst>
          </p:nvPr>
        </p:nvGraphicFramePr>
        <p:xfrm>
          <a:off x="265471" y="734743"/>
          <a:ext cx="10683882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9065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923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754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menudo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contestar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estudiar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cocina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trabajar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somos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sanos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estamos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amables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enfermas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siempre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también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normalmente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demasiado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550C1C6-0D8A-45E1-8A93-A5050E14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2" y="2801541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3D030E3-E13F-4190-B583-7D8CB6F91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" y="1160161"/>
            <a:ext cx="1186070" cy="1186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DC8333-FAEC-4789-8DDF-B122AD7C02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27" y="5091521"/>
            <a:ext cx="1162417" cy="11012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ABFA37-41B7-462B-8E51-B44B2828B5CF}"/>
              </a:ext>
            </a:extLst>
          </p:cNvPr>
          <p:cNvSpPr txBox="1"/>
          <p:nvPr/>
        </p:nvSpPr>
        <p:spPr>
          <a:xfrm>
            <a:off x="1309717" y="58258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36AC7C-F782-4D65-B5CE-BC25AF8B8378}"/>
              </a:ext>
            </a:extLst>
          </p:cNvPr>
          <p:cNvSpPr txBox="1"/>
          <p:nvPr/>
        </p:nvSpPr>
        <p:spPr>
          <a:xfrm>
            <a:off x="1271854" y="34645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AA0408-5319-45A9-B7CD-56609271564D}"/>
              </a:ext>
            </a:extLst>
          </p:cNvPr>
          <p:cNvSpPr txBox="1"/>
          <p:nvPr/>
        </p:nvSpPr>
        <p:spPr>
          <a:xfrm>
            <a:off x="1301350" y="185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44497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1554</Words>
  <Application>Microsoft Office PowerPoint</Application>
  <PresentationFormat>Widescreen</PresentationFormat>
  <Paragraphs>380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docs-Century Gothic</vt:lpstr>
      <vt:lpstr>Arial</vt:lpstr>
      <vt:lpstr>Calibri</vt:lpstr>
      <vt:lpstr>Calibri Light</vt:lpstr>
      <vt:lpstr>Century Gothic</vt:lpstr>
      <vt:lpstr>Modern Love</vt:lpstr>
      <vt:lpstr>Office Theme</vt:lpstr>
      <vt:lpstr>Describing me and others </vt:lpstr>
      <vt:lpstr>Follow up 1: </vt:lpstr>
      <vt:lpstr>ser | estar</vt:lpstr>
      <vt:lpstr>Follow up 2: </vt:lpstr>
      <vt:lpstr>Follow up 3: </vt:lpstr>
      <vt:lpstr>Follow up 4: </vt:lpstr>
      <vt:lpstr>Follow up 5a: </vt:lpstr>
      <vt:lpstr>Follow up 5b: </vt:lpstr>
      <vt:lpstr>Handout follow up 5a</vt:lpstr>
      <vt:lpstr>Handout follow up 5b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9</cp:revision>
  <dcterms:created xsi:type="dcterms:W3CDTF">2021-07-23T13:01:57Z</dcterms:created>
  <dcterms:modified xsi:type="dcterms:W3CDTF">2022-09-03T07:20:09Z</dcterms:modified>
</cp:coreProperties>
</file>