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82" r:id="rId3"/>
    <p:sldId id="500" r:id="rId4"/>
    <p:sldId id="375" r:id="rId5"/>
    <p:sldId id="357" r:id="rId6"/>
    <p:sldId id="499" r:id="rId7"/>
    <p:sldId id="490" r:id="rId8"/>
    <p:sldId id="492" r:id="rId9"/>
    <p:sldId id="493" r:id="rId10"/>
    <p:sldId id="494" r:id="rId11"/>
    <p:sldId id="495" r:id="rId12"/>
    <p:sldId id="496" r:id="rId13"/>
    <p:sldId id="497" r:id="rId14"/>
    <p:sldId id="498" r:id="rId15"/>
    <p:sldId id="374" r:id="rId16"/>
    <p:sldId id="373" r:id="rId17"/>
    <p:sldId id="505" r:id="rId18"/>
    <p:sldId id="50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BCBD70-D960-4A7C-B043-A9244C9D8783}" v="2" dt="2021-07-23T13:01:32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87941" autoAdjust="0"/>
  </p:normalViewPr>
  <p:slideViewPr>
    <p:cSldViewPr snapToGrid="0">
      <p:cViewPr varScale="1">
        <p:scale>
          <a:sx n="100" d="100"/>
          <a:sy n="100" d="100"/>
        </p:scale>
        <p:origin x="99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63CE9-97C9-4C6B-B803-3874FE3B45C3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82BAA-7B0F-4F66-9B33-9EA63CA17A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93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0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  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8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  <a:tabLst/>
              <a:defRPr/>
            </a:pPr>
            <a:r>
              <a:rPr lang="en-GB" sz="3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Phonics: </a:t>
            </a:r>
            <a:r>
              <a:rPr lang="es-ES" sz="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Weak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8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vowel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[u] c</a:t>
            </a:r>
            <a:r>
              <a:rPr lang="es-ES" sz="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uá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ndo [138] </a:t>
            </a:r>
            <a:r>
              <a:rPr lang="es-ES" sz="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puente</a:t>
            </a:r>
            <a:r>
              <a:rPr lang="es-ES" sz="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[1715] </a:t>
            </a:r>
            <a:r>
              <a:rPr lang="es-ES" sz="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antiguo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</a:t>
            </a:r>
            <a:endParaRPr lang="en-GB" sz="8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  <a:r>
              <a:rPr lang="en-GB" sz="8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cuál 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[445] día [65] </a:t>
            </a:r>
            <a:r>
              <a:rPr lang="es-ES" sz="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espectáculo</a:t>
            </a:r>
            <a:r>
              <a:rPr lang="es-ES" sz="8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[1622] </a:t>
            </a:r>
            <a:r>
              <a:rPr lang="es-ES" sz="8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exposición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[1317] </a:t>
            </a:r>
            <a:r>
              <a:rPr lang="es-ES" sz="8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fecha </a:t>
            </a:r>
            <a:r>
              <a:rPr lang="es-ES" sz="8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[756] lunes [1370] martes [3101] miércoles [1816] jueves [1650] viernes [1259] sábado [1179] domingo [693]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1: </a:t>
            </a:r>
            <a:r>
              <a:rPr lang="es-ES" sz="105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[ser, 7] está [estar 21] negativo [1804] perdido [1899] positivo [1188] preparado [2092] tranquilo [1093] mi [37] demasiado [494] hoy [167] normalmente [1696] pero [30]</a:t>
            </a:r>
            <a:endParaRPr lang="en-GB" sz="800" b="1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8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2: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cumpleaños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[3372]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mes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[288]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enero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[1173]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febrero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[1419]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marzo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[1231]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abril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[1064]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mayo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[909]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junio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[1035]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julio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[659]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septiembre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[1150]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octubre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[1242]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noviembre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[1434]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diciembre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[1165]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cuándo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[138]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[37]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tu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[53] </a:t>
            </a:r>
            <a:r>
              <a:rPr lang="es-ES" sz="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</a:t>
            </a:r>
            <a:r>
              <a:rPr lang="es-ES" sz="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[5]</a:t>
            </a:r>
            <a:r>
              <a:rPr lang="es-ES" sz="300" dirty="0"/>
              <a:t> </a:t>
            </a:r>
            <a:endParaRPr lang="es-ES" sz="8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000"/>
              <a:t>Source</a:t>
            </a:r>
            <a:r>
              <a:rPr lang="en-GB" sz="1000" dirty="0"/>
              <a:t>: Davies, M. &amp; Davies, K. (2018)</a:t>
            </a:r>
            <a:r>
              <a:rPr lang="en-GB" sz="1000" i="1" dirty="0"/>
              <a:t>. A frequency dictionary of Spanish: Core vocabulary for learners </a:t>
            </a:r>
            <a:r>
              <a:rPr lang="en-GB" sz="1000" dirty="0"/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97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Sentence 3/4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169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459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Sentence 4/4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91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70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096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1"/>
              <a:t>: </a:t>
            </a:r>
            <a:r>
              <a:rPr lang="en-GB" b="0"/>
              <a:t>6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891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673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</a:t>
            </a:r>
            <a:r>
              <a:rPr lang="en-GB" b="1"/>
              <a:t>: </a:t>
            </a:r>
            <a:r>
              <a:rPr lang="en-GB" b="0"/>
              <a:t>6 minutes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45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weak vowel [u] in combination with a strong vowel.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table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ue</a:t>
            </a:r>
            <a:r>
              <a:rPr lang="en-GB" b="0" dirty="0"/>
              <a:t>] [</a:t>
            </a:r>
            <a:r>
              <a:rPr lang="en-GB" b="0" dirty="0" err="1"/>
              <a:t>ui</a:t>
            </a:r>
            <a:r>
              <a:rPr lang="en-GB" b="0" dirty="0"/>
              <a:t>] [</a:t>
            </a:r>
            <a:r>
              <a:rPr lang="en-GB" b="0" dirty="0" err="1"/>
              <a:t>ua</a:t>
            </a:r>
            <a:r>
              <a:rPr lang="en-GB" b="0" dirty="0"/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4. Click to Bring Part B and read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5. Click to bring reminder on strong vowels [a] [e] [o] and weak vowel [u]. The visual support reinforces the idea that strong vowels can be pronounced separately as seen in week 4, whereas weak vowels attach to the strong vowel.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6. Click to bring words and ask students to start from ANTIGUO.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B. Click to bring section C. Students to practice words in pairs.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 A</a:t>
            </a:r>
            <a:br>
              <a:rPr lang="en-GB" dirty="0"/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[EJ] puerta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[1] juego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[2] cuidado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[3] cuadro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[4] ruina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[5]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lengua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 C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antiguo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Paula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pueblo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jaula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sueño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 err="1"/>
              <a:t>ruido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aula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8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develop students’ ability to understand dates in aural comprehension.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 instruction in Spanish, making sure they understand “día” &amp; 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the names of the different events to prepare students for the task.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Clarify that they are writing the number and the month (in English). We’re developing their ability to make a direct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one more time to bring “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column – challenge students to try to work out which event it is the second time they listen to it. 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numbers to play recording.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ask students to attempt to match the events with the dates. Click to bring up answers. 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Ej</a:t>
            </a:r>
            <a:r>
              <a:rPr lang="en-US" b="1" dirty="0"/>
              <a:t>. La </a:t>
            </a:r>
            <a:r>
              <a:rPr lang="en-US" b="1" dirty="0" err="1"/>
              <a:t>exposición</a:t>
            </a:r>
            <a:r>
              <a:rPr lang="en-US" b="1" dirty="0"/>
              <a:t> de Dalí es </a:t>
            </a:r>
            <a:r>
              <a:rPr lang="en-US" b="1" dirty="0" err="1"/>
              <a:t>el</a:t>
            </a:r>
            <a:r>
              <a:rPr lang="en-US" b="1" dirty="0"/>
              <a:t> quince de </a:t>
            </a:r>
            <a:r>
              <a:rPr lang="en-US" b="1" dirty="0" err="1"/>
              <a:t>agosto</a:t>
            </a:r>
            <a:r>
              <a:rPr lang="en-US" b="1" dirty="0"/>
              <a:t>.</a:t>
            </a:r>
            <a:br>
              <a:rPr lang="en-US" b="1" dirty="0"/>
            </a:br>
            <a:r>
              <a:rPr lang="en-US" b="1" dirty="0"/>
              <a:t>1. El </a:t>
            </a:r>
            <a:r>
              <a:rPr lang="en-US" b="1" dirty="0" err="1"/>
              <a:t>cumpleaños</a:t>
            </a:r>
            <a:r>
              <a:rPr lang="en-US" b="1" dirty="0"/>
              <a:t> es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veintisiete</a:t>
            </a:r>
            <a:r>
              <a:rPr lang="en-US" b="1" dirty="0"/>
              <a:t> de </a:t>
            </a:r>
            <a:r>
              <a:rPr lang="en-US" b="1" dirty="0" err="1"/>
              <a:t>noviembre</a:t>
            </a:r>
            <a:r>
              <a:rPr lang="en-US" b="1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2.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concierto</a:t>
            </a:r>
            <a:r>
              <a:rPr lang="en-US" b="1" dirty="0"/>
              <a:t> es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treinta</a:t>
            </a:r>
            <a:r>
              <a:rPr lang="en-US" b="1" dirty="0"/>
              <a:t> de </a:t>
            </a:r>
            <a:r>
              <a:rPr lang="en-US" b="1" dirty="0" err="1"/>
              <a:t>enero</a:t>
            </a:r>
            <a:r>
              <a:rPr lang="en-US" b="1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3.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espectáculo</a:t>
            </a:r>
            <a:r>
              <a:rPr lang="en-US" b="1" dirty="0"/>
              <a:t> de flamenco es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veintiocho</a:t>
            </a:r>
            <a:r>
              <a:rPr lang="en-US" b="1" dirty="0"/>
              <a:t> de </a:t>
            </a:r>
            <a:r>
              <a:rPr lang="en-US" b="1" dirty="0" err="1"/>
              <a:t>diciembre</a:t>
            </a:r>
            <a:r>
              <a:rPr lang="en-US" b="1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4. la fiesta de Rubén es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catorce</a:t>
            </a:r>
            <a:r>
              <a:rPr lang="en-US" b="1" dirty="0"/>
              <a:t> de </a:t>
            </a:r>
            <a:r>
              <a:rPr lang="en-US" b="1" dirty="0" err="1"/>
              <a:t>junio</a:t>
            </a:r>
            <a:r>
              <a:rPr lang="en-US" b="1" dirty="0"/>
              <a:t>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524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8 minutes – 2 slides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use ‘de’, ‘de la’ and ‘del’ in writing &amp; check reading comprehension of key vocabulary (events, months, numbers).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Spanish.</a:t>
            </a:r>
            <a:br>
              <a:rPr lang="en-GB" b="0" baseline="0" dirty="0"/>
            </a:br>
            <a:r>
              <a:rPr lang="en-GB" b="0" baseline="0" dirty="0"/>
              <a:t>2. Students to write (del / de la / de) for each sentence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to bring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After feedback, students to match up the pictures with the sentences.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24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reading comprehension of key vocabulary (events, months, numbers).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Spanish.</a:t>
            </a:r>
            <a:br>
              <a:rPr lang="en-GB" b="0" baseline="0" dirty="0"/>
            </a:br>
            <a:r>
              <a:rPr lang="en-GB" b="0" baseline="0" dirty="0"/>
              <a:t>2. Students to complete the table with the information from the sentences we previously read.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006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Do this recap slide before Follow up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learn “</a:t>
            </a:r>
            <a:r>
              <a:rPr lang="en-GB" b="0" baseline="0" dirty="0" err="1"/>
              <a:t>el</a:t>
            </a:r>
            <a:r>
              <a:rPr lang="en-GB" b="0" baseline="0" dirty="0"/>
              <a:t>” with the meaning of “on”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716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r>
              <a:rPr lang="en-GB" b="1" dirty="0"/>
              <a:t>Aim: </a:t>
            </a:r>
            <a:r>
              <a:rPr lang="en-GB" b="0" dirty="0"/>
              <a:t>to use “es” and “el” when using dates in guided oral production. </a:t>
            </a:r>
          </a:p>
          <a:p>
            <a:endParaRPr lang="en-GB" b="0" dirty="0"/>
          </a:p>
          <a:p>
            <a:r>
              <a:rPr lang="en-GB" b="0" dirty="0"/>
              <a:t>Sentence 1/4</a:t>
            </a:r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Tell students they need to use the words, starting from the bottom, to climb up the mountain (And translate the sentence!). </a:t>
            </a:r>
          </a:p>
          <a:p>
            <a:pPr>
              <a:buAutoNum type="arabicPeriod"/>
            </a:pPr>
            <a:r>
              <a:rPr lang="en-GB" b="0" dirty="0"/>
              <a:t> Ask students to work in pairs to practise first.</a:t>
            </a:r>
          </a:p>
          <a:p>
            <a:pPr>
              <a:buAutoNum type="arabicPeriod"/>
            </a:pPr>
            <a:r>
              <a:rPr lang="en-GB" b="0" dirty="0"/>
              <a:t> Click to trigger the countdown (15 seconds per sentence).</a:t>
            </a:r>
          </a:p>
          <a:p>
            <a:pPr>
              <a:buAutoNum type="arabicPeriod"/>
            </a:pPr>
            <a:r>
              <a:rPr lang="en-GB" b="0" dirty="0"/>
              <a:t> Ask a volunteer from a pair to say the Spanish sentence out loud – next slide reveals the answer.</a:t>
            </a:r>
          </a:p>
          <a:p>
            <a:pPr>
              <a:buAutoNum type="arabicPeriod"/>
            </a:pPr>
            <a:r>
              <a:rPr lang="en-GB" b="0" dirty="0"/>
              <a:t> Repeat with the next 3 sentences (there are 4 in total).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881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04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Sentence 2/4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46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AB23-496C-483B-A266-D9555E6A8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B9CF9-2F9A-456B-BD23-39DFACBB10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FBC33-B64C-405A-8C4D-4D7E978B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53022-12AF-4815-8423-5F1FE7CA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21978-C1EF-455A-9557-DF7A4F96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94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8BBCD-A92C-4CA7-8862-E19199DD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CE90D-B380-43C4-BFAA-81F4FAB04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39D3A-31CD-4374-9420-B9035132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05C5F-9DE7-4594-B2B9-21E0BBCD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0C66-F55A-40DA-B83A-DB2C16BB1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1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0B9E3-EA1F-4A39-A043-0EC14A911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D0497E-7FC3-4511-8784-D10DE0863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C6B5A-83BD-4B47-AD8D-B64FFF60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482FB-E9E9-4BBB-A4D1-9A2B5B1B4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D6731-E0C4-4CBA-8F74-F26810902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4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BED7-D648-47E8-BAFE-EC99D115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FC5FD-5221-4949-AAFA-2DD54A248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3A46-AC11-4CFF-971E-95186EF5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E2139-835E-448D-9D2D-22736E6CE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E5FE8-2D61-4C51-B1BF-7C4A12B4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87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E3820-C559-41EB-A04D-859598B1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0BE31-766B-48F8-A43E-7F073BD02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EFA31-9196-44AF-BA5D-0C345835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1E480-653A-4232-AB8A-E8FEC3D26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B540-1BAD-4E22-A60D-14DD87C1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40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C71A0-EC42-4AED-BDA0-C5DA5ADE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46BE0-FBD1-4D13-B16B-6F31E9D15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E14F54-5241-40F9-9A5C-542EE2D79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90D3-EDF8-4235-993B-01D26765D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52E922-3B5D-4D7D-82D1-19CFE0E1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244611-4D0B-4A97-B6BC-B5E980D8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7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F6027-1D3B-4350-95DD-36FB02AF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AB189-A4B0-490E-898C-C4896E32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199DB-D222-4CC8-A166-C9B92B7EB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BC637-2463-4835-816D-E7F38F482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59567-2AD8-41A0-A6F0-AB4A10EC5A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3992F6-81AC-498E-B522-4ED72BD5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1E9C4-C5BD-41C7-A229-C74F8696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E9CF9A-01D8-4F4D-A0A0-7A536FDC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08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A4D68-0639-4A04-9B1C-15F214FBF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3415-BADB-4363-8BF0-F5E51D8B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5A0331-5C50-4592-9814-8E223986B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66122-2D6D-4D88-91D9-16353893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71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74E803-ECE0-42B6-91FA-EA683FAC7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ADE201-E69A-4BF2-A0CC-B2C5A1F9B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01848-19AE-4868-9917-FAFC50F12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94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A684-5A52-426E-8B1F-07BF22583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1CC62-EED5-45E7-BA44-6CAD710F2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7BC96-22AD-4B78-84E9-F7D2DBDA9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D200A-9520-4044-B170-B89146E7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7D5E9-341D-483C-A5A4-963FB27E6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DE9DD-7DD1-4D0A-895A-1CCC40C2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3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3DBA-18B3-43B3-96AF-B16B101C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AEA207-29E9-466D-9844-BE9CF70DB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04F9E-0353-48B6-8EE7-B46A3C90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959D1-4970-4C6B-B43B-A7EF3ED1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0BB72-133D-442C-9238-9A3C9891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E4DA9-6B97-4090-9D96-20BEBAE5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25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30C52F-0481-4CF2-A518-0AF45A5F1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7BBC1-C39B-4057-92BB-9CB6E60BE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31A47-73E0-4144-BB58-861F61F87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CC7B-C1BB-432D-9CB9-2800FCF87D6E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3DA5B-70E3-4B65-AEB1-412C0B76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20A0C-86CA-44FF-B6A2-F178FECED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F7A0D-C5FE-4818-B44F-385BE0F02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99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2.wav"/><Relationship Id="rId3" Type="http://schemas.openxmlformats.org/officeDocument/2006/relationships/image" Target="../media/image5.png"/><Relationship Id="rId21" Type="http://schemas.openxmlformats.org/officeDocument/2006/relationships/audio" Target="../media/audio15.wav"/><Relationship Id="rId7" Type="http://schemas.openxmlformats.org/officeDocument/2006/relationships/image" Target="../media/image6.png"/><Relationship Id="rId12" Type="http://schemas.openxmlformats.org/officeDocument/2006/relationships/audio" Target="../media/audio8.wav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0.wav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7.wav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10" Type="http://schemas.openxmlformats.org/officeDocument/2006/relationships/audio" Target="../media/audio6.wav"/><Relationship Id="rId19" Type="http://schemas.openxmlformats.org/officeDocument/2006/relationships/audio" Target="../media/audio13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7.png"/><Relationship Id="rId22" Type="http://schemas.openxmlformats.org/officeDocument/2006/relationships/audio" Target="../media/audio1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5.png"/><Relationship Id="rId18" Type="http://schemas.openxmlformats.org/officeDocument/2006/relationships/audio" Target="../media/audio23.wav"/><Relationship Id="rId3" Type="http://schemas.openxmlformats.org/officeDocument/2006/relationships/audio" Target="../media/audio17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9.wav"/><Relationship Id="rId15" Type="http://schemas.openxmlformats.org/officeDocument/2006/relationships/audio" Target="../media/audio20.wav"/><Relationship Id="rId10" Type="http://schemas.openxmlformats.org/officeDocument/2006/relationships/image" Target="../media/image2.png"/><Relationship Id="rId19" Type="http://schemas.openxmlformats.org/officeDocument/2006/relationships/audio" Target="../media/audio24.wav"/><Relationship Id="rId4" Type="http://schemas.openxmlformats.org/officeDocument/2006/relationships/audio" Target="../media/audio18.wav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19.gif"/><Relationship Id="rId5" Type="http://schemas.openxmlformats.org/officeDocument/2006/relationships/image" Target="../media/image11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verde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7" name="Picture 2" descr="Musicians, Jazz, Music, Instruments">
            <a:extLst>
              <a:ext uri="{FF2B5EF4-FFF2-40B4-BE49-F238E27FC236}">
                <a16:creationId xmlns:a16="http://schemas.microsoft.com/office/drawing/2014/main" id="{A3F6E050-93AD-887A-34B6-1DF99DBA4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33" y="4802969"/>
            <a:ext cx="2331926" cy="1750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icrophone, Sound, Voice, Sing, Loud">
            <a:extLst>
              <a:ext uri="{FF2B5EF4-FFF2-40B4-BE49-F238E27FC236}">
                <a16:creationId xmlns:a16="http://schemas.microsoft.com/office/drawing/2014/main" id="{CE141A5D-15A0-7D0B-92F8-D77EB7DF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777">
            <a:off x="5743482" y="5533407"/>
            <a:ext cx="882140" cy="8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BBF35-EA15-C2C0-9C55-21AA8A449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58" y="2982768"/>
            <a:ext cx="1855708" cy="15696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F8823D66-4A1E-487F-A4CF-A2912B79A4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ACDD50-1045-4A8F-8282-737D79A91CAF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5B46A-7E1B-4543-8074-4551AEE3D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9" name="Google Shape;696;p62">
            <a:extLst>
              <a:ext uri="{FF2B5EF4-FFF2-40B4-BE49-F238E27FC236}">
                <a16:creationId xmlns:a16="http://schemas.microsoft.com/office/drawing/2014/main" id="{CB33B67D-B789-48AB-93A4-9725ED91A054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10" name="Google Shape;695;p62">
            <a:extLst>
              <a:ext uri="{FF2B5EF4-FFF2-40B4-BE49-F238E27FC236}">
                <a16:creationId xmlns:a16="http://schemas.microsoft.com/office/drawing/2014/main" id="{C6BB2A80-6305-459F-A268-7F1F8F7E300F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697;p62">
            <a:extLst>
              <a:ext uri="{FF2B5EF4-FFF2-40B4-BE49-F238E27FC236}">
                <a16:creationId xmlns:a16="http://schemas.microsoft.com/office/drawing/2014/main" id="{BC6EBFDE-7BA7-4860-B49A-32BA007B3E80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698;p62">
            <a:extLst>
              <a:ext uri="{FF2B5EF4-FFF2-40B4-BE49-F238E27FC236}">
                <a16:creationId xmlns:a16="http://schemas.microsoft.com/office/drawing/2014/main" id="{1F80D506-04A1-488A-B4F9-11CDCF701E83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1;p62">
            <a:extLst>
              <a:ext uri="{FF2B5EF4-FFF2-40B4-BE49-F238E27FC236}">
                <a16:creationId xmlns:a16="http://schemas.microsoft.com/office/drawing/2014/main" id="{1613F907-4015-4EE3-8E55-75913D88AC55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02;p62">
            <a:extLst>
              <a:ext uri="{FF2B5EF4-FFF2-40B4-BE49-F238E27FC236}">
                <a16:creationId xmlns:a16="http://schemas.microsoft.com/office/drawing/2014/main" id="{F96BFE19-0719-4467-80B9-9ECC240EF07D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3;p62">
            <a:extLst>
              <a:ext uri="{FF2B5EF4-FFF2-40B4-BE49-F238E27FC236}">
                <a16:creationId xmlns:a16="http://schemas.microsoft.com/office/drawing/2014/main" id="{D974C1B8-804F-4487-B020-379CA1AD1BEA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C7F382BA-C950-487D-9574-6A51F50F4867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C28190D8-B29D-4EF3-9346-EBDFBE29AC58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40E024B6-13C5-4E10-A0B3-5191E116F385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2D61D5-EC2D-4D6A-BCFC-54AA8C5B6AE7}"/>
              </a:ext>
            </a:extLst>
          </p:cNvPr>
          <p:cNvSpPr txBox="1"/>
          <p:nvPr/>
        </p:nvSpPr>
        <p:spPr>
          <a:xfrm>
            <a:off x="1895591" y="746848"/>
            <a:ext cx="8457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Google Shape;699;p62">
            <a:extLst>
              <a:ext uri="{FF2B5EF4-FFF2-40B4-BE49-F238E27FC236}">
                <a16:creationId xmlns:a16="http://schemas.microsoft.com/office/drawing/2014/main" id="{3AAA4E00-AD6D-4552-BEB1-66D61E6F9555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0;p62">
            <a:extLst>
              <a:ext uri="{FF2B5EF4-FFF2-40B4-BE49-F238E27FC236}">
                <a16:creationId xmlns:a16="http://schemas.microsoft.com/office/drawing/2014/main" id="{07BC2D51-D29B-4D26-A498-9A8D7D144CC6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EECFED23-1ABE-40B2-9C3E-59E5C1661726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3;p62">
            <a:extLst>
              <a:ext uri="{FF2B5EF4-FFF2-40B4-BE49-F238E27FC236}">
                <a16:creationId xmlns:a16="http://schemas.microsoft.com/office/drawing/2014/main" id="{549C7666-E34E-4DEA-BB5D-41642DAA5DB0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03049634-721F-4CDC-87D7-12A83AF3ADE8}"/>
              </a:ext>
            </a:extLst>
          </p:cNvPr>
          <p:cNvSpPr/>
          <p:nvPr/>
        </p:nvSpPr>
        <p:spPr>
          <a:xfrm>
            <a:off x="4659497" y="2345790"/>
            <a:ext cx="2369253" cy="793650"/>
          </a:xfrm>
          <a:custGeom>
            <a:avLst/>
            <a:gdLst>
              <a:gd name="connsiteX0" fmla="*/ 0 w 2369253"/>
              <a:gd name="connsiteY0" fmla="*/ 0 h 793650"/>
              <a:gd name="connsiteX1" fmla="*/ 521236 w 2369253"/>
              <a:gd name="connsiteY1" fmla="*/ 0 h 793650"/>
              <a:gd name="connsiteX2" fmla="*/ 1066164 w 2369253"/>
              <a:gd name="connsiteY2" fmla="*/ 0 h 793650"/>
              <a:gd name="connsiteX3" fmla="*/ 1658477 w 2369253"/>
              <a:gd name="connsiteY3" fmla="*/ 0 h 793650"/>
              <a:gd name="connsiteX4" fmla="*/ 2369253 w 2369253"/>
              <a:gd name="connsiteY4" fmla="*/ 0 h 793650"/>
              <a:gd name="connsiteX5" fmla="*/ 2369253 w 2369253"/>
              <a:gd name="connsiteY5" fmla="*/ 380952 h 793650"/>
              <a:gd name="connsiteX6" fmla="*/ 2369253 w 2369253"/>
              <a:gd name="connsiteY6" fmla="*/ 793650 h 793650"/>
              <a:gd name="connsiteX7" fmla="*/ 1776940 w 2369253"/>
              <a:gd name="connsiteY7" fmla="*/ 793650 h 793650"/>
              <a:gd name="connsiteX8" fmla="*/ 1137241 w 2369253"/>
              <a:gd name="connsiteY8" fmla="*/ 793650 h 793650"/>
              <a:gd name="connsiteX9" fmla="*/ 568621 w 2369253"/>
              <a:gd name="connsiteY9" fmla="*/ 793650 h 793650"/>
              <a:gd name="connsiteX10" fmla="*/ 0 w 2369253"/>
              <a:gd name="connsiteY10" fmla="*/ 793650 h 793650"/>
              <a:gd name="connsiteX11" fmla="*/ 0 w 2369253"/>
              <a:gd name="connsiteY11" fmla="*/ 388889 h 793650"/>
              <a:gd name="connsiteX12" fmla="*/ 0 w 2369253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9253" h="793650" fill="none" extrusionOk="0">
                <a:moveTo>
                  <a:pt x="0" y="0"/>
                </a:moveTo>
                <a:cubicBezTo>
                  <a:pt x="257600" y="-913"/>
                  <a:pt x="378052" y="22747"/>
                  <a:pt x="521236" y="0"/>
                </a:cubicBezTo>
                <a:cubicBezTo>
                  <a:pt x="664420" y="-22747"/>
                  <a:pt x="805024" y="28836"/>
                  <a:pt x="1066164" y="0"/>
                </a:cubicBezTo>
                <a:cubicBezTo>
                  <a:pt x="1327304" y="-28836"/>
                  <a:pt x="1437779" y="31545"/>
                  <a:pt x="1658477" y="0"/>
                </a:cubicBezTo>
                <a:cubicBezTo>
                  <a:pt x="1879175" y="-31545"/>
                  <a:pt x="2117181" y="52794"/>
                  <a:pt x="2369253" y="0"/>
                </a:cubicBezTo>
                <a:cubicBezTo>
                  <a:pt x="2396241" y="82190"/>
                  <a:pt x="2343560" y="271798"/>
                  <a:pt x="2369253" y="380952"/>
                </a:cubicBezTo>
                <a:cubicBezTo>
                  <a:pt x="2394946" y="490106"/>
                  <a:pt x="2329054" y="638804"/>
                  <a:pt x="2369253" y="793650"/>
                </a:cubicBezTo>
                <a:cubicBezTo>
                  <a:pt x="2214512" y="863567"/>
                  <a:pt x="1941426" y="726455"/>
                  <a:pt x="1776940" y="793650"/>
                </a:cubicBezTo>
                <a:cubicBezTo>
                  <a:pt x="1612454" y="860845"/>
                  <a:pt x="1337519" y="772445"/>
                  <a:pt x="1137241" y="793650"/>
                </a:cubicBezTo>
                <a:cubicBezTo>
                  <a:pt x="936963" y="814855"/>
                  <a:pt x="725367" y="742088"/>
                  <a:pt x="568621" y="793650"/>
                </a:cubicBezTo>
                <a:cubicBezTo>
                  <a:pt x="411875" y="845212"/>
                  <a:pt x="211083" y="785729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369253" h="793650" stroke="0" extrusionOk="0">
                <a:moveTo>
                  <a:pt x="0" y="0"/>
                </a:moveTo>
                <a:cubicBezTo>
                  <a:pt x="114711" y="-2056"/>
                  <a:pt x="437827" y="53791"/>
                  <a:pt x="568621" y="0"/>
                </a:cubicBezTo>
                <a:cubicBezTo>
                  <a:pt x="699415" y="-53791"/>
                  <a:pt x="919591" y="73332"/>
                  <a:pt x="1184627" y="0"/>
                </a:cubicBezTo>
                <a:cubicBezTo>
                  <a:pt x="1449663" y="-73332"/>
                  <a:pt x="1550920" y="43143"/>
                  <a:pt x="1753247" y="0"/>
                </a:cubicBezTo>
                <a:cubicBezTo>
                  <a:pt x="1955574" y="-43143"/>
                  <a:pt x="2222033" y="73647"/>
                  <a:pt x="2369253" y="0"/>
                </a:cubicBezTo>
                <a:cubicBezTo>
                  <a:pt x="2395362" y="105041"/>
                  <a:pt x="2340636" y="229912"/>
                  <a:pt x="2369253" y="373016"/>
                </a:cubicBezTo>
                <a:cubicBezTo>
                  <a:pt x="2397870" y="516120"/>
                  <a:pt x="2335183" y="620362"/>
                  <a:pt x="2369253" y="793650"/>
                </a:cubicBezTo>
                <a:cubicBezTo>
                  <a:pt x="2168429" y="837180"/>
                  <a:pt x="1966362" y="763359"/>
                  <a:pt x="1800632" y="793650"/>
                </a:cubicBezTo>
                <a:cubicBezTo>
                  <a:pt x="1634902" y="823941"/>
                  <a:pt x="1499457" y="786646"/>
                  <a:pt x="1255704" y="793650"/>
                </a:cubicBezTo>
                <a:cubicBezTo>
                  <a:pt x="1011951" y="800654"/>
                  <a:pt x="839610" y="770440"/>
                  <a:pt x="639698" y="793650"/>
                </a:cubicBezTo>
                <a:cubicBezTo>
                  <a:pt x="439786" y="816860"/>
                  <a:pt x="228252" y="74173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BB060072-16B4-4C88-ACAB-F32CA69E75CB}"/>
              </a:ext>
            </a:extLst>
          </p:cNvPr>
          <p:cNvSpPr/>
          <p:nvPr/>
        </p:nvSpPr>
        <p:spPr>
          <a:xfrm>
            <a:off x="7124486" y="236167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8D4D4357-4915-401A-9272-CFB40C895C59}"/>
              </a:ext>
            </a:extLst>
          </p:cNvPr>
          <p:cNvSpPr/>
          <p:nvPr/>
        </p:nvSpPr>
        <p:spPr>
          <a:xfrm>
            <a:off x="8742183" y="2359430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E2FB8A-6D04-45D1-95B3-9CF374D5816F}"/>
              </a:ext>
            </a:extLst>
          </p:cNvPr>
          <p:cNvSpPr txBox="1"/>
          <p:nvPr/>
        </p:nvSpPr>
        <p:spPr>
          <a:xfrm>
            <a:off x="1521576" y="756193"/>
            <a:ext cx="88317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¿Cuál es la fecha de la fiesta?</a:t>
            </a:r>
          </a:p>
        </p:txBody>
      </p:sp>
    </p:spTree>
    <p:extLst>
      <p:ext uri="{BB962C8B-B14F-4D97-AF65-F5344CB8AC3E}">
        <p14:creationId xmlns:p14="http://schemas.microsoft.com/office/powerpoint/2010/main" val="415884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82511-BE8A-45A4-8A61-66E66260C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5" name="Google Shape;696;p62">
            <a:extLst>
              <a:ext uri="{FF2B5EF4-FFF2-40B4-BE49-F238E27FC236}">
                <a16:creationId xmlns:a16="http://schemas.microsoft.com/office/drawing/2014/main" id="{35E99B0D-B67F-4BFF-A77A-212D100B7821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6" name="Google Shape;695;p62">
            <a:extLst>
              <a:ext uri="{FF2B5EF4-FFF2-40B4-BE49-F238E27FC236}">
                <a16:creationId xmlns:a16="http://schemas.microsoft.com/office/drawing/2014/main" id="{5B168A12-A8D0-4D5F-A446-BE7DD0C146FC}"/>
              </a:ext>
            </a:extLst>
          </p:cNvPr>
          <p:cNvSpPr/>
          <p:nvPr/>
        </p:nvSpPr>
        <p:spPr>
          <a:xfrm>
            <a:off x="421586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409928 w 2411342"/>
              <a:gd name="connsiteY1" fmla="*/ 0 h 793650"/>
              <a:gd name="connsiteX2" fmla="*/ 868083 w 2411342"/>
              <a:gd name="connsiteY2" fmla="*/ 0 h 793650"/>
              <a:gd name="connsiteX3" fmla="*/ 1326238 w 2411342"/>
              <a:gd name="connsiteY3" fmla="*/ 0 h 793650"/>
              <a:gd name="connsiteX4" fmla="*/ 1808507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412698 h 793650"/>
              <a:gd name="connsiteX7" fmla="*/ 2411342 w 2411342"/>
              <a:gd name="connsiteY7" fmla="*/ 793650 h 793650"/>
              <a:gd name="connsiteX8" fmla="*/ 1904960 w 2411342"/>
              <a:gd name="connsiteY8" fmla="*/ 793650 h 793650"/>
              <a:gd name="connsiteX9" fmla="*/ 1422692 w 2411342"/>
              <a:gd name="connsiteY9" fmla="*/ 793650 h 793650"/>
              <a:gd name="connsiteX10" fmla="*/ 1012764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404762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19719" y="-23182"/>
                  <a:pt x="321636" y="33805"/>
                  <a:pt x="409928" y="0"/>
                </a:cubicBezTo>
                <a:cubicBezTo>
                  <a:pt x="498220" y="-33805"/>
                  <a:pt x="698273" y="24099"/>
                  <a:pt x="868083" y="0"/>
                </a:cubicBezTo>
                <a:cubicBezTo>
                  <a:pt x="1037893" y="-24099"/>
                  <a:pt x="1190439" y="17229"/>
                  <a:pt x="1326238" y="0"/>
                </a:cubicBezTo>
                <a:cubicBezTo>
                  <a:pt x="1462038" y="-17229"/>
                  <a:pt x="1600836" y="38537"/>
                  <a:pt x="1808507" y="0"/>
                </a:cubicBezTo>
                <a:cubicBezTo>
                  <a:pt x="2016178" y="-38537"/>
                  <a:pt x="2184759" y="58359"/>
                  <a:pt x="2411342" y="0"/>
                </a:cubicBezTo>
                <a:cubicBezTo>
                  <a:pt x="2415551" y="104339"/>
                  <a:pt x="2388613" y="255558"/>
                  <a:pt x="2411342" y="412698"/>
                </a:cubicBezTo>
                <a:cubicBezTo>
                  <a:pt x="2434071" y="569838"/>
                  <a:pt x="2378948" y="645399"/>
                  <a:pt x="2411342" y="793650"/>
                </a:cubicBezTo>
                <a:cubicBezTo>
                  <a:pt x="2215702" y="795683"/>
                  <a:pt x="2082069" y="787556"/>
                  <a:pt x="1904960" y="793650"/>
                </a:cubicBezTo>
                <a:cubicBezTo>
                  <a:pt x="1727851" y="799744"/>
                  <a:pt x="1599706" y="750365"/>
                  <a:pt x="1422692" y="793650"/>
                </a:cubicBezTo>
                <a:cubicBezTo>
                  <a:pt x="1245678" y="836935"/>
                  <a:pt x="1210929" y="764598"/>
                  <a:pt x="1012764" y="793650"/>
                </a:cubicBezTo>
                <a:cubicBezTo>
                  <a:pt x="814599" y="822702"/>
                  <a:pt x="718758" y="773327"/>
                  <a:pt x="602835" y="793650"/>
                </a:cubicBezTo>
                <a:cubicBezTo>
                  <a:pt x="486912" y="813973"/>
                  <a:pt x="292248" y="767898"/>
                  <a:pt x="0" y="793650"/>
                </a:cubicBezTo>
                <a:cubicBezTo>
                  <a:pt x="-19077" y="622168"/>
                  <a:pt x="34857" y="524148"/>
                  <a:pt x="0" y="404762"/>
                </a:cubicBezTo>
                <a:cubicBezTo>
                  <a:pt x="-34857" y="285376"/>
                  <a:pt x="14662" y="123058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254013" y="-43986"/>
                  <a:pt x="423853" y="37307"/>
                  <a:pt x="530495" y="0"/>
                </a:cubicBezTo>
                <a:cubicBezTo>
                  <a:pt x="637137" y="-37307"/>
                  <a:pt x="792984" y="18712"/>
                  <a:pt x="1012764" y="0"/>
                </a:cubicBezTo>
                <a:cubicBezTo>
                  <a:pt x="1232544" y="-18712"/>
                  <a:pt x="1372284" y="23357"/>
                  <a:pt x="1519145" y="0"/>
                </a:cubicBezTo>
                <a:cubicBezTo>
                  <a:pt x="1666006" y="-23357"/>
                  <a:pt x="1777500" y="21732"/>
                  <a:pt x="1929074" y="0"/>
                </a:cubicBezTo>
                <a:cubicBezTo>
                  <a:pt x="2080648" y="-21732"/>
                  <a:pt x="2292645" y="27005"/>
                  <a:pt x="2411342" y="0"/>
                </a:cubicBezTo>
                <a:cubicBezTo>
                  <a:pt x="2424280" y="88843"/>
                  <a:pt x="2364241" y="237886"/>
                  <a:pt x="2411342" y="412698"/>
                </a:cubicBezTo>
                <a:cubicBezTo>
                  <a:pt x="2458443" y="587510"/>
                  <a:pt x="2380254" y="610157"/>
                  <a:pt x="2411342" y="793650"/>
                </a:cubicBezTo>
                <a:cubicBezTo>
                  <a:pt x="2300539" y="819857"/>
                  <a:pt x="2134903" y="750220"/>
                  <a:pt x="1929074" y="793650"/>
                </a:cubicBezTo>
                <a:cubicBezTo>
                  <a:pt x="1723245" y="837080"/>
                  <a:pt x="1636281" y="790198"/>
                  <a:pt x="1422692" y="793650"/>
                </a:cubicBezTo>
                <a:cubicBezTo>
                  <a:pt x="1209103" y="797102"/>
                  <a:pt x="1175344" y="778954"/>
                  <a:pt x="940423" y="793650"/>
                </a:cubicBezTo>
                <a:cubicBezTo>
                  <a:pt x="705502" y="808346"/>
                  <a:pt x="678327" y="779931"/>
                  <a:pt x="530495" y="793650"/>
                </a:cubicBezTo>
                <a:cubicBezTo>
                  <a:pt x="382663" y="807369"/>
                  <a:pt x="158517" y="746708"/>
                  <a:pt x="0" y="793650"/>
                </a:cubicBezTo>
                <a:cubicBezTo>
                  <a:pt x="-9372" y="686878"/>
                  <a:pt x="34568" y="568078"/>
                  <a:pt x="0" y="412698"/>
                </a:cubicBezTo>
                <a:cubicBezTo>
                  <a:pt x="-34568" y="257318"/>
                  <a:pt x="41405" y="11234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697;p62">
            <a:extLst>
              <a:ext uri="{FF2B5EF4-FFF2-40B4-BE49-F238E27FC236}">
                <a16:creationId xmlns:a16="http://schemas.microsoft.com/office/drawing/2014/main" id="{E4781360-8901-4F55-8524-5A2D4A582E23}"/>
              </a:ext>
            </a:extLst>
          </p:cNvPr>
          <p:cNvSpPr/>
          <p:nvPr/>
        </p:nvSpPr>
        <p:spPr>
          <a:xfrm>
            <a:off x="669938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698;p62">
            <a:extLst>
              <a:ext uri="{FF2B5EF4-FFF2-40B4-BE49-F238E27FC236}">
                <a16:creationId xmlns:a16="http://schemas.microsoft.com/office/drawing/2014/main" id="{DF6963F6-EB96-4AC4-B370-89A7895E0618}"/>
              </a:ext>
            </a:extLst>
          </p:cNvPr>
          <p:cNvSpPr/>
          <p:nvPr/>
        </p:nvSpPr>
        <p:spPr>
          <a:xfrm>
            <a:off x="9187212" y="5859409"/>
            <a:ext cx="1929968" cy="793650"/>
          </a:xfrm>
          <a:custGeom>
            <a:avLst/>
            <a:gdLst>
              <a:gd name="connsiteX0" fmla="*/ 0 w 1929968"/>
              <a:gd name="connsiteY0" fmla="*/ 0 h 793650"/>
              <a:gd name="connsiteX1" fmla="*/ 501792 w 1929968"/>
              <a:gd name="connsiteY1" fmla="*/ 0 h 793650"/>
              <a:gd name="connsiteX2" fmla="*/ 964984 w 1929968"/>
              <a:gd name="connsiteY2" fmla="*/ 0 h 793650"/>
              <a:gd name="connsiteX3" fmla="*/ 1428176 w 1929968"/>
              <a:gd name="connsiteY3" fmla="*/ 0 h 793650"/>
              <a:gd name="connsiteX4" fmla="*/ 1929968 w 1929968"/>
              <a:gd name="connsiteY4" fmla="*/ 0 h 793650"/>
              <a:gd name="connsiteX5" fmla="*/ 1929968 w 1929968"/>
              <a:gd name="connsiteY5" fmla="*/ 380952 h 793650"/>
              <a:gd name="connsiteX6" fmla="*/ 1929968 w 1929968"/>
              <a:gd name="connsiteY6" fmla="*/ 793650 h 793650"/>
              <a:gd name="connsiteX7" fmla="*/ 1486075 w 1929968"/>
              <a:gd name="connsiteY7" fmla="*/ 793650 h 793650"/>
              <a:gd name="connsiteX8" fmla="*/ 964984 w 1929968"/>
              <a:gd name="connsiteY8" fmla="*/ 793650 h 793650"/>
              <a:gd name="connsiteX9" fmla="*/ 463192 w 1929968"/>
              <a:gd name="connsiteY9" fmla="*/ 793650 h 793650"/>
              <a:gd name="connsiteX10" fmla="*/ 0 w 1929968"/>
              <a:gd name="connsiteY10" fmla="*/ 793650 h 793650"/>
              <a:gd name="connsiteX11" fmla="*/ 0 w 1929968"/>
              <a:gd name="connsiteY11" fmla="*/ 420635 h 793650"/>
              <a:gd name="connsiteX12" fmla="*/ 0 w 192996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9968" h="793650" fill="none" extrusionOk="0">
                <a:moveTo>
                  <a:pt x="0" y="0"/>
                </a:moveTo>
                <a:cubicBezTo>
                  <a:pt x="234280" y="-41998"/>
                  <a:pt x="343114" y="57202"/>
                  <a:pt x="501792" y="0"/>
                </a:cubicBezTo>
                <a:cubicBezTo>
                  <a:pt x="660470" y="-57202"/>
                  <a:pt x="752815" y="29723"/>
                  <a:pt x="964984" y="0"/>
                </a:cubicBezTo>
                <a:cubicBezTo>
                  <a:pt x="1177153" y="-29723"/>
                  <a:pt x="1300969" y="7452"/>
                  <a:pt x="1428176" y="0"/>
                </a:cubicBezTo>
                <a:cubicBezTo>
                  <a:pt x="1555383" y="-7452"/>
                  <a:pt x="1786060" y="41871"/>
                  <a:pt x="1929968" y="0"/>
                </a:cubicBezTo>
                <a:cubicBezTo>
                  <a:pt x="1966732" y="172699"/>
                  <a:pt x="1923576" y="229302"/>
                  <a:pt x="1929968" y="380952"/>
                </a:cubicBezTo>
                <a:cubicBezTo>
                  <a:pt x="1936360" y="532602"/>
                  <a:pt x="1885729" y="654523"/>
                  <a:pt x="1929968" y="793650"/>
                </a:cubicBezTo>
                <a:cubicBezTo>
                  <a:pt x="1720639" y="794796"/>
                  <a:pt x="1684424" y="750283"/>
                  <a:pt x="1486075" y="793650"/>
                </a:cubicBezTo>
                <a:cubicBezTo>
                  <a:pt x="1287726" y="837017"/>
                  <a:pt x="1154289" y="770670"/>
                  <a:pt x="964984" y="793650"/>
                </a:cubicBezTo>
                <a:cubicBezTo>
                  <a:pt x="775679" y="816630"/>
                  <a:pt x="684199" y="774003"/>
                  <a:pt x="463192" y="793650"/>
                </a:cubicBezTo>
                <a:cubicBezTo>
                  <a:pt x="242185" y="813297"/>
                  <a:pt x="180665" y="753623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929968" h="793650" stroke="0" extrusionOk="0">
                <a:moveTo>
                  <a:pt x="0" y="0"/>
                </a:moveTo>
                <a:cubicBezTo>
                  <a:pt x="222397" y="-42957"/>
                  <a:pt x="361637" y="35517"/>
                  <a:pt x="463192" y="0"/>
                </a:cubicBezTo>
                <a:cubicBezTo>
                  <a:pt x="564747" y="-35517"/>
                  <a:pt x="721811" y="52281"/>
                  <a:pt x="907085" y="0"/>
                </a:cubicBezTo>
                <a:cubicBezTo>
                  <a:pt x="1092359" y="-52281"/>
                  <a:pt x="1172727" y="25388"/>
                  <a:pt x="1370277" y="0"/>
                </a:cubicBezTo>
                <a:cubicBezTo>
                  <a:pt x="1567827" y="-25388"/>
                  <a:pt x="1733111" y="19683"/>
                  <a:pt x="1929968" y="0"/>
                </a:cubicBezTo>
                <a:cubicBezTo>
                  <a:pt x="1970147" y="87611"/>
                  <a:pt x="1914859" y="285072"/>
                  <a:pt x="1929968" y="373016"/>
                </a:cubicBezTo>
                <a:cubicBezTo>
                  <a:pt x="1945077" y="460960"/>
                  <a:pt x="1916490" y="643494"/>
                  <a:pt x="1929968" y="793650"/>
                </a:cubicBezTo>
                <a:cubicBezTo>
                  <a:pt x="1838356" y="803307"/>
                  <a:pt x="1575929" y="778049"/>
                  <a:pt x="1486075" y="793650"/>
                </a:cubicBezTo>
                <a:cubicBezTo>
                  <a:pt x="1396221" y="809251"/>
                  <a:pt x="1211203" y="771770"/>
                  <a:pt x="1022883" y="793650"/>
                </a:cubicBezTo>
                <a:cubicBezTo>
                  <a:pt x="834563" y="815530"/>
                  <a:pt x="688487" y="759916"/>
                  <a:pt x="521091" y="793650"/>
                </a:cubicBezTo>
                <a:cubicBezTo>
                  <a:pt x="353695" y="827384"/>
                  <a:pt x="134409" y="748292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9" name="Google Shape;701;p62">
            <a:extLst>
              <a:ext uri="{FF2B5EF4-FFF2-40B4-BE49-F238E27FC236}">
                <a16:creationId xmlns:a16="http://schemas.microsoft.com/office/drawing/2014/main" id="{08C9AC94-A80C-49DD-95B5-7645C19FEEC9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701;p62">
            <a:extLst>
              <a:ext uri="{FF2B5EF4-FFF2-40B4-BE49-F238E27FC236}">
                <a16:creationId xmlns:a16="http://schemas.microsoft.com/office/drawing/2014/main" id="{6494EC55-C328-4362-8754-4A0C35909988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5A885-A409-439F-B4A0-3BAF4975280B}"/>
              </a:ext>
            </a:extLst>
          </p:cNvPr>
          <p:cNvSpPr txBox="1"/>
          <p:nvPr/>
        </p:nvSpPr>
        <p:spPr>
          <a:xfrm>
            <a:off x="1835179" y="682225"/>
            <a:ext cx="8794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show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22nd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May.</a:t>
            </a:r>
          </a:p>
        </p:txBody>
      </p:sp>
      <p:sp>
        <p:nvSpPr>
          <p:cNvPr id="12" name="Google Shape;699;p62">
            <a:extLst>
              <a:ext uri="{FF2B5EF4-FFF2-40B4-BE49-F238E27FC236}">
                <a16:creationId xmlns:a16="http://schemas.microsoft.com/office/drawing/2014/main" id="{A79948E3-A801-4348-837B-60F07644CD7C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700;p62">
            <a:extLst>
              <a:ext uri="{FF2B5EF4-FFF2-40B4-BE49-F238E27FC236}">
                <a16:creationId xmlns:a16="http://schemas.microsoft.com/office/drawing/2014/main" id="{BB3CDC3E-8DF2-493A-A258-2EAB127A7084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</a:p>
        </p:txBody>
      </p:sp>
      <p:sp>
        <p:nvSpPr>
          <p:cNvPr id="14" name="Google Shape;702;p62">
            <a:extLst>
              <a:ext uri="{FF2B5EF4-FFF2-40B4-BE49-F238E27FC236}">
                <a16:creationId xmlns:a16="http://schemas.microsoft.com/office/drawing/2014/main" id="{DF3615FE-41CE-4EB0-8D6C-B711DC81791E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3;p62">
            <a:extLst>
              <a:ext uri="{FF2B5EF4-FFF2-40B4-BE49-F238E27FC236}">
                <a16:creationId xmlns:a16="http://schemas.microsoft.com/office/drawing/2014/main" id="{6F8B8D43-716B-4094-A6B2-2C7171A63D10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B73CBA4E-7ADA-4C8C-BD05-A97FD4E11F8E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9714564E-5401-472F-A4DF-EF6A614CF496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octubre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156E503E-C765-402C-9328-82813F1A8877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mayo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C9F7F5B5-1655-46AF-A65C-830D659B802A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marzo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95DA81CD-B0E6-4A56-983F-6B2C73E4F82F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89F3B83A-B2CE-48A6-9188-6014A80E5BEA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3;p62">
            <a:extLst>
              <a:ext uri="{FF2B5EF4-FFF2-40B4-BE49-F238E27FC236}">
                <a16:creationId xmlns:a16="http://schemas.microsoft.com/office/drawing/2014/main" id="{BD3357A6-1730-445D-9354-704F0E1B5E16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trece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7DEC52E7-3632-4217-B2B2-303492938528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veinticinco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2;p62">
            <a:extLst>
              <a:ext uri="{FF2B5EF4-FFF2-40B4-BE49-F238E27FC236}">
                <a16:creationId xmlns:a16="http://schemas.microsoft.com/office/drawing/2014/main" id="{805D279B-D4E9-499F-A951-3E6CD1C789D9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veintidós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31C14DDF-91D9-4143-BB0B-95197E284BEA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3;p62">
            <a:extLst>
              <a:ext uri="{FF2B5EF4-FFF2-40B4-BE49-F238E27FC236}">
                <a16:creationId xmlns:a16="http://schemas.microsoft.com/office/drawing/2014/main" id="{E3842D11-BCB3-4B8C-9DD5-80D8D674BCB7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EEED1E51-6E8A-4DBF-B914-3E2AA0D93DCF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470;p55">
            <a:extLst>
              <a:ext uri="{FF2B5EF4-FFF2-40B4-BE49-F238E27FC236}">
                <a16:creationId xmlns:a16="http://schemas.microsoft.com/office/drawing/2014/main" id="{824F2FDF-CD6A-4AAC-9B51-C5B9EED51092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471;p55">
            <a:extLst>
              <a:ext uri="{FF2B5EF4-FFF2-40B4-BE49-F238E27FC236}">
                <a16:creationId xmlns:a16="http://schemas.microsoft.com/office/drawing/2014/main" id="{E9B42A8B-4931-49F2-86B1-94AA6C9F44CB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2;p55">
            <a:extLst>
              <a:ext uri="{FF2B5EF4-FFF2-40B4-BE49-F238E27FC236}">
                <a16:creationId xmlns:a16="http://schemas.microsoft.com/office/drawing/2014/main" id="{D717094B-0A02-49EF-924F-BD9AFBAD0715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3;p55">
            <a:extLst>
              <a:ext uri="{FF2B5EF4-FFF2-40B4-BE49-F238E27FC236}">
                <a16:creationId xmlns:a16="http://schemas.microsoft.com/office/drawing/2014/main" id="{BC45C04F-196A-498D-A525-6EB8E4325643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4;p55">
            <a:extLst>
              <a:ext uri="{FF2B5EF4-FFF2-40B4-BE49-F238E27FC236}">
                <a16:creationId xmlns:a16="http://schemas.microsoft.com/office/drawing/2014/main" id="{A058A347-EDE5-4AC3-9BC8-92FAE3B921C0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319;p15" descr="Speech Icon, Voice, Talking, Audio, Speech">
            <a:extLst>
              <a:ext uri="{FF2B5EF4-FFF2-40B4-BE49-F238E27FC236}">
                <a16:creationId xmlns:a16="http://schemas.microsoft.com/office/drawing/2014/main" id="{2B5AAD08-D0C4-4604-91EF-BC6280EF71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16F9463-B337-457F-A065-6110916DBA7E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00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E80B0E84-5DD3-42A4-9E39-81F4F00B32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8E1BDD-1602-4E54-A0A7-02EB1F56A8D5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DF73B-8A0F-4785-A334-572C3C681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31647225-FF33-42BF-8BA1-24AA032389E8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48C18B46-7ECB-4D4B-AB7D-54F5BC9FA875}"/>
              </a:ext>
            </a:extLst>
          </p:cNvPr>
          <p:cNvSpPr/>
          <p:nvPr/>
        </p:nvSpPr>
        <p:spPr>
          <a:xfrm>
            <a:off x="421586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409928 w 2411342"/>
              <a:gd name="connsiteY1" fmla="*/ 0 h 793650"/>
              <a:gd name="connsiteX2" fmla="*/ 868083 w 2411342"/>
              <a:gd name="connsiteY2" fmla="*/ 0 h 793650"/>
              <a:gd name="connsiteX3" fmla="*/ 1326238 w 2411342"/>
              <a:gd name="connsiteY3" fmla="*/ 0 h 793650"/>
              <a:gd name="connsiteX4" fmla="*/ 1808507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412698 h 793650"/>
              <a:gd name="connsiteX7" fmla="*/ 2411342 w 2411342"/>
              <a:gd name="connsiteY7" fmla="*/ 793650 h 793650"/>
              <a:gd name="connsiteX8" fmla="*/ 1904960 w 2411342"/>
              <a:gd name="connsiteY8" fmla="*/ 793650 h 793650"/>
              <a:gd name="connsiteX9" fmla="*/ 1422692 w 2411342"/>
              <a:gd name="connsiteY9" fmla="*/ 793650 h 793650"/>
              <a:gd name="connsiteX10" fmla="*/ 1012764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404762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19719" y="-23182"/>
                  <a:pt x="321636" y="33805"/>
                  <a:pt x="409928" y="0"/>
                </a:cubicBezTo>
                <a:cubicBezTo>
                  <a:pt x="498220" y="-33805"/>
                  <a:pt x="698273" y="24099"/>
                  <a:pt x="868083" y="0"/>
                </a:cubicBezTo>
                <a:cubicBezTo>
                  <a:pt x="1037893" y="-24099"/>
                  <a:pt x="1190439" y="17229"/>
                  <a:pt x="1326238" y="0"/>
                </a:cubicBezTo>
                <a:cubicBezTo>
                  <a:pt x="1462038" y="-17229"/>
                  <a:pt x="1600836" y="38537"/>
                  <a:pt x="1808507" y="0"/>
                </a:cubicBezTo>
                <a:cubicBezTo>
                  <a:pt x="2016178" y="-38537"/>
                  <a:pt x="2184759" y="58359"/>
                  <a:pt x="2411342" y="0"/>
                </a:cubicBezTo>
                <a:cubicBezTo>
                  <a:pt x="2415551" y="104339"/>
                  <a:pt x="2388613" y="255558"/>
                  <a:pt x="2411342" y="412698"/>
                </a:cubicBezTo>
                <a:cubicBezTo>
                  <a:pt x="2434071" y="569838"/>
                  <a:pt x="2378948" y="645399"/>
                  <a:pt x="2411342" y="793650"/>
                </a:cubicBezTo>
                <a:cubicBezTo>
                  <a:pt x="2215702" y="795683"/>
                  <a:pt x="2082069" y="787556"/>
                  <a:pt x="1904960" y="793650"/>
                </a:cubicBezTo>
                <a:cubicBezTo>
                  <a:pt x="1727851" y="799744"/>
                  <a:pt x="1599706" y="750365"/>
                  <a:pt x="1422692" y="793650"/>
                </a:cubicBezTo>
                <a:cubicBezTo>
                  <a:pt x="1245678" y="836935"/>
                  <a:pt x="1210929" y="764598"/>
                  <a:pt x="1012764" y="793650"/>
                </a:cubicBezTo>
                <a:cubicBezTo>
                  <a:pt x="814599" y="822702"/>
                  <a:pt x="718758" y="773327"/>
                  <a:pt x="602835" y="793650"/>
                </a:cubicBezTo>
                <a:cubicBezTo>
                  <a:pt x="486912" y="813973"/>
                  <a:pt x="292248" y="767898"/>
                  <a:pt x="0" y="793650"/>
                </a:cubicBezTo>
                <a:cubicBezTo>
                  <a:pt x="-19077" y="622168"/>
                  <a:pt x="34857" y="524148"/>
                  <a:pt x="0" y="404762"/>
                </a:cubicBezTo>
                <a:cubicBezTo>
                  <a:pt x="-34857" y="285376"/>
                  <a:pt x="14662" y="123058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254013" y="-43986"/>
                  <a:pt x="423853" y="37307"/>
                  <a:pt x="530495" y="0"/>
                </a:cubicBezTo>
                <a:cubicBezTo>
                  <a:pt x="637137" y="-37307"/>
                  <a:pt x="792984" y="18712"/>
                  <a:pt x="1012764" y="0"/>
                </a:cubicBezTo>
                <a:cubicBezTo>
                  <a:pt x="1232544" y="-18712"/>
                  <a:pt x="1372284" y="23357"/>
                  <a:pt x="1519145" y="0"/>
                </a:cubicBezTo>
                <a:cubicBezTo>
                  <a:pt x="1666006" y="-23357"/>
                  <a:pt x="1777500" y="21732"/>
                  <a:pt x="1929074" y="0"/>
                </a:cubicBezTo>
                <a:cubicBezTo>
                  <a:pt x="2080648" y="-21732"/>
                  <a:pt x="2292645" y="27005"/>
                  <a:pt x="2411342" y="0"/>
                </a:cubicBezTo>
                <a:cubicBezTo>
                  <a:pt x="2424280" y="88843"/>
                  <a:pt x="2364241" y="237886"/>
                  <a:pt x="2411342" y="412698"/>
                </a:cubicBezTo>
                <a:cubicBezTo>
                  <a:pt x="2458443" y="587510"/>
                  <a:pt x="2380254" y="610157"/>
                  <a:pt x="2411342" y="793650"/>
                </a:cubicBezTo>
                <a:cubicBezTo>
                  <a:pt x="2300539" y="819857"/>
                  <a:pt x="2134903" y="750220"/>
                  <a:pt x="1929074" y="793650"/>
                </a:cubicBezTo>
                <a:cubicBezTo>
                  <a:pt x="1723245" y="837080"/>
                  <a:pt x="1636281" y="790198"/>
                  <a:pt x="1422692" y="793650"/>
                </a:cubicBezTo>
                <a:cubicBezTo>
                  <a:pt x="1209103" y="797102"/>
                  <a:pt x="1175344" y="778954"/>
                  <a:pt x="940423" y="793650"/>
                </a:cubicBezTo>
                <a:cubicBezTo>
                  <a:pt x="705502" y="808346"/>
                  <a:pt x="678327" y="779931"/>
                  <a:pt x="530495" y="793650"/>
                </a:cubicBezTo>
                <a:cubicBezTo>
                  <a:pt x="382663" y="807369"/>
                  <a:pt x="158517" y="746708"/>
                  <a:pt x="0" y="793650"/>
                </a:cubicBezTo>
                <a:cubicBezTo>
                  <a:pt x="-9372" y="686878"/>
                  <a:pt x="34568" y="568078"/>
                  <a:pt x="0" y="412698"/>
                </a:cubicBezTo>
                <a:cubicBezTo>
                  <a:pt x="-34568" y="257318"/>
                  <a:pt x="41405" y="11234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EA68962D-C14A-4E07-981F-F1016E413FDD}"/>
              </a:ext>
            </a:extLst>
          </p:cNvPr>
          <p:cNvSpPr/>
          <p:nvPr/>
        </p:nvSpPr>
        <p:spPr>
          <a:xfrm>
            <a:off x="669938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cumpleaños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ADDD40F3-477F-4261-92F6-BA4065070B5D}"/>
              </a:ext>
            </a:extLst>
          </p:cNvPr>
          <p:cNvSpPr/>
          <p:nvPr/>
        </p:nvSpPr>
        <p:spPr>
          <a:xfrm>
            <a:off x="9187212" y="5859409"/>
            <a:ext cx="1929968" cy="793650"/>
          </a:xfrm>
          <a:custGeom>
            <a:avLst/>
            <a:gdLst>
              <a:gd name="connsiteX0" fmla="*/ 0 w 1929968"/>
              <a:gd name="connsiteY0" fmla="*/ 0 h 793650"/>
              <a:gd name="connsiteX1" fmla="*/ 501792 w 1929968"/>
              <a:gd name="connsiteY1" fmla="*/ 0 h 793650"/>
              <a:gd name="connsiteX2" fmla="*/ 964984 w 1929968"/>
              <a:gd name="connsiteY2" fmla="*/ 0 h 793650"/>
              <a:gd name="connsiteX3" fmla="*/ 1428176 w 1929968"/>
              <a:gd name="connsiteY3" fmla="*/ 0 h 793650"/>
              <a:gd name="connsiteX4" fmla="*/ 1929968 w 1929968"/>
              <a:gd name="connsiteY4" fmla="*/ 0 h 793650"/>
              <a:gd name="connsiteX5" fmla="*/ 1929968 w 1929968"/>
              <a:gd name="connsiteY5" fmla="*/ 380952 h 793650"/>
              <a:gd name="connsiteX6" fmla="*/ 1929968 w 1929968"/>
              <a:gd name="connsiteY6" fmla="*/ 793650 h 793650"/>
              <a:gd name="connsiteX7" fmla="*/ 1486075 w 1929968"/>
              <a:gd name="connsiteY7" fmla="*/ 793650 h 793650"/>
              <a:gd name="connsiteX8" fmla="*/ 964984 w 1929968"/>
              <a:gd name="connsiteY8" fmla="*/ 793650 h 793650"/>
              <a:gd name="connsiteX9" fmla="*/ 463192 w 1929968"/>
              <a:gd name="connsiteY9" fmla="*/ 793650 h 793650"/>
              <a:gd name="connsiteX10" fmla="*/ 0 w 1929968"/>
              <a:gd name="connsiteY10" fmla="*/ 793650 h 793650"/>
              <a:gd name="connsiteX11" fmla="*/ 0 w 1929968"/>
              <a:gd name="connsiteY11" fmla="*/ 420635 h 793650"/>
              <a:gd name="connsiteX12" fmla="*/ 0 w 192996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9968" h="793650" fill="none" extrusionOk="0">
                <a:moveTo>
                  <a:pt x="0" y="0"/>
                </a:moveTo>
                <a:cubicBezTo>
                  <a:pt x="234280" y="-41998"/>
                  <a:pt x="343114" y="57202"/>
                  <a:pt x="501792" y="0"/>
                </a:cubicBezTo>
                <a:cubicBezTo>
                  <a:pt x="660470" y="-57202"/>
                  <a:pt x="752815" y="29723"/>
                  <a:pt x="964984" y="0"/>
                </a:cubicBezTo>
                <a:cubicBezTo>
                  <a:pt x="1177153" y="-29723"/>
                  <a:pt x="1300969" y="7452"/>
                  <a:pt x="1428176" y="0"/>
                </a:cubicBezTo>
                <a:cubicBezTo>
                  <a:pt x="1555383" y="-7452"/>
                  <a:pt x="1786060" y="41871"/>
                  <a:pt x="1929968" y="0"/>
                </a:cubicBezTo>
                <a:cubicBezTo>
                  <a:pt x="1966732" y="172699"/>
                  <a:pt x="1923576" y="229302"/>
                  <a:pt x="1929968" y="380952"/>
                </a:cubicBezTo>
                <a:cubicBezTo>
                  <a:pt x="1936360" y="532602"/>
                  <a:pt x="1885729" y="654523"/>
                  <a:pt x="1929968" y="793650"/>
                </a:cubicBezTo>
                <a:cubicBezTo>
                  <a:pt x="1720639" y="794796"/>
                  <a:pt x="1684424" y="750283"/>
                  <a:pt x="1486075" y="793650"/>
                </a:cubicBezTo>
                <a:cubicBezTo>
                  <a:pt x="1287726" y="837017"/>
                  <a:pt x="1154289" y="770670"/>
                  <a:pt x="964984" y="793650"/>
                </a:cubicBezTo>
                <a:cubicBezTo>
                  <a:pt x="775679" y="816630"/>
                  <a:pt x="684199" y="774003"/>
                  <a:pt x="463192" y="793650"/>
                </a:cubicBezTo>
                <a:cubicBezTo>
                  <a:pt x="242185" y="813297"/>
                  <a:pt x="180665" y="753623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929968" h="793650" stroke="0" extrusionOk="0">
                <a:moveTo>
                  <a:pt x="0" y="0"/>
                </a:moveTo>
                <a:cubicBezTo>
                  <a:pt x="222397" y="-42957"/>
                  <a:pt x="361637" y="35517"/>
                  <a:pt x="463192" y="0"/>
                </a:cubicBezTo>
                <a:cubicBezTo>
                  <a:pt x="564747" y="-35517"/>
                  <a:pt x="721811" y="52281"/>
                  <a:pt x="907085" y="0"/>
                </a:cubicBezTo>
                <a:cubicBezTo>
                  <a:pt x="1092359" y="-52281"/>
                  <a:pt x="1172727" y="25388"/>
                  <a:pt x="1370277" y="0"/>
                </a:cubicBezTo>
                <a:cubicBezTo>
                  <a:pt x="1567827" y="-25388"/>
                  <a:pt x="1733111" y="19683"/>
                  <a:pt x="1929968" y="0"/>
                </a:cubicBezTo>
                <a:cubicBezTo>
                  <a:pt x="1970147" y="87611"/>
                  <a:pt x="1914859" y="285072"/>
                  <a:pt x="1929968" y="373016"/>
                </a:cubicBezTo>
                <a:cubicBezTo>
                  <a:pt x="1945077" y="460960"/>
                  <a:pt x="1916490" y="643494"/>
                  <a:pt x="1929968" y="793650"/>
                </a:cubicBezTo>
                <a:cubicBezTo>
                  <a:pt x="1838356" y="803307"/>
                  <a:pt x="1575929" y="778049"/>
                  <a:pt x="1486075" y="793650"/>
                </a:cubicBezTo>
                <a:cubicBezTo>
                  <a:pt x="1396221" y="809251"/>
                  <a:pt x="1211203" y="771770"/>
                  <a:pt x="1022883" y="793650"/>
                </a:cubicBezTo>
                <a:cubicBezTo>
                  <a:pt x="834563" y="815530"/>
                  <a:pt x="688487" y="759916"/>
                  <a:pt x="521091" y="793650"/>
                </a:cubicBezTo>
                <a:cubicBezTo>
                  <a:pt x="353695" y="827384"/>
                  <a:pt x="134409" y="748292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2F9B4E09-ECE7-4483-B28A-1712AE666A16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F0682F39-FA1F-419C-9EEA-4B1C252F4C19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7AC916-4DDF-4DF6-A9FC-1FD7F1D61187}"/>
              </a:ext>
            </a:extLst>
          </p:cNvPr>
          <p:cNvSpPr txBox="1"/>
          <p:nvPr/>
        </p:nvSpPr>
        <p:spPr>
          <a:xfrm>
            <a:off x="1976704" y="624256"/>
            <a:ext cx="8794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show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22nd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May.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40946E46-AD04-41EE-A66F-317F4A47B9C2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7132337E-32CB-431F-B6E5-C99FC7A86AA3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311D7A93-EAAD-41E7-AB71-21ABF82FDE47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FB4A15A1-F29A-4981-9C0A-AF7B64801E94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151998A6-2B12-4EEC-B2A7-49A4C8CC2BB4}"/>
              </a:ext>
            </a:extLst>
          </p:cNvPr>
          <p:cNvSpPr/>
          <p:nvPr/>
        </p:nvSpPr>
        <p:spPr>
          <a:xfrm>
            <a:off x="8888828" y="239080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B8E6442D-3F12-4FFA-8890-835A2A01ACA7}"/>
              </a:ext>
            </a:extLst>
          </p:cNvPr>
          <p:cNvSpPr/>
          <p:nvPr/>
        </p:nvSpPr>
        <p:spPr>
          <a:xfrm>
            <a:off x="4632655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octubre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537355A2-3B1E-4B2D-8FBC-EB65371E89F2}"/>
              </a:ext>
            </a:extLst>
          </p:cNvPr>
          <p:cNvSpPr/>
          <p:nvPr/>
        </p:nvSpPr>
        <p:spPr>
          <a:xfrm>
            <a:off x="6277360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mayo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2BBB9607-4677-4E15-A246-6F79DC3119DB}"/>
              </a:ext>
            </a:extLst>
          </p:cNvPr>
          <p:cNvSpPr/>
          <p:nvPr/>
        </p:nvSpPr>
        <p:spPr>
          <a:xfrm>
            <a:off x="7922065" y="152639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marzo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928E6011-0A8C-4F34-8D22-FD9D7702D844}"/>
              </a:ext>
            </a:extLst>
          </p:cNvPr>
          <p:cNvSpPr/>
          <p:nvPr/>
        </p:nvSpPr>
        <p:spPr>
          <a:xfrm>
            <a:off x="9539762" y="152414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septiembre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99F3AB51-ADE3-4BC3-AF08-18B772D18706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E6C0E457-75C9-4CFA-8DE7-5BA13DDF2DED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trece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921AAE18-B623-41E5-AC26-E12842D6A4AA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veinticinco</a:t>
            </a:r>
            <a:endParaRPr sz="20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267DBA57-F5E5-4E71-89D2-4758BE7A6763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veintidós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2;p62">
            <a:extLst>
              <a:ext uri="{FF2B5EF4-FFF2-40B4-BE49-F238E27FC236}">
                <a16:creationId xmlns:a16="http://schemas.microsoft.com/office/drawing/2014/main" id="{C571559D-33F9-44E3-B113-9BDE5CE6B0FA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3;p62">
            <a:extLst>
              <a:ext uri="{FF2B5EF4-FFF2-40B4-BE49-F238E27FC236}">
                <a16:creationId xmlns:a16="http://schemas.microsoft.com/office/drawing/2014/main" id="{2576DAF2-8353-4510-BE52-8E6693BEADD2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DA360045-3C42-4E08-A417-50C6E763BD73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B8607B-B118-4D54-BFD2-06495634D223}"/>
              </a:ext>
            </a:extLst>
          </p:cNvPr>
          <p:cNvSpPr txBox="1"/>
          <p:nvPr/>
        </p:nvSpPr>
        <p:spPr>
          <a:xfrm>
            <a:off x="901499" y="645829"/>
            <a:ext cx="983309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espectáculo es el 22 de mayo.</a:t>
            </a:r>
          </a:p>
        </p:txBody>
      </p:sp>
    </p:spTree>
    <p:extLst>
      <p:ext uri="{BB962C8B-B14F-4D97-AF65-F5344CB8AC3E}">
        <p14:creationId xmlns:p14="http://schemas.microsoft.com/office/powerpoint/2010/main" val="25741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038E56F9-1576-4C0B-8B0D-77EBD18F57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632B87D-1EB1-4BD8-9079-B6415AA02FE7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9D205F-D9F5-40BC-85F0-62C289FCE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BDCE3315-2368-4A11-9BFA-29FC0AFCF90F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0B0D3515-A86A-4DC4-ADD5-417B3785FFB6}"/>
              </a:ext>
            </a:extLst>
          </p:cNvPr>
          <p:cNvSpPr/>
          <p:nvPr/>
        </p:nvSpPr>
        <p:spPr>
          <a:xfrm>
            <a:off x="421586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409928 w 2411342"/>
              <a:gd name="connsiteY1" fmla="*/ 0 h 793650"/>
              <a:gd name="connsiteX2" fmla="*/ 868083 w 2411342"/>
              <a:gd name="connsiteY2" fmla="*/ 0 h 793650"/>
              <a:gd name="connsiteX3" fmla="*/ 1326238 w 2411342"/>
              <a:gd name="connsiteY3" fmla="*/ 0 h 793650"/>
              <a:gd name="connsiteX4" fmla="*/ 1808507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412698 h 793650"/>
              <a:gd name="connsiteX7" fmla="*/ 2411342 w 2411342"/>
              <a:gd name="connsiteY7" fmla="*/ 793650 h 793650"/>
              <a:gd name="connsiteX8" fmla="*/ 1904960 w 2411342"/>
              <a:gd name="connsiteY8" fmla="*/ 793650 h 793650"/>
              <a:gd name="connsiteX9" fmla="*/ 1422692 w 2411342"/>
              <a:gd name="connsiteY9" fmla="*/ 793650 h 793650"/>
              <a:gd name="connsiteX10" fmla="*/ 1012764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404762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19719" y="-23182"/>
                  <a:pt x="321636" y="33805"/>
                  <a:pt x="409928" y="0"/>
                </a:cubicBezTo>
                <a:cubicBezTo>
                  <a:pt x="498220" y="-33805"/>
                  <a:pt x="698273" y="24099"/>
                  <a:pt x="868083" y="0"/>
                </a:cubicBezTo>
                <a:cubicBezTo>
                  <a:pt x="1037893" y="-24099"/>
                  <a:pt x="1190439" y="17229"/>
                  <a:pt x="1326238" y="0"/>
                </a:cubicBezTo>
                <a:cubicBezTo>
                  <a:pt x="1462038" y="-17229"/>
                  <a:pt x="1600836" y="38537"/>
                  <a:pt x="1808507" y="0"/>
                </a:cubicBezTo>
                <a:cubicBezTo>
                  <a:pt x="2016178" y="-38537"/>
                  <a:pt x="2184759" y="58359"/>
                  <a:pt x="2411342" y="0"/>
                </a:cubicBezTo>
                <a:cubicBezTo>
                  <a:pt x="2415551" y="104339"/>
                  <a:pt x="2388613" y="255558"/>
                  <a:pt x="2411342" y="412698"/>
                </a:cubicBezTo>
                <a:cubicBezTo>
                  <a:pt x="2434071" y="569838"/>
                  <a:pt x="2378948" y="645399"/>
                  <a:pt x="2411342" y="793650"/>
                </a:cubicBezTo>
                <a:cubicBezTo>
                  <a:pt x="2215702" y="795683"/>
                  <a:pt x="2082069" y="787556"/>
                  <a:pt x="1904960" y="793650"/>
                </a:cubicBezTo>
                <a:cubicBezTo>
                  <a:pt x="1727851" y="799744"/>
                  <a:pt x="1599706" y="750365"/>
                  <a:pt x="1422692" y="793650"/>
                </a:cubicBezTo>
                <a:cubicBezTo>
                  <a:pt x="1245678" y="836935"/>
                  <a:pt x="1210929" y="764598"/>
                  <a:pt x="1012764" y="793650"/>
                </a:cubicBezTo>
                <a:cubicBezTo>
                  <a:pt x="814599" y="822702"/>
                  <a:pt x="718758" y="773327"/>
                  <a:pt x="602835" y="793650"/>
                </a:cubicBezTo>
                <a:cubicBezTo>
                  <a:pt x="486912" y="813973"/>
                  <a:pt x="292248" y="767898"/>
                  <a:pt x="0" y="793650"/>
                </a:cubicBezTo>
                <a:cubicBezTo>
                  <a:pt x="-19077" y="622168"/>
                  <a:pt x="34857" y="524148"/>
                  <a:pt x="0" y="404762"/>
                </a:cubicBezTo>
                <a:cubicBezTo>
                  <a:pt x="-34857" y="285376"/>
                  <a:pt x="14662" y="123058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254013" y="-43986"/>
                  <a:pt x="423853" y="37307"/>
                  <a:pt x="530495" y="0"/>
                </a:cubicBezTo>
                <a:cubicBezTo>
                  <a:pt x="637137" y="-37307"/>
                  <a:pt x="792984" y="18712"/>
                  <a:pt x="1012764" y="0"/>
                </a:cubicBezTo>
                <a:cubicBezTo>
                  <a:pt x="1232544" y="-18712"/>
                  <a:pt x="1372284" y="23357"/>
                  <a:pt x="1519145" y="0"/>
                </a:cubicBezTo>
                <a:cubicBezTo>
                  <a:pt x="1666006" y="-23357"/>
                  <a:pt x="1777500" y="21732"/>
                  <a:pt x="1929074" y="0"/>
                </a:cubicBezTo>
                <a:cubicBezTo>
                  <a:pt x="2080648" y="-21732"/>
                  <a:pt x="2292645" y="27005"/>
                  <a:pt x="2411342" y="0"/>
                </a:cubicBezTo>
                <a:cubicBezTo>
                  <a:pt x="2424280" y="88843"/>
                  <a:pt x="2364241" y="237886"/>
                  <a:pt x="2411342" y="412698"/>
                </a:cubicBezTo>
                <a:cubicBezTo>
                  <a:pt x="2458443" y="587510"/>
                  <a:pt x="2380254" y="610157"/>
                  <a:pt x="2411342" y="793650"/>
                </a:cubicBezTo>
                <a:cubicBezTo>
                  <a:pt x="2300539" y="819857"/>
                  <a:pt x="2134903" y="750220"/>
                  <a:pt x="1929074" y="793650"/>
                </a:cubicBezTo>
                <a:cubicBezTo>
                  <a:pt x="1723245" y="837080"/>
                  <a:pt x="1636281" y="790198"/>
                  <a:pt x="1422692" y="793650"/>
                </a:cubicBezTo>
                <a:cubicBezTo>
                  <a:pt x="1209103" y="797102"/>
                  <a:pt x="1175344" y="778954"/>
                  <a:pt x="940423" y="793650"/>
                </a:cubicBezTo>
                <a:cubicBezTo>
                  <a:pt x="705502" y="808346"/>
                  <a:pt x="678327" y="779931"/>
                  <a:pt x="530495" y="793650"/>
                </a:cubicBezTo>
                <a:cubicBezTo>
                  <a:pt x="382663" y="807369"/>
                  <a:pt x="158517" y="746708"/>
                  <a:pt x="0" y="793650"/>
                </a:cubicBezTo>
                <a:cubicBezTo>
                  <a:pt x="-9372" y="686878"/>
                  <a:pt x="34568" y="568078"/>
                  <a:pt x="0" y="412698"/>
                </a:cubicBezTo>
                <a:cubicBezTo>
                  <a:pt x="-34568" y="257318"/>
                  <a:pt x="41405" y="11234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4B4C075D-B768-4ADF-B42A-1DFC0C57499A}"/>
              </a:ext>
            </a:extLst>
          </p:cNvPr>
          <p:cNvSpPr/>
          <p:nvPr/>
        </p:nvSpPr>
        <p:spPr>
          <a:xfrm>
            <a:off x="669938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4D52109A-25CE-4D3F-BE67-8C945418FA43}"/>
              </a:ext>
            </a:extLst>
          </p:cNvPr>
          <p:cNvSpPr/>
          <p:nvPr/>
        </p:nvSpPr>
        <p:spPr>
          <a:xfrm>
            <a:off x="9187212" y="5859409"/>
            <a:ext cx="1929968" cy="793650"/>
          </a:xfrm>
          <a:custGeom>
            <a:avLst/>
            <a:gdLst>
              <a:gd name="connsiteX0" fmla="*/ 0 w 1929968"/>
              <a:gd name="connsiteY0" fmla="*/ 0 h 793650"/>
              <a:gd name="connsiteX1" fmla="*/ 501792 w 1929968"/>
              <a:gd name="connsiteY1" fmla="*/ 0 h 793650"/>
              <a:gd name="connsiteX2" fmla="*/ 964984 w 1929968"/>
              <a:gd name="connsiteY2" fmla="*/ 0 h 793650"/>
              <a:gd name="connsiteX3" fmla="*/ 1428176 w 1929968"/>
              <a:gd name="connsiteY3" fmla="*/ 0 h 793650"/>
              <a:gd name="connsiteX4" fmla="*/ 1929968 w 1929968"/>
              <a:gd name="connsiteY4" fmla="*/ 0 h 793650"/>
              <a:gd name="connsiteX5" fmla="*/ 1929968 w 1929968"/>
              <a:gd name="connsiteY5" fmla="*/ 380952 h 793650"/>
              <a:gd name="connsiteX6" fmla="*/ 1929968 w 1929968"/>
              <a:gd name="connsiteY6" fmla="*/ 793650 h 793650"/>
              <a:gd name="connsiteX7" fmla="*/ 1486075 w 1929968"/>
              <a:gd name="connsiteY7" fmla="*/ 793650 h 793650"/>
              <a:gd name="connsiteX8" fmla="*/ 964984 w 1929968"/>
              <a:gd name="connsiteY8" fmla="*/ 793650 h 793650"/>
              <a:gd name="connsiteX9" fmla="*/ 463192 w 1929968"/>
              <a:gd name="connsiteY9" fmla="*/ 793650 h 793650"/>
              <a:gd name="connsiteX10" fmla="*/ 0 w 1929968"/>
              <a:gd name="connsiteY10" fmla="*/ 793650 h 793650"/>
              <a:gd name="connsiteX11" fmla="*/ 0 w 1929968"/>
              <a:gd name="connsiteY11" fmla="*/ 420635 h 793650"/>
              <a:gd name="connsiteX12" fmla="*/ 0 w 192996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9968" h="793650" fill="none" extrusionOk="0">
                <a:moveTo>
                  <a:pt x="0" y="0"/>
                </a:moveTo>
                <a:cubicBezTo>
                  <a:pt x="234280" y="-41998"/>
                  <a:pt x="343114" y="57202"/>
                  <a:pt x="501792" y="0"/>
                </a:cubicBezTo>
                <a:cubicBezTo>
                  <a:pt x="660470" y="-57202"/>
                  <a:pt x="752815" y="29723"/>
                  <a:pt x="964984" y="0"/>
                </a:cubicBezTo>
                <a:cubicBezTo>
                  <a:pt x="1177153" y="-29723"/>
                  <a:pt x="1300969" y="7452"/>
                  <a:pt x="1428176" y="0"/>
                </a:cubicBezTo>
                <a:cubicBezTo>
                  <a:pt x="1555383" y="-7452"/>
                  <a:pt x="1786060" y="41871"/>
                  <a:pt x="1929968" y="0"/>
                </a:cubicBezTo>
                <a:cubicBezTo>
                  <a:pt x="1966732" y="172699"/>
                  <a:pt x="1923576" y="229302"/>
                  <a:pt x="1929968" y="380952"/>
                </a:cubicBezTo>
                <a:cubicBezTo>
                  <a:pt x="1936360" y="532602"/>
                  <a:pt x="1885729" y="654523"/>
                  <a:pt x="1929968" y="793650"/>
                </a:cubicBezTo>
                <a:cubicBezTo>
                  <a:pt x="1720639" y="794796"/>
                  <a:pt x="1684424" y="750283"/>
                  <a:pt x="1486075" y="793650"/>
                </a:cubicBezTo>
                <a:cubicBezTo>
                  <a:pt x="1287726" y="837017"/>
                  <a:pt x="1154289" y="770670"/>
                  <a:pt x="964984" y="793650"/>
                </a:cubicBezTo>
                <a:cubicBezTo>
                  <a:pt x="775679" y="816630"/>
                  <a:pt x="684199" y="774003"/>
                  <a:pt x="463192" y="793650"/>
                </a:cubicBezTo>
                <a:cubicBezTo>
                  <a:pt x="242185" y="813297"/>
                  <a:pt x="180665" y="753623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929968" h="793650" stroke="0" extrusionOk="0">
                <a:moveTo>
                  <a:pt x="0" y="0"/>
                </a:moveTo>
                <a:cubicBezTo>
                  <a:pt x="222397" y="-42957"/>
                  <a:pt x="361637" y="35517"/>
                  <a:pt x="463192" y="0"/>
                </a:cubicBezTo>
                <a:cubicBezTo>
                  <a:pt x="564747" y="-35517"/>
                  <a:pt x="721811" y="52281"/>
                  <a:pt x="907085" y="0"/>
                </a:cubicBezTo>
                <a:cubicBezTo>
                  <a:pt x="1092359" y="-52281"/>
                  <a:pt x="1172727" y="25388"/>
                  <a:pt x="1370277" y="0"/>
                </a:cubicBezTo>
                <a:cubicBezTo>
                  <a:pt x="1567827" y="-25388"/>
                  <a:pt x="1733111" y="19683"/>
                  <a:pt x="1929968" y="0"/>
                </a:cubicBezTo>
                <a:cubicBezTo>
                  <a:pt x="1970147" y="87611"/>
                  <a:pt x="1914859" y="285072"/>
                  <a:pt x="1929968" y="373016"/>
                </a:cubicBezTo>
                <a:cubicBezTo>
                  <a:pt x="1945077" y="460960"/>
                  <a:pt x="1916490" y="643494"/>
                  <a:pt x="1929968" y="793650"/>
                </a:cubicBezTo>
                <a:cubicBezTo>
                  <a:pt x="1838356" y="803307"/>
                  <a:pt x="1575929" y="778049"/>
                  <a:pt x="1486075" y="793650"/>
                </a:cubicBezTo>
                <a:cubicBezTo>
                  <a:pt x="1396221" y="809251"/>
                  <a:pt x="1211203" y="771770"/>
                  <a:pt x="1022883" y="793650"/>
                </a:cubicBezTo>
                <a:cubicBezTo>
                  <a:pt x="834563" y="815530"/>
                  <a:pt x="688487" y="759916"/>
                  <a:pt x="521091" y="793650"/>
                </a:cubicBezTo>
                <a:cubicBezTo>
                  <a:pt x="353695" y="827384"/>
                  <a:pt x="134409" y="748292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exposición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8699CAD4-B048-46F2-93C0-7F1D8F7A80AD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A34EB039-4681-4FBB-AD18-5D98E2B8F9D0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E8C653-29A5-4F87-A5F3-F9DD64B0667D}"/>
              </a:ext>
            </a:extLst>
          </p:cNvPr>
          <p:cNvSpPr txBox="1"/>
          <p:nvPr/>
        </p:nvSpPr>
        <p:spPr>
          <a:xfrm>
            <a:off x="3123096" y="-149"/>
            <a:ext cx="794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exhibition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17th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June.</a:t>
            </a: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7B57C953-4901-4519-97B9-00105CC144AB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5D0BF16B-FF89-4EEB-91D4-CD181EBEBEF0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4CFCDA35-37C7-4A76-8A80-334FFBA994C5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seis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3CEEDEF3-203C-429C-8F70-305080846E48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dieciséis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A371589A-3CEC-415D-90EA-2E4551B3DE43}"/>
              </a:ext>
            </a:extLst>
          </p:cNvPr>
          <p:cNvSpPr/>
          <p:nvPr/>
        </p:nvSpPr>
        <p:spPr>
          <a:xfrm>
            <a:off x="8888828" y="2390806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diecisiete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AD690D32-5257-437C-A511-D99AD82939DC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B44C5C1D-97D0-483D-9264-BEC4F96C8FE8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B282453C-B9DB-453B-A140-12BD9F616634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viernes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6A0D42E6-7EAB-46DC-A141-2111C93A5016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B9681216-8710-4F02-9D26-321E66314B91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F3BA6121-5622-4912-928B-9C48860316EF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25F66168-1F08-4517-8ED6-C9A842CE58D9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F38522A1-288C-48F4-826C-25569ABE3E49}"/>
              </a:ext>
            </a:extLst>
          </p:cNvPr>
          <p:cNvSpPr/>
          <p:nvPr/>
        </p:nvSpPr>
        <p:spPr>
          <a:xfrm>
            <a:off x="5651574" y="149461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3;p62">
            <a:extLst>
              <a:ext uri="{FF2B5EF4-FFF2-40B4-BE49-F238E27FC236}">
                <a16:creationId xmlns:a16="http://schemas.microsoft.com/office/drawing/2014/main" id="{DFBA04DC-E902-4BB1-80E0-4BCEA668AA3B}"/>
              </a:ext>
            </a:extLst>
          </p:cNvPr>
          <p:cNvSpPr/>
          <p:nvPr/>
        </p:nvSpPr>
        <p:spPr>
          <a:xfrm>
            <a:off x="7296279" y="149461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6F8B00EB-996A-4504-AB43-92137BEACC86}"/>
              </a:ext>
            </a:extLst>
          </p:cNvPr>
          <p:cNvSpPr/>
          <p:nvPr/>
        </p:nvSpPr>
        <p:spPr>
          <a:xfrm>
            <a:off x="8940984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2F32F744-DC60-463F-8112-305AAC3B8F66}"/>
              </a:ext>
            </a:extLst>
          </p:cNvPr>
          <p:cNvSpPr/>
          <p:nvPr/>
        </p:nvSpPr>
        <p:spPr>
          <a:xfrm>
            <a:off x="6426058" y="6265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3;p62">
            <a:extLst>
              <a:ext uri="{FF2B5EF4-FFF2-40B4-BE49-F238E27FC236}">
                <a16:creationId xmlns:a16="http://schemas.microsoft.com/office/drawing/2014/main" id="{ECCB354F-EB37-47A8-870C-D005AC10E2EB}"/>
              </a:ext>
            </a:extLst>
          </p:cNvPr>
          <p:cNvSpPr/>
          <p:nvPr/>
        </p:nvSpPr>
        <p:spPr>
          <a:xfrm>
            <a:off x="8070763" y="6265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0;p55">
            <a:extLst>
              <a:ext uri="{FF2B5EF4-FFF2-40B4-BE49-F238E27FC236}">
                <a16:creationId xmlns:a16="http://schemas.microsoft.com/office/drawing/2014/main" id="{D4CA1286-B6B4-4A98-9665-A4FB9B907B35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1;p55">
            <a:extLst>
              <a:ext uri="{FF2B5EF4-FFF2-40B4-BE49-F238E27FC236}">
                <a16:creationId xmlns:a16="http://schemas.microsoft.com/office/drawing/2014/main" id="{18F0BC58-1F95-44FC-899B-5A342E134CF3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2;p55">
            <a:extLst>
              <a:ext uri="{FF2B5EF4-FFF2-40B4-BE49-F238E27FC236}">
                <a16:creationId xmlns:a16="http://schemas.microsoft.com/office/drawing/2014/main" id="{66FA3AF1-8407-401A-B6B8-BC9C1ABCCA53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3;p55">
            <a:extLst>
              <a:ext uri="{FF2B5EF4-FFF2-40B4-BE49-F238E27FC236}">
                <a16:creationId xmlns:a16="http://schemas.microsoft.com/office/drawing/2014/main" id="{480A4E6A-9A9C-46A2-AF54-853D6551A8DE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Google Shape;474;p55">
            <a:extLst>
              <a:ext uri="{FF2B5EF4-FFF2-40B4-BE49-F238E27FC236}">
                <a16:creationId xmlns:a16="http://schemas.microsoft.com/office/drawing/2014/main" id="{904F2518-F0FE-4436-88B0-0A3FA82DC3FD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7271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319;p15" descr="Speech Icon, Voice, Talking, Audio, Speech">
            <a:extLst>
              <a:ext uri="{FF2B5EF4-FFF2-40B4-BE49-F238E27FC236}">
                <a16:creationId xmlns:a16="http://schemas.microsoft.com/office/drawing/2014/main" id="{9097594B-E79D-4678-ABDF-A6DB1EA308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60E630-4AA5-48DA-B799-1419094F252D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B05C1-FB57-4E0D-A9B3-5E03E129C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83" y="1707824"/>
            <a:ext cx="6066046" cy="4773582"/>
          </a:xfrm>
          <a:prstGeom prst="rect">
            <a:avLst/>
          </a:prstGeom>
        </p:spPr>
      </p:pic>
      <p:sp>
        <p:nvSpPr>
          <p:cNvPr id="7" name="Google Shape;696;p62">
            <a:extLst>
              <a:ext uri="{FF2B5EF4-FFF2-40B4-BE49-F238E27FC236}">
                <a16:creationId xmlns:a16="http://schemas.microsoft.com/office/drawing/2014/main" id="{F534D6AB-F04D-463F-A4AD-FC4D24EA98D3}"/>
              </a:ext>
            </a:extLst>
          </p:cNvPr>
          <p:cNvSpPr/>
          <p:nvPr/>
        </p:nvSpPr>
        <p:spPr>
          <a:xfrm>
            <a:off x="347371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8" name="Google Shape;695;p62">
            <a:extLst>
              <a:ext uri="{FF2B5EF4-FFF2-40B4-BE49-F238E27FC236}">
                <a16:creationId xmlns:a16="http://schemas.microsoft.com/office/drawing/2014/main" id="{72937A88-CA0F-416C-B8DE-FF0F30F14B84}"/>
              </a:ext>
            </a:extLst>
          </p:cNvPr>
          <p:cNvSpPr/>
          <p:nvPr/>
        </p:nvSpPr>
        <p:spPr>
          <a:xfrm>
            <a:off x="421586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409928 w 2411342"/>
              <a:gd name="connsiteY1" fmla="*/ 0 h 793650"/>
              <a:gd name="connsiteX2" fmla="*/ 868083 w 2411342"/>
              <a:gd name="connsiteY2" fmla="*/ 0 h 793650"/>
              <a:gd name="connsiteX3" fmla="*/ 1326238 w 2411342"/>
              <a:gd name="connsiteY3" fmla="*/ 0 h 793650"/>
              <a:gd name="connsiteX4" fmla="*/ 1808507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412698 h 793650"/>
              <a:gd name="connsiteX7" fmla="*/ 2411342 w 2411342"/>
              <a:gd name="connsiteY7" fmla="*/ 793650 h 793650"/>
              <a:gd name="connsiteX8" fmla="*/ 1904960 w 2411342"/>
              <a:gd name="connsiteY8" fmla="*/ 793650 h 793650"/>
              <a:gd name="connsiteX9" fmla="*/ 1422692 w 2411342"/>
              <a:gd name="connsiteY9" fmla="*/ 793650 h 793650"/>
              <a:gd name="connsiteX10" fmla="*/ 1012764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404762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19719" y="-23182"/>
                  <a:pt x="321636" y="33805"/>
                  <a:pt x="409928" y="0"/>
                </a:cubicBezTo>
                <a:cubicBezTo>
                  <a:pt x="498220" y="-33805"/>
                  <a:pt x="698273" y="24099"/>
                  <a:pt x="868083" y="0"/>
                </a:cubicBezTo>
                <a:cubicBezTo>
                  <a:pt x="1037893" y="-24099"/>
                  <a:pt x="1190439" y="17229"/>
                  <a:pt x="1326238" y="0"/>
                </a:cubicBezTo>
                <a:cubicBezTo>
                  <a:pt x="1462038" y="-17229"/>
                  <a:pt x="1600836" y="38537"/>
                  <a:pt x="1808507" y="0"/>
                </a:cubicBezTo>
                <a:cubicBezTo>
                  <a:pt x="2016178" y="-38537"/>
                  <a:pt x="2184759" y="58359"/>
                  <a:pt x="2411342" y="0"/>
                </a:cubicBezTo>
                <a:cubicBezTo>
                  <a:pt x="2415551" y="104339"/>
                  <a:pt x="2388613" y="255558"/>
                  <a:pt x="2411342" y="412698"/>
                </a:cubicBezTo>
                <a:cubicBezTo>
                  <a:pt x="2434071" y="569838"/>
                  <a:pt x="2378948" y="645399"/>
                  <a:pt x="2411342" y="793650"/>
                </a:cubicBezTo>
                <a:cubicBezTo>
                  <a:pt x="2215702" y="795683"/>
                  <a:pt x="2082069" y="787556"/>
                  <a:pt x="1904960" y="793650"/>
                </a:cubicBezTo>
                <a:cubicBezTo>
                  <a:pt x="1727851" y="799744"/>
                  <a:pt x="1599706" y="750365"/>
                  <a:pt x="1422692" y="793650"/>
                </a:cubicBezTo>
                <a:cubicBezTo>
                  <a:pt x="1245678" y="836935"/>
                  <a:pt x="1210929" y="764598"/>
                  <a:pt x="1012764" y="793650"/>
                </a:cubicBezTo>
                <a:cubicBezTo>
                  <a:pt x="814599" y="822702"/>
                  <a:pt x="718758" y="773327"/>
                  <a:pt x="602835" y="793650"/>
                </a:cubicBezTo>
                <a:cubicBezTo>
                  <a:pt x="486912" y="813973"/>
                  <a:pt x="292248" y="767898"/>
                  <a:pt x="0" y="793650"/>
                </a:cubicBezTo>
                <a:cubicBezTo>
                  <a:pt x="-19077" y="622168"/>
                  <a:pt x="34857" y="524148"/>
                  <a:pt x="0" y="404762"/>
                </a:cubicBezTo>
                <a:cubicBezTo>
                  <a:pt x="-34857" y="285376"/>
                  <a:pt x="14662" y="123058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254013" y="-43986"/>
                  <a:pt x="423853" y="37307"/>
                  <a:pt x="530495" y="0"/>
                </a:cubicBezTo>
                <a:cubicBezTo>
                  <a:pt x="637137" y="-37307"/>
                  <a:pt x="792984" y="18712"/>
                  <a:pt x="1012764" y="0"/>
                </a:cubicBezTo>
                <a:cubicBezTo>
                  <a:pt x="1232544" y="-18712"/>
                  <a:pt x="1372284" y="23357"/>
                  <a:pt x="1519145" y="0"/>
                </a:cubicBezTo>
                <a:cubicBezTo>
                  <a:pt x="1666006" y="-23357"/>
                  <a:pt x="1777500" y="21732"/>
                  <a:pt x="1929074" y="0"/>
                </a:cubicBezTo>
                <a:cubicBezTo>
                  <a:pt x="2080648" y="-21732"/>
                  <a:pt x="2292645" y="27005"/>
                  <a:pt x="2411342" y="0"/>
                </a:cubicBezTo>
                <a:cubicBezTo>
                  <a:pt x="2424280" y="88843"/>
                  <a:pt x="2364241" y="237886"/>
                  <a:pt x="2411342" y="412698"/>
                </a:cubicBezTo>
                <a:cubicBezTo>
                  <a:pt x="2458443" y="587510"/>
                  <a:pt x="2380254" y="610157"/>
                  <a:pt x="2411342" y="793650"/>
                </a:cubicBezTo>
                <a:cubicBezTo>
                  <a:pt x="2300539" y="819857"/>
                  <a:pt x="2134903" y="750220"/>
                  <a:pt x="1929074" y="793650"/>
                </a:cubicBezTo>
                <a:cubicBezTo>
                  <a:pt x="1723245" y="837080"/>
                  <a:pt x="1636281" y="790198"/>
                  <a:pt x="1422692" y="793650"/>
                </a:cubicBezTo>
                <a:cubicBezTo>
                  <a:pt x="1209103" y="797102"/>
                  <a:pt x="1175344" y="778954"/>
                  <a:pt x="940423" y="793650"/>
                </a:cubicBezTo>
                <a:cubicBezTo>
                  <a:pt x="705502" y="808346"/>
                  <a:pt x="678327" y="779931"/>
                  <a:pt x="530495" y="793650"/>
                </a:cubicBezTo>
                <a:cubicBezTo>
                  <a:pt x="382663" y="807369"/>
                  <a:pt x="158517" y="746708"/>
                  <a:pt x="0" y="793650"/>
                </a:cubicBezTo>
                <a:cubicBezTo>
                  <a:pt x="-9372" y="686878"/>
                  <a:pt x="34568" y="568078"/>
                  <a:pt x="0" y="412698"/>
                </a:cubicBezTo>
                <a:cubicBezTo>
                  <a:pt x="-34568" y="257318"/>
                  <a:pt x="41405" y="11234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697;p62">
            <a:extLst>
              <a:ext uri="{FF2B5EF4-FFF2-40B4-BE49-F238E27FC236}">
                <a16:creationId xmlns:a16="http://schemas.microsoft.com/office/drawing/2014/main" id="{C9FD8835-967B-4972-8BC5-B4C47E6AB251}"/>
              </a:ext>
            </a:extLst>
          </p:cNvPr>
          <p:cNvSpPr/>
          <p:nvPr/>
        </p:nvSpPr>
        <p:spPr>
          <a:xfrm>
            <a:off x="6699385" y="5859409"/>
            <a:ext cx="2411342" cy="793650"/>
          </a:xfrm>
          <a:custGeom>
            <a:avLst/>
            <a:gdLst>
              <a:gd name="connsiteX0" fmla="*/ 0 w 2411342"/>
              <a:gd name="connsiteY0" fmla="*/ 0 h 793650"/>
              <a:gd name="connsiteX1" fmla="*/ 506382 w 2411342"/>
              <a:gd name="connsiteY1" fmla="*/ 0 h 793650"/>
              <a:gd name="connsiteX2" fmla="*/ 1012764 w 2411342"/>
              <a:gd name="connsiteY2" fmla="*/ 0 h 793650"/>
              <a:gd name="connsiteX3" fmla="*/ 1495032 w 2411342"/>
              <a:gd name="connsiteY3" fmla="*/ 0 h 793650"/>
              <a:gd name="connsiteX4" fmla="*/ 1929074 w 2411342"/>
              <a:gd name="connsiteY4" fmla="*/ 0 h 793650"/>
              <a:gd name="connsiteX5" fmla="*/ 2411342 w 2411342"/>
              <a:gd name="connsiteY5" fmla="*/ 0 h 793650"/>
              <a:gd name="connsiteX6" fmla="*/ 2411342 w 2411342"/>
              <a:gd name="connsiteY6" fmla="*/ 373016 h 793650"/>
              <a:gd name="connsiteX7" fmla="*/ 2411342 w 2411342"/>
              <a:gd name="connsiteY7" fmla="*/ 793650 h 793650"/>
              <a:gd name="connsiteX8" fmla="*/ 1977300 w 2411342"/>
              <a:gd name="connsiteY8" fmla="*/ 793650 h 793650"/>
              <a:gd name="connsiteX9" fmla="*/ 1495032 w 2411342"/>
              <a:gd name="connsiteY9" fmla="*/ 793650 h 793650"/>
              <a:gd name="connsiteX10" fmla="*/ 1036877 w 2411342"/>
              <a:gd name="connsiteY10" fmla="*/ 793650 h 793650"/>
              <a:gd name="connsiteX11" fmla="*/ 602835 w 2411342"/>
              <a:gd name="connsiteY11" fmla="*/ 793650 h 793650"/>
              <a:gd name="connsiteX12" fmla="*/ 0 w 2411342"/>
              <a:gd name="connsiteY12" fmla="*/ 793650 h 793650"/>
              <a:gd name="connsiteX13" fmla="*/ 0 w 2411342"/>
              <a:gd name="connsiteY13" fmla="*/ 396825 h 793650"/>
              <a:gd name="connsiteX14" fmla="*/ 0 w 2411342"/>
              <a:gd name="connsiteY14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11342" h="793650" fill="none" extrusionOk="0">
                <a:moveTo>
                  <a:pt x="0" y="0"/>
                </a:moveTo>
                <a:cubicBezTo>
                  <a:pt x="141755" y="-50588"/>
                  <a:pt x="258625" y="14158"/>
                  <a:pt x="506382" y="0"/>
                </a:cubicBezTo>
                <a:cubicBezTo>
                  <a:pt x="754139" y="-14158"/>
                  <a:pt x="875033" y="18412"/>
                  <a:pt x="1012764" y="0"/>
                </a:cubicBezTo>
                <a:cubicBezTo>
                  <a:pt x="1150495" y="-18412"/>
                  <a:pt x="1395007" y="52324"/>
                  <a:pt x="1495032" y="0"/>
                </a:cubicBezTo>
                <a:cubicBezTo>
                  <a:pt x="1595057" y="-52324"/>
                  <a:pt x="1807266" y="18076"/>
                  <a:pt x="1929074" y="0"/>
                </a:cubicBezTo>
                <a:cubicBezTo>
                  <a:pt x="2050882" y="-18076"/>
                  <a:pt x="2299458" y="25628"/>
                  <a:pt x="2411342" y="0"/>
                </a:cubicBezTo>
                <a:cubicBezTo>
                  <a:pt x="2447110" y="98710"/>
                  <a:pt x="2405084" y="266254"/>
                  <a:pt x="2411342" y="373016"/>
                </a:cubicBezTo>
                <a:cubicBezTo>
                  <a:pt x="2417600" y="479778"/>
                  <a:pt x="2366184" y="602299"/>
                  <a:pt x="2411342" y="793650"/>
                </a:cubicBezTo>
                <a:cubicBezTo>
                  <a:pt x="2300762" y="829602"/>
                  <a:pt x="2098773" y="775940"/>
                  <a:pt x="1977300" y="793650"/>
                </a:cubicBezTo>
                <a:cubicBezTo>
                  <a:pt x="1855827" y="811360"/>
                  <a:pt x="1653040" y="766217"/>
                  <a:pt x="1495032" y="793650"/>
                </a:cubicBezTo>
                <a:cubicBezTo>
                  <a:pt x="1337024" y="821083"/>
                  <a:pt x="1250070" y="753976"/>
                  <a:pt x="1036877" y="793650"/>
                </a:cubicBezTo>
                <a:cubicBezTo>
                  <a:pt x="823685" y="833324"/>
                  <a:pt x="800077" y="760254"/>
                  <a:pt x="602835" y="793650"/>
                </a:cubicBezTo>
                <a:cubicBezTo>
                  <a:pt x="405593" y="827046"/>
                  <a:pt x="166038" y="728590"/>
                  <a:pt x="0" y="793650"/>
                </a:cubicBezTo>
                <a:cubicBezTo>
                  <a:pt x="-1552" y="670652"/>
                  <a:pt x="27065" y="530792"/>
                  <a:pt x="0" y="396825"/>
                </a:cubicBezTo>
                <a:cubicBezTo>
                  <a:pt x="-27065" y="262858"/>
                  <a:pt x="32615" y="94282"/>
                  <a:pt x="0" y="0"/>
                </a:cubicBezTo>
                <a:close/>
              </a:path>
              <a:path w="2411342" h="793650" stroke="0" extrusionOk="0">
                <a:moveTo>
                  <a:pt x="0" y="0"/>
                </a:moveTo>
                <a:cubicBezTo>
                  <a:pt x="144667" y="-11478"/>
                  <a:pt x="323875" y="43622"/>
                  <a:pt x="434042" y="0"/>
                </a:cubicBezTo>
                <a:cubicBezTo>
                  <a:pt x="544209" y="-43622"/>
                  <a:pt x="680622" y="27993"/>
                  <a:pt x="868083" y="0"/>
                </a:cubicBezTo>
                <a:cubicBezTo>
                  <a:pt x="1055544" y="-27993"/>
                  <a:pt x="1292237" y="35132"/>
                  <a:pt x="1398578" y="0"/>
                </a:cubicBezTo>
                <a:cubicBezTo>
                  <a:pt x="1504919" y="-35132"/>
                  <a:pt x="1683760" y="50143"/>
                  <a:pt x="1856733" y="0"/>
                </a:cubicBezTo>
                <a:cubicBezTo>
                  <a:pt x="2029707" y="-50143"/>
                  <a:pt x="2218455" y="32721"/>
                  <a:pt x="2411342" y="0"/>
                </a:cubicBezTo>
                <a:cubicBezTo>
                  <a:pt x="2453841" y="169017"/>
                  <a:pt x="2396329" y="205651"/>
                  <a:pt x="2411342" y="380952"/>
                </a:cubicBezTo>
                <a:cubicBezTo>
                  <a:pt x="2426355" y="556253"/>
                  <a:pt x="2379506" y="659470"/>
                  <a:pt x="2411342" y="793650"/>
                </a:cubicBezTo>
                <a:cubicBezTo>
                  <a:pt x="2266276" y="840255"/>
                  <a:pt x="2072043" y="783441"/>
                  <a:pt x="1977300" y="793650"/>
                </a:cubicBezTo>
                <a:cubicBezTo>
                  <a:pt x="1882557" y="803859"/>
                  <a:pt x="1683008" y="752982"/>
                  <a:pt x="1470919" y="793650"/>
                </a:cubicBezTo>
                <a:cubicBezTo>
                  <a:pt x="1258830" y="834318"/>
                  <a:pt x="1165456" y="753695"/>
                  <a:pt x="1012764" y="793650"/>
                </a:cubicBezTo>
                <a:cubicBezTo>
                  <a:pt x="860072" y="833605"/>
                  <a:pt x="715253" y="778655"/>
                  <a:pt x="602835" y="793650"/>
                </a:cubicBezTo>
                <a:cubicBezTo>
                  <a:pt x="490417" y="808645"/>
                  <a:pt x="251838" y="784987"/>
                  <a:pt x="0" y="793650"/>
                </a:cubicBezTo>
                <a:cubicBezTo>
                  <a:pt x="-2621" y="622498"/>
                  <a:pt x="11939" y="512595"/>
                  <a:pt x="0" y="404762"/>
                </a:cubicBezTo>
                <a:cubicBezTo>
                  <a:pt x="-11939" y="296929"/>
                  <a:pt x="16413" y="1976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10" name="Google Shape;698;p62">
            <a:extLst>
              <a:ext uri="{FF2B5EF4-FFF2-40B4-BE49-F238E27FC236}">
                <a16:creationId xmlns:a16="http://schemas.microsoft.com/office/drawing/2014/main" id="{8D5547B3-2B47-4F48-8D03-01047D4FB1FD}"/>
              </a:ext>
            </a:extLst>
          </p:cNvPr>
          <p:cNvSpPr/>
          <p:nvPr/>
        </p:nvSpPr>
        <p:spPr>
          <a:xfrm>
            <a:off x="9187212" y="5859409"/>
            <a:ext cx="1929968" cy="793650"/>
          </a:xfrm>
          <a:custGeom>
            <a:avLst/>
            <a:gdLst>
              <a:gd name="connsiteX0" fmla="*/ 0 w 1929968"/>
              <a:gd name="connsiteY0" fmla="*/ 0 h 793650"/>
              <a:gd name="connsiteX1" fmla="*/ 501792 w 1929968"/>
              <a:gd name="connsiteY1" fmla="*/ 0 h 793650"/>
              <a:gd name="connsiteX2" fmla="*/ 964984 w 1929968"/>
              <a:gd name="connsiteY2" fmla="*/ 0 h 793650"/>
              <a:gd name="connsiteX3" fmla="*/ 1428176 w 1929968"/>
              <a:gd name="connsiteY3" fmla="*/ 0 h 793650"/>
              <a:gd name="connsiteX4" fmla="*/ 1929968 w 1929968"/>
              <a:gd name="connsiteY4" fmla="*/ 0 h 793650"/>
              <a:gd name="connsiteX5" fmla="*/ 1929968 w 1929968"/>
              <a:gd name="connsiteY5" fmla="*/ 380952 h 793650"/>
              <a:gd name="connsiteX6" fmla="*/ 1929968 w 1929968"/>
              <a:gd name="connsiteY6" fmla="*/ 793650 h 793650"/>
              <a:gd name="connsiteX7" fmla="*/ 1486075 w 1929968"/>
              <a:gd name="connsiteY7" fmla="*/ 793650 h 793650"/>
              <a:gd name="connsiteX8" fmla="*/ 964984 w 1929968"/>
              <a:gd name="connsiteY8" fmla="*/ 793650 h 793650"/>
              <a:gd name="connsiteX9" fmla="*/ 463192 w 1929968"/>
              <a:gd name="connsiteY9" fmla="*/ 793650 h 793650"/>
              <a:gd name="connsiteX10" fmla="*/ 0 w 1929968"/>
              <a:gd name="connsiteY10" fmla="*/ 793650 h 793650"/>
              <a:gd name="connsiteX11" fmla="*/ 0 w 1929968"/>
              <a:gd name="connsiteY11" fmla="*/ 420635 h 793650"/>
              <a:gd name="connsiteX12" fmla="*/ 0 w 1929968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29968" h="793650" fill="none" extrusionOk="0">
                <a:moveTo>
                  <a:pt x="0" y="0"/>
                </a:moveTo>
                <a:cubicBezTo>
                  <a:pt x="234280" y="-41998"/>
                  <a:pt x="343114" y="57202"/>
                  <a:pt x="501792" y="0"/>
                </a:cubicBezTo>
                <a:cubicBezTo>
                  <a:pt x="660470" y="-57202"/>
                  <a:pt x="752815" y="29723"/>
                  <a:pt x="964984" y="0"/>
                </a:cubicBezTo>
                <a:cubicBezTo>
                  <a:pt x="1177153" y="-29723"/>
                  <a:pt x="1300969" y="7452"/>
                  <a:pt x="1428176" y="0"/>
                </a:cubicBezTo>
                <a:cubicBezTo>
                  <a:pt x="1555383" y="-7452"/>
                  <a:pt x="1786060" y="41871"/>
                  <a:pt x="1929968" y="0"/>
                </a:cubicBezTo>
                <a:cubicBezTo>
                  <a:pt x="1966732" y="172699"/>
                  <a:pt x="1923576" y="229302"/>
                  <a:pt x="1929968" y="380952"/>
                </a:cubicBezTo>
                <a:cubicBezTo>
                  <a:pt x="1936360" y="532602"/>
                  <a:pt x="1885729" y="654523"/>
                  <a:pt x="1929968" y="793650"/>
                </a:cubicBezTo>
                <a:cubicBezTo>
                  <a:pt x="1720639" y="794796"/>
                  <a:pt x="1684424" y="750283"/>
                  <a:pt x="1486075" y="793650"/>
                </a:cubicBezTo>
                <a:cubicBezTo>
                  <a:pt x="1287726" y="837017"/>
                  <a:pt x="1154289" y="770670"/>
                  <a:pt x="964984" y="793650"/>
                </a:cubicBezTo>
                <a:cubicBezTo>
                  <a:pt x="775679" y="816630"/>
                  <a:pt x="684199" y="774003"/>
                  <a:pt x="463192" y="793650"/>
                </a:cubicBezTo>
                <a:cubicBezTo>
                  <a:pt x="242185" y="813297"/>
                  <a:pt x="180665" y="753623"/>
                  <a:pt x="0" y="793650"/>
                </a:cubicBezTo>
                <a:cubicBezTo>
                  <a:pt x="-33925" y="621929"/>
                  <a:pt x="28823" y="555731"/>
                  <a:pt x="0" y="420635"/>
                </a:cubicBezTo>
                <a:cubicBezTo>
                  <a:pt x="-28823" y="285539"/>
                  <a:pt x="38888" y="156609"/>
                  <a:pt x="0" y="0"/>
                </a:cubicBezTo>
                <a:close/>
              </a:path>
              <a:path w="1929968" h="793650" stroke="0" extrusionOk="0">
                <a:moveTo>
                  <a:pt x="0" y="0"/>
                </a:moveTo>
                <a:cubicBezTo>
                  <a:pt x="222397" y="-42957"/>
                  <a:pt x="361637" y="35517"/>
                  <a:pt x="463192" y="0"/>
                </a:cubicBezTo>
                <a:cubicBezTo>
                  <a:pt x="564747" y="-35517"/>
                  <a:pt x="721811" y="52281"/>
                  <a:pt x="907085" y="0"/>
                </a:cubicBezTo>
                <a:cubicBezTo>
                  <a:pt x="1092359" y="-52281"/>
                  <a:pt x="1172727" y="25388"/>
                  <a:pt x="1370277" y="0"/>
                </a:cubicBezTo>
                <a:cubicBezTo>
                  <a:pt x="1567827" y="-25388"/>
                  <a:pt x="1733111" y="19683"/>
                  <a:pt x="1929968" y="0"/>
                </a:cubicBezTo>
                <a:cubicBezTo>
                  <a:pt x="1970147" y="87611"/>
                  <a:pt x="1914859" y="285072"/>
                  <a:pt x="1929968" y="373016"/>
                </a:cubicBezTo>
                <a:cubicBezTo>
                  <a:pt x="1945077" y="460960"/>
                  <a:pt x="1916490" y="643494"/>
                  <a:pt x="1929968" y="793650"/>
                </a:cubicBezTo>
                <a:cubicBezTo>
                  <a:pt x="1838356" y="803307"/>
                  <a:pt x="1575929" y="778049"/>
                  <a:pt x="1486075" y="793650"/>
                </a:cubicBezTo>
                <a:cubicBezTo>
                  <a:pt x="1396221" y="809251"/>
                  <a:pt x="1211203" y="771770"/>
                  <a:pt x="1022883" y="793650"/>
                </a:cubicBezTo>
                <a:cubicBezTo>
                  <a:pt x="834563" y="815530"/>
                  <a:pt x="688487" y="759916"/>
                  <a:pt x="521091" y="793650"/>
                </a:cubicBezTo>
                <a:cubicBezTo>
                  <a:pt x="353695" y="827384"/>
                  <a:pt x="134409" y="748292"/>
                  <a:pt x="0" y="793650"/>
                </a:cubicBezTo>
                <a:cubicBezTo>
                  <a:pt x="-3912" y="706968"/>
                  <a:pt x="13641" y="540951"/>
                  <a:pt x="0" y="380952"/>
                </a:cubicBezTo>
                <a:cubicBezTo>
                  <a:pt x="-13641" y="220953"/>
                  <a:pt x="46" y="9335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exposición</a:t>
            </a:r>
            <a:endParaRPr lang="en-GB"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701;p62">
            <a:extLst>
              <a:ext uri="{FF2B5EF4-FFF2-40B4-BE49-F238E27FC236}">
                <a16:creationId xmlns:a16="http://schemas.microsoft.com/office/drawing/2014/main" id="{0A107457-F577-46C3-AD4E-63CC2D15CF5F}"/>
              </a:ext>
            </a:extLst>
          </p:cNvPr>
          <p:cNvSpPr/>
          <p:nvPr/>
        </p:nvSpPr>
        <p:spPr>
          <a:xfrm>
            <a:off x="792206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701;p62">
            <a:extLst>
              <a:ext uri="{FF2B5EF4-FFF2-40B4-BE49-F238E27FC236}">
                <a16:creationId xmlns:a16="http://schemas.microsoft.com/office/drawing/2014/main" id="{C40DFCB8-7521-4D3F-B4C1-0CF39009F9D6}"/>
              </a:ext>
            </a:extLst>
          </p:cNvPr>
          <p:cNvSpPr/>
          <p:nvPr/>
        </p:nvSpPr>
        <p:spPr>
          <a:xfrm>
            <a:off x="956677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9;p62">
            <a:extLst>
              <a:ext uri="{FF2B5EF4-FFF2-40B4-BE49-F238E27FC236}">
                <a16:creationId xmlns:a16="http://schemas.microsoft.com/office/drawing/2014/main" id="{837ECCCF-30A4-45A6-A557-0946BF8029F4}"/>
              </a:ext>
            </a:extLst>
          </p:cNvPr>
          <p:cNvSpPr/>
          <p:nvPr/>
        </p:nvSpPr>
        <p:spPr>
          <a:xfrm>
            <a:off x="461104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700;p62">
            <a:extLst>
              <a:ext uri="{FF2B5EF4-FFF2-40B4-BE49-F238E27FC236}">
                <a16:creationId xmlns:a16="http://schemas.microsoft.com/office/drawing/2014/main" id="{CA852B1B-3C89-4718-9A83-910A2F699C51}"/>
              </a:ext>
            </a:extLst>
          </p:cNvPr>
          <p:cNvSpPr/>
          <p:nvPr/>
        </p:nvSpPr>
        <p:spPr>
          <a:xfrm>
            <a:off x="625575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</a:p>
        </p:txBody>
      </p:sp>
      <p:sp>
        <p:nvSpPr>
          <p:cNvPr id="16" name="Google Shape;702;p62">
            <a:extLst>
              <a:ext uri="{FF2B5EF4-FFF2-40B4-BE49-F238E27FC236}">
                <a16:creationId xmlns:a16="http://schemas.microsoft.com/office/drawing/2014/main" id="{EA6B9ADB-584A-4EA8-8A94-8FB7C2D77511}"/>
              </a:ext>
            </a:extLst>
          </p:cNvPr>
          <p:cNvSpPr/>
          <p:nvPr/>
        </p:nvSpPr>
        <p:spPr>
          <a:xfrm>
            <a:off x="5599418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seis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3;p62">
            <a:extLst>
              <a:ext uri="{FF2B5EF4-FFF2-40B4-BE49-F238E27FC236}">
                <a16:creationId xmlns:a16="http://schemas.microsoft.com/office/drawing/2014/main" id="{AF0E6DAA-E24C-437E-B532-A0363E578BA6}"/>
              </a:ext>
            </a:extLst>
          </p:cNvPr>
          <p:cNvSpPr/>
          <p:nvPr/>
        </p:nvSpPr>
        <p:spPr>
          <a:xfrm>
            <a:off x="7244123" y="237491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dieciséis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2;p62">
            <a:extLst>
              <a:ext uri="{FF2B5EF4-FFF2-40B4-BE49-F238E27FC236}">
                <a16:creationId xmlns:a16="http://schemas.microsoft.com/office/drawing/2014/main" id="{D93CF267-0D7C-4271-AB76-BAA8B806D05C}"/>
              </a:ext>
            </a:extLst>
          </p:cNvPr>
          <p:cNvSpPr/>
          <p:nvPr/>
        </p:nvSpPr>
        <p:spPr>
          <a:xfrm>
            <a:off x="8888828" y="2390806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diecisiete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2;p62">
            <a:extLst>
              <a:ext uri="{FF2B5EF4-FFF2-40B4-BE49-F238E27FC236}">
                <a16:creationId xmlns:a16="http://schemas.microsoft.com/office/drawing/2014/main" id="{78C6A474-1129-4E24-8217-2B227EA8ECFC}"/>
              </a:ext>
            </a:extLst>
          </p:cNvPr>
          <p:cNvSpPr/>
          <p:nvPr/>
        </p:nvSpPr>
        <p:spPr>
          <a:xfrm>
            <a:off x="4611046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martes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3;p62">
            <a:extLst>
              <a:ext uri="{FF2B5EF4-FFF2-40B4-BE49-F238E27FC236}">
                <a16:creationId xmlns:a16="http://schemas.microsoft.com/office/drawing/2014/main" id="{4DA034BA-A0AD-4AB8-918A-7EEBCDAD6F25}"/>
              </a:ext>
            </a:extLst>
          </p:cNvPr>
          <p:cNvSpPr/>
          <p:nvPr/>
        </p:nvSpPr>
        <p:spPr>
          <a:xfrm>
            <a:off x="6255751" y="323069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jueves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2;p62">
            <a:extLst>
              <a:ext uri="{FF2B5EF4-FFF2-40B4-BE49-F238E27FC236}">
                <a16:creationId xmlns:a16="http://schemas.microsoft.com/office/drawing/2014/main" id="{9C3F128F-5D27-42DE-9D87-F460761EECD3}"/>
              </a:ext>
            </a:extLst>
          </p:cNvPr>
          <p:cNvSpPr/>
          <p:nvPr/>
        </p:nvSpPr>
        <p:spPr>
          <a:xfrm>
            <a:off x="7900456" y="324658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viernes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Google Shape;702;p62">
            <a:extLst>
              <a:ext uri="{FF2B5EF4-FFF2-40B4-BE49-F238E27FC236}">
                <a16:creationId xmlns:a16="http://schemas.microsoft.com/office/drawing/2014/main" id="{52032F80-4757-4F5F-A1F7-112D3ACA4BC7}"/>
              </a:ext>
            </a:extLst>
          </p:cNvPr>
          <p:cNvSpPr/>
          <p:nvPr/>
        </p:nvSpPr>
        <p:spPr>
          <a:xfrm>
            <a:off x="9518153" y="324433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sábado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" name="Google Shape;702;p62">
            <a:extLst>
              <a:ext uri="{FF2B5EF4-FFF2-40B4-BE49-F238E27FC236}">
                <a16:creationId xmlns:a16="http://schemas.microsoft.com/office/drawing/2014/main" id="{FD24D5A8-7017-4B8E-B94C-53E14FF41642}"/>
              </a:ext>
            </a:extLst>
          </p:cNvPr>
          <p:cNvSpPr/>
          <p:nvPr/>
        </p:nvSpPr>
        <p:spPr>
          <a:xfrm>
            <a:off x="5454258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3;p62">
            <a:extLst>
              <a:ext uri="{FF2B5EF4-FFF2-40B4-BE49-F238E27FC236}">
                <a16:creationId xmlns:a16="http://schemas.microsoft.com/office/drawing/2014/main" id="{99F68ADA-F967-49B1-8FEC-38204D4BC0B7}"/>
              </a:ext>
            </a:extLst>
          </p:cNvPr>
          <p:cNvSpPr/>
          <p:nvPr/>
        </p:nvSpPr>
        <p:spPr>
          <a:xfrm>
            <a:off x="7098963" y="412422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C88B8C05-C6F2-4E52-9720-892578A45A1F}"/>
              </a:ext>
            </a:extLst>
          </p:cNvPr>
          <p:cNvSpPr/>
          <p:nvPr/>
        </p:nvSpPr>
        <p:spPr>
          <a:xfrm>
            <a:off x="8743668" y="414010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2;p62">
            <a:extLst>
              <a:ext uri="{FF2B5EF4-FFF2-40B4-BE49-F238E27FC236}">
                <a16:creationId xmlns:a16="http://schemas.microsoft.com/office/drawing/2014/main" id="{EA8F4229-67DE-46F0-B569-2516769CAF9F}"/>
              </a:ext>
            </a:extLst>
          </p:cNvPr>
          <p:cNvSpPr/>
          <p:nvPr/>
        </p:nvSpPr>
        <p:spPr>
          <a:xfrm>
            <a:off x="5651574" y="149461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3;p62">
            <a:extLst>
              <a:ext uri="{FF2B5EF4-FFF2-40B4-BE49-F238E27FC236}">
                <a16:creationId xmlns:a16="http://schemas.microsoft.com/office/drawing/2014/main" id="{0B856915-889F-4EF2-B303-29C9BC5B59A8}"/>
              </a:ext>
            </a:extLst>
          </p:cNvPr>
          <p:cNvSpPr/>
          <p:nvPr/>
        </p:nvSpPr>
        <p:spPr>
          <a:xfrm>
            <a:off x="7296279" y="1494618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263BBC1A-3674-4DAD-94D9-C2559E1884E0}"/>
              </a:ext>
            </a:extLst>
          </p:cNvPr>
          <p:cNvSpPr/>
          <p:nvPr/>
        </p:nvSpPr>
        <p:spPr>
          <a:xfrm>
            <a:off x="8940984" y="151050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A6A337B7-7ECE-4D2A-B091-BA14F67DC14F}"/>
              </a:ext>
            </a:extLst>
          </p:cNvPr>
          <p:cNvSpPr/>
          <p:nvPr/>
        </p:nvSpPr>
        <p:spPr>
          <a:xfrm>
            <a:off x="6426058" y="6265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julio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703;p62">
            <a:extLst>
              <a:ext uri="{FF2B5EF4-FFF2-40B4-BE49-F238E27FC236}">
                <a16:creationId xmlns:a16="http://schemas.microsoft.com/office/drawing/2014/main" id="{5A39C10F-D25C-4E5F-9FDE-07420159CCD3}"/>
              </a:ext>
            </a:extLst>
          </p:cNvPr>
          <p:cNvSpPr/>
          <p:nvPr/>
        </p:nvSpPr>
        <p:spPr>
          <a:xfrm>
            <a:off x="8070763" y="62658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junio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BECA34-42DE-4839-9D03-4C0C56EA150B}"/>
              </a:ext>
            </a:extLst>
          </p:cNvPr>
          <p:cNvSpPr txBox="1"/>
          <p:nvPr/>
        </p:nvSpPr>
        <p:spPr>
          <a:xfrm>
            <a:off x="3127363" y="65069"/>
            <a:ext cx="794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exhibition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on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17th </a:t>
            </a:r>
            <a:r>
              <a:rPr lang="es-AR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June.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F53427-4874-4446-8B67-2DC86467CB53}"/>
              </a:ext>
            </a:extLst>
          </p:cNvPr>
          <p:cNvSpPr txBox="1"/>
          <p:nvPr/>
        </p:nvSpPr>
        <p:spPr>
          <a:xfrm>
            <a:off x="3143401" y="60355"/>
            <a:ext cx="792716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exposición es el martes 17 de junio.</a:t>
            </a:r>
          </a:p>
        </p:txBody>
      </p:sp>
    </p:spTree>
    <p:extLst>
      <p:ext uri="{BB962C8B-B14F-4D97-AF65-F5344CB8AC3E}">
        <p14:creationId xmlns:p14="http://schemas.microsoft.com/office/powerpoint/2010/main" val="307991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176474"/>
              </p:ext>
            </p:extLst>
          </p:nvPr>
        </p:nvGraphicFramePr>
        <p:xfrm>
          <a:off x="265471" y="1056960"/>
          <a:ext cx="10683882" cy="57762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cada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perdida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fiesta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5a: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356355" y="145306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1812210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Which?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2" y="3123758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82378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413738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309717" y="61480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271854" y="3786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301350" y="21747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831265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date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772933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1810009" y="54966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party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796012" y="5475152"/>
            <a:ext cx="318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show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772933" y="548459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day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810009" y="466784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802237" y="466784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Saturday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772933" y="467053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exhibition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810008" y="3848347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lost (f)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4831265" y="3875237"/>
            <a:ext cx="2808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</a:t>
            </a:r>
            <a:r>
              <a:rPr lang="it-IT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(state)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7858833" y="386628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calm (m)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1881315" y="3082510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but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831265" y="306374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858833" y="304751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1810009" y="224149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862947" y="2267945"/>
            <a:ext cx="311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</a:t>
            </a:r>
            <a:r>
              <a:rPr lang="it-IT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it-IT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7815083" y="2284133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each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810008" y="1428403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(trait)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796013" y="1431793"/>
            <a:ext cx="2766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love, loving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782017" y="1439714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hate, hating</a:t>
            </a:r>
          </a:p>
        </p:txBody>
      </p:sp>
      <p:pic>
        <p:nvPicPr>
          <p:cNvPr id="36" name="Picture 2" descr="Brain, Idea, Think, Creativity">
            <a:extLst>
              <a:ext uri="{FF2B5EF4-FFF2-40B4-BE49-F238E27FC236}">
                <a16:creationId xmlns:a16="http://schemas.microsoft.com/office/drawing/2014/main" id="{D72B3114-51B1-530C-7C60-3A74FF21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CE364CF-2E0C-5DBB-6319-6ED3512F946F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7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175781"/>
              </p:ext>
            </p:extLst>
          </p:nvPr>
        </p:nvGraphicFramePr>
        <p:xfrm>
          <a:off x="236264" y="1067377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we are </a:t>
                      </a:r>
                      <a:r>
                        <a:rPr lang="en-GB" sz="1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(trait)</a:t>
                      </a:r>
                      <a:endParaRPr lang="en-GB" sz="20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lost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calm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exhibition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5b: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397100" y="128500"/>
            <a:ext cx="7284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1812209" y="6258115"/>
            <a:ext cx="2799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32" y="3123758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82378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413738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309717" y="61480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271854" y="3786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301350" y="21747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850315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fiesta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791983" y="62962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1810009" y="54966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día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796013" y="549666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veintidós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772933" y="548459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dieciséis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810009" y="4667848"/>
            <a:ext cx="297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espectáculo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802237" y="464879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exposición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811033" y="4651487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810008" y="3848347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4831265" y="385618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tranquilo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7858833" y="382818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1859799" y="3060994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831265" y="306374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858833" y="3047517"/>
            <a:ext cx="302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1810009" y="224149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862948" y="226794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somos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7815083" y="2265083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810008" y="1427919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796013" y="143179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782017" y="1439714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pic>
        <p:nvPicPr>
          <p:cNvPr id="34" name="Picture 2" descr="Brain, Idea, Think, Creativity">
            <a:extLst>
              <a:ext uri="{FF2B5EF4-FFF2-40B4-BE49-F238E27FC236}">
                <a16:creationId xmlns:a16="http://schemas.microsoft.com/office/drawing/2014/main" id="{B9BCA1B7-3E47-F772-6C33-83A8CF67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F352E9C-1095-D58C-1A67-B42A3B9840C5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4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04" y="177954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5a: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356355" y="145306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Picture 2" descr="Brain, Idea, Think, Creativity">
            <a:extLst>
              <a:ext uri="{FF2B5EF4-FFF2-40B4-BE49-F238E27FC236}">
                <a16:creationId xmlns:a16="http://schemas.microsoft.com/office/drawing/2014/main" id="{D72B3114-51B1-530C-7C60-3A74FF21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BCE364CF-2E0C-5DBB-6319-6ED3512F946F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C97C6CE1-26F2-466A-99CB-85EBD4A95A69}"/>
              </a:ext>
            </a:extLst>
          </p:cNvPr>
          <p:cNvGraphicFramePr>
            <a:graphicFrameLocks noGrp="1"/>
          </p:cNvGraphicFramePr>
          <p:nvPr/>
        </p:nvGraphicFramePr>
        <p:xfrm>
          <a:off x="265471" y="1056960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cada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perdida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tranquilo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dieciséis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sábado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fiesta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veintidós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42C1FA9-27E4-49E1-87CE-67A0555F1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3123758"/>
            <a:ext cx="1186070" cy="108036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1C12DCF-0B1D-4A0D-B8A8-B35913A66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82378"/>
            <a:ext cx="1186070" cy="1186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F558E6-9730-43BD-AE26-421E0F38C4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413738"/>
            <a:ext cx="1162417" cy="1101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F8B4D7-6857-4572-B79C-732E15D4FBE4}"/>
              </a:ext>
            </a:extLst>
          </p:cNvPr>
          <p:cNvSpPr txBox="1"/>
          <p:nvPr/>
        </p:nvSpPr>
        <p:spPr>
          <a:xfrm>
            <a:off x="1309717" y="61480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B691AD-98BF-407F-8600-F97B4531F6E9}"/>
              </a:ext>
            </a:extLst>
          </p:cNvPr>
          <p:cNvSpPr txBox="1"/>
          <p:nvPr/>
        </p:nvSpPr>
        <p:spPr>
          <a:xfrm>
            <a:off x="1271854" y="3786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28D4A5-FBD8-4D1F-B8AA-45BCF95EE478}"/>
              </a:ext>
            </a:extLst>
          </p:cNvPr>
          <p:cNvSpPr txBox="1"/>
          <p:nvPr/>
        </p:nvSpPr>
        <p:spPr>
          <a:xfrm>
            <a:off x="1301350" y="21747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74880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35181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Handout Follow up 5b </a:t>
            </a:r>
            <a:endParaRPr lang="en-GB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615758" y="128500"/>
            <a:ext cx="7284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Picture 2" descr="Brain, Idea, Think, Creativity">
            <a:extLst>
              <a:ext uri="{FF2B5EF4-FFF2-40B4-BE49-F238E27FC236}">
                <a16:creationId xmlns:a16="http://schemas.microsoft.com/office/drawing/2014/main" id="{B9BCA1B7-3E47-F772-6C33-83A8CF67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FF352E9C-1095-D58C-1A67-B42A3B9840C5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489ADF04-AECD-4167-ABDE-A4FD038668D5}"/>
              </a:ext>
            </a:extLst>
          </p:cNvPr>
          <p:cNvGraphicFramePr>
            <a:graphicFrameLocks noGrp="1"/>
          </p:cNvGraphicFramePr>
          <p:nvPr/>
        </p:nvGraphicFramePr>
        <p:xfrm>
          <a:off x="236264" y="1067377"/>
          <a:ext cx="10683882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3329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9065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92355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3754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love, loving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hate, hating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(trait)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s/he, it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lost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exhibition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Saturday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0032A28-EE41-4851-9401-FD3D4F26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3123758"/>
            <a:ext cx="1186070" cy="108036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6AE5DCA-5220-475B-9F3B-00F88B7FF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82378"/>
            <a:ext cx="1186070" cy="1186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53C4F4-B9D4-4A12-A9ED-96989B0F53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413738"/>
            <a:ext cx="1162417" cy="1101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328A04-BFA1-4E3F-92CD-4C8F935CB273}"/>
              </a:ext>
            </a:extLst>
          </p:cNvPr>
          <p:cNvSpPr txBox="1"/>
          <p:nvPr/>
        </p:nvSpPr>
        <p:spPr>
          <a:xfrm>
            <a:off x="1309717" y="614804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98741A-E138-4FE7-9948-5B96692B47D0}"/>
              </a:ext>
            </a:extLst>
          </p:cNvPr>
          <p:cNvSpPr txBox="1"/>
          <p:nvPr/>
        </p:nvSpPr>
        <p:spPr>
          <a:xfrm>
            <a:off x="1271854" y="37867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7F14E1-4EF4-4615-A8C7-153BF5854596}"/>
              </a:ext>
            </a:extLst>
          </p:cNvPr>
          <p:cNvSpPr txBox="1"/>
          <p:nvPr/>
        </p:nvSpPr>
        <p:spPr>
          <a:xfrm>
            <a:off x="1301350" y="217471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790083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hlinkClick r:id="" action="ppaction://noaction">
              <a:snd r:embed="rId4" name="T1_W5F_2.8.wav"/>
            </a:hlinkClick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7486650" y="6017573"/>
            <a:ext cx="475776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Practica las palabras con tu compañero/a.</a:t>
            </a:r>
          </a:p>
        </p:txBody>
      </p:sp>
      <p:sp>
        <p:nvSpPr>
          <p:cNvPr id="41" name="Google Shape;157;p2">
            <a:hlinkClick r:id="" action="ppaction://noaction">
              <a:snd r:embed="rId5" name="T1_W5F_2.1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234426" y="958721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 es?</a:t>
            </a:r>
          </a:p>
        </p:txBody>
      </p:sp>
      <p:sp>
        <p:nvSpPr>
          <p:cNvPr id="113" name="Google Shape;153;p2">
            <a:hlinkClick r:id="" action="ppaction://noaction">
              <a:snd r:embed="rId6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7081943" y="23766"/>
            <a:ext cx="459564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Weak vowel [u]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/>
        </p:nvGraphicFramePr>
        <p:xfrm>
          <a:off x="311209" y="1632419"/>
          <a:ext cx="6609217" cy="42668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67758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250829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250829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1135833">
                  <a:extLst>
                    <a:ext uri="{9D8B030D-6E8A-4147-A177-3AD203B41FA5}">
                      <a16:colId xmlns:a16="http://schemas.microsoft.com/office/drawing/2014/main" val="1500377801"/>
                    </a:ext>
                  </a:extLst>
                </a:gridCol>
                <a:gridCol w="2103968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accent5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ue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ui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 _ _  r t a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70595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  _ _  g o</a:t>
                      </a:r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_ _ d a d o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 _ _   d r o   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r  _ _ n a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59348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l e n g _ _ </a:t>
                      </a:r>
                      <a:endParaRPr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8053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5776" y="2309769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8" name="T1_W5F_2.2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547578" y="232074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9" name="T1_W5F_2.3.wav"/>
            </a:hlinkClick>
            <a:extLst>
              <a:ext uri="{FF2B5EF4-FFF2-40B4-BE49-F238E27FC236}">
                <a16:creationId xmlns:a16="http://schemas.microsoft.com/office/drawing/2014/main" id="{F2C67195-E11F-441D-9C81-E72E4833F151}"/>
              </a:ext>
            </a:extLst>
          </p:cNvPr>
          <p:cNvSpPr/>
          <p:nvPr/>
        </p:nvSpPr>
        <p:spPr>
          <a:xfrm>
            <a:off x="547578" y="2977153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0" name="T1_W5F_2.4.wav"/>
            </a:hlinkClick>
            <a:extLst>
              <a:ext uri="{FF2B5EF4-FFF2-40B4-BE49-F238E27FC236}">
                <a16:creationId xmlns:a16="http://schemas.microsoft.com/office/drawing/2014/main" id="{561684B4-9F2C-4C52-9743-ADA025FC7AE8}"/>
              </a:ext>
            </a:extLst>
          </p:cNvPr>
          <p:cNvSpPr/>
          <p:nvPr/>
        </p:nvSpPr>
        <p:spPr>
          <a:xfrm>
            <a:off x="549038" y="3595383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1" name="T1_W5F_2.5.wav"/>
            </a:hlinkClick>
            <a:extLst>
              <a:ext uri="{FF2B5EF4-FFF2-40B4-BE49-F238E27FC236}">
                <a16:creationId xmlns:a16="http://schemas.microsoft.com/office/drawing/2014/main" id="{FD316C8D-FC7C-4E76-AC0C-F3EA4AC8C3DC}"/>
              </a:ext>
            </a:extLst>
          </p:cNvPr>
          <p:cNvSpPr/>
          <p:nvPr/>
        </p:nvSpPr>
        <p:spPr>
          <a:xfrm>
            <a:off x="547578" y="4170560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2" name="T1_W5F_2.6.wav"/>
            </a:hlinkClick>
            <a:extLst>
              <a:ext uri="{FF2B5EF4-FFF2-40B4-BE49-F238E27FC236}">
                <a16:creationId xmlns:a16="http://schemas.microsoft.com/office/drawing/2014/main" id="{AD330463-DF8A-431E-9BF1-AD81E2FD35EE}"/>
              </a:ext>
            </a:extLst>
          </p:cNvPr>
          <p:cNvSpPr/>
          <p:nvPr/>
        </p:nvSpPr>
        <p:spPr>
          <a:xfrm>
            <a:off x="547578" y="4802887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3" name="Rectangle 52">
            <a:hlinkClick r:id="" action="ppaction://noaction">
              <a:snd r:embed="rId13" name="T1_W5F_2.7.wav"/>
            </a:hlinkClick>
            <a:extLst>
              <a:ext uri="{FF2B5EF4-FFF2-40B4-BE49-F238E27FC236}">
                <a16:creationId xmlns:a16="http://schemas.microsoft.com/office/drawing/2014/main" id="{CBA12D3E-F671-4F3F-96CE-0A215834EBA5}"/>
              </a:ext>
            </a:extLst>
          </p:cNvPr>
          <p:cNvSpPr/>
          <p:nvPr/>
        </p:nvSpPr>
        <p:spPr>
          <a:xfrm>
            <a:off x="547578" y="5369772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5638" y="2968695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0390" y="3589986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8227" y="4198210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10390" y="4761992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56;p20">
            <a:extLst>
              <a:ext uri="{FF2B5EF4-FFF2-40B4-BE49-F238E27FC236}">
                <a16:creationId xmlns:a16="http://schemas.microsoft.com/office/drawing/2014/main" id="{DF44A0C5-65B5-40A3-82CE-6DE2365AB05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0916" y="5422201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5297966" y="2260859"/>
            <a:ext cx="75573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 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5287507" y="2919785"/>
            <a:ext cx="75573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 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4D3D55-F173-4C05-8EB2-23F71D3C55AF}"/>
              </a:ext>
            </a:extLst>
          </p:cNvPr>
          <p:cNvSpPr txBox="1"/>
          <p:nvPr/>
        </p:nvSpPr>
        <p:spPr>
          <a:xfrm>
            <a:off x="5066622" y="3563431"/>
            <a:ext cx="63068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 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5244153" y="4166973"/>
            <a:ext cx="7307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 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E40613C-0A00-4D2E-A2D5-A77EF733A311}"/>
              </a:ext>
            </a:extLst>
          </p:cNvPr>
          <p:cNvSpPr txBox="1"/>
          <p:nvPr/>
        </p:nvSpPr>
        <p:spPr>
          <a:xfrm>
            <a:off x="5344224" y="4761992"/>
            <a:ext cx="63068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 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CFE559-5902-4975-BA76-8A5A5C77F614}"/>
              </a:ext>
            </a:extLst>
          </p:cNvPr>
          <p:cNvSpPr txBox="1"/>
          <p:nvPr/>
        </p:nvSpPr>
        <p:spPr>
          <a:xfrm>
            <a:off x="6081345" y="5354119"/>
            <a:ext cx="83908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 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La Cadena De, Cadena Rota, Línea Arte">
            <a:extLst>
              <a:ext uri="{FF2B5EF4-FFF2-40B4-BE49-F238E27FC236}">
                <a16:creationId xmlns:a16="http://schemas.microsoft.com/office/drawing/2014/main" id="{A5FCD747-0081-467F-AFDA-909DAF81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7697">
            <a:off x="8586361" y="2594208"/>
            <a:ext cx="825212" cy="14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a Cadena De, Enlaces, Conexión, Metal">
            <a:extLst>
              <a:ext uri="{FF2B5EF4-FFF2-40B4-BE49-F238E27FC236}">
                <a16:creationId xmlns:a16="http://schemas.microsoft.com/office/drawing/2014/main" id="{BCCD9FCB-7B93-4BC4-B9C3-88DCE6F6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866" y="2876270"/>
            <a:ext cx="929354" cy="8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2B50A-08A0-4998-9561-37AFC60B33EA}"/>
              </a:ext>
            </a:extLst>
          </p:cNvPr>
          <p:cNvSpPr txBox="1"/>
          <p:nvPr/>
        </p:nvSpPr>
        <p:spPr>
          <a:xfrm>
            <a:off x="7199812" y="2425947"/>
            <a:ext cx="222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Strong vowels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[e] [o]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CAE343-FF97-41BC-ACB7-D46CAD5A89DC}"/>
              </a:ext>
            </a:extLst>
          </p:cNvPr>
          <p:cNvSpPr txBox="1"/>
          <p:nvPr/>
        </p:nvSpPr>
        <p:spPr>
          <a:xfrm>
            <a:off x="9855657" y="2460772"/>
            <a:ext cx="2018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Weak vowel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4128A-8714-4A00-AFC9-9737CE97652F}"/>
              </a:ext>
            </a:extLst>
          </p:cNvPr>
          <p:cNvSpPr txBox="1"/>
          <p:nvPr/>
        </p:nvSpPr>
        <p:spPr>
          <a:xfrm>
            <a:off x="7562850" y="3778056"/>
            <a:ext cx="13949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antiguo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hlinkClick r:id="" action="ppaction://noaction">
              <a:snd r:embed="rId16" name="T1_W5F_2.10.wav"/>
            </a:hlinkClick>
            <a:extLst>
              <a:ext uri="{FF2B5EF4-FFF2-40B4-BE49-F238E27FC236}">
                <a16:creationId xmlns:a16="http://schemas.microsoft.com/office/drawing/2014/main" id="{E08A92B0-6E1F-4C3F-AC58-D8369B91B293}"/>
              </a:ext>
            </a:extLst>
          </p:cNvPr>
          <p:cNvSpPr txBox="1"/>
          <p:nvPr/>
        </p:nvSpPr>
        <p:spPr>
          <a:xfrm>
            <a:off x="7635735" y="4565425"/>
            <a:ext cx="10727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Paula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BAE50E-BB65-453A-AA18-80A3996B69C7}"/>
              </a:ext>
            </a:extLst>
          </p:cNvPr>
          <p:cNvSpPr txBox="1"/>
          <p:nvPr/>
        </p:nvSpPr>
        <p:spPr>
          <a:xfrm>
            <a:off x="9395662" y="4565425"/>
            <a:ext cx="8963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idea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706F21-5D77-460B-A973-DDBC097AE071}"/>
              </a:ext>
            </a:extLst>
          </p:cNvPr>
          <p:cNvSpPr txBox="1"/>
          <p:nvPr/>
        </p:nvSpPr>
        <p:spPr>
          <a:xfrm>
            <a:off x="9374570" y="3846643"/>
            <a:ext cx="10454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oeste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hlinkClick r:id="" action="ppaction://noaction">
              <a:snd r:embed="rId17" name="T1_W5F_2.12.wav"/>
            </a:hlinkClick>
            <a:extLst>
              <a:ext uri="{FF2B5EF4-FFF2-40B4-BE49-F238E27FC236}">
                <a16:creationId xmlns:a16="http://schemas.microsoft.com/office/drawing/2014/main" id="{6F40624D-DC7C-4BE3-B579-49D6296D75DD}"/>
              </a:ext>
            </a:extLst>
          </p:cNvPr>
          <p:cNvSpPr txBox="1"/>
          <p:nvPr/>
        </p:nvSpPr>
        <p:spPr>
          <a:xfrm>
            <a:off x="9370327" y="5500747"/>
            <a:ext cx="9492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jaula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hlinkClick r:id="" action="ppaction://noaction">
              <a:snd r:embed="rId18" name="T1_W5F_2.15.wav"/>
            </a:hlinkClick>
            <a:extLst>
              <a:ext uri="{FF2B5EF4-FFF2-40B4-BE49-F238E27FC236}">
                <a16:creationId xmlns:a16="http://schemas.microsoft.com/office/drawing/2014/main" id="{16E64A44-6F2D-4B9F-8F90-ACC320615885}"/>
              </a:ext>
            </a:extLst>
          </p:cNvPr>
          <p:cNvSpPr txBox="1"/>
          <p:nvPr/>
        </p:nvSpPr>
        <p:spPr>
          <a:xfrm>
            <a:off x="10894364" y="3805991"/>
            <a:ext cx="8835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aula</a:t>
            </a:r>
          </a:p>
        </p:txBody>
      </p:sp>
      <p:sp>
        <p:nvSpPr>
          <p:cNvPr id="55" name="TextBox 54">
            <a:hlinkClick r:id="" action="ppaction://noaction">
              <a:snd r:embed="rId19" name="T1_W5F_2.11.wav"/>
            </a:hlinkClick>
            <a:extLst>
              <a:ext uri="{FF2B5EF4-FFF2-40B4-BE49-F238E27FC236}">
                <a16:creationId xmlns:a16="http://schemas.microsoft.com/office/drawing/2014/main" id="{CC13FBFF-319E-4611-9F81-4C8CE71E5716}"/>
              </a:ext>
            </a:extLst>
          </p:cNvPr>
          <p:cNvSpPr txBox="1"/>
          <p:nvPr/>
        </p:nvSpPr>
        <p:spPr>
          <a:xfrm>
            <a:off x="7557422" y="5458492"/>
            <a:ext cx="129875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pueblo</a:t>
            </a:r>
          </a:p>
        </p:txBody>
      </p:sp>
      <p:sp>
        <p:nvSpPr>
          <p:cNvPr id="61" name="TextBox 60">
            <a:hlinkClick r:id="" action="ppaction://noaction">
              <a:snd r:embed="rId20" name="T1_W5F_2.13.wav"/>
            </a:hlinkClick>
            <a:extLst>
              <a:ext uri="{FF2B5EF4-FFF2-40B4-BE49-F238E27FC236}">
                <a16:creationId xmlns:a16="http://schemas.microsoft.com/office/drawing/2014/main" id="{7A61810B-C08E-4717-AC0D-B02A05D8C4F3}"/>
              </a:ext>
            </a:extLst>
          </p:cNvPr>
          <p:cNvSpPr txBox="1"/>
          <p:nvPr/>
        </p:nvSpPr>
        <p:spPr>
          <a:xfrm>
            <a:off x="10795744" y="5519675"/>
            <a:ext cx="11192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sueño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hlinkClick r:id="" action="ppaction://noaction">
              <a:snd r:embed="rId21" name="T1_W5F_2.14.wav"/>
            </a:hlinkClick>
            <a:extLst>
              <a:ext uri="{FF2B5EF4-FFF2-40B4-BE49-F238E27FC236}">
                <a16:creationId xmlns:a16="http://schemas.microsoft.com/office/drawing/2014/main" id="{705CF810-56ED-4247-8D4B-D31201B789A9}"/>
              </a:ext>
            </a:extLst>
          </p:cNvPr>
          <p:cNvSpPr txBox="1"/>
          <p:nvPr/>
        </p:nvSpPr>
        <p:spPr>
          <a:xfrm>
            <a:off x="10840923" y="4581611"/>
            <a:ext cx="9701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ruido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57;p2">
            <a:extLst>
              <a:ext uri="{FF2B5EF4-FFF2-40B4-BE49-F238E27FC236}">
                <a16:creationId xmlns:a16="http://schemas.microsoft.com/office/drawing/2014/main" id="{39C74E6B-560F-44EB-9656-6EE52739F899}"/>
              </a:ext>
            </a:extLst>
          </p:cNvPr>
          <p:cNvSpPr txBox="1"/>
          <p:nvPr/>
        </p:nvSpPr>
        <p:spPr>
          <a:xfrm>
            <a:off x="7352213" y="1082323"/>
            <a:ext cx="475776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Connect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where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[u]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merges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strong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kumimoji="0" lang="es-AR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5DFD3E1-E6DC-454C-82FC-3CFE75DC800F}"/>
              </a:ext>
            </a:extLst>
          </p:cNvPr>
          <p:cNvCxnSpPr>
            <a:cxnSpLocks/>
          </p:cNvCxnSpPr>
          <p:nvPr/>
        </p:nvCxnSpPr>
        <p:spPr>
          <a:xfrm>
            <a:off x="8200809" y="4231805"/>
            <a:ext cx="0" cy="51499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D9762D4-D2C1-4906-8C21-4EC123FEEECF}"/>
              </a:ext>
            </a:extLst>
          </p:cNvPr>
          <p:cNvCxnSpPr>
            <a:cxnSpLocks/>
          </p:cNvCxnSpPr>
          <p:nvPr/>
        </p:nvCxnSpPr>
        <p:spPr>
          <a:xfrm>
            <a:off x="8229168" y="5004610"/>
            <a:ext cx="0" cy="51499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80F032-33A3-4BB3-9112-CDD149E7533F}"/>
              </a:ext>
            </a:extLst>
          </p:cNvPr>
          <p:cNvCxnSpPr>
            <a:cxnSpLocks/>
          </p:cNvCxnSpPr>
          <p:nvPr/>
        </p:nvCxnSpPr>
        <p:spPr>
          <a:xfrm>
            <a:off x="8895720" y="5771712"/>
            <a:ext cx="474607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12025F-7258-4AA0-AE2B-5F43F06F4B02}"/>
              </a:ext>
            </a:extLst>
          </p:cNvPr>
          <p:cNvCxnSpPr>
            <a:cxnSpLocks/>
          </p:cNvCxnSpPr>
          <p:nvPr/>
        </p:nvCxnSpPr>
        <p:spPr>
          <a:xfrm>
            <a:off x="10321137" y="5757886"/>
            <a:ext cx="474607" cy="0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1A34F72-C50D-4DFD-AE2D-128C6077688B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11311432" y="5058665"/>
            <a:ext cx="14560" cy="53893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B3CDC91-06F2-41B2-B42F-DB13EFD27549}"/>
              </a:ext>
            </a:extLst>
          </p:cNvPr>
          <p:cNvCxnSpPr>
            <a:cxnSpLocks/>
          </p:cNvCxnSpPr>
          <p:nvPr/>
        </p:nvCxnSpPr>
        <p:spPr>
          <a:xfrm flipV="1">
            <a:off x="11331834" y="4160951"/>
            <a:ext cx="14560" cy="53893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hlinkClick r:id="" action="ppaction://noaction">
              <a:snd r:embed="rId22" name="T1_W5F_2.9.wav"/>
            </a:hlinkClick>
            <a:extLst>
              <a:ext uri="{FF2B5EF4-FFF2-40B4-BE49-F238E27FC236}">
                <a16:creationId xmlns:a16="http://schemas.microsoft.com/office/drawing/2014/main" id="{776DEBBE-B967-46A0-B8B6-08FE6A2AA312}"/>
              </a:ext>
            </a:extLst>
          </p:cNvPr>
          <p:cNvSpPr txBox="1"/>
          <p:nvPr/>
        </p:nvSpPr>
        <p:spPr>
          <a:xfrm>
            <a:off x="7545625" y="3758551"/>
            <a:ext cx="1394934" cy="4770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antiguo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74" grpId="0" animBg="1"/>
      <p:bldP spid="75" grpId="0" animBg="1"/>
      <p:bldP spid="78" grpId="0" animBg="1"/>
      <p:bldP spid="79" grpId="0" animBg="1"/>
      <p:bldP spid="94" grpId="0" animBg="1"/>
      <p:bldP spid="29" grpId="0" animBg="1"/>
      <p:bldP spid="6" grpId="0"/>
      <p:bldP spid="35" grpId="0"/>
      <p:bldP spid="8" grpId="0"/>
      <p:bldP spid="42" grpId="0"/>
      <p:bldP spid="43" grpId="0"/>
      <p:bldP spid="44" grpId="0"/>
      <p:bldP spid="48" grpId="0"/>
      <p:bldP spid="54" grpId="0"/>
      <p:bldP spid="55" grpId="0"/>
      <p:bldP spid="61" grpId="0"/>
      <p:bldP spid="62" grpId="0"/>
      <p:bldP spid="63" grpId="0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14" name="TextBox 13">
            <a:hlinkClick r:id="" action="ppaction://noaction">
              <a:snd r:embed="rId5" name="T1_W5F_3.1.wav"/>
            </a:hlinkClick>
            <a:extLst>
              <a:ext uri="{FF2B5EF4-FFF2-40B4-BE49-F238E27FC236}">
                <a16:creationId xmlns:a16="http://schemas.microsoft.com/office/drawing/2014/main" id="{8A39FE86-8334-55AC-1E4B-18519BAC456D}"/>
              </a:ext>
            </a:extLst>
          </p:cNvPr>
          <p:cNvSpPr txBox="1"/>
          <p:nvPr/>
        </p:nvSpPr>
        <p:spPr>
          <a:xfrm>
            <a:off x="3143378" y="88868"/>
            <a:ext cx="5538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eventos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F942A262-7006-8D85-5E88-54DBAE6160B8}"/>
              </a:ext>
            </a:extLst>
          </p:cNvPr>
          <p:cNvGraphicFramePr>
            <a:graphicFrameLocks noGrp="1"/>
          </p:cNvGraphicFramePr>
          <p:nvPr/>
        </p:nvGraphicFramePr>
        <p:xfrm>
          <a:off x="830614" y="1488292"/>
          <a:ext cx="3634271" cy="4755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795">
                  <a:extLst>
                    <a:ext uri="{9D8B030D-6E8A-4147-A177-3AD203B41FA5}">
                      <a16:colId xmlns:a16="http://schemas.microsoft.com/office/drawing/2014/main" val="3393788862"/>
                    </a:ext>
                  </a:extLst>
                </a:gridCol>
                <a:gridCol w="2124476">
                  <a:extLst>
                    <a:ext uri="{9D8B030D-6E8A-4147-A177-3AD203B41FA5}">
                      <a16:colId xmlns:a16="http://schemas.microsoft.com/office/drawing/2014/main" val="3368932574"/>
                    </a:ext>
                  </a:extLst>
                </a:gridCol>
              </a:tblGrid>
              <a:tr h="792535">
                <a:tc>
                  <a:txBody>
                    <a:bodyPr/>
                    <a:lstStyle/>
                    <a:p>
                      <a:pPr algn="ctr"/>
                      <a:r>
                        <a:rPr lang="es-AR" sz="2400" b="1" noProof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4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983992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26752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51921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4946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7303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579209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9D895FF5-6F73-ACE9-FC48-4AAC6EC6B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726" y="1357532"/>
            <a:ext cx="1657647" cy="1177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896FC9-7CB0-6879-BBE8-8224F8B7AB15}"/>
              </a:ext>
            </a:extLst>
          </p:cNvPr>
          <p:cNvSpPr txBox="1"/>
          <p:nvPr/>
        </p:nvSpPr>
        <p:spPr>
          <a:xfrm>
            <a:off x="1349949" y="239375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D0C75-AA75-2107-485C-B59E7D80FA41}"/>
              </a:ext>
            </a:extLst>
          </p:cNvPr>
          <p:cNvSpPr txBox="1"/>
          <p:nvPr/>
        </p:nvSpPr>
        <p:spPr>
          <a:xfrm>
            <a:off x="2651379" y="23899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August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B6D71A-06D4-02FB-271D-7F90FACDD6AA}"/>
              </a:ext>
            </a:extLst>
          </p:cNvPr>
          <p:cNvSpPr txBox="1"/>
          <p:nvPr/>
        </p:nvSpPr>
        <p:spPr>
          <a:xfrm>
            <a:off x="1299416" y="321805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21049B-4D05-B485-198F-87029DF7C6C5}"/>
              </a:ext>
            </a:extLst>
          </p:cNvPr>
          <p:cNvSpPr txBox="1"/>
          <p:nvPr/>
        </p:nvSpPr>
        <p:spPr>
          <a:xfrm>
            <a:off x="2390485" y="3223536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828DF5-C7EC-7E44-881D-1997AC008876}"/>
              </a:ext>
            </a:extLst>
          </p:cNvPr>
          <p:cNvSpPr txBox="1"/>
          <p:nvPr/>
        </p:nvSpPr>
        <p:spPr>
          <a:xfrm>
            <a:off x="1299416" y="39840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30786B-A08B-EE34-BD8A-2683DDD69B47}"/>
              </a:ext>
            </a:extLst>
          </p:cNvPr>
          <p:cNvSpPr txBox="1"/>
          <p:nvPr/>
        </p:nvSpPr>
        <p:spPr>
          <a:xfrm>
            <a:off x="2390485" y="3999118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January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EA1A20-1111-B9BA-418E-2DD52A97C72C}"/>
              </a:ext>
            </a:extLst>
          </p:cNvPr>
          <p:cNvSpPr txBox="1"/>
          <p:nvPr/>
        </p:nvSpPr>
        <p:spPr>
          <a:xfrm>
            <a:off x="1299416" y="480290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E9DC4C-7208-700C-3FC8-C8DEB06780E2}"/>
              </a:ext>
            </a:extLst>
          </p:cNvPr>
          <p:cNvSpPr txBox="1"/>
          <p:nvPr/>
        </p:nvSpPr>
        <p:spPr>
          <a:xfrm>
            <a:off x="2381696" y="4808392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December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B68D5C-9654-415F-4635-6A2F9B8358D6}"/>
              </a:ext>
            </a:extLst>
          </p:cNvPr>
          <p:cNvSpPr txBox="1"/>
          <p:nvPr/>
        </p:nvSpPr>
        <p:spPr>
          <a:xfrm>
            <a:off x="1299416" y="556894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A1B092-86DF-43C7-880F-75E8912F2F1A}"/>
              </a:ext>
            </a:extLst>
          </p:cNvPr>
          <p:cNvSpPr txBox="1"/>
          <p:nvPr/>
        </p:nvSpPr>
        <p:spPr>
          <a:xfrm>
            <a:off x="2429227" y="5617666"/>
            <a:ext cx="1016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June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5A84E59F-58CA-19FE-48D5-3B0D3F24A44C}"/>
              </a:ext>
            </a:extLst>
          </p:cNvPr>
          <p:cNvGraphicFramePr>
            <a:graphicFrameLocks noGrp="1"/>
          </p:cNvGraphicFramePr>
          <p:nvPr/>
        </p:nvGraphicFramePr>
        <p:xfrm>
          <a:off x="4628671" y="1488292"/>
          <a:ext cx="1608518" cy="4755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8518">
                  <a:extLst>
                    <a:ext uri="{9D8B030D-6E8A-4147-A177-3AD203B41FA5}">
                      <a16:colId xmlns:a16="http://schemas.microsoft.com/office/drawing/2014/main" val="588213176"/>
                    </a:ext>
                  </a:extLst>
                </a:gridCol>
              </a:tblGrid>
              <a:tr h="792535">
                <a:tc>
                  <a:txBody>
                    <a:bodyPr/>
                    <a:lstStyle/>
                    <a:p>
                      <a:pPr algn="ctr"/>
                      <a:r>
                        <a:rPr lang="es-AR" sz="24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¿qué?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39586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370044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23438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289527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17733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963286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866A79E7-7693-13D4-0962-6F7C15E176E2}"/>
              </a:ext>
            </a:extLst>
          </p:cNvPr>
          <p:cNvSpPr txBox="1"/>
          <p:nvPr/>
        </p:nvSpPr>
        <p:spPr>
          <a:xfrm>
            <a:off x="4656246" y="2370533"/>
            <a:ext cx="1580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Dali’s exhibition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70E805-E0E5-06BA-2C96-2FA6AE6E9F49}"/>
              </a:ext>
            </a:extLst>
          </p:cNvPr>
          <p:cNvSpPr txBox="1"/>
          <p:nvPr/>
        </p:nvSpPr>
        <p:spPr>
          <a:xfrm>
            <a:off x="4673816" y="3254313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birthday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7D13C9-FC59-68C2-6F2A-55B9E997B739}"/>
              </a:ext>
            </a:extLst>
          </p:cNvPr>
          <p:cNvSpPr txBox="1"/>
          <p:nvPr/>
        </p:nvSpPr>
        <p:spPr>
          <a:xfrm>
            <a:off x="4633504" y="3999118"/>
            <a:ext cx="1539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concert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1A1B15-709B-FD61-75F9-F7A10E89124E}"/>
              </a:ext>
            </a:extLst>
          </p:cNvPr>
          <p:cNvSpPr txBox="1"/>
          <p:nvPr/>
        </p:nvSpPr>
        <p:spPr>
          <a:xfrm>
            <a:off x="4536859" y="4658069"/>
            <a:ext cx="174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Flamenco show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40D635F-FF0B-E25A-DC51-6F3372E6D4EA}"/>
              </a:ext>
            </a:extLst>
          </p:cNvPr>
          <p:cNvSpPr txBox="1"/>
          <p:nvPr/>
        </p:nvSpPr>
        <p:spPr>
          <a:xfrm>
            <a:off x="4653211" y="5489066"/>
            <a:ext cx="1481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Rubén’s party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7F41ECA-240F-2295-9F7D-C6F4E08C1638}"/>
              </a:ext>
            </a:extLst>
          </p:cNvPr>
          <p:cNvSpPr txBox="1"/>
          <p:nvPr/>
        </p:nvSpPr>
        <p:spPr>
          <a:xfrm>
            <a:off x="7677440" y="3471210"/>
            <a:ext cx="253501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fiesta de Rubén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55D2445-0F64-C257-E422-107713064832}"/>
              </a:ext>
            </a:extLst>
          </p:cNvPr>
          <p:cNvSpPr txBox="1"/>
          <p:nvPr/>
        </p:nvSpPr>
        <p:spPr>
          <a:xfrm>
            <a:off x="6819405" y="6338234"/>
            <a:ext cx="150393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concierto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2606D0-DD52-3848-778D-C8C8BF5DCAD2}"/>
              </a:ext>
            </a:extLst>
          </p:cNvPr>
          <p:cNvSpPr txBox="1"/>
          <p:nvPr/>
        </p:nvSpPr>
        <p:spPr>
          <a:xfrm>
            <a:off x="8755146" y="6359323"/>
            <a:ext cx="340029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espectáculo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Flamenco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2B19967-1991-7B8F-53D5-149DF8281355}"/>
              </a:ext>
            </a:extLst>
          </p:cNvPr>
          <p:cNvSpPr txBox="1"/>
          <p:nvPr/>
        </p:nvSpPr>
        <p:spPr>
          <a:xfrm>
            <a:off x="6332535" y="2647252"/>
            <a:ext cx="181812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5EEDD7-FF0C-99DE-4F4A-4290D5433590}"/>
              </a:ext>
            </a:extLst>
          </p:cNvPr>
          <p:cNvSpPr txBox="1"/>
          <p:nvPr/>
        </p:nvSpPr>
        <p:spPr>
          <a:xfrm>
            <a:off x="9567899" y="4061034"/>
            <a:ext cx="254790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exposición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Dalí</a:t>
            </a:r>
          </a:p>
        </p:txBody>
      </p:sp>
      <p:pic>
        <p:nvPicPr>
          <p:cNvPr id="55" name="Google Shape;221;p10">
            <a:extLst>
              <a:ext uri="{FF2B5EF4-FFF2-40B4-BE49-F238E27FC236}">
                <a16:creationId xmlns:a16="http://schemas.microsoft.com/office/drawing/2014/main" id="{1946A807-4D2C-DF80-BE9F-07FBDFB219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222;p10">
            <a:extLst>
              <a:ext uri="{FF2B5EF4-FFF2-40B4-BE49-F238E27FC236}">
                <a16:creationId xmlns:a16="http://schemas.microsoft.com/office/drawing/2014/main" id="{228B0275-2B3C-32E8-FD17-85C3E0D832E2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pic>
        <p:nvPicPr>
          <p:cNvPr id="57" name="Picture 2" descr="El Salvador Dali, Illustrator, Photoshop, Portrait">
            <a:extLst>
              <a:ext uri="{FF2B5EF4-FFF2-40B4-BE49-F238E27FC236}">
                <a16:creationId xmlns:a16="http://schemas.microsoft.com/office/drawing/2014/main" id="{B6A43E60-7379-868A-D2F4-775AF643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291" y="1696870"/>
            <a:ext cx="1623565" cy="2296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Picture 4" descr="Woman, Dance, Silhouette, Flamenco, Dancer, Dancing">
            <a:extLst>
              <a:ext uri="{FF2B5EF4-FFF2-40B4-BE49-F238E27FC236}">
                <a16:creationId xmlns:a16="http://schemas.microsoft.com/office/drawing/2014/main" id="{344592DD-41EE-D3F7-C839-132C24C2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393" y="4491465"/>
            <a:ext cx="1260419" cy="17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Musicians, Jazz, Music, Instruments">
            <a:extLst>
              <a:ext uri="{FF2B5EF4-FFF2-40B4-BE49-F238E27FC236}">
                <a16:creationId xmlns:a16="http://schemas.microsoft.com/office/drawing/2014/main" id="{C206A75E-DED6-0400-F826-3A30BE55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58" y="4780610"/>
            <a:ext cx="1910783" cy="1434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Picture 6" descr="Banner, Party, Balloons, Birthday">
            <a:extLst>
              <a:ext uri="{FF2B5EF4-FFF2-40B4-BE49-F238E27FC236}">
                <a16:creationId xmlns:a16="http://schemas.microsoft.com/office/drawing/2014/main" id="{CF04296A-D7C4-A964-8890-558AAF286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146" y="1505558"/>
            <a:ext cx="1438375" cy="87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4415B30-D1DA-F174-E3EA-75AA14345F7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8208"/>
          <a:stretch/>
        </p:blipFill>
        <p:spPr>
          <a:xfrm>
            <a:off x="9157335" y="2142774"/>
            <a:ext cx="681819" cy="125284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6CB6247-BABD-3F14-125F-B9A1DFFF31C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6767" t="1438" r="1441" b="-1438"/>
          <a:stretch/>
        </p:blipFill>
        <p:spPr>
          <a:xfrm>
            <a:off x="8720614" y="25402"/>
            <a:ext cx="681819" cy="1252843"/>
          </a:xfrm>
          <a:prstGeom prst="rect">
            <a:avLst/>
          </a:prstGeom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08109D8C-45E5-2DCA-3799-F279F75E100E}"/>
              </a:ext>
            </a:extLst>
          </p:cNvPr>
          <p:cNvSpPr/>
          <p:nvPr/>
        </p:nvSpPr>
        <p:spPr>
          <a:xfrm>
            <a:off x="1005265" y="752613"/>
            <a:ext cx="655758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Escribe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0A8D5276-B30B-F460-D6C4-99D9DC599B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742" y="608337"/>
            <a:ext cx="914400" cy="914400"/>
          </a:xfrm>
          <a:prstGeom prst="rect">
            <a:avLst/>
          </a:prstGeom>
        </p:spPr>
      </p:pic>
      <p:sp>
        <p:nvSpPr>
          <p:cNvPr id="70" name="Rectangle 69">
            <a:hlinkClick r:id="" action="ppaction://noaction">
              <a:snd r:embed="rId15" name="T1_W5F_3.4.wav"/>
            </a:hlinkClick>
            <a:extLst>
              <a:ext uri="{FF2B5EF4-FFF2-40B4-BE49-F238E27FC236}">
                <a16:creationId xmlns:a16="http://schemas.microsoft.com/office/drawing/2014/main" id="{96FB0083-BC0F-8360-40B1-3756CFCA9D86}"/>
              </a:ext>
            </a:extLst>
          </p:cNvPr>
          <p:cNvSpPr/>
          <p:nvPr/>
        </p:nvSpPr>
        <p:spPr>
          <a:xfrm>
            <a:off x="510789" y="2439458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1" name="Rectangle 70">
            <a:hlinkClick r:id="" action="ppaction://noaction">
              <a:snd r:embed="rId16" name="T1_W5F_3.5.wav"/>
            </a:hlinkClick>
            <a:extLst>
              <a:ext uri="{FF2B5EF4-FFF2-40B4-BE49-F238E27FC236}">
                <a16:creationId xmlns:a16="http://schemas.microsoft.com/office/drawing/2014/main" id="{B3D95EBC-F4FA-4F3B-2AA8-A85AEDD58CFD}"/>
              </a:ext>
            </a:extLst>
          </p:cNvPr>
          <p:cNvSpPr/>
          <p:nvPr/>
        </p:nvSpPr>
        <p:spPr>
          <a:xfrm>
            <a:off x="519135" y="3218053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7" name="Rectangle 76">
            <a:hlinkClick r:id="" action="ppaction://noaction">
              <a:snd r:embed="rId17" name="T1_W5F_3.6.wav"/>
            </a:hlinkClick>
            <a:extLst>
              <a:ext uri="{FF2B5EF4-FFF2-40B4-BE49-F238E27FC236}">
                <a16:creationId xmlns:a16="http://schemas.microsoft.com/office/drawing/2014/main" id="{C6AEDB20-14DE-D99B-A042-C69FCC41291F}"/>
              </a:ext>
            </a:extLst>
          </p:cNvPr>
          <p:cNvSpPr/>
          <p:nvPr/>
        </p:nvSpPr>
        <p:spPr>
          <a:xfrm>
            <a:off x="485364" y="4024314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8" name="Rectangle 77">
            <a:hlinkClick r:id="" action="ppaction://noaction">
              <a:snd r:embed="rId18" name="T1_W5F_3.7.wav"/>
            </a:hlinkClick>
            <a:extLst>
              <a:ext uri="{FF2B5EF4-FFF2-40B4-BE49-F238E27FC236}">
                <a16:creationId xmlns:a16="http://schemas.microsoft.com/office/drawing/2014/main" id="{887E8140-82FD-A136-6277-566677D1CF3A}"/>
              </a:ext>
            </a:extLst>
          </p:cNvPr>
          <p:cNvSpPr/>
          <p:nvPr/>
        </p:nvSpPr>
        <p:spPr>
          <a:xfrm>
            <a:off x="493710" y="4763153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9" name="Rectangle 78">
            <a:hlinkClick r:id="" action="ppaction://noaction">
              <a:snd r:embed="rId19" name="T1_W5F_3.8.wav"/>
            </a:hlinkClick>
            <a:extLst>
              <a:ext uri="{FF2B5EF4-FFF2-40B4-BE49-F238E27FC236}">
                <a16:creationId xmlns:a16="http://schemas.microsoft.com/office/drawing/2014/main" id="{F35AF993-1F07-62EF-BB84-5004D474BF93}"/>
              </a:ext>
            </a:extLst>
          </p:cNvPr>
          <p:cNvSpPr/>
          <p:nvPr/>
        </p:nvSpPr>
        <p:spPr>
          <a:xfrm>
            <a:off x="490867" y="5566482"/>
            <a:ext cx="50167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0" name="Speech Bubble: Rectangle with Corners Rounded 79">
            <a:hlinkClick r:id="" action="ppaction://noaction">
              <a:snd r:embed="rId4" name="T1_W5F_3.3.wav"/>
            </a:hlinkClick>
            <a:extLst>
              <a:ext uri="{FF2B5EF4-FFF2-40B4-BE49-F238E27FC236}">
                <a16:creationId xmlns:a16="http://schemas.microsoft.com/office/drawing/2014/main" id="{4DC53EEF-9725-DD03-42A9-2ED61489E666}"/>
              </a:ext>
            </a:extLst>
          </p:cNvPr>
          <p:cNvSpPr/>
          <p:nvPr/>
        </p:nvSpPr>
        <p:spPr>
          <a:xfrm>
            <a:off x="1005265" y="755247"/>
            <a:ext cx="655758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evento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</a:t>
            </a:r>
          </a:p>
        </p:txBody>
      </p:sp>
    </p:spTree>
    <p:extLst>
      <p:ext uri="{BB962C8B-B14F-4D97-AF65-F5344CB8AC3E}">
        <p14:creationId xmlns:p14="http://schemas.microsoft.com/office/powerpoint/2010/main" val="39983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F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67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DE8B510D-FFDD-422F-AE39-4025FCBE10DD}"/>
              </a:ext>
            </a:extLst>
          </p:cNvPr>
          <p:cNvSpPr txBox="1">
            <a:spLocks/>
          </p:cNvSpPr>
          <p:nvPr/>
        </p:nvSpPr>
        <p:spPr>
          <a:xfrm>
            <a:off x="11318746" y="929849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Google Shape;282;p13" descr="Reading, Book, Symbol, Icon, Reader, Man">
            <a:extLst>
              <a:ext uri="{FF2B5EF4-FFF2-40B4-BE49-F238E27FC236}">
                <a16:creationId xmlns:a16="http://schemas.microsoft.com/office/drawing/2014/main" id="{17AB18D3-34A3-4F58-B273-8C5FA963B5E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pic>
        <p:nvPicPr>
          <p:cNvPr id="36" name="Picture 2" descr="El Salvador Dali, Illustrator, Photoshop, Portrait">
            <a:extLst>
              <a:ext uri="{FF2B5EF4-FFF2-40B4-BE49-F238E27FC236}">
                <a16:creationId xmlns:a16="http://schemas.microsoft.com/office/drawing/2014/main" id="{500BFB2C-0B5F-4587-A3DE-EDEBFAFFC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56369"/>
            <a:ext cx="1307826" cy="1849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E8C759-E07D-4C96-8965-B71F535B4468}"/>
              </a:ext>
            </a:extLst>
          </p:cNvPr>
          <p:cNvSpPr txBox="1"/>
          <p:nvPr/>
        </p:nvSpPr>
        <p:spPr>
          <a:xfrm>
            <a:off x="300986" y="787612"/>
            <a:ext cx="10910359" cy="38881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[1]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La exposición 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[of]  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Dalí es el quince de agosto.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[2]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¿Cuál es la fecha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cumpleaños de Quique?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[3]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El espectáculo 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[of]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flamenco es el catorce de octubre.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[4]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	¿Cuál es la fecha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concierto de Juanes? 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[5]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	¿Cuál el la fecha 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 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fiesta de Sofía?</a:t>
            </a:r>
          </a:p>
          <a:p>
            <a:pPr>
              <a:lnSpc>
                <a:spcPct val="150000"/>
              </a:lnSpc>
            </a:pPr>
            <a:r>
              <a:rPr lang="es-AR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[6]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	La exposición 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[</a:t>
            </a:r>
            <a:r>
              <a:rPr lang="es-AR" sz="28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of</a:t>
            </a:r>
            <a:r>
              <a:rPr lang="es-AR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]</a:t>
            </a:r>
            <a:r>
              <a:rPr lang="es-AR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Frida Kahlo es el veintisiete de enero. </a:t>
            </a:r>
          </a:p>
        </p:txBody>
      </p:sp>
      <p:pic>
        <p:nvPicPr>
          <p:cNvPr id="39" name="Picture 4" descr="Frida Kahlo, Frida, Art, Poly, Painting, Artists">
            <a:extLst>
              <a:ext uri="{FF2B5EF4-FFF2-40B4-BE49-F238E27FC236}">
                <a16:creationId xmlns:a16="http://schemas.microsoft.com/office/drawing/2014/main" id="{9B8FB691-3B5B-4AE7-8275-969F09DD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51" y="4861319"/>
            <a:ext cx="2096031" cy="1864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A74499-3716-4728-A018-BDBAE5DD6181}"/>
              </a:ext>
            </a:extLst>
          </p:cNvPr>
          <p:cNvSpPr txBox="1"/>
          <p:nvPr/>
        </p:nvSpPr>
        <p:spPr>
          <a:xfrm>
            <a:off x="3339476" y="111850"/>
            <a:ext cx="6269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Lee.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Completa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con de, del o de la.</a:t>
            </a:r>
          </a:p>
        </p:txBody>
      </p:sp>
      <p:pic>
        <p:nvPicPr>
          <p:cNvPr id="53" name="Picture 4" descr="Woman, Dance, Silhouette, Flamenco, Dancer, Dancing">
            <a:extLst>
              <a:ext uri="{FF2B5EF4-FFF2-40B4-BE49-F238E27FC236}">
                <a16:creationId xmlns:a16="http://schemas.microsoft.com/office/drawing/2014/main" id="{B4B617E4-358D-434A-B3A6-70A45DF4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6" y="4856369"/>
            <a:ext cx="1260419" cy="17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Musicians, Jazz, Music, Instruments">
            <a:extLst>
              <a:ext uri="{FF2B5EF4-FFF2-40B4-BE49-F238E27FC236}">
                <a16:creationId xmlns:a16="http://schemas.microsoft.com/office/drawing/2014/main" id="{A4F9B22E-F200-41CC-B5AA-C8C4D897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5024000"/>
            <a:ext cx="2214920" cy="166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3E441D1-B038-4359-8BE0-BEBD16073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4268" y="5363032"/>
            <a:ext cx="1807653" cy="1284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6" descr="Banner, Party, Balloons, Birthday">
            <a:extLst>
              <a:ext uri="{FF2B5EF4-FFF2-40B4-BE49-F238E27FC236}">
                <a16:creationId xmlns:a16="http://schemas.microsoft.com/office/drawing/2014/main" id="{E4CB77D7-F51A-4D25-A244-9479B338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72" y="4828270"/>
            <a:ext cx="1744429" cy="87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F53E342-6EBB-4B38-B1BB-26EF276E9B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08495" y="5328125"/>
            <a:ext cx="796663" cy="1513320"/>
          </a:xfrm>
          <a:prstGeom prst="rect">
            <a:avLst/>
          </a:prstGeom>
        </p:spPr>
      </p:pic>
      <p:sp>
        <p:nvSpPr>
          <p:cNvPr id="59" name="Google Shape;325;p7">
            <a:extLst>
              <a:ext uri="{FF2B5EF4-FFF2-40B4-BE49-F238E27FC236}">
                <a16:creationId xmlns:a16="http://schemas.microsoft.com/office/drawing/2014/main" id="{912CFA34-AA41-4943-829C-960D10E7CE39}"/>
              </a:ext>
            </a:extLst>
          </p:cNvPr>
          <p:cNvSpPr txBox="1"/>
          <p:nvPr/>
        </p:nvSpPr>
        <p:spPr>
          <a:xfrm rot="10800000" flipV="1">
            <a:off x="3816347" y="911444"/>
            <a:ext cx="844755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239F83B-3848-46CB-83DE-0F8FC3AA6F06}"/>
              </a:ext>
            </a:extLst>
          </p:cNvPr>
          <p:cNvSpPr txBox="1"/>
          <p:nvPr/>
        </p:nvSpPr>
        <p:spPr>
          <a:xfrm>
            <a:off x="7011056" y="6190811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129F98-125F-4C38-9BE2-7DA20B07B93C}"/>
              </a:ext>
            </a:extLst>
          </p:cNvPr>
          <p:cNvSpPr txBox="1"/>
          <p:nvPr/>
        </p:nvSpPr>
        <p:spPr>
          <a:xfrm>
            <a:off x="11561930" y="6092517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CBD37F-B0F0-4547-A547-1CF407A523EC}"/>
              </a:ext>
            </a:extLst>
          </p:cNvPr>
          <p:cNvSpPr txBox="1"/>
          <p:nvPr/>
        </p:nvSpPr>
        <p:spPr>
          <a:xfrm>
            <a:off x="1158072" y="6012559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5F97F7-B96D-4839-9F7D-444C7DB2244C}"/>
              </a:ext>
            </a:extLst>
          </p:cNvPr>
          <p:cNvSpPr txBox="1"/>
          <p:nvPr/>
        </p:nvSpPr>
        <p:spPr>
          <a:xfrm>
            <a:off x="9490127" y="4971989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6BFE808-244C-4325-A40B-4FD827EAB279}"/>
              </a:ext>
            </a:extLst>
          </p:cNvPr>
          <p:cNvSpPr txBox="1"/>
          <p:nvPr/>
        </p:nvSpPr>
        <p:spPr>
          <a:xfrm>
            <a:off x="4517080" y="6190811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062A2A-F9F8-4639-B431-240032F8509B}"/>
              </a:ext>
            </a:extLst>
          </p:cNvPr>
          <p:cNvSpPr txBox="1"/>
          <p:nvPr/>
        </p:nvSpPr>
        <p:spPr>
          <a:xfrm>
            <a:off x="1796652" y="4832805"/>
            <a:ext cx="4138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71" name="Google Shape;325;p7">
            <a:extLst>
              <a:ext uri="{FF2B5EF4-FFF2-40B4-BE49-F238E27FC236}">
                <a16:creationId xmlns:a16="http://schemas.microsoft.com/office/drawing/2014/main" id="{E5136289-F0C9-4363-BBC2-D6144E83220A}"/>
              </a:ext>
            </a:extLst>
          </p:cNvPr>
          <p:cNvSpPr txBox="1"/>
          <p:nvPr/>
        </p:nvSpPr>
        <p:spPr>
          <a:xfrm rot="10800000" flipV="1">
            <a:off x="4461784" y="1615265"/>
            <a:ext cx="1157673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</a:t>
            </a:r>
          </a:p>
        </p:txBody>
      </p:sp>
      <p:sp>
        <p:nvSpPr>
          <p:cNvPr id="72" name="Google Shape;325;p7">
            <a:extLst>
              <a:ext uri="{FF2B5EF4-FFF2-40B4-BE49-F238E27FC236}">
                <a16:creationId xmlns:a16="http://schemas.microsoft.com/office/drawing/2014/main" id="{AAAC2866-7F28-4058-8FB2-499A5CD97D78}"/>
              </a:ext>
            </a:extLst>
          </p:cNvPr>
          <p:cNvSpPr txBox="1"/>
          <p:nvPr/>
        </p:nvSpPr>
        <p:spPr>
          <a:xfrm rot="10800000" flipV="1">
            <a:off x="3892003" y="2224764"/>
            <a:ext cx="844754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</a:p>
        </p:txBody>
      </p:sp>
      <p:sp>
        <p:nvSpPr>
          <p:cNvPr id="73" name="Google Shape;325;p7">
            <a:extLst>
              <a:ext uri="{FF2B5EF4-FFF2-40B4-BE49-F238E27FC236}">
                <a16:creationId xmlns:a16="http://schemas.microsoft.com/office/drawing/2014/main" id="{64F51ACF-239F-4B3C-A370-B5E06EBBA1A2}"/>
              </a:ext>
            </a:extLst>
          </p:cNvPr>
          <p:cNvSpPr txBox="1"/>
          <p:nvPr/>
        </p:nvSpPr>
        <p:spPr>
          <a:xfrm rot="10800000" flipV="1">
            <a:off x="4436586" y="2836430"/>
            <a:ext cx="1197920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</a:t>
            </a:r>
          </a:p>
        </p:txBody>
      </p:sp>
      <p:sp>
        <p:nvSpPr>
          <p:cNvPr id="74" name="Google Shape;325;p7">
            <a:extLst>
              <a:ext uri="{FF2B5EF4-FFF2-40B4-BE49-F238E27FC236}">
                <a16:creationId xmlns:a16="http://schemas.microsoft.com/office/drawing/2014/main" id="{07038BEA-127B-4D18-A4C1-938E39EC3CF2}"/>
              </a:ext>
            </a:extLst>
          </p:cNvPr>
          <p:cNvSpPr txBox="1"/>
          <p:nvPr/>
        </p:nvSpPr>
        <p:spPr>
          <a:xfrm rot="10800000" flipV="1">
            <a:off x="4352187" y="3498390"/>
            <a:ext cx="1339468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la</a:t>
            </a:r>
          </a:p>
        </p:txBody>
      </p:sp>
      <p:sp>
        <p:nvSpPr>
          <p:cNvPr id="75" name="Google Shape;325;p7">
            <a:extLst>
              <a:ext uri="{FF2B5EF4-FFF2-40B4-BE49-F238E27FC236}">
                <a16:creationId xmlns:a16="http://schemas.microsoft.com/office/drawing/2014/main" id="{66E2C2DB-EF66-4F62-971D-43985D7683BF}"/>
              </a:ext>
            </a:extLst>
          </p:cNvPr>
          <p:cNvSpPr txBox="1"/>
          <p:nvPr/>
        </p:nvSpPr>
        <p:spPr>
          <a:xfrm rot="10800000" flipV="1">
            <a:off x="3704278" y="4134101"/>
            <a:ext cx="844754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</a:p>
        </p:txBody>
      </p:sp>
    </p:spTree>
    <p:extLst>
      <p:ext uri="{BB962C8B-B14F-4D97-AF65-F5344CB8AC3E}">
        <p14:creationId xmlns:p14="http://schemas.microsoft.com/office/powerpoint/2010/main" val="580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13" name="Google Shape;416;p18">
            <a:extLst>
              <a:ext uri="{FF2B5EF4-FFF2-40B4-BE49-F238E27FC236}">
                <a16:creationId xmlns:a16="http://schemas.microsoft.com/office/drawing/2014/main" id="{95295384-72A6-4469-8EA8-9090472F026E}"/>
              </a:ext>
            </a:extLst>
          </p:cNvPr>
          <p:cNvSpPr/>
          <p:nvPr/>
        </p:nvSpPr>
        <p:spPr>
          <a:xfrm>
            <a:off x="5455597" y="676101"/>
            <a:ext cx="564434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6800" b="1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" name="Table 3">
            <a:extLst>
              <a:ext uri="{FF2B5EF4-FFF2-40B4-BE49-F238E27FC236}">
                <a16:creationId xmlns:a16="http://schemas.microsoft.com/office/drawing/2014/main" id="{0EEEBB83-C228-46B7-9EF9-76D036898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362995"/>
              </p:ext>
            </p:extLst>
          </p:nvPr>
        </p:nvGraphicFramePr>
        <p:xfrm>
          <a:off x="644541" y="1787828"/>
          <a:ext cx="9981852" cy="36552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7284">
                  <a:extLst>
                    <a:ext uri="{9D8B030D-6E8A-4147-A177-3AD203B41FA5}">
                      <a16:colId xmlns:a16="http://schemas.microsoft.com/office/drawing/2014/main" val="3883295695"/>
                    </a:ext>
                  </a:extLst>
                </a:gridCol>
                <a:gridCol w="3327284">
                  <a:extLst>
                    <a:ext uri="{9D8B030D-6E8A-4147-A177-3AD203B41FA5}">
                      <a16:colId xmlns:a16="http://schemas.microsoft.com/office/drawing/2014/main" val="1566634685"/>
                    </a:ext>
                  </a:extLst>
                </a:gridCol>
                <a:gridCol w="3327284">
                  <a:extLst>
                    <a:ext uri="{9D8B030D-6E8A-4147-A177-3AD203B41FA5}">
                      <a16:colId xmlns:a16="http://schemas.microsoft.com/office/drawing/2014/main" val="1230499527"/>
                    </a:ext>
                  </a:extLst>
                </a:gridCol>
              </a:tblGrid>
              <a:tr h="82058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8056575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Frida Kahlo’s ________________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476962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Flamenco ________________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540640"/>
                  </a:ext>
                </a:extLst>
              </a:tr>
              <a:tr h="820586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Dali’s ________________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014672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0332FAC3-A74A-4C9B-9DA2-4CC5B7C22BA5}"/>
              </a:ext>
            </a:extLst>
          </p:cNvPr>
          <p:cNvSpPr txBox="1"/>
          <p:nvPr/>
        </p:nvSpPr>
        <p:spPr>
          <a:xfrm>
            <a:off x="4047545" y="61331"/>
            <a:ext cx="5718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Escribe en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inglés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las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respuestas</a:t>
            </a: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8E5DF9-C709-4F62-97F3-6F23484ED60E}"/>
              </a:ext>
            </a:extLst>
          </p:cNvPr>
          <p:cNvSpPr txBox="1"/>
          <p:nvPr/>
        </p:nvSpPr>
        <p:spPr>
          <a:xfrm>
            <a:off x="3250768" y="-30362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Google Shape;325;p7">
            <a:extLst>
              <a:ext uri="{FF2B5EF4-FFF2-40B4-BE49-F238E27FC236}">
                <a16:creationId xmlns:a16="http://schemas.microsoft.com/office/drawing/2014/main" id="{02939164-E45F-47A6-9979-74DA80467E47}"/>
              </a:ext>
            </a:extLst>
          </p:cNvPr>
          <p:cNvSpPr txBox="1"/>
          <p:nvPr/>
        </p:nvSpPr>
        <p:spPr>
          <a:xfrm>
            <a:off x="1274107" y="3005476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exhibition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325;p7">
            <a:extLst>
              <a:ext uri="{FF2B5EF4-FFF2-40B4-BE49-F238E27FC236}">
                <a16:creationId xmlns:a16="http://schemas.microsoft.com/office/drawing/2014/main" id="{9104433C-12B7-4BC6-8EAC-25D8CAFCAD89}"/>
              </a:ext>
            </a:extLst>
          </p:cNvPr>
          <p:cNvSpPr txBox="1"/>
          <p:nvPr/>
        </p:nvSpPr>
        <p:spPr>
          <a:xfrm>
            <a:off x="4860392" y="3018151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January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325;p7">
            <a:extLst>
              <a:ext uri="{FF2B5EF4-FFF2-40B4-BE49-F238E27FC236}">
                <a16:creationId xmlns:a16="http://schemas.microsoft.com/office/drawing/2014/main" id="{F18997FF-6BFB-4ECE-A7C3-5F9970DD9F53}"/>
              </a:ext>
            </a:extLst>
          </p:cNvPr>
          <p:cNvSpPr txBox="1"/>
          <p:nvPr/>
        </p:nvSpPr>
        <p:spPr>
          <a:xfrm>
            <a:off x="8446677" y="3005476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27th </a:t>
            </a:r>
          </a:p>
        </p:txBody>
      </p:sp>
      <p:sp>
        <p:nvSpPr>
          <p:cNvPr id="15" name="Google Shape;325;p7">
            <a:extLst>
              <a:ext uri="{FF2B5EF4-FFF2-40B4-BE49-F238E27FC236}">
                <a16:creationId xmlns:a16="http://schemas.microsoft.com/office/drawing/2014/main" id="{9C14F35B-57B6-402E-85CC-B6338721452E}"/>
              </a:ext>
            </a:extLst>
          </p:cNvPr>
          <p:cNvSpPr txBox="1"/>
          <p:nvPr/>
        </p:nvSpPr>
        <p:spPr>
          <a:xfrm>
            <a:off x="1343696" y="3962675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show</a:t>
            </a:r>
          </a:p>
        </p:txBody>
      </p:sp>
      <p:sp>
        <p:nvSpPr>
          <p:cNvPr id="16" name="Google Shape;325;p7">
            <a:extLst>
              <a:ext uri="{FF2B5EF4-FFF2-40B4-BE49-F238E27FC236}">
                <a16:creationId xmlns:a16="http://schemas.microsoft.com/office/drawing/2014/main" id="{46AD9E35-3E14-4F11-806B-F80C3B8F1173}"/>
              </a:ext>
            </a:extLst>
          </p:cNvPr>
          <p:cNvSpPr txBox="1"/>
          <p:nvPr/>
        </p:nvSpPr>
        <p:spPr>
          <a:xfrm>
            <a:off x="4929981" y="3975350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October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325;p7">
            <a:extLst>
              <a:ext uri="{FF2B5EF4-FFF2-40B4-BE49-F238E27FC236}">
                <a16:creationId xmlns:a16="http://schemas.microsoft.com/office/drawing/2014/main" id="{583CE334-77F3-4A79-AEBC-E7E6F930D78C}"/>
              </a:ext>
            </a:extLst>
          </p:cNvPr>
          <p:cNvSpPr txBox="1"/>
          <p:nvPr/>
        </p:nvSpPr>
        <p:spPr>
          <a:xfrm>
            <a:off x="8516266" y="3962675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14th  </a:t>
            </a:r>
          </a:p>
        </p:txBody>
      </p:sp>
      <p:sp>
        <p:nvSpPr>
          <p:cNvPr id="18" name="Google Shape;325;p7">
            <a:extLst>
              <a:ext uri="{FF2B5EF4-FFF2-40B4-BE49-F238E27FC236}">
                <a16:creationId xmlns:a16="http://schemas.microsoft.com/office/drawing/2014/main" id="{50D722BD-CB58-424B-8BCD-38002DDBE661}"/>
              </a:ext>
            </a:extLst>
          </p:cNvPr>
          <p:cNvSpPr txBox="1"/>
          <p:nvPr/>
        </p:nvSpPr>
        <p:spPr>
          <a:xfrm>
            <a:off x="1343696" y="4894381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exhibition</a:t>
            </a:r>
            <a:endParaRPr lang="es-AR" sz="2800" b="1" dirty="0">
              <a:solidFill>
                <a:srgbClr val="92D05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25;p7">
            <a:extLst>
              <a:ext uri="{FF2B5EF4-FFF2-40B4-BE49-F238E27FC236}">
                <a16:creationId xmlns:a16="http://schemas.microsoft.com/office/drawing/2014/main" id="{8B888F3A-F3C0-467D-A1C0-B890BADD1935}"/>
              </a:ext>
            </a:extLst>
          </p:cNvPr>
          <p:cNvSpPr txBox="1"/>
          <p:nvPr/>
        </p:nvSpPr>
        <p:spPr>
          <a:xfrm>
            <a:off x="4929981" y="4907056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August</a:t>
            </a:r>
          </a:p>
        </p:txBody>
      </p:sp>
      <p:sp>
        <p:nvSpPr>
          <p:cNvPr id="20" name="Google Shape;325;p7">
            <a:extLst>
              <a:ext uri="{FF2B5EF4-FFF2-40B4-BE49-F238E27FC236}">
                <a16:creationId xmlns:a16="http://schemas.microsoft.com/office/drawing/2014/main" id="{4E0EDD75-08CA-4F0D-8160-CF51F354304E}"/>
              </a:ext>
            </a:extLst>
          </p:cNvPr>
          <p:cNvSpPr txBox="1"/>
          <p:nvPr/>
        </p:nvSpPr>
        <p:spPr>
          <a:xfrm>
            <a:off x="8516266" y="4894381"/>
            <a:ext cx="305869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AR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15th   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F3F51A3-EA94-44D8-8B87-E0913A3E6C87}"/>
              </a:ext>
            </a:extLst>
          </p:cNvPr>
          <p:cNvSpPr txBox="1">
            <a:spLocks/>
          </p:cNvSpPr>
          <p:nvPr/>
        </p:nvSpPr>
        <p:spPr>
          <a:xfrm>
            <a:off x="11318746" y="929849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Google Shape;282;p13" descr="Reading, Book, Symbol, Icon, Reader, Man">
            <a:extLst>
              <a:ext uri="{FF2B5EF4-FFF2-40B4-BE49-F238E27FC236}">
                <a16:creationId xmlns:a16="http://schemas.microsoft.com/office/drawing/2014/main" id="{BE58FEE8-6E51-49E7-81DB-6B277A596FD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1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pic>
        <p:nvPicPr>
          <p:cNvPr id="52" name="Google Shape;282;p13" descr="Reading, Book, Symbol, Icon, Reader, Man">
            <a:extLst>
              <a:ext uri="{FF2B5EF4-FFF2-40B4-BE49-F238E27FC236}">
                <a16:creationId xmlns:a16="http://schemas.microsoft.com/office/drawing/2014/main" id="{17AB18D3-34A3-4F58-B273-8C5FA963B5E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48066" y="111850"/>
            <a:ext cx="782801" cy="782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6A2B53A-2AE8-59CC-917F-A808E3140486}"/>
              </a:ext>
            </a:extLst>
          </p:cNvPr>
          <p:cNvSpPr txBox="1">
            <a:spLocks/>
          </p:cNvSpPr>
          <p:nvPr/>
        </p:nvSpPr>
        <p:spPr>
          <a:xfrm>
            <a:off x="204236" y="565910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>
                <a:solidFill>
                  <a:srgbClr val="002060"/>
                </a:solidFill>
                <a:latin typeface="Century Gothic" panose="020B0502020202020204" pitchFamily="34" charset="0"/>
              </a:rPr>
              <a:t>Using ‘el’ with dates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" name="Google Shape;170;p8" descr="Jigsaw, Puzzle, Piece, Game, Concept, Solution">
            <a:extLst>
              <a:ext uri="{FF2B5EF4-FFF2-40B4-BE49-F238E27FC236}">
                <a16:creationId xmlns:a16="http://schemas.microsoft.com/office/drawing/2014/main" id="{FF9B780C-2F12-49C4-B81B-9901C101A3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7D4BC8-A709-3D68-1966-DA1E8F826269}"/>
              </a:ext>
            </a:extLst>
          </p:cNvPr>
          <p:cNvSpPr txBox="1"/>
          <p:nvPr/>
        </p:nvSpPr>
        <p:spPr>
          <a:xfrm>
            <a:off x="204236" y="1265121"/>
            <a:ext cx="99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[on]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4F7E89-9800-4D33-DC5F-9FC37BA86AF5}"/>
              </a:ext>
            </a:extLst>
          </p:cNvPr>
          <p:cNvSpPr txBox="1"/>
          <p:nvPr/>
        </p:nvSpPr>
        <p:spPr>
          <a:xfrm>
            <a:off x="235975" y="1890603"/>
            <a:ext cx="10120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use the definite article “el” to refer to a specific date.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302496-79E5-77DC-5B6D-0F15273AEA4D}"/>
              </a:ext>
            </a:extLst>
          </p:cNvPr>
          <p:cNvSpPr txBox="1"/>
          <p:nvPr/>
        </p:nvSpPr>
        <p:spPr>
          <a:xfrm>
            <a:off x="235975" y="2558376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ejemplo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20D773-2C94-68EE-A499-732FE32D419E}"/>
              </a:ext>
            </a:extLst>
          </p:cNvPr>
          <p:cNvSpPr txBox="1"/>
          <p:nvPr/>
        </p:nvSpPr>
        <p:spPr>
          <a:xfrm>
            <a:off x="235975" y="3429000"/>
            <a:ext cx="5644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Navidad es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25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diciembre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D26EB7-216D-F771-0693-62455A97BD8F}"/>
              </a:ext>
            </a:extLst>
          </p:cNvPr>
          <p:cNvSpPr txBox="1"/>
          <p:nvPr/>
        </p:nvSpPr>
        <p:spPr>
          <a:xfrm>
            <a:off x="235975" y="3982513"/>
            <a:ext cx="7595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Christmas day is on the 25th of December.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079939-B7C7-A8EE-BF20-15407EF2B1E6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día de los Muertos es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2 de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noviembre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E2A454-7324-BBD0-7435-12318DCC24F0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day of the Dead is on the 2</a:t>
            </a:r>
            <a:r>
              <a:rPr lang="en-GB" sz="2400" i="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nd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of November.</a:t>
            </a:r>
          </a:p>
        </p:txBody>
      </p:sp>
    </p:spTree>
    <p:extLst>
      <p:ext uri="{BB962C8B-B14F-4D97-AF65-F5344CB8AC3E}">
        <p14:creationId xmlns:p14="http://schemas.microsoft.com/office/powerpoint/2010/main" val="348100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319;p15" descr="Speech Icon, Voice, Talking, Audio, Speech">
            <a:extLst>
              <a:ext uri="{FF2B5EF4-FFF2-40B4-BE49-F238E27FC236}">
                <a16:creationId xmlns:a16="http://schemas.microsoft.com/office/drawing/2014/main" id="{30BCEF10-21E8-4774-83C8-C4C4D4F09D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CE9A30-B9EE-4B18-96AD-0B56A5A52281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34F8C4-5BAB-4D1A-918C-DA487B57C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12" name="Google Shape;696;p62">
            <a:extLst>
              <a:ext uri="{FF2B5EF4-FFF2-40B4-BE49-F238E27FC236}">
                <a16:creationId xmlns:a16="http://schemas.microsoft.com/office/drawing/2014/main" id="{D46BFC09-829F-4703-953C-25F0C038FDC5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13" name="Google Shape;695;p62">
            <a:extLst>
              <a:ext uri="{FF2B5EF4-FFF2-40B4-BE49-F238E27FC236}">
                <a16:creationId xmlns:a16="http://schemas.microsoft.com/office/drawing/2014/main" id="{29C90F17-4589-4F5E-9EC3-4312971D4451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697;p62">
            <a:extLst>
              <a:ext uri="{FF2B5EF4-FFF2-40B4-BE49-F238E27FC236}">
                <a16:creationId xmlns:a16="http://schemas.microsoft.com/office/drawing/2014/main" id="{87FAF5B9-369F-4926-894B-C0085E33C6EB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Google Shape;698;p62">
            <a:extLst>
              <a:ext uri="{FF2B5EF4-FFF2-40B4-BE49-F238E27FC236}">
                <a16:creationId xmlns:a16="http://schemas.microsoft.com/office/drawing/2014/main" id="{151E9E92-CCBC-476E-9299-E514C4EFB740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6" name="Google Shape;701;p62">
            <a:extLst>
              <a:ext uri="{FF2B5EF4-FFF2-40B4-BE49-F238E27FC236}">
                <a16:creationId xmlns:a16="http://schemas.microsoft.com/office/drawing/2014/main" id="{DED080AF-FD03-47C4-9C7C-BC2572A56F4B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702;p62">
            <a:extLst>
              <a:ext uri="{FF2B5EF4-FFF2-40B4-BE49-F238E27FC236}">
                <a16:creationId xmlns:a16="http://schemas.microsoft.com/office/drawing/2014/main" id="{28AC67D8-4C2F-4CCE-BE03-B651AE68E4E9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703;p62">
            <a:extLst>
              <a:ext uri="{FF2B5EF4-FFF2-40B4-BE49-F238E27FC236}">
                <a16:creationId xmlns:a16="http://schemas.microsoft.com/office/drawing/2014/main" id="{E6ED7B46-6AC3-44D0-B311-62F0FEBE4AD6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701;p62">
            <a:extLst>
              <a:ext uri="{FF2B5EF4-FFF2-40B4-BE49-F238E27FC236}">
                <a16:creationId xmlns:a16="http://schemas.microsoft.com/office/drawing/2014/main" id="{A0BB45C3-16BC-4E54-AAE8-01930510AF32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702;p62">
            <a:extLst>
              <a:ext uri="{FF2B5EF4-FFF2-40B4-BE49-F238E27FC236}">
                <a16:creationId xmlns:a16="http://schemas.microsoft.com/office/drawing/2014/main" id="{EADADAB0-D75F-4EB4-906B-A333884B0B70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703;p62">
            <a:extLst>
              <a:ext uri="{FF2B5EF4-FFF2-40B4-BE49-F238E27FC236}">
                <a16:creationId xmlns:a16="http://schemas.microsoft.com/office/drawing/2014/main" id="{F8122A6A-6FE1-4E72-83AC-157B23E34025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3DCE18-8868-42C6-BBA0-74BCAE8D49A5}"/>
              </a:ext>
            </a:extLst>
          </p:cNvPr>
          <p:cNvSpPr txBox="1"/>
          <p:nvPr/>
        </p:nvSpPr>
        <p:spPr>
          <a:xfrm>
            <a:off x="1889100" y="818456"/>
            <a:ext cx="836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concert</a:t>
            </a:r>
            <a:r>
              <a:rPr lang="es-AR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3" name="Google Shape;699;p62">
            <a:extLst>
              <a:ext uri="{FF2B5EF4-FFF2-40B4-BE49-F238E27FC236}">
                <a16:creationId xmlns:a16="http://schemas.microsoft.com/office/drawing/2014/main" id="{8DFFFA9F-525C-4822-A567-1B3E7D3A7B88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4" name="Google Shape;700;p62">
            <a:extLst>
              <a:ext uri="{FF2B5EF4-FFF2-40B4-BE49-F238E27FC236}">
                <a16:creationId xmlns:a16="http://schemas.microsoft.com/office/drawing/2014/main" id="{E8B358F3-B0A5-4779-9E6D-619BE41A42A6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02;p62">
            <a:extLst>
              <a:ext uri="{FF2B5EF4-FFF2-40B4-BE49-F238E27FC236}">
                <a16:creationId xmlns:a16="http://schemas.microsoft.com/office/drawing/2014/main" id="{4F3CC8B6-A18A-4770-B045-33DF7B36CF4E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703;p62">
            <a:extLst>
              <a:ext uri="{FF2B5EF4-FFF2-40B4-BE49-F238E27FC236}">
                <a16:creationId xmlns:a16="http://schemas.microsoft.com/office/drawing/2014/main" id="{E978426C-51D4-4D99-B9A0-3D63183091EB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703;p62">
            <a:extLst>
              <a:ext uri="{FF2B5EF4-FFF2-40B4-BE49-F238E27FC236}">
                <a16:creationId xmlns:a16="http://schemas.microsoft.com/office/drawing/2014/main" id="{F1C08443-6A66-4FA6-8949-CA1A97236FD6}"/>
              </a:ext>
            </a:extLst>
          </p:cNvPr>
          <p:cNvSpPr/>
          <p:nvPr/>
        </p:nvSpPr>
        <p:spPr>
          <a:xfrm>
            <a:off x="5589713" y="2365042"/>
            <a:ext cx="2369253" cy="793650"/>
          </a:xfrm>
          <a:custGeom>
            <a:avLst/>
            <a:gdLst>
              <a:gd name="connsiteX0" fmla="*/ 0 w 2369253"/>
              <a:gd name="connsiteY0" fmla="*/ 0 h 793650"/>
              <a:gd name="connsiteX1" fmla="*/ 521236 w 2369253"/>
              <a:gd name="connsiteY1" fmla="*/ 0 h 793650"/>
              <a:gd name="connsiteX2" fmla="*/ 1066164 w 2369253"/>
              <a:gd name="connsiteY2" fmla="*/ 0 h 793650"/>
              <a:gd name="connsiteX3" fmla="*/ 1658477 w 2369253"/>
              <a:gd name="connsiteY3" fmla="*/ 0 h 793650"/>
              <a:gd name="connsiteX4" fmla="*/ 2369253 w 2369253"/>
              <a:gd name="connsiteY4" fmla="*/ 0 h 793650"/>
              <a:gd name="connsiteX5" fmla="*/ 2369253 w 2369253"/>
              <a:gd name="connsiteY5" fmla="*/ 380952 h 793650"/>
              <a:gd name="connsiteX6" fmla="*/ 2369253 w 2369253"/>
              <a:gd name="connsiteY6" fmla="*/ 793650 h 793650"/>
              <a:gd name="connsiteX7" fmla="*/ 1776940 w 2369253"/>
              <a:gd name="connsiteY7" fmla="*/ 793650 h 793650"/>
              <a:gd name="connsiteX8" fmla="*/ 1137241 w 2369253"/>
              <a:gd name="connsiteY8" fmla="*/ 793650 h 793650"/>
              <a:gd name="connsiteX9" fmla="*/ 568621 w 2369253"/>
              <a:gd name="connsiteY9" fmla="*/ 793650 h 793650"/>
              <a:gd name="connsiteX10" fmla="*/ 0 w 2369253"/>
              <a:gd name="connsiteY10" fmla="*/ 793650 h 793650"/>
              <a:gd name="connsiteX11" fmla="*/ 0 w 2369253"/>
              <a:gd name="connsiteY11" fmla="*/ 388889 h 793650"/>
              <a:gd name="connsiteX12" fmla="*/ 0 w 2369253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9253" h="793650" fill="none" extrusionOk="0">
                <a:moveTo>
                  <a:pt x="0" y="0"/>
                </a:moveTo>
                <a:cubicBezTo>
                  <a:pt x="257600" y="-913"/>
                  <a:pt x="378052" y="22747"/>
                  <a:pt x="521236" y="0"/>
                </a:cubicBezTo>
                <a:cubicBezTo>
                  <a:pt x="664420" y="-22747"/>
                  <a:pt x="805024" y="28836"/>
                  <a:pt x="1066164" y="0"/>
                </a:cubicBezTo>
                <a:cubicBezTo>
                  <a:pt x="1327304" y="-28836"/>
                  <a:pt x="1437779" y="31545"/>
                  <a:pt x="1658477" y="0"/>
                </a:cubicBezTo>
                <a:cubicBezTo>
                  <a:pt x="1879175" y="-31545"/>
                  <a:pt x="2117181" y="52794"/>
                  <a:pt x="2369253" y="0"/>
                </a:cubicBezTo>
                <a:cubicBezTo>
                  <a:pt x="2396241" y="82190"/>
                  <a:pt x="2343560" y="271798"/>
                  <a:pt x="2369253" y="380952"/>
                </a:cubicBezTo>
                <a:cubicBezTo>
                  <a:pt x="2394946" y="490106"/>
                  <a:pt x="2329054" y="638804"/>
                  <a:pt x="2369253" y="793650"/>
                </a:cubicBezTo>
                <a:cubicBezTo>
                  <a:pt x="2214512" y="863567"/>
                  <a:pt x="1941426" y="726455"/>
                  <a:pt x="1776940" y="793650"/>
                </a:cubicBezTo>
                <a:cubicBezTo>
                  <a:pt x="1612454" y="860845"/>
                  <a:pt x="1337519" y="772445"/>
                  <a:pt x="1137241" y="793650"/>
                </a:cubicBezTo>
                <a:cubicBezTo>
                  <a:pt x="936963" y="814855"/>
                  <a:pt x="725367" y="742088"/>
                  <a:pt x="568621" y="793650"/>
                </a:cubicBezTo>
                <a:cubicBezTo>
                  <a:pt x="411875" y="845212"/>
                  <a:pt x="211083" y="785729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369253" h="793650" stroke="0" extrusionOk="0">
                <a:moveTo>
                  <a:pt x="0" y="0"/>
                </a:moveTo>
                <a:cubicBezTo>
                  <a:pt x="114711" y="-2056"/>
                  <a:pt x="437827" y="53791"/>
                  <a:pt x="568621" y="0"/>
                </a:cubicBezTo>
                <a:cubicBezTo>
                  <a:pt x="699415" y="-53791"/>
                  <a:pt x="919591" y="73332"/>
                  <a:pt x="1184627" y="0"/>
                </a:cubicBezTo>
                <a:cubicBezTo>
                  <a:pt x="1449663" y="-73332"/>
                  <a:pt x="1550920" y="43143"/>
                  <a:pt x="1753247" y="0"/>
                </a:cubicBezTo>
                <a:cubicBezTo>
                  <a:pt x="1955574" y="-43143"/>
                  <a:pt x="2222033" y="73647"/>
                  <a:pt x="2369253" y="0"/>
                </a:cubicBezTo>
                <a:cubicBezTo>
                  <a:pt x="2395362" y="105041"/>
                  <a:pt x="2340636" y="229912"/>
                  <a:pt x="2369253" y="373016"/>
                </a:cubicBezTo>
                <a:cubicBezTo>
                  <a:pt x="2397870" y="516120"/>
                  <a:pt x="2335183" y="620362"/>
                  <a:pt x="2369253" y="793650"/>
                </a:cubicBezTo>
                <a:cubicBezTo>
                  <a:pt x="2168429" y="837180"/>
                  <a:pt x="1966362" y="763359"/>
                  <a:pt x="1800632" y="793650"/>
                </a:cubicBezTo>
                <a:cubicBezTo>
                  <a:pt x="1634902" y="823941"/>
                  <a:pt x="1499457" y="786646"/>
                  <a:pt x="1255704" y="793650"/>
                </a:cubicBezTo>
                <a:cubicBezTo>
                  <a:pt x="1011951" y="800654"/>
                  <a:pt x="839610" y="770440"/>
                  <a:pt x="639698" y="793650"/>
                </a:cubicBezTo>
                <a:cubicBezTo>
                  <a:pt x="439786" y="816860"/>
                  <a:pt x="228252" y="74173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702;p62">
            <a:extLst>
              <a:ext uri="{FF2B5EF4-FFF2-40B4-BE49-F238E27FC236}">
                <a16:creationId xmlns:a16="http://schemas.microsoft.com/office/drawing/2014/main" id="{5B3A3F9F-68C5-42AE-9475-67C5A98AD6C4}"/>
              </a:ext>
            </a:extLst>
          </p:cNvPr>
          <p:cNvSpPr/>
          <p:nvPr/>
        </p:nvSpPr>
        <p:spPr>
          <a:xfrm>
            <a:off x="8054702" y="238092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02;p62">
            <a:extLst>
              <a:ext uri="{FF2B5EF4-FFF2-40B4-BE49-F238E27FC236}">
                <a16:creationId xmlns:a16="http://schemas.microsoft.com/office/drawing/2014/main" id="{01771634-04E8-4579-AF15-73DDE0384E86}"/>
              </a:ext>
            </a:extLst>
          </p:cNvPr>
          <p:cNvSpPr/>
          <p:nvPr/>
        </p:nvSpPr>
        <p:spPr>
          <a:xfrm>
            <a:off x="9672399" y="2378682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470;p55">
            <a:extLst>
              <a:ext uri="{FF2B5EF4-FFF2-40B4-BE49-F238E27FC236}">
                <a16:creationId xmlns:a16="http://schemas.microsoft.com/office/drawing/2014/main" id="{EF368AB7-202D-482C-BCDA-9747F54F8AF4}"/>
              </a:ext>
            </a:extLst>
          </p:cNvPr>
          <p:cNvSpPr txBox="1"/>
          <p:nvPr/>
        </p:nvSpPr>
        <p:spPr>
          <a:xfrm>
            <a:off x="1147200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471;p55">
            <a:extLst>
              <a:ext uri="{FF2B5EF4-FFF2-40B4-BE49-F238E27FC236}">
                <a16:creationId xmlns:a16="http://schemas.microsoft.com/office/drawing/2014/main" id="{59D515A0-0EA8-4C16-B15F-6F7123AF81B9}"/>
              </a:ext>
            </a:extLst>
          </p:cNvPr>
          <p:cNvSpPr txBox="1"/>
          <p:nvPr/>
        </p:nvSpPr>
        <p:spPr>
          <a:xfrm>
            <a:off x="1147200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472;p55">
            <a:extLst>
              <a:ext uri="{FF2B5EF4-FFF2-40B4-BE49-F238E27FC236}">
                <a16:creationId xmlns:a16="http://schemas.microsoft.com/office/drawing/2014/main" id="{A1E3F88D-1588-4531-A772-80FEF45EFD2D}"/>
              </a:ext>
            </a:extLst>
          </p:cNvPr>
          <p:cNvSpPr txBox="1"/>
          <p:nvPr/>
        </p:nvSpPr>
        <p:spPr>
          <a:xfrm>
            <a:off x="1147200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473;p55">
            <a:extLst>
              <a:ext uri="{FF2B5EF4-FFF2-40B4-BE49-F238E27FC236}">
                <a16:creationId xmlns:a16="http://schemas.microsoft.com/office/drawing/2014/main" id="{0BA3F3E7-F805-4477-9C52-793E29B7AF61}"/>
              </a:ext>
            </a:extLst>
          </p:cNvPr>
          <p:cNvSpPr txBox="1"/>
          <p:nvPr/>
        </p:nvSpPr>
        <p:spPr>
          <a:xfrm>
            <a:off x="1147200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474;p55">
            <a:extLst>
              <a:ext uri="{FF2B5EF4-FFF2-40B4-BE49-F238E27FC236}">
                <a16:creationId xmlns:a16="http://schemas.microsoft.com/office/drawing/2014/main" id="{9C538E71-3097-4E45-839F-189B4ECD76D4}"/>
              </a:ext>
            </a:extLst>
          </p:cNvPr>
          <p:cNvSpPr txBox="1"/>
          <p:nvPr/>
        </p:nvSpPr>
        <p:spPr>
          <a:xfrm>
            <a:off x="1147200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9E8755-5E02-4A59-8ACD-CECDA2815274}"/>
              </a:ext>
            </a:extLst>
          </p:cNvPr>
          <p:cNvSpPr txBox="1"/>
          <p:nvPr/>
        </p:nvSpPr>
        <p:spPr>
          <a:xfrm>
            <a:off x="3148437" y="22010"/>
            <a:ext cx="1653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Habla.</a:t>
            </a:r>
          </a:p>
        </p:txBody>
      </p:sp>
    </p:spTree>
    <p:extLst>
      <p:ext uri="{BB962C8B-B14F-4D97-AF65-F5344CB8AC3E}">
        <p14:creationId xmlns:p14="http://schemas.microsoft.com/office/powerpoint/2010/main" val="41291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7D1D209B-9006-4E11-9CE7-069547F618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5B6E8F39-FB22-4159-B05A-551B9003E0CF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FD6657-2005-4DD9-B367-4CBABF768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39" name="Google Shape;696;p62">
            <a:extLst>
              <a:ext uri="{FF2B5EF4-FFF2-40B4-BE49-F238E27FC236}">
                <a16:creationId xmlns:a16="http://schemas.microsoft.com/office/drawing/2014/main" id="{CF90F03E-B1DE-481D-B829-739CFDB60C12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40" name="Google Shape;695;p62">
            <a:extLst>
              <a:ext uri="{FF2B5EF4-FFF2-40B4-BE49-F238E27FC236}">
                <a16:creationId xmlns:a16="http://schemas.microsoft.com/office/drawing/2014/main" id="{4F35F0CA-AE59-4166-86E0-EE073C4D1088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1" name="Google Shape;697;p62">
            <a:extLst>
              <a:ext uri="{FF2B5EF4-FFF2-40B4-BE49-F238E27FC236}">
                <a16:creationId xmlns:a16="http://schemas.microsoft.com/office/drawing/2014/main" id="{E99EE95E-063F-4701-A3A3-778068F9DE3F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2" name="Google Shape;698;p62">
            <a:extLst>
              <a:ext uri="{FF2B5EF4-FFF2-40B4-BE49-F238E27FC236}">
                <a16:creationId xmlns:a16="http://schemas.microsoft.com/office/drawing/2014/main" id="{9D07848C-B637-4453-ADA2-080D0E6B0400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701;p62">
            <a:extLst>
              <a:ext uri="{FF2B5EF4-FFF2-40B4-BE49-F238E27FC236}">
                <a16:creationId xmlns:a16="http://schemas.microsoft.com/office/drawing/2014/main" id="{B8DAE231-9BCD-4E6E-8342-C70FE4E3EF5E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702;p62">
            <a:extLst>
              <a:ext uri="{FF2B5EF4-FFF2-40B4-BE49-F238E27FC236}">
                <a16:creationId xmlns:a16="http://schemas.microsoft.com/office/drawing/2014/main" id="{7A11E470-190D-4AF3-9107-2927FB6EAAD3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5" name="Google Shape;703;p62">
            <a:extLst>
              <a:ext uri="{FF2B5EF4-FFF2-40B4-BE49-F238E27FC236}">
                <a16:creationId xmlns:a16="http://schemas.microsoft.com/office/drawing/2014/main" id="{F4E93714-089D-48C4-BE24-D3A7533CEBE1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701;p62">
            <a:extLst>
              <a:ext uri="{FF2B5EF4-FFF2-40B4-BE49-F238E27FC236}">
                <a16:creationId xmlns:a16="http://schemas.microsoft.com/office/drawing/2014/main" id="{869C15B9-EE0C-49AB-A6EE-47D1DF714BF3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702;p62">
            <a:extLst>
              <a:ext uri="{FF2B5EF4-FFF2-40B4-BE49-F238E27FC236}">
                <a16:creationId xmlns:a16="http://schemas.microsoft.com/office/drawing/2014/main" id="{4BFA73CA-B44E-4740-B88C-FE28E775FEC0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8" name="Google Shape;703;p62">
            <a:extLst>
              <a:ext uri="{FF2B5EF4-FFF2-40B4-BE49-F238E27FC236}">
                <a16:creationId xmlns:a16="http://schemas.microsoft.com/office/drawing/2014/main" id="{6A96EEC1-DD36-4927-A731-F5563CBBE445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920909-37BA-4A7D-ABA0-E34057EE1AEF}"/>
              </a:ext>
            </a:extLst>
          </p:cNvPr>
          <p:cNvSpPr txBox="1"/>
          <p:nvPr/>
        </p:nvSpPr>
        <p:spPr>
          <a:xfrm>
            <a:off x="1512053" y="713248"/>
            <a:ext cx="9167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concert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0" name="Google Shape;699;p62">
            <a:extLst>
              <a:ext uri="{FF2B5EF4-FFF2-40B4-BE49-F238E27FC236}">
                <a16:creationId xmlns:a16="http://schemas.microsoft.com/office/drawing/2014/main" id="{94A03A8C-03BD-4CE3-BAC2-DB6244B65DCB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1" name="Google Shape;700;p62">
            <a:extLst>
              <a:ext uri="{FF2B5EF4-FFF2-40B4-BE49-F238E27FC236}">
                <a16:creationId xmlns:a16="http://schemas.microsoft.com/office/drawing/2014/main" id="{D851FCB5-2CAE-4AC3-A987-630F90DF781E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702;p62">
            <a:extLst>
              <a:ext uri="{FF2B5EF4-FFF2-40B4-BE49-F238E27FC236}">
                <a16:creationId xmlns:a16="http://schemas.microsoft.com/office/drawing/2014/main" id="{E15CBE4E-E2F5-4BF2-9515-5083901D8D5D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Google Shape;703;p62">
            <a:extLst>
              <a:ext uri="{FF2B5EF4-FFF2-40B4-BE49-F238E27FC236}">
                <a16:creationId xmlns:a16="http://schemas.microsoft.com/office/drawing/2014/main" id="{59C0374D-0F47-4901-AAF9-1FBDF10D404A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4" name="Google Shape;703;p62">
            <a:extLst>
              <a:ext uri="{FF2B5EF4-FFF2-40B4-BE49-F238E27FC236}">
                <a16:creationId xmlns:a16="http://schemas.microsoft.com/office/drawing/2014/main" id="{89557715-015F-4207-99D1-B6BD5E4451BF}"/>
              </a:ext>
            </a:extLst>
          </p:cNvPr>
          <p:cNvSpPr/>
          <p:nvPr/>
        </p:nvSpPr>
        <p:spPr>
          <a:xfrm>
            <a:off x="4659497" y="2345790"/>
            <a:ext cx="2369253" cy="793650"/>
          </a:xfrm>
          <a:custGeom>
            <a:avLst/>
            <a:gdLst>
              <a:gd name="connsiteX0" fmla="*/ 0 w 2369253"/>
              <a:gd name="connsiteY0" fmla="*/ 0 h 793650"/>
              <a:gd name="connsiteX1" fmla="*/ 521236 w 2369253"/>
              <a:gd name="connsiteY1" fmla="*/ 0 h 793650"/>
              <a:gd name="connsiteX2" fmla="*/ 1066164 w 2369253"/>
              <a:gd name="connsiteY2" fmla="*/ 0 h 793650"/>
              <a:gd name="connsiteX3" fmla="*/ 1658477 w 2369253"/>
              <a:gd name="connsiteY3" fmla="*/ 0 h 793650"/>
              <a:gd name="connsiteX4" fmla="*/ 2369253 w 2369253"/>
              <a:gd name="connsiteY4" fmla="*/ 0 h 793650"/>
              <a:gd name="connsiteX5" fmla="*/ 2369253 w 2369253"/>
              <a:gd name="connsiteY5" fmla="*/ 380952 h 793650"/>
              <a:gd name="connsiteX6" fmla="*/ 2369253 w 2369253"/>
              <a:gd name="connsiteY6" fmla="*/ 793650 h 793650"/>
              <a:gd name="connsiteX7" fmla="*/ 1776940 w 2369253"/>
              <a:gd name="connsiteY7" fmla="*/ 793650 h 793650"/>
              <a:gd name="connsiteX8" fmla="*/ 1137241 w 2369253"/>
              <a:gd name="connsiteY8" fmla="*/ 793650 h 793650"/>
              <a:gd name="connsiteX9" fmla="*/ 568621 w 2369253"/>
              <a:gd name="connsiteY9" fmla="*/ 793650 h 793650"/>
              <a:gd name="connsiteX10" fmla="*/ 0 w 2369253"/>
              <a:gd name="connsiteY10" fmla="*/ 793650 h 793650"/>
              <a:gd name="connsiteX11" fmla="*/ 0 w 2369253"/>
              <a:gd name="connsiteY11" fmla="*/ 388889 h 793650"/>
              <a:gd name="connsiteX12" fmla="*/ 0 w 2369253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9253" h="793650" fill="none" extrusionOk="0">
                <a:moveTo>
                  <a:pt x="0" y="0"/>
                </a:moveTo>
                <a:cubicBezTo>
                  <a:pt x="257600" y="-913"/>
                  <a:pt x="378052" y="22747"/>
                  <a:pt x="521236" y="0"/>
                </a:cubicBezTo>
                <a:cubicBezTo>
                  <a:pt x="664420" y="-22747"/>
                  <a:pt x="805024" y="28836"/>
                  <a:pt x="1066164" y="0"/>
                </a:cubicBezTo>
                <a:cubicBezTo>
                  <a:pt x="1327304" y="-28836"/>
                  <a:pt x="1437779" y="31545"/>
                  <a:pt x="1658477" y="0"/>
                </a:cubicBezTo>
                <a:cubicBezTo>
                  <a:pt x="1879175" y="-31545"/>
                  <a:pt x="2117181" y="52794"/>
                  <a:pt x="2369253" y="0"/>
                </a:cubicBezTo>
                <a:cubicBezTo>
                  <a:pt x="2396241" y="82190"/>
                  <a:pt x="2343560" y="271798"/>
                  <a:pt x="2369253" y="380952"/>
                </a:cubicBezTo>
                <a:cubicBezTo>
                  <a:pt x="2394946" y="490106"/>
                  <a:pt x="2329054" y="638804"/>
                  <a:pt x="2369253" y="793650"/>
                </a:cubicBezTo>
                <a:cubicBezTo>
                  <a:pt x="2214512" y="863567"/>
                  <a:pt x="1941426" y="726455"/>
                  <a:pt x="1776940" y="793650"/>
                </a:cubicBezTo>
                <a:cubicBezTo>
                  <a:pt x="1612454" y="860845"/>
                  <a:pt x="1337519" y="772445"/>
                  <a:pt x="1137241" y="793650"/>
                </a:cubicBezTo>
                <a:cubicBezTo>
                  <a:pt x="936963" y="814855"/>
                  <a:pt x="725367" y="742088"/>
                  <a:pt x="568621" y="793650"/>
                </a:cubicBezTo>
                <a:cubicBezTo>
                  <a:pt x="411875" y="845212"/>
                  <a:pt x="211083" y="785729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369253" h="793650" stroke="0" extrusionOk="0">
                <a:moveTo>
                  <a:pt x="0" y="0"/>
                </a:moveTo>
                <a:cubicBezTo>
                  <a:pt x="114711" y="-2056"/>
                  <a:pt x="437827" y="53791"/>
                  <a:pt x="568621" y="0"/>
                </a:cubicBezTo>
                <a:cubicBezTo>
                  <a:pt x="699415" y="-53791"/>
                  <a:pt x="919591" y="73332"/>
                  <a:pt x="1184627" y="0"/>
                </a:cubicBezTo>
                <a:cubicBezTo>
                  <a:pt x="1449663" y="-73332"/>
                  <a:pt x="1550920" y="43143"/>
                  <a:pt x="1753247" y="0"/>
                </a:cubicBezTo>
                <a:cubicBezTo>
                  <a:pt x="1955574" y="-43143"/>
                  <a:pt x="2222033" y="73647"/>
                  <a:pt x="2369253" y="0"/>
                </a:cubicBezTo>
                <a:cubicBezTo>
                  <a:pt x="2395362" y="105041"/>
                  <a:pt x="2340636" y="229912"/>
                  <a:pt x="2369253" y="373016"/>
                </a:cubicBezTo>
                <a:cubicBezTo>
                  <a:pt x="2397870" y="516120"/>
                  <a:pt x="2335183" y="620362"/>
                  <a:pt x="2369253" y="793650"/>
                </a:cubicBezTo>
                <a:cubicBezTo>
                  <a:pt x="2168429" y="837180"/>
                  <a:pt x="1966362" y="763359"/>
                  <a:pt x="1800632" y="793650"/>
                </a:cubicBezTo>
                <a:cubicBezTo>
                  <a:pt x="1634902" y="823941"/>
                  <a:pt x="1499457" y="786646"/>
                  <a:pt x="1255704" y="793650"/>
                </a:cubicBezTo>
                <a:cubicBezTo>
                  <a:pt x="1011951" y="800654"/>
                  <a:pt x="839610" y="770440"/>
                  <a:pt x="639698" y="793650"/>
                </a:cubicBezTo>
                <a:cubicBezTo>
                  <a:pt x="439786" y="816860"/>
                  <a:pt x="228252" y="74173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702;p62">
            <a:extLst>
              <a:ext uri="{FF2B5EF4-FFF2-40B4-BE49-F238E27FC236}">
                <a16:creationId xmlns:a16="http://schemas.microsoft.com/office/drawing/2014/main" id="{7AA85620-FA7C-4831-A808-1881FE7C09F9}"/>
              </a:ext>
            </a:extLst>
          </p:cNvPr>
          <p:cNvSpPr/>
          <p:nvPr/>
        </p:nvSpPr>
        <p:spPr>
          <a:xfrm>
            <a:off x="7124486" y="236167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endParaRPr sz="24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702;p62">
            <a:extLst>
              <a:ext uri="{FF2B5EF4-FFF2-40B4-BE49-F238E27FC236}">
                <a16:creationId xmlns:a16="http://schemas.microsoft.com/office/drawing/2014/main" id="{F215AC05-A977-4770-A921-CB376D28CDE1}"/>
              </a:ext>
            </a:extLst>
          </p:cNvPr>
          <p:cNvSpPr/>
          <p:nvPr/>
        </p:nvSpPr>
        <p:spPr>
          <a:xfrm>
            <a:off x="8742183" y="2359430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22E285-D6B2-454C-8BA3-A20C5BA7456B}"/>
              </a:ext>
            </a:extLst>
          </p:cNvPr>
          <p:cNvSpPr txBox="1"/>
          <p:nvPr/>
        </p:nvSpPr>
        <p:spPr>
          <a:xfrm>
            <a:off x="1521576" y="756193"/>
            <a:ext cx="908453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¿Cuál es la fecha del concierto?</a:t>
            </a:r>
          </a:p>
        </p:txBody>
      </p:sp>
    </p:spTree>
    <p:extLst>
      <p:ext uri="{BB962C8B-B14F-4D97-AF65-F5344CB8AC3E}">
        <p14:creationId xmlns:p14="http://schemas.microsoft.com/office/powerpoint/2010/main" val="244362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 </a:t>
            </a:r>
            <a:endParaRPr lang="en-GB" sz="3200" dirty="0"/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319;p15" descr="Speech Icon, Voice, Talking, Audio, Speech">
            <a:extLst>
              <a:ext uri="{FF2B5EF4-FFF2-40B4-BE49-F238E27FC236}">
                <a16:creationId xmlns:a16="http://schemas.microsoft.com/office/drawing/2014/main" id="{E08E445E-C284-445B-9196-FB2422C75D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51E5399A-FCA8-4CF2-A620-4C494D240E70}"/>
              </a:ext>
            </a:extLst>
          </p:cNvPr>
          <p:cNvSpPr txBox="1">
            <a:spLocks/>
          </p:cNvSpPr>
          <p:nvPr/>
        </p:nvSpPr>
        <p:spPr>
          <a:xfrm>
            <a:off x="10914870" y="1033555"/>
            <a:ext cx="1134601" cy="441889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0E54103-D94F-41F4-AB3D-5B9089A2C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33" y="1707824"/>
            <a:ext cx="6066046" cy="4773582"/>
          </a:xfrm>
          <a:prstGeom prst="rect">
            <a:avLst/>
          </a:prstGeom>
        </p:spPr>
      </p:pic>
      <p:sp>
        <p:nvSpPr>
          <p:cNvPr id="30" name="Google Shape;696;p62">
            <a:extLst>
              <a:ext uri="{FF2B5EF4-FFF2-40B4-BE49-F238E27FC236}">
                <a16:creationId xmlns:a16="http://schemas.microsoft.com/office/drawing/2014/main" id="{67986E6C-7FFF-43B8-9D50-CB3FB1DE2BA7}"/>
              </a:ext>
            </a:extLst>
          </p:cNvPr>
          <p:cNvSpPr/>
          <p:nvPr/>
        </p:nvSpPr>
        <p:spPr>
          <a:xfrm>
            <a:off x="3416566" y="2104650"/>
            <a:ext cx="1116761" cy="4417961"/>
          </a:xfrm>
          <a:custGeom>
            <a:avLst/>
            <a:gdLst>
              <a:gd name="connsiteX0" fmla="*/ 0 w 1116761"/>
              <a:gd name="connsiteY0" fmla="*/ 558381 h 4417961"/>
              <a:gd name="connsiteX1" fmla="*/ 262439 w 1116761"/>
              <a:gd name="connsiteY1" fmla="*/ 295942 h 4417961"/>
              <a:gd name="connsiteX2" fmla="*/ 558381 w 1116761"/>
              <a:gd name="connsiteY2" fmla="*/ 0 h 4417961"/>
              <a:gd name="connsiteX3" fmla="*/ 848739 w 1116761"/>
              <a:gd name="connsiteY3" fmla="*/ 290358 h 4417961"/>
              <a:gd name="connsiteX4" fmla="*/ 1116761 w 1116761"/>
              <a:gd name="connsiteY4" fmla="*/ 558381 h 4417961"/>
              <a:gd name="connsiteX5" fmla="*/ 837571 w 1116761"/>
              <a:gd name="connsiteY5" fmla="*/ 558381 h 4417961"/>
              <a:gd name="connsiteX6" fmla="*/ 837571 w 1116761"/>
              <a:gd name="connsiteY6" fmla="*/ 1186941 h 4417961"/>
              <a:gd name="connsiteX7" fmla="*/ 837571 w 1116761"/>
              <a:gd name="connsiteY7" fmla="*/ 1738310 h 4417961"/>
              <a:gd name="connsiteX8" fmla="*/ 837571 w 1116761"/>
              <a:gd name="connsiteY8" fmla="*/ 2328274 h 4417961"/>
              <a:gd name="connsiteX9" fmla="*/ 837571 w 1116761"/>
              <a:gd name="connsiteY9" fmla="*/ 2841047 h 4417961"/>
              <a:gd name="connsiteX10" fmla="*/ 837571 w 1116761"/>
              <a:gd name="connsiteY10" fmla="*/ 3469607 h 4417961"/>
              <a:gd name="connsiteX11" fmla="*/ 837571 w 1116761"/>
              <a:gd name="connsiteY11" fmla="*/ 4417961 h 4417961"/>
              <a:gd name="connsiteX12" fmla="*/ 279190 w 1116761"/>
              <a:gd name="connsiteY12" fmla="*/ 4417961 h 4417961"/>
              <a:gd name="connsiteX13" fmla="*/ 279190 w 1116761"/>
              <a:gd name="connsiteY13" fmla="*/ 3905188 h 4417961"/>
              <a:gd name="connsiteX14" fmla="*/ 279190 w 1116761"/>
              <a:gd name="connsiteY14" fmla="*/ 3431011 h 4417961"/>
              <a:gd name="connsiteX15" fmla="*/ 279190 w 1116761"/>
              <a:gd name="connsiteY15" fmla="*/ 2995430 h 4417961"/>
              <a:gd name="connsiteX16" fmla="*/ 279190 w 1116761"/>
              <a:gd name="connsiteY16" fmla="*/ 2444062 h 4417961"/>
              <a:gd name="connsiteX17" fmla="*/ 279190 w 1116761"/>
              <a:gd name="connsiteY17" fmla="*/ 2008480 h 4417961"/>
              <a:gd name="connsiteX18" fmla="*/ 279190 w 1116761"/>
              <a:gd name="connsiteY18" fmla="*/ 1572899 h 4417961"/>
              <a:gd name="connsiteX19" fmla="*/ 279190 w 1116761"/>
              <a:gd name="connsiteY19" fmla="*/ 558381 h 4417961"/>
              <a:gd name="connsiteX20" fmla="*/ 0 w 1116761"/>
              <a:gd name="connsiteY20" fmla="*/ 558381 h 44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16761" h="4417961" fill="none" extrusionOk="0">
                <a:moveTo>
                  <a:pt x="0" y="558381"/>
                </a:moveTo>
                <a:cubicBezTo>
                  <a:pt x="79902" y="458605"/>
                  <a:pt x="137169" y="427999"/>
                  <a:pt x="262439" y="295942"/>
                </a:cubicBezTo>
                <a:cubicBezTo>
                  <a:pt x="387709" y="163885"/>
                  <a:pt x="513767" y="101817"/>
                  <a:pt x="558381" y="0"/>
                </a:cubicBezTo>
                <a:cubicBezTo>
                  <a:pt x="648466" y="79038"/>
                  <a:pt x="703108" y="164257"/>
                  <a:pt x="848739" y="290358"/>
                </a:cubicBezTo>
                <a:cubicBezTo>
                  <a:pt x="994369" y="416460"/>
                  <a:pt x="982113" y="434351"/>
                  <a:pt x="1116761" y="558381"/>
                </a:cubicBezTo>
                <a:cubicBezTo>
                  <a:pt x="997670" y="568809"/>
                  <a:pt x="914813" y="527899"/>
                  <a:pt x="837571" y="558381"/>
                </a:cubicBezTo>
                <a:cubicBezTo>
                  <a:pt x="902831" y="762351"/>
                  <a:pt x="796777" y="1030716"/>
                  <a:pt x="837571" y="1186941"/>
                </a:cubicBezTo>
                <a:cubicBezTo>
                  <a:pt x="878365" y="1343166"/>
                  <a:pt x="837274" y="1551472"/>
                  <a:pt x="837571" y="1738310"/>
                </a:cubicBezTo>
                <a:cubicBezTo>
                  <a:pt x="837868" y="1925148"/>
                  <a:pt x="803134" y="2159840"/>
                  <a:pt x="837571" y="2328274"/>
                </a:cubicBezTo>
                <a:cubicBezTo>
                  <a:pt x="872008" y="2496708"/>
                  <a:pt x="830635" y="2622547"/>
                  <a:pt x="837571" y="2841047"/>
                </a:cubicBezTo>
                <a:cubicBezTo>
                  <a:pt x="844507" y="3059547"/>
                  <a:pt x="770388" y="3232673"/>
                  <a:pt x="837571" y="3469607"/>
                </a:cubicBezTo>
                <a:cubicBezTo>
                  <a:pt x="904754" y="3706541"/>
                  <a:pt x="726219" y="4220219"/>
                  <a:pt x="837571" y="4417961"/>
                </a:cubicBezTo>
                <a:cubicBezTo>
                  <a:pt x="661721" y="4476440"/>
                  <a:pt x="537434" y="4369486"/>
                  <a:pt x="279190" y="4417961"/>
                </a:cubicBezTo>
                <a:cubicBezTo>
                  <a:pt x="243122" y="4190694"/>
                  <a:pt x="292412" y="4035471"/>
                  <a:pt x="279190" y="3905188"/>
                </a:cubicBezTo>
                <a:cubicBezTo>
                  <a:pt x="265968" y="3774905"/>
                  <a:pt x="323357" y="3530420"/>
                  <a:pt x="279190" y="3431011"/>
                </a:cubicBezTo>
                <a:cubicBezTo>
                  <a:pt x="235023" y="3331602"/>
                  <a:pt x="282578" y="3143105"/>
                  <a:pt x="279190" y="2995430"/>
                </a:cubicBezTo>
                <a:cubicBezTo>
                  <a:pt x="275802" y="2847755"/>
                  <a:pt x="281626" y="2671616"/>
                  <a:pt x="279190" y="2444062"/>
                </a:cubicBezTo>
                <a:cubicBezTo>
                  <a:pt x="276754" y="2216508"/>
                  <a:pt x="287065" y="2120240"/>
                  <a:pt x="279190" y="2008480"/>
                </a:cubicBezTo>
                <a:cubicBezTo>
                  <a:pt x="271315" y="1896720"/>
                  <a:pt x="280266" y="1740354"/>
                  <a:pt x="279190" y="1572899"/>
                </a:cubicBezTo>
                <a:cubicBezTo>
                  <a:pt x="278114" y="1405444"/>
                  <a:pt x="320579" y="832113"/>
                  <a:pt x="279190" y="558381"/>
                </a:cubicBezTo>
                <a:cubicBezTo>
                  <a:pt x="198667" y="570081"/>
                  <a:pt x="79316" y="557472"/>
                  <a:pt x="0" y="558381"/>
                </a:cubicBezTo>
                <a:close/>
              </a:path>
              <a:path w="1116761" h="4417961" stroke="0" extrusionOk="0">
                <a:moveTo>
                  <a:pt x="0" y="558381"/>
                </a:moveTo>
                <a:cubicBezTo>
                  <a:pt x="100925" y="399511"/>
                  <a:pt x="229314" y="347147"/>
                  <a:pt x="290358" y="268023"/>
                </a:cubicBezTo>
                <a:cubicBezTo>
                  <a:pt x="351402" y="188899"/>
                  <a:pt x="452081" y="143800"/>
                  <a:pt x="558381" y="0"/>
                </a:cubicBezTo>
                <a:cubicBezTo>
                  <a:pt x="655032" y="73865"/>
                  <a:pt x="725475" y="188991"/>
                  <a:pt x="826403" y="268023"/>
                </a:cubicBezTo>
                <a:cubicBezTo>
                  <a:pt x="927331" y="347055"/>
                  <a:pt x="1013027" y="494782"/>
                  <a:pt x="1116761" y="558381"/>
                </a:cubicBezTo>
                <a:cubicBezTo>
                  <a:pt x="1056047" y="589469"/>
                  <a:pt x="910886" y="557551"/>
                  <a:pt x="837571" y="558381"/>
                </a:cubicBezTo>
                <a:cubicBezTo>
                  <a:pt x="883748" y="663960"/>
                  <a:pt x="823363" y="817328"/>
                  <a:pt x="837571" y="1032558"/>
                </a:cubicBezTo>
                <a:cubicBezTo>
                  <a:pt x="851779" y="1247788"/>
                  <a:pt x="817124" y="1427460"/>
                  <a:pt x="837571" y="1545331"/>
                </a:cubicBezTo>
                <a:cubicBezTo>
                  <a:pt x="858018" y="1663202"/>
                  <a:pt x="818260" y="1810690"/>
                  <a:pt x="837571" y="1980912"/>
                </a:cubicBezTo>
                <a:cubicBezTo>
                  <a:pt x="856882" y="2151134"/>
                  <a:pt x="784425" y="2363194"/>
                  <a:pt x="837571" y="2570876"/>
                </a:cubicBezTo>
                <a:cubicBezTo>
                  <a:pt x="890717" y="2778558"/>
                  <a:pt x="830745" y="2792819"/>
                  <a:pt x="837571" y="3006457"/>
                </a:cubicBezTo>
                <a:cubicBezTo>
                  <a:pt x="844397" y="3220095"/>
                  <a:pt x="782136" y="3288882"/>
                  <a:pt x="837571" y="3519230"/>
                </a:cubicBezTo>
                <a:cubicBezTo>
                  <a:pt x="893006" y="3749578"/>
                  <a:pt x="800950" y="3985964"/>
                  <a:pt x="837571" y="4417961"/>
                </a:cubicBezTo>
                <a:cubicBezTo>
                  <a:pt x="695768" y="4419706"/>
                  <a:pt x="463050" y="4359484"/>
                  <a:pt x="279190" y="4417961"/>
                </a:cubicBezTo>
                <a:cubicBezTo>
                  <a:pt x="252869" y="4286366"/>
                  <a:pt x="328695" y="4105987"/>
                  <a:pt x="279190" y="3905188"/>
                </a:cubicBezTo>
                <a:cubicBezTo>
                  <a:pt x="229685" y="3704389"/>
                  <a:pt x="325194" y="3616001"/>
                  <a:pt x="279190" y="3392415"/>
                </a:cubicBezTo>
                <a:cubicBezTo>
                  <a:pt x="233186" y="3168829"/>
                  <a:pt x="317858" y="3049332"/>
                  <a:pt x="279190" y="2918238"/>
                </a:cubicBezTo>
                <a:cubicBezTo>
                  <a:pt x="240522" y="2787144"/>
                  <a:pt x="298191" y="2678216"/>
                  <a:pt x="279190" y="2444062"/>
                </a:cubicBezTo>
                <a:cubicBezTo>
                  <a:pt x="260189" y="2209908"/>
                  <a:pt x="303817" y="2012846"/>
                  <a:pt x="279190" y="1854097"/>
                </a:cubicBezTo>
                <a:cubicBezTo>
                  <a:pt x="254563" y="1695348"/>
                  <a:pt x="324618" y="1535123"/>
                  <a:pt x="279190" y="1264133"/>
                </a:cubicBezTo>
                <a:cubicBezTo>
                  <a:pt x="233762" y="993143"/>
                  <a:pt x="322622" y="765894"/>
                  <a:pt x="279190" y="558381"/>
                </a:cubicBezTo>
                <a:cubicBezTo>
                  <a:pt x="142658" y="562985"/>
                  <a:pt x="112109" y="531881"/>
                  <a:pt x="0" y="558381"/>
                </a:cubicBezTo>
                <a:close/>
              </a:path>
            </a:pathLst>
          </a:custGeom>
          <a:solidFill>
            <a:srgbClr val="92D050"/>
          </a:solidFill>
          <a:ln w="9525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870372988">
                  <a:prstGeom prst="upArrow">
                    <a:avLst>
                      <a:gd name="adj1" fmla="val 50000"/>
                      <a:gd name="adj2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 dirty="0"/>
          </a:p>
        </p:txBody>
      </p:sp>
      <p:sp>
        <p:nvSpPr>
          <p:cNvPr id="31" name="Google Shape;695;p62">
            <a:extLst>
              <a:ext uri="{FF2B5EF4-FFF2-40B4-BE49-F238E27FC236}">
                <a16:creationId xmlns:a16="http://schemas.microsoft.com/office/drawing/2014/main" id="{851E396F-1D6F-48D8-9483-E9B20D9E4B6C}"/>
              </a:ext>
            </a:extLst>
          </p:cNvPr>
          <p:cNvSpPr/>
          <p:nvPr/>
        </p:nvSpPr>
        <p:spPr>
          <a:xfrm>
            <a:off x="5387165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48135 w 1548969"/>
              <a:gd name="connsiteY6" fmla="*/ 793650 h 793650"/>
              <a:gd name="connsiteX7" fmla="*/ 56279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64352" y="-52932"/>
                  <a:pt x="285959" y="58349"/>
                  <a:pt x="531812" y="0"/>
                </a:cubicBezTo>
                <a:cubicBezTo>
                  <a:pt x="777665" y="-58349"/>
                  <a:pt x="808180" y="45409"/>
                  <a:pt x="1032645" y="0"/>
                </a:cubicBezTo>
                <a:cubicBezTo>
                  <a:pt x="1257110" y="-45409"/>
                  <a:pt x="1382302" y="28216"/>
                  <a:pt x="1548968" y="0"/>
                </a:cubicBezTo>
                <a:cubicBezTo>
                  <a:pt x="1583170" y="96698"/>
                  <a:pt x="1510899" y="254573"/>
                  <a:pt x="1548968" y="380952"/>
                </a:cubicBezTo>
                <a:cubicBezTo>
                  <a:pt x="1587037" y="507331"/>
                  <a:pt x="1511643" y="664334"/>
                  <a:pt x="1548968" y="793650"/>
                </a:cubicBezTo>
                <a:cubicBezTo>
                  <a:pt x="1390723" y="815770"/>
                  <a:pt x="1263437" y="753441"/>
                  <a:pt x="1048135" y="793650"/>
                </a:cubicBezTo>
                <a:cubicBezTo>
                  <a:pt x="832833" y="833859"/>
                  <a:pt x="722308" y="759707"/>
                  <a:pt x="562792" y="793650"/>
                </a:cubicBezTo>
                <a:cubicBezTo>
                  <a:pt x="403276" y="827593"/>
                  <a:pt x="209197" y="774525"/>
                  <a:pt x="0" y="793650"/>
                </a:cubicBezTo>
                <a:cubicBezTo>
                  <a:pt x="-17047" y="638253"/>
                  <a:pt x="6879" y="576961"/>
                  <a:pt x="0" y="420635"/>
                </a:cubicBezTo>
                <a:cubicBezTo>
                  <a:pt x="-6879" y="264309"/>
                  <a:pt x="30576" y="138687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93596" y="-22554"/>
                  <a:pt x="434760" y="54656"/>
                  <a:pt x="547302" y="0"/>
                </a:cubicBezTo>
                <a:cubicBezTo>
                  <a:pt x="659844" y="-54656"/>
                  <a:pt x="920377" y="45493"/>
                  <a:pt x="1063625" y="0"/>
                </a:cubicBezTo>
                <a:cubicBezTo>
                  <a:pt x="1206873" y="-45493"/>
                  <a:pt x="1397687" y="48526"/>
                  <a:pt x="1548968" y="0"/>
                </a:cubicBezTo>
                <a:cubicBezTo>
                  <a:pt x="1573459" y="86963"/>
                  <a:pt x="1547854" y="252959"/>
                  <a:pt x="1548968" y="373016"/>
                </a:cubicBezTo>
                <a:cubicBezTo>
                  <a:pt x="1550082" y="493073"/>
                  <a:pt x="1538267" y="639976"/>
                  <a:pt x="1548968" y="793650"/>
                </a:cubicBezTo>
                <a:cubicBezTo>
                  <a:pt x="1317439" y="849891"/>
                  <a:pt x="1181153" y="778140"/>
                  <a:pt x="1063625" y="793650"/>
                </a:cubicBezTo>
                <a:cubicBezTo>
                  <a:pt x="946097" y="809160"/>
                  <a:pt x="722307" y="747276"/>
                  <a:pt x="531812" y="793650"/>
                </a:cubicBezTo>
                <a:cubicBezTo>
                  <a:pt x="341317" y="840024"/>
                  <a:pt x="219837" y="742662"/>
                  <a:pt x="0" y="793650"/>
                </a:cubicBezTo>
                <a:cubicBezTo>
                  <a:pt x="-44304" y="599142"/>
                  <a:pt x="12002" y="512605"/>
                  <a:pt x="0" y="388889"/>
                </a:cubicBezTo>
                <a:cubicBezTo>
                  <a:pt x="-12002" y="265173"/>
                  <a:pt x="715" y="18823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7745331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Cuándo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2" name="Google Shape;697;p62">
            <a:extLst>
              <a:ext uri="{FF2B5EF4-FFF2-40B4-BE49-F238E27FC236}">
                <a16:creationId xmlns:a16="http://schemas.microsoft.com/office/drawing/2014/main" id="{E4665792-E8D1-4822-A042-817FF8BF9784}"/>
              </a:ext>
            </a:extLst>
          </p:cNvPr>
          <p:cNvSpPr/>
          <p:nvPr/>
        </p:nvSpPr>
        <p:spPr>
          <a:xfrm>
            <a:off x="7047646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29812" y="-5050"/>
                  <a:pt x="268610" y="13872"/>
                  <a:pt x="516323" y="0"/>
                </a:cubicBezTo>
                <a:cubicBezTo>
                  <a:pt x="764036" y="-13872"/>
                  <a:pt x="778249" y="49486"/>
                  <a:pt x="1001666" y="0"/>
                </a:cubicBezTo>
                <a:cubicBezTo>
                  <a:pt x="1225083" y="-49486"/>
                  <a:pt x="1437420" y="6391"/>
                  <a:pt x="1548968" y="0"/>
                </a:cubicBezTo>
                <a:cubicBezTo>
                  <a:pt x="1563291" y="110507"/>
                  <a:pt x="1514545" y="298477"/>
                  <a:pt x="1548968" y="388889"/>
                </a:cubicBezTo>
                <a:cubicBezTo>
                  <a:pt x="1583391" y="479301"/>
                  <a:pt x="1548943" y="710951"/>
                  <a:pt x="1548968" y="793650"/>
                </a:cubicBezTo>
                <a:cubicBezTo>
                  <a:pt x="1391399" y="813152"/>
                  <a:pt x="1131181" y="732328"/>
                  <a:pt x="1017156" y="793650"/>
                </a:cubicBezTo>
                <a:cubicBezTo>
                  <a:pt x="903131" y="854972"/>
                  <a:pt x="685163" y="752074"/>
                  <a:pt x="531812" y="793650"/>
                </a:cubicBezTo>
                <a:cubicBezTo>
                  <a:pt x="378461" y="835226"/>
                  <a:pt x="259307" y="742066"/>
                  <a:pt x="0" y="793650"/>
                </a:cubicBezTo>
                <a:cubicBezTo>
                  <a:pt x="-8018" y="679368"/>
                  <a:pt x="16413" y="492584"/>
                  <a:pt x="0" y="388889"/>
                </a:cubicBezTo>
                <a:cubicBezTo>
                  <a:pt x="-16413" y="285194"/>
                  <a:pt x="31762" y="106585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2152" y="-24691"/>
                  <a:pt x="291806" y="37418"/>
                  <a:pt x="485343" y="0"/>
                </a:cubicBezTo>
                <a:cubicBezTo>
                  <a:pt x="678880" y="-37418"/>
                  <a:pt x="832664" y="21511"/>
                  <a:pt x="970687" y="0"/>
                </a:cubicBezTo>
                <a:cubicBezTo>
                  <a:pt x="1108710" y="-21511"/>
                  <a:pt x="1354418" y="62331"/>
                  <a:pt x="1548968" y="0"/>
                </a:cubicBezTo>
                <a:cubicBezTo>
                  <a:pt x="1590698" y="129414"/>
                  <a:pt x="1531758" y="240332"/>
                  <a:pt x="1548968" y="388889"/>
                </a:cubicBezTo>
                <a:cubicBezTo>
                  <a:pt x="1566178" y="537446"/>
                  <a:pt x="1511392" y="642098"/>
                  <a:pt x="1548968" y="793650"/>
                </a:cubicBezTo>
                <a:cubicBezTo>
                  <a:pt x="1399428" y="796405"/>
                  <a:pt x="1264903" y="786967"/>
                  <a:pt x="1063625" y="793650"/>
                </a:cubicBezTo>
                <a:cubicBezTo>
                  <a:pt x="862347" y="800333"/>
                  <a:pt x="726350" y="739282"/>
                  <a:pt x="531812" y="793650"/>
                </a:cubicBezTo>
                <a:cubicBezTo>
                  <a:pt x="337274" y="848018"/>
                  <a:pt x="112691" y="792260"/>
                  <a:pt x="0" y="793650"/>
                </a:cubicBezTo>
                <a:cubicBezTo>
                  <a:pt x="-31099" y="689807"/>
                  <a:pt x="46976" y="505015"/>
                  <a:pt x="0" y="388889"/>
                </a:cubicBezTo>
                <a:cubicBezTo>
                  <a:pt x="-46976" y="272763"/>
                  <a:pt x="21214" y="9201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98298461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Cuál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698;p62">
            <a:extLst>
              <a:ext uri="{FF2B5EF4-FFF2-40B4-BE49-F238E27FC236}">
                <a16:creationId xmlns:a16="http://schemas.microsoft.com/office/drawing/2014/main" id="{BC87559D-8747-41C4-9F9A-C5BE4A22D99C}"/>
              </a:ext>
            </a:extLst>
          </p:cNvPr>
          <p:cNvSpPr/>
          <p:nvPr/>
        </p:nvSpPr>
        <p:spPr>
          <a:xfrm>
            <a:off x="8708127" y="5859409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12698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74679" y="-46504"/>
                  <a:pt x="267660" y="39189"/>
                  <a:pt x="469854" y="0"/>
                </a:cubicBezTo>
                <a:cubicBezTo>
                  <a:pt x="672048" y="-39189"/>
                  <a:pt x="752117" y="28396"/>
                  <a:pt x="1001666" y="0"/>
                </a:cubicBezTo>
                <a:cubicBezTo>
                  <a:pt x="1251215" y="-28396"/>
                  <a:pt x="1277157" y="17015"/>
                  <a:pt x="1548968" y="0"/>
                </a:cubicBezTo>
                <a:cubicBezTo>
                  <a:pt x="1562062" y="194250"/>
                  <a:pt x="1547564" y="218921"/>
                  <a:pt x="1548968" y="388889"/>
                </a:cubicBezTo>
                <a:cubicBezTo>
                  <a:pt x="1550372" y="558857"/>
                  <a:pt x="1503757" y="676820"/>
                  <a:pt x="1548968" y="793650"/>
                </a:cubicBezTo>
                <a:cubicBezTo>
                  <a:pt x="1367386" y="801123"/>
                  <a:pt x="1264531" y="774781"/>
                  <a:pt x="1032645" y="793650"/>
                </a:cubicBezTo>
                <a:cubicBezTo>
                  <a:pt x="800759" y="812519"/>
                  <a:pt x="739692" y="743011"/>
                  <a:pt x="516323" y="793650"/>
                </a:cubicBezTo>
                <a:cubicBezTo>
                  <a:pt x="292954" y="844289"/>
                  <a:pt x="250454" y="784832"/>
                  <a:pt x="0" y="793650"/>
                </a:cubicBezTo>
                <a:cubicBezTo>
                  <a:pt x="-41357" y="628679"/>
                  <a:pt x="13538" y="500878"/>
                  <a:pt x="0" y="412698"/>
                </a:cubicBezTo>
                <a:cubicBezTo>
                  <a:pt x="-13538" y="324518"/>
                  <a:pt x="14146" y="9658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17272" y="-44594"/>
                  <a:pt x="360315" y="16556"/>
                  <a:pt x="500833" y="0"/>
                </a:cubicBezTo>
                <a:cubicBezTo>
                  <a:pt x="641351" y="-16556"/>
                  <a:pt x="864360" y="48188"/>
                  <a:pt x="986176" y="0"/>
                </a:cubicBezTo>
                <a:cubicBezTo>
                  <a:pt x="1107992" y="-48188"/>
                  <a:pt x="1291526" y="35052"/>
                  <a:pt x="1548968" y="0"/>
                </a:cubicBezTo>
                <a:cubicBezTo>
                  <a:pt x="1575875" y="178046"/>
                  <a:pt x="1509983" y="223647"/>
                  <a:pt x="1548968" y="388889"/>
                </a:cubicBezTo>
                <a:cubicBezTo>
                  <a:pt x="1587953" y="554131"/>
                  <a:pt x="1500959" y="661168"/>
                  <a:pt x="1548968" y="793650"/>
                </a:cubicBezTo>
                <a:cubicBezTo>
                  <a:pt x="1304781" y="796646"/>
                  <a:pt x="1147600" y="767800"/>
                  <a:pt x="1032645" y="793650"/>
                </a:cubicBezTo>
                <a:cubicBezTo>
                  <a:pt x="917690" y="819500"/>
                  <a:pt x="682447" y="755027"/>
                  <a:pt x="562792" y="793650"/>
                </a:cubicBezTo>
                <a:cubicBezTo>
                  <a:pt x="443137" y="832273"/>
                  <a:pt x="136578" y="788681"/>
                  <a:pt x="0" y="793650"/>
                </a:cubicBezTo>
                <a:cubicBezTo>
                  <a:pt x="-29082" y="683470"/>
                  <a:pt x="32851" y="543859"/>
                  <a:pt x="0" y="388889"/>
                </a:cubicBezTo>
                <a:cubicBezTo>
                  <a:pt x="-32851" y="233919"/>
                  <a:pt x="15120" y="1582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29612062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Dónde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Google Shape;701;p62">
            <a:extLst>
              <a:ext uri="{FF2B5EF4-FFF2-40B4-BE49-F238E27FC236}">
                <a16:creationId xmlns:a16="http://schemas.microsoft.com/office/drawing/2014/main" id="{3799C557-5FE4-4D82-9DC0-F7A17E2775CE}"/>
              </a:ext>
            </a:extLst>
          </p:cNvPr>
          <p:cNvSpPr/>
          <p:nvPr/>
        </p:nvSpPr>
        <p:spPr>
          <a:xfrm>
            <a:off x="7864915" y="4968723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33785" y="-8719"/>
                  <a:pt x="252365" y="12378"/>
                  <a:pt x="485343" y="0"/>
                </a:cubicBezTo>
                <a:cubicBezTo>
                  <a:pt x="718321" y="-12378"/>
                  <a:pt x="757845" y="33893"/>
                  <a:pt x="970687" y="0"/>
                </a:cubicBezTo>
                <a:cubicBezTo>
                  <a:pt x="1183529" y="-33893"/>
                  <a:pt x="1333017" y="54934"/>
                  <a:pt x="1548968" y="0"/>
                </a:cubicBezTo>
                <a:cubicBezTo>
                  <a:pt x="1573127" y="195642"/>
                  <a:pt x="1523351" y="304870"/>
                  <a:pt x="1548968" y="396825"/>
                </a:cubicBezTo>
                <a:cubicBezTo>
                  <a:pt x="1574585" y="488780"/>
                  <a:pt x="1517379" y="618557"/>
                  <a:pt x="1548968" y="793650"/>
                </a:cubicBezTo>
                <a:cubicBezTo>
                  <a:pt x="1403110" y="810967"/>
                  <a:pt x="1216946" y="768073"/>
                  <a:pt x="1032645" y="793650"/>
                </a:cubicBezTo>
                <a:cubicBezTo>
                  <a:pt x="848344" y="819227"/>
                  <a:pt x="715183" y="750897"/>
                  <a:pt x="516323" y="793650"/>
                </a:cubicBezTo>
                <a:cubicBezTo>
                  <a:pt x="317463" y="836403"/>
                  <a:pt x="247895" y="757536"/>
                  <a:pt x="0" y="793650"/>
                </a:cubicBezTo>
                <a:cubicBezTo>
                  <a:pt x="-8219" y="690449"/>
                  <a:pt x="30858" y="576740"/>
                  <a:pt x="0" y="396825"/>
                </a:cubicBezTo>
                <a:cubicBezTo>
                  <a:pt x="-30858" y="216910"/>
                  <a:pt x="8543" y="143598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48714" y="-51608"/>
                  <a:pt x="391112" y="3716"/>
                  <a:pt x="516323" y="0"/>
                </a:cubicBezTo>
                <a:cubicBezTo>
                  <a:pt x="641534" y="-3716"/>
                  <a:pt x="852973" y="51784"/>
                  <a:pt x="986176" y="0"/>
                </a:cubicBezTo>
                <a:cubicBezTo>
                  <a:pt x="1119379" y="-51784"/>
                  <a:pt x="1433684" y="24367"/>
                  <a:pt x="1548968" y="0"/>
                </a:cubicBezTo>
                <a:cubicBezTo>
                  <a:pt x="1565014" y="181733"/>
                  <a:pt x="1521101" y="284671"/>
                  <a:pt x="1548968" y="373016"/>
                </a:cubicBezTo>
                <a:cubicBezTo>
                  <a:pt x="1576835" y="461361"/>
                  <a:pt x="1503754" y="678290"/>
                  <a:pt x="1548968" y="793650"/>
                </a:cubicBezTo>
                <a:cubicBezTo>
                  <a:pt x="1434737" y="817609"/>
                  <a:pt x="1213109" y="756185"/>
                  <a:pt x="1001666" y="793650"/>
                </a:cubicBezTo>
                <a:cubicBezTo>
                  <a:pt x="790223" y="831115"/>
                  <a:pt x="712337" y="790619"/>
                  <a:pt x="454364" y="793650"/>
                </a:cubicBezTo>
                <a:cubicBezTo>
                  <a:pt x="196391" y="796681"/>
                  <a:pt x="101262" y="752254"/>
                  <a:pt x="0" y="793650"/>
                </a:cubicBezTo>
                <a:cubicBezTo>
                  <a:pt x="-16250" y="641606"/>
                  <a:pt x="2113" y="520739"/>
                  <a:pt x="0" y="388889"/>
                </a:cubicBezTo>
                <a:cubicBezTo>
                  <a:pt x="-2113" y="257039"/>
                  <a:pt x="45691" y="171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02153047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702;p62">
            <a:extLst>
              <a:ext uri="{FF2B5EF4-FFF2-40B4-BE49-F238E27FC236}">
                <a16:creationId xmlns:a16="http://schemas.microsoft.com/office/drawing/2014/main" id="{1F939904-97BC-43CC-9B11-B437D483EF26}"/>
              </a:ext>
            </a:extLst>
          </p:cNvPr>
          <p:cNvSpPr/>
          <p:nvPr/>
        </p:nvSpPr>
        <p:spPr>
          <a:xfrm>
            <a:off x="4575505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703;p62">
            <a:extLst>
              <a:ext uri="{FF2B5EF4-FFF2-40B4-BE49-F238E27FC236}">
                <a16:creationId xmlns:a16="http://schemas.microsoft.com/office/drawing/2014/main" id="{BA298E89-B297-4826-AF60-F0048E14F2DB}"/>
              </a:ext>
            </a:extLst>
          </p:cNvPr>
          <p:cNvSpPr/>
          <p:nvPr/>
        </p:nvSpPr>
        <p:spPr>
          <a:xfrm>
            <a:off x="6220210" y="40931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fiesta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9" name="Google Shape;701;p62">
            <a:extLst>
              <a:ext uri="{FF2B5EF4-FFF2-40B4-BE49-F238E27FC236}">
                <a16:creationId xmlns:a16="http://schemas.microsoft.com/office/drawing/2014/main" id="{1D9CC1F3-3178-4B58-BD53-64F53E0A7D60}"/>
              </a:ext>
            </a:extLst>
          </p:cNvPr>
          <p:cNvSpPr/>
          <p:nvPr/>
        </p:nvSpPr>
        <p:spPr>
          <a:xfrm>
            <a:off x="9509620" y="497906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47302 w 1548969"/>
              <a:gd name="connsiteY1" fmla="*/ 0 h 793650"/>
              <a:gd name="connsiteX2" fmla="*/ 1094604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412698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54730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872" y="-47946"/>
                  <a:pt x="409635" y="5738"/>
                  <a:pt x="547302" y="0"/>
                </a:cubicBezTo>
                <a:cubicBezTo>
                  <a:pt x="684969" y="-5738"/>
                  <a:pt x="898304" y="61706"/>
                  <a:pt x="1094604" y="0"/>
                </a:cubicBezTo>
                <a:cubicBezTo>
                  <a:pt x="1290904" y="-61706"/>
                  <a:pt x="1428008" y="33796"/>
                  <a:pt x="1548968" y="0"/>
                </a:cubicBezTo>
                <a:cubicBezTo>
                  <a:pt x="1595729" y="172384"/>
                  <a:pt x="1544995" y="298643"/>
                  <a:pt x="1548968" y="412698"/>
                </a:cubicBezTo>
                <a:cubicBezTo>
                  <a:pt x="1552941" y="526753"/>
                  <a:pt x="1538764" y="713394"/>
                  <a:pt x="1548968" y="793650"/>
                </a:cubicBezTo>
                <a:cubicBezTo>
                  <a:pt x="1377456" y="835548"/>
                  <a:pt x="1147118" y="788739"/>
                  <a:pt x="1032645" y="793650"/>
                </a:cubicBezTo>
                <a:cubicBezTo>
                  <a:pt x="918172" y="798561"/>
                  <a:pt x="687877" y="761527"/>
                  <a:pt x="547302" y="793650"/>
                </a:cubicBezTo>
                <a:cubicBezTo>
                  <a:pt x="406727" y="825773"/>
                  <a:pt x="153213" y="758329"/>
                  <a:pt x="0" y="793650"/>
                </a:cubicBezTo>
                <a:cubicBezTo>
                  <a:pt x="-37253" y="695990"/>
                  <a:pt x="18139" y="555713"/>
                  <a:pt x="0" y="388889"/>
                </a:cubicBezTo>
                <a:cubicBezTo>
                  <a:pt x="-18139" y="222065"/>
                  <a:pt x="20604" y="15646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7326" y="-51245"/>
                  <a:pt x="268995" y="32292"/>
                  <a:pt x="485343" y="0"/>
                </a:cubicBezTo>
                <a:cubicBezTo>
                  <a:pt x="701691" y="-32292"/>
                  <a:pt x="864483" y="37157"/>
                  <a:pt x="970687" y="0"/>
                </a:cubicBezTo>
                <a:cubicBezTo>
                  <a:pt x="1076891" y="-37157"/>
                  <a:pt x="1358221" y="56985"/>
                  <a:pt x="1548968" y="0"/>
                </a:cubicBezTo>
                <a:cubicBezTo>
                  <a:pt x="1572520" y="189479"/>
                  <a:pt x="1523392" y="281266"/>
                  <a:pt x="1548968" y="388889"/>
                </a:cubicBezTo>
                <a:cubicBezTo>
                  <a:pt x="1574544" y="496512"/>
                  <a:pt x="1517796" y="648435"/>
                  <a:pt x="1548968" y="793650"/>
                </a:cubicBezTo>
                <a:cubicBezTo>
                  <a:pt x="1367508" y="818587"/>
                  <a:pt x="1209745" y="759572"/>
                  <a:pt x="1032645" y="793650"/>
                </a:cubicBezTo>
                <a:cubicBezTo>
                  <a:pt x="855545" y="827728"/>
                  <a:pt x="774751" y="786086"/>
                  <a:pt x="547302" y="793650"/>
                </a:cubicBezTo>
                <a:cubicBezTo>
                  <a:pt x="319853" y="801214"/>
                  <a:pt x="270830" y="779827"/>
                  <a:pt x="0" y="793650"/>
                </a:cubicBezTo>
                <a:cubicBezTo>
                  <a:pt x="-46116" y="645298"/>
                  <a:pt x="5768" y="534419"/>
                  <a:pt x="0" y="388889"/>
                </a:cubicBezTo>
                <a:cubicBezTo>
                  <a:pt x="-5768" y="243359"/>
                  <a:pt x="18886" y="18402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6680663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enero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702;p62">
            <a:extLst>
              <a:ext uri="{FF2B5EF4-FFF2-40B4-BE49-F238E27FC236}">
                <a16:creationId xmlns:a16="http://schemas.microsoft.com/office/drawing/2014/main" id="{9BAE6C8D-9904-4C33-9A10-05D3B4BC752F}"/>
              </a:ext>
            </a:extLst>
          </p:cNvPr>
          <p:cNvSpPr/>
          <p:nvPr/>
        </p:nvSpPr>
        <p:spPr>
          <a:xfrm>
            <a:off x="7864915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</a:t>
            </a:r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fecha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1" name="Google Shape;703;p62">
            <a:extLst>
              <a:ext uri="{FF2B5EF4-FFF2-40B4-BE49-F238E27FC236}">
                <a16:creationId xmlns:a16="http://schemas.microsoft.com/office/drawing/2014/main" id="{DD649624-F4E1-4932-8F2E-7D6EBB1CDF2F}"/>
              </a:ext>
            </a:extLst>
          </p:cNvPr>
          <p:cNvSpPr/>
          <p:nvPr/>
        </p:nvSpPr>
        <p:spPr>
          <a:xfrm>
            <a:off x="9509620" y="4108997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7068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0476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6013" y="-24203"/>
                  <a:pt x="300547" y="54"/>
                  <a:pt x="469854" y="0"/>
                </a:cubicBezTo>
                <a:cubicBezTo>
                  <a:pt x="639161" y="-54"/>
                  <a:pt x="784029" y="31119"/>
                  <a:pt x="970687" y="0"/>
                </a:cubicBezTo>
                <a:cubicBezTo>
                  <a:pt x="1157345" y="-31119"/>
                  <a:pt x="1353071" y="38161"/>
                  <a:pt x="1548968" y="0"/>
                </a:cubicBezTo>
                <a:cubicBezTo>
                  <a:pt x="1567611" y="152116"/>
                  <a:pt x="1546950" y="285507"/>
                  <a:pt x="1548968" y="388889"/>
                </a:cubicBezTo>
                <a:cubicBezTo>
                  <a:pt x="1550986" y="492271"/>
                  <a:pt x="1520122" y="647348"/>
                  <a:pt x="1548968" y="793650"/>
                </a:cubicBezTo>
                <a:cubicBezTo>
                  <a:pt x="1365105" y="850959"/>
                  <a:pt x="1155867" y="762440"/>
                  <a:pt x="1001666" y="793650"/>
                </a:cubicBezTo>
                <a:cubicBezTo>
                  <a:pt x="847465" y="824860"/>
                  <a:pt x="720182" y="750450"/>
                  <a:pt x="531812" y="793650"/>
                </a:cubicBezTo>
                <a:cubicBezTo>
                  <a:pt x="343442" y="836850"/>
                  <a:pt x="232937" y="792533"/>
                  <a:pt x="0" y="793650"/>
                </a:cubicBezTo>
                <a:cubicBezTo>
                  <a:pt x="-7405" y="627307"/>
                  <a:pt x="30199" y="577257"/>
                  <a:pt x="0" y="404762"/>
                </a:cubicBezTo>
                <a:cubicBezTo>
                  <a:pt x="-30199" y="232267"/>
                  <a:pt x="25360" y="18115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4859" y="-39870"/>
                  <a:pt x="387034" y="53859"/>
                  <a:pt x="516323" y="0"/>
                </a:cubicBezTo>
                <a:cubicBezTo>
                  <a:pt x="645612" y="-53859"/>
                  <a:pt x="910090" y="22952"/>
                  <a:pt x="1017156" y="0"/>
                </a:cubicBezTo>
                <a:cubicBezTo>
                  <a:pt x="1124222" y="-22952"/>
                  <a:pt x="1336073" y="36312"/>
                  <a:pt x="1548968" y="0"/>
                </a:cubicBezTo>
                <a:cubicBezTo>
                  <a:pt x="1559668" y="159361"/>
                  <a:pt x="1528084" y="262626"/>
                  <a:pt x="1548968" y="380952"/>
                </a:cubicBezTo>
                <a:cubicBezTo>
                  <a:pt x="1569852" y="499278"/>
                  <a:pt x="1520644" y="685713"/>
                  <a:pt x="1548968" y="793650"/>
                </a:cubicBezTo>
                <a:cubicBezTo>
                  <a:pt x="1372633" y="800889"/>
                  <a:pt x="1138524" y="754094"/>
                  <a:pt x="1001666" y="793650"/>
                </a:cubicBezTo>
                <a:cubicBezTo>
                  <a:pt x="864808" y="833206"/>
                  <a:pt x="722602" y="781997"/>
                  <a:pt x="485343" y="793650"/>
                </a:cubicBezTo>
                <a:cubicBezTo>
                  <a:pt x="248084" y="805303"/>
                  <a:pt x="137692" y="789325"/>
                  <a:pt x="0" y="793650"/>
                </a:cubicBezTo>
                <a:cubicBezTo>
                  <a:pt x="-12413" y="695493"/>
                  <a:pt x="25798" y="538744"/>
                  <a:pt x="0" y="396825"/>
                </a:cubicBezTo>
                <a:cubicBezTo>
                  <a:pt x="-25798" y="254907"/>
                  <a:pt x="1942" y="964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42772039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 casa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F0D742-6F12-4FC8-A22B-83B5C95CCA6F}"/>
              </a:ext>
            </a:extLst>
          </p:cNvPr>
          <p:cNvSpPr txBox="1"/>
          <p:nvPr/>
        </p:nvSpPr>
        <p:spPr>
          <a:xfrm>
            <a:off x="1503172" y="861965"/>
            <a:ext cx="8457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Which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date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AR" sz="4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party</a:t>
            </a:r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3" name="Google Shape;699;p62">
            <a:extLst>
              <a:ext uri="{FF2B5EF4-FFF2-40B4-BE49-F238E27FC236}">
                <a16:creationId xmlns:a16="http://schemas.microsoft.com/office/drawing/2014/main" id="{5CD677E5-608F-46A4-98F1-30D85912A3A2}"/>
              </a:ext>
            </a:extLst>
          </p:cNvPr>
          <p:cNvSpPr/>
          <p:nvPr/>
        </p:nvSpPr>
        <p:spPr>
          <a:xfrm>
            <a:off x="4553896" y="4992035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69854 w 1548969"/>
              <a:gd name="connsiteY1" fmla="*/ 0 h 793650"/>
              <a:gd name="connsiteX2" fmla="*/ 939707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8889 h 793650"/>
              <a:gd name="connsiteX5" fmla="*/ 1548968 w 1548969"/>
              <a:gd name="connsiteY5" fmla="*/ 793650 h 793650"/>
              <a:gd name="connsiteX6" fmla="*/ 1079114 w 1548969"/>
              <a:gd name="connsiteY6" fmla="*/ 793650 h 793650"/>
              <a:gd name="connsiteX7" fmla="*/ 593771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0952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5242" y="-29798"/>
                  <a:pt x="246806" y="56363"/>
                  <a:pt x="469854" y="0"/>
                </a:cubicBezTo>
                <a:cubicBezTo>
                  <a:pt x="692902" y="-56363"/>
                  <a:pt x="770882" y="36891"/>
                  <a:pt x="939707" y="0"/>
                </a:cubicBezTo>
                <a:cubicBezTo>
                  <a:pt x="1108532" y="-36891"/>
                  <a:pt x="1371953" y="68012"/>
                  <a:pt x="1548968" y="0"/>
                </a:cubicBezTo>
                <a:cubicBezTo>
                  <a:pt x="1575344" y="105973"/>
                  <a:pt x="1504188" y="245784"/>
                  <a:pt x="1548968" y="388889"/>
                </a:cubicBezTo>
                <a:cubicBezTo>
                  <a:pt x="1593748" y="531994"/>
                  <a:pt x="1545017" y="595239"/>
                  <a:pt x="1548968" y="793650"/>
                </a:cubicBezTo>
                <a:cubicBezTo>
                  <a:pt x="1387462" y="810705"/>
                  <a:pt x="1262210" y="737927"/>
                  <a:pt x="1079114" y="793650"/>
                </a:cubicBezTo>
                <a:cubicBezTo>
                  <a:pt x="896018" y="849373"/>
                  <a:pt x="724858" y="767295"/>
                  <a:pt x="593771" y="793650"/>
                </a:cubicBezTo>
                <a:cubicBezTo>
                  <a:pt x="462684" y="820005"/>
                  <a:pt x="189898" y="726118"/>
                  <a:pt x="0" y="793650"/>
                </a:cubicBezTo>
                <a:cubicBezTo>
                  <a:pt x="-12344" y="632305"/>
                  <a:pt x="7961" y="573873"/>
                  <a:pt x="0" y="380952"/>
                </a:cubicBezTo>
                <a:cubicBezTo>
                  <a:pt x="-7961" y="188031"/>
                  <a:pt x="8203" y="93169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31083" y="-6856"/>
                  <a:pt x="271717" y="44924"/>
                  <a:pt x="485343" y="0"/>
                </a:cubicBezTo>
                <a:cubicBezTo>
                  <a:pt x="698969" y="-44924"/>
                  <a:pt x="862953" y="39259"/>
                  <a:pt x="1001666" y="0"/>
                </a:cubicBezTo>
                <a:cubicBezTo>
                  <a:pt x="1140379" y="-39259"/>
                  <a:pt x="1426290" y="36552"/>
                  <a:pt x="1548968" y="0"/>
                </a:cubicBezTo>
                <a:cubicBezTo>
                  <a:pt x="1561710" y="164841"/>
                  <a:pt x="1510886" y="297029"/>
                  <a:pt x="1548968" y="396825"/>
                </a:cubicBezTo>
                <a:cubicBezTo>
                  <a:pt x="1587050" y="496622"/>
                  <a:pt x="1531180" y="649406"/>
                  <a:pt x="1548968" y="793650"/>
                </a:cubicBezTo>
                <a:cubicBezTo>
                  <a:pt x="1386290" y="802970"/>
                  <a:pt x="1223032" y="782458"/>
                  <a:pt x="1048135" y="793650"/>
                </a:cubicBezTo>
                <a:cubicBezTo>
                  <a:pt x="873238" y="804842"/>
                  <a:pt x="636984" y="776845"/>
                  <a:pt x="500833" y="793650"/>
                </a:cubicBezTo>
                <a:cubicBezTo>
                  <a:pt x="364682" y="810455"/>
                  <a:pt x="109902" y="743898"/>
                  <a:pt x="0" y="793650"/>
                </a:cubicBezTo>
                <a:cubicBezTo>
                  <a:pt x="-32094" y="632030"/>
                  <a:pt x="1528" y="586952"/>
                  <a:pt x="0" y="380952"/>
                </a:cubicBezTo>
                <a:cubicBezTo>
                  <a:pt x="-1528" y="174952"/>
                  <a:pt x="31864" y="16671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194195490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somos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700;p62">
            <a:extLst>
              <a:ext uri="{FF2B5EF4-FFF2-40B4-BE49-F238E27FC236}">
                <a16:creationId xmlns:a16="http://schemas.microsoft.com/office/drawing/2014/main" id="{F60BFDB9-FD29-44C4-9A36-6D00748271C8}"/>
              </a:ext>
            </a:extLst>
          </p:cNvPr>
          <p:cNvSpPr/>
          <p:nvPr/>
        </p:nvSpPr>
        <p:spPr>
          <a:xfrm>
            <a:off x="6198601" y="4975410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98617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469854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25713" y="-39782"/>
                  <a:pt x="282426" y="9764"/>
                  <a:pt x="516323" y="0"/>
                </a:cubicBezTo>
                <a:cubicBezTo>
                  <a:pt x="750220" y="-9764"/>
                  <a:pt x="847060" y="28482"/>
                  <a:pt x="986176" y="0"/>
                </a:cubicBezTo>
                <a:cubicBezTo>
                  <a:pt x="1125292" y="-28482"/>
                  <a:pt x="1366742" y="45271"/>
                  <a:pt x="1548968" y="0"/>
                </a:cubicBezTo>
                <a:cubicBezTo>
                  <a:pt x="1564521" y="130857"/>
                  <a:pt x="1509913" y="201210"/>
                  <a:pt x="1548968" y="373016"/>
                </a:cubicBezTo>
                <a:cubicBezTo>
                  <a:pt x="1588023" y="544822"/>
                  <a:pt x="1498717" y="625868"/>
                  <a:pt x="1548968" y="793650"/>
                </a:cubicBezTo>
                <a:cubicBezTo>
                  <a:pt x="1309852" y="799828"/>
                  <a:pt x="1160500" y="730336"/>
                  <a:pt x="1001666" y="793650"/>
                </a:cubicBezTo>
                <a:cubicBezTo>
                  <a:pt x="842832" y="856964"/>
                  <a:pt x="600537" y="763373"/>
                  <a:pt x="469854" y="793650"/>
                </a:cubicBezTo>
                <a:cubicBezTo>
                  <a:pt x="339171" y="823927"/>
                  <a:pt x="168754" y="769828"/>
                  <a:pt x="0" y="793650"/>
                </a:cubicBezTo>
                <a:cubicBezTo>
                  <a:pt x="-38490" y="698616"/>
                  <a:pt x="8858" y="561669"/>
                  <a:pt x="0" y="388889"/>
                </a:cubicBezTo>
                <a:cubicBezTo>
                  <a:pt x="-8858" y="216109"/>
                  <a:pt x="42739" y="12126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24592" y="-46759"/>
                  <a:pt x="271551" y="40728"/>
                  <a:pt x="516323" y="0"/>
                </a:cubicBezTo>
                <a:cubicBezTo>
                  <a:pt x="761095" y="-40728"/>
                  <a:pt x="820109" y="34048"/>
                  <a:pt x="1048135" y="0"/>
                </a:cubicBezTo>
                <a:cubicBezTo>
                  <a:pt x="1276161" y="-34048"/>
                  <a:pt x="1436512" y="8465"/>
                  <a:pt x="1548968" y="0"/>
                </a:cubicBezTo>
                <a:cubicBezTo>
                  <a:pt x="1554986" y="109826"/>
                  <a:pt x="1510901" y="216702"/>
                  <a:pt x="1548968" y="404762"/>
                </a:cubicBezTo>
                <a:cubicBezTo>
                  <a:pt x="1587035" y="592822"/>
                  <a:pt x="1508773" y="641736"/>
                  <a:pt x="1548968" y="793650"/>
                </a:cubicBezTo>
                <a:cubicBezTo>
                  <a:pt x="1340186" y="801861"/>
                  <a:pt x="1177787" y="767046"/>
                  <a:pt x="1048135" y="793650"/>
                </a:cubicBezTo>
                <a:cubicBezTo>
                  <a:pt x="918483" y="820254"/>
                  <a:pt x="640174" y="737057"/>
                  <a:pt x="531812" y="793650"/>
                </a:cubicBezTo>
                <a:cubicBezTo>
                  <a:pt x="423450" y="850243"/>
                  <a:pt x="144764" y="730365"/>
                  <a:pt x="0" y="793650"/>
                </a:cubicBezTo>
                <a:cubicBezTo>
                  <a:pt x="-1821" y="716630"/>
                  <a:pt x="37124" y="500939"/>
                  <a:pt x="0" y="420635"/>
                </a:cubicBezTo>
                <a:cubicBezTo>
                  <a:pt x="-37124" y="340332"/>
                  <a:pt x="43779" y="17441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236470444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Google Shape;702;p62">
            <a:extLst>
              <a:ext uri="{FF2B5EF4-FFF2-40B4-BE49-F238E27FC236}">
                <a16:creationId xmlns:a16="http://schemas.microsoft.com/office/drawing/2014/main" id="{FD48AF80-73BC-40C5-886D-89E7F5C3197B}"/>
              </a:ext>
            </a:extLst>
          </p:cNvPr>
          <p:cNvSpPr/>
          <p:nvPr/>
        </p:nvSpPr>
        <p:spPr>
          <a:xfrm>
            <a:off x="5732055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16323 w 1548969"/>
              <a:gd name="connsiteY1" fmla="*/ 0 h 793650"/>
              <a:gd name="connsiteX2" fmla="*/ 106362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96825 h 793650"/>
              <a:gd name="connsiteX5" fmla="*/ 1548968 w 1548969"/>
              <a:gd name="connsiteY5" fmla="*/ 793650 h 793650"/>
              <a:gd name="connsiteX6" fmla="*/ 1032645 w 1548969"/>
              <a:gd name="connsiteY6" fmla="*/ 793650 h 793650"/>
              <a:gd name="connsiteX7" fmla="*/ 48534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88889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203965" y="-6728"/>
                  <a:pt x="302689" y="14176"/>
                  <a:pt x="516323" y="0"/>
                </a:cubicBezTo>
                <a:cubicBezTo>
                  <a:pt x="729957" y="-14176"/>
                  <a:pt x="829504" y="13920"/>
                  <a:pt x="1063625" y="0"/>
                </a:cubicBezTo>
                <a:cubicBezTo>
                  <a:pt x="1297746" y="-13920"/>
                  <a:pt x="1382573" y="21663"/>
                  <a:pt x="1548968" y="0"/>
                </a:cubicBezTo>
                <a:cubicBezTo>
                  <a:pt x="1580427" y="147357"/>
                  <a:pt x="1521734" y="242389"/>
                  <a:pt x="1548968" y="396825"/>
                </a:cubicBezTo>
                <a:cubicBezTo>
                  <a:pt x="1576202" y="551262"/>
                  <a:pt x="1514872" y="687806"/>
                  <a:pt x="1548968" y="793650"/>
                </a:cubicBezTo>
                <a:cubicBezTo>
                  <a:pt x="1306249" y="837833"/>
                  <a:pt x="1225548" y="738322"/>
                  <a:pt x="1032645" y="793650"/>
                </a:cubicBezTo>
                <a:cubicBezTo>
                  <a:pt x="839742" y="848978"/>
                  <a:pt x="696996" y="767934"/>
                  <a:pt x="485343" y="793650"/>
                </a:cubicBezTo>
                <a:cubicBezTo>
                  <a:pt x="273690" y="819366"/>
                  <a:pt x="143664" y="741820"/>
                  <a:pt x="0" y="793650"/>
                </a:cubicBezTo>
                <a:cubicBezTo>
                  <a:pt x="-3588" y="679834"/>
                  <a:pt x="42863" y="503887"/>
                  <a:pt x="0" y="388889"/>
                </a:cubicBezTo>
                <a:cubicBezTo>
                  <a:pt x="-42863" y="273891"/>
                  <a:pt x="22479" y="167721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228240" y="-59235"/>
                  <a:pt x="317211" y="52087"/>
                  <a:pt x="500833" y="0"/>
                </a:cubicBezTo>
                <a:cubicBezTo>
                  <a:pt x="684455" y="-52087"/>
                  <a:pt x="875808" y="40314"/>
                  <a:pt x="1001666" y="0"/>
                </a:cubicBezTo>
                <a:cubicBezTo>
                  <a:pt x="1127524" y="-40314"/>
                  <a:pt x="1337108" y="50863"/>
                  <a:pt x="1548968" y="0"/>
                </a:cubicBezTo>
                <a:cubicBezTo>
                  <a:pt x="1573311" y="168992"/>
                  <a:pt x="1506874" y="260866"/>
                  <a:pt x="1548968" y="388889"/>
                </a:cubicBezTo>
                <a:cubicBezTo>
                  <a:pt x="1591062" y="516912"/>
                  <a:pt x="1530637" y="597580"/>
                  <a:pt x="1548968" y="793650"/>
                </a:cubicBezTo>
                <a:cubicBezTo>
                  <a:pt x="1325376" y="808096"/>
                  <a:pt x="1253417" y="742521"/>
                  <a:pt x="1001666" y="793650"/>
                </a:cubicBezTo>
                <a:cubicBezTo>
                  <a:pt x="749915" y="844779"/>
                  <a:pt x="649438" y="766728"/>
                  <a:pt x="454364" y="793650"/>
                </a:cubicBezTo>
                <a:cubicBezTo>
                  <a:pt x="259290" y="820572"/>
                  <a:pt x="106611" y="763485"/>
                  <a:pt x="0" y="793650"/>
                </a:cubicBezTo>
                <a:cubicBezTo>
                  <a:pt x="-27622" y="665569"/>
                  <a:pt x="36651" y="556940"/>
                  <a:pt x="0" y="388889"/>
                </a:cubicBezTo>
                <a:cubicBezTo>
                  <a:pt x="-36651" y="220838"/>
                  <a:pt x="35706" y="11677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4088063038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del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703;p62">
            <a:extLst>
              <a:ext uri="{FF2B5EF4-FFF2-40B4-BE49-F238E27FC236}">
                <a16:creationId xmlns:a16="http://schemas.microsoft.com/office/drawing/2014/main" id="{64467331-A100-43ED-AC50-9020BB96DA4A}"/>
              </a:ext>
            </a:extLst>
          </p:cNvPr>
          <p:cNvSpPr/>
          <p:nvPr/>
        </p:nvSpPr>
        <p:spPr>
          <a:xfrm>
            <a:off x="7376760" y="3229456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531812 w 1548969"/>
              <a:gd name="connsiteY1" fmla="*/ 0 h 793650"/>
              <a:gd name="connsiteX2" fmla="*/ 1032645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80952 h 793650"/>
              <a:gd name="connsiteX5" fmla="*/ 1548968 w 1548969"/>
              <a:gd name="connsiteY5" fmla="*/ 793650 h 793650"/>
              <a:gd name="connsiteX6" fmla="*/ 1001666 w 1548969"/>
              <a:gd name="connsiteY6" fmla="*/ 793650 h 793650"/>
              <a:gd name="connsiteX7" fmla="*/ 531812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39682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65276" y="-49273"/>
                  <a:pt x="335512" y="23245"/>
                  <a:pt x="531812" y="0"/>
                </a:cubicBezTo>
                <a:cubicBezTo>
                  <a:pt x="728112" y="-23245"/>
                  <a:pt x="868283" y="57090"/>
                  <a:pt x="1032645" y="0"/>
                </a:cubicBezTo>
                <a:cubicBezTo>
                  <a:pt x="1197007" y="-57090"/>
                  <a:pt x="1350716" y="29297"/>
                  <a:pt x="1548968" y="0"/>
                </a:cubicBezTo>
                <a:cubicBezTo>
                  <a:pt x="1568508" y="164573"/>
                  <a:pt x="1511206" y="254579"/>
                  <a:pt x="1548968" y="380952"/>
                </a:cubicBezTo>
                <a:cubicBezTo>
                  <a:pt x="1586730" y="507325"/>
                  <a:pt x="1538543" y="654280"/>
                  <a:pt x="1548968" y="793650"/>
                </a:cubicBezTo>
                <a:cubicBezTo>
                  <a:pt x="1401068" y="846643"/>
                  <a:pt x="1254872" y="787466"/>
                  <a:pt x="1001666" y="793650"/>
                </a:cubicBezTo>
                <a:cubicBezTo>
                  <a:pt x="748460" y="799834"/>
                  <a:pt x="674882" y="791363"/>
                  <a:pt x="531812" y="793650"/>
                </a:cubicBezTo>
                <a:cubicBezTo>
                  <a:pt x="388742" y="795937"/>
                  <a:pt x="133268" y="760099"/>
                  <a:pt x="0" y="793650"/>
                </a:cubicBezTo>
                <a:cubicBezTo>
                  <a:pt x="-158" y="685495"/>
                  <a:pt x="21881" y="589833"/>
                  <a:pt x="0" y="396825"/>
                </a:cubicBezTo>
                <a:cubicBezTo>
                  <a:pt x="-21881" y="203818"/>
                  <a:pt x="7696" y="89522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03361" y="-19047"/>
                  <a:pt x="385131" y="52913"/>
                  <a:pt x="500833" y="0"/>
                </a:cubicBezTo>
                <a:cubicBezTo>
                  <a:pt x="616535" y="-52913"/>
                  <a:pt x="813706" y="56220"/>
                  <a:pt x="1032645" y="0"/>
                </a:cubicBezTo>
                <a:cubicBezTo>
                  <a:pt x="1251584" y="-56220"/>
                  <a:pt x="1352427" y="16832"/>
                  <a:pt x="1548968" y="0"/>
                </a:cubicBezTo>
                <a:cubicBezTo>
                  <a:pt x="1559312" y="142727"/>
                  <a:pt x="1529630" y="219759"/>
                  <a:pt x="1548968" y="373016"/>
                </a:cubicBezTo>
                <a:cubicBezTo>
                  <a:pt x="1568306" y="526273"/>
                  <a:pt x="1506720" y="618654"/>
                  <a:pt x="1548968" y="793650"/>
                </a:cubicBezTo>
                <a:cubicBezTo>
                  <a:pt x="1415351" y="818029"/>
                  <a:pt x="1117425" y="790355"/>
                  <a:pt x="1001666" y="793650"/>
                </a:cubicBezTo>
                <a:cubicBezTo>
                  <a:pt x="885907" y="796945"/>
                  <a:pt x="689089" y="746755"/>
                  <a:pt x="485343" y="793650"/>
                </a:cubicBezTo>
                <a:cubicBezTo>
                  <a:pt x="281597" y="840545"/>
                  <a:pt x="240502" y="762718"/>
                  <a:pt x="0" y="793650"/>
                </a:cubicBezTo>
                <a:cubicBezTo>
                  <a:pt x="-34543" y="641800"/>
                  <a:pt x="21440" y="482454"/>
                  <a:pt x="0" y="388889"/>
                </a:cubicBezTo>
                <a:cubicBezTo>
                  <a:pt x="-21440" y="295324"/>
                  <a:pt x="42846" y="13070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703;p62">
            <a:extLst>
              <a:ext uri="{FF2B5EF4-FFF2-40B4-BE49-F238E27FC236}">
                <a16:creationId xmlns:a16="http://schemas.microsoft.com/office/drawing/2014/main" id="{BC4D429E-2027-458A-B495-FF199B8CAC8F}"/>
              </a:ext>
            </a:extLst>
          </p:cNvPr>
          <p:cNvSpPr/>
          <p:nvPr/>
        </p:nvSpPr>
        <p:spPr>
          <a:xfrm>
            <a:off x="4659497" y="2361585"/>
            <a:ext cx="2369253" cy="793650"/>
          </a:xfrm>
          <a:custGeom>
            <a:avLst/>
            <a:gdLst>
              <a:gd name="connsiteX0" fmla="*/ 0 w 2369253"/>
              <a:gd name="connsiteY0" fmla="*/ 0 h 793650"/>
              <a:gd name="connsiteX1" fmla="*/ 521236 w 2369253"/>
              <a:gd name="connsiteY1" fmla="*/ 0 h 793650"/>
              <a:gd name="connsiteX2" fmla="*/ 1066164 w 2369253"/>
              <a:gd name="connsiteY2" fmla="*/ 0 h 793650"/>
              <a:gd name="connsiteX3" fmla="*/ 1658477 w 2369253"/>
              <a:gd name="connsiteY3" fmla="*/ 0 h 793650"/>
              <a:gd name="connsiteX4" fmla="*/ 2369253 w 2369253"/>
              <a:gd name="connsiteY4" fmla="*/ 0 h 793650"/>
              <a:gd name="connsiteX5" fmla="*/ 2369253 w 2369253"/>
              <a:gd name="connsiteY5" fmla="*/ 380952 h 793650"/>
              <a:gd name="connsiteX6" fmla="*/ 2369253 w 2369253"/>
              <a:gd name="connsiteY6" fmla="*/ 793650 h 793650"/>
              <a:gd name="connsiteX7" fmla="*/ 1776940 w 2369253"/>
              <a:gd name="connsiteY7" fmla="*/ 793650 h 793650"/>
              <a:gd name="connsiteX8" fmla="*/ 1137241 w 2369253"/>
              <a:gd name="connsiteY8" fmla="*/ 793650 h 793650"/>
              <a:gd name="connsiteX9" fmla="*/ 568621 w 2369253"/>
              <a:gd name="connsiteY9" fmla="*/ 793650 h 793650"/>
              <a:gd name="connsiteX10" fmla="*/ 0 w 2369253"/>
              <a:gd name="connsiteY10" fmla="*/ 793650 h 793650"/>
              <a:gd name="connsiteX11" fmla="*/ 0 w 2369253"/>
              <a:gd name="connsiteY11" fmla="*/ 388889 h 793650"/>
              <a:gd name="connsiteX12" fmla="*/ 0 w 2369253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69253" h="793650" fill="none" extrusionOk="0">
                <a:moveTo>
                  <a:pt x="0" y="0"/>
                </a:moveTo>
                <a:cubicBezTo>
                  <a:pt x="257600" y="-913"/>
                  <a:pt x="378052" y="22747"/>
                  <a:pt x="521236" y="0"/>
                </a:cubicBezTo>
                <a:cubicBezTo>
                  <a:pt x="664420" y="-22747"/>
                  <a:pt x="805024" y="28836"/>
                  <a:pt x="1066164" y="0"/>
                </a:cubicBezTo>
                <a:cubicBezTo>
                  <a:pt x="1327304" y="-28836"/>
                  <a:pt x="1437779" y="31545"/>
                  <a:pt x="1658477" y="0"/>
                </a:cubicBezTo>
                <a:cubicBezTo>
                  <a:pt x="1879175" y="-31545"/>
                  <a:pt x="2117181" y="52794"/>
                  <a:pt x="2369253" y="0"/>
                </a:cubicBezTo>
                <a:cubicBezTo>
                  <a:pt x="2396241" y="82190"/>
                  <a:pt x="2343560" y="271798"/>
                  <a:pt x="2369253" y="380952"/>
                </a:cubicBezTo>
                <a:cubicBezTo>
                  <a:pt x="2394946" y="490106"/>
                  <a:pt x="2329054" y="638804"/>
                  <a:pt x="2369253" y="793650"/>
                </a:cubicBezTo>
                <a:cubicBezTo>
                  <a:pt x="2214512" y="863567"/>
                  <a:pt x="1941426" y="726455"/>
                  <a:pt x="1776940" y="793650"/>
                </a:cubicBezTo>
                <a:cubicBezTo>
                  <a:pt x="1612454" y="860845"/>
                  <a:pt x="1337519" y="772445"/>
                  <a:pt x="1137241" y="793650"/>
                </a:cubicBezTo>
                <a:cubicBezTo>
                  <a:pt x="936963" y="814855"/>
                  <a:pt x="725367" y="742088"/>
                  <a:pt x="568621" y="793650"/>
                </a:cubicBezTo>
                <a:cubicBezTo>
                  <a:pt x="411875" y="845212"/>
                  <a:pt x="211083" y="785729"/>
                  <a:pt x="0" y="793650"/>
                </a:cubicBezTo>
                <a:cubicBezTo>
                  <a:pt x="-14308" y="697863"/>
                  <a:pt x="34969" y="586389"/>
                  <a:pt x="0" y="388889"/>
                </a:cubicBezTo>
                <a:cubicBezTo>
                  <a:pt x="-34969" y="191389"/>
                  <a:pt x="8433" y="110906"/>
                  <a:pt x="0" y="0"/>
                </a:cubicBezTo>
                <a:close/>
              </a:path>
              <a:path w="2369253" h="793650" stroke="0" extrusionOk="0">
                <a:moveTo>
                  <a:pt x="0" y="0"/>
                </a:moveTo>
                <a:cubicBezTo>
                  <a:pt x="114711" y="-2056"/>
                  <a:pt x="437827" y="53791"/>
                  <a:pt x="568621" y="0"/>
                </a:cubicBezTo>
                <a:cubicBezTo>
                  <a:pt x="699415" y="-53791"/>
                  <a:pt x="919591" y="73332"/>
                  <a:pt x="1184627" y="0"/>
                </a:cubicBezTo>
                <a:cubicBezTo>
                  <a:pt x="1449663" y="-73332"/>
                  <a:pt x="1550920" y="43143"/>
                  <a:pt x="1753247" y="0"/>
                </a:cubicBezTo>
                <a:cubicBezTo>
                  <a:pt x="1955574" y="-43143"/>
                  <a:pt x="2222033" y="73647"/>
                  <a:pt x="2369253" y="0"/>
                </a:cubicBezTo>
                <a:cubicBezTo>
                  <a:pt x="2395362" y="105041"/>
                  <a:pt x="2340636" y="229912"/>
                  <a:pt x="2369253" y="373016"/>
                </a:cubicBezTo>
                <a:cubicBezTo>
                  <a:pt x="2397870" y="516120"/>
                  <a:pt x="2335183" y="620362"/>
                  <a:pt x="2369253" y="793650"/>
                </a:cubicBezTo>
                <a:cubicBezTo>
                  <a:pt x="2168429" y="837180"/>
                  <a:pt x="1966362" y="763359"/>
                  <a:pt x="1800632" y="793650"/>
                </a:cubicBezTo>
                <a:cubicBezTo>
                  <a:pt x="1634902" y="823941"/>
                  <a:pt x="1499457" y="786646"/>
                  <a:pt x="1255704" y="793650"/>
                </a:cubicBezTo>
                <a:cubicBezTo>
                  <a:pt x="1011951" y="800654"/>
                  <a:pt x="839610" y="770440"/>
                  <a:pt x="639698" y="793650"/>
                </a:cubicBezTo>
                <a:cubicBezTo>
                  <a:pt x="439786" y="816860"/>
                  <a:pt x="228252" y="741730"/>
                  <a:pt x="0" y="793650"/>
                </a:cubicBezTo>
                <a:cubicBezTo>
                  <a:pt x="-29561" y="603017"/>
                  <a:pt x="6467" y="527356"/>
                  <a:pt x="0" y="396825"/>
                </a:cubicBezTo>
                <a:cubicBezTo>
                  <a:pt x="-6467" y="266295"/>
                  <a:pt x="16448" y="813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317741692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espectáculo</a:t>
            </a:r>
            <a:endParaRPr sz="28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702;p62">
            <a:extLst>
              <a:ext uri="{FF2B5EF4-FFF2-40B4-BE49-F238E27FC236}">
                <a16:creationId xmlns:a16="http://schemas.microsoft.com/office/drawing/2014/main" id="{F8AE695F-9718-41A6-A5A7-FBE186556F82}"/>
              </a:ext>
            </a:extLst>
          </p:cNvPr>
          <p:cNvSpPr/>
          <p:nvPr/>
        </p:nvSpPr>
        <p:spPr>
          <a:xfrm>
            <a:off x="7124486" y="2377472"/>
            <a:ext cx="1548969" cy="793650"/>
          </a:xfrm>
          <a:custGeom>
            <a:avLst/>
            <a:gdLst>
              <a:gd name="connsiteX0" fmla="*/ 0 w 1548969"/>
              <a:gd name="connsiteY0" fmla="*/ 0 h 793650"/>
              <a:gd name="connsiteX1" fmla="*/ 485343 w 1548969"/>
              <a:gd name="connsiteY1" fmla="*/ 0 h 793650"/>
              <a:gd name="connsiteX2" fmla="*/ 1001666 w 1548969"/>
              <a:gd name="connsiteY2" fmla="*/ 0 h 793650"/>
              <a:gd name="connsiteX3" fmla="*/ 1548968 w 1548969"/>
              <a:gd name="connsiteY3" fmla="*/ 0 h 793650"/>
              <a:gd name="connsiteX4" fmla="*/ 1548968 w 1548969"/>
              <a:gd name="connsiteY4" fmla="*/ 373016 h 793650"/>
              <a:gd name="connsiteX5" fmla="*/ 1548968 w 1548969"/>
              <a:gd name="connsiteY5" fmla="*/ 793650 h 793650"/>
              <a:gd name="connsiteX6" fmla="*/ 1017156 w 1548969"/>
              <a:gd name="connsiteY6" fmla="*/ 793650 h 793650"/>
              <a:gd name="connsiteX7" fmla="*/ 516323 w 1548969"/>
              <a:gd name="connsiteY7" fmla="*/ 793650 h 793650"/>
              <a:gd name="connsiteX8" fmla="*/ 0 w 1548969"/>
              <a:gd name="connsiteY8" fmla="*/ 793650 h 793650"/>
              <a:gd name="connsiteX9" fmla="*/ 0 w 1548969"/>
              <a:gd name="connsiteY9" fmla="*/ 420635 h 793650"/>
              <a:gd name="connsiteX10" fmla="*/ 0 w 1548969"/>
              <a:gd name="connsiteY10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48969" h="793650" fill="none" extrusionOk="0">
                <a:moveTo>
                  <a:pt x="0" y="0"/>
                </a:moveTo>
                <a:cubicBezTo>
                  <a:pt x="183691" y="-8554"/>
                  <a:pt x="282535" y="25733"/>
                  <a:pt x="485343" y="0"/>
                </a:cubicBezTo>
                <a:cubicBezTo>
                  <a:pt x="688151" y="-25733"/>
                  <a:pt x="853424" y="46884"/>
                  <a:pt x="1001666" y="0"/>
                </a:cubicBezTo>
                <a:cubicBezTo>
                  <a:pt x="1149908" y="-46884"/>
                  <a:pt x="1299542" y="12342"/>
                  <a:pt x="1548968" y="0"/>
                </a:cubicBezTo>
                <a:cubicBezTo>
                  <a:pt x="1554288" y="115102"/>
                  <a:pt x="1517757" y="217579"/>
                  <a:pt x="1548968" y="373016"/>
                </a:cubicBezTo>
                <a:cubicBezTo>
                  <a:pt x="1580179" y="528453"/>
                  <a:pt x="1517368" y="588402"/>
                  <a:pt x="1548968" y="793650"/>
                </a:cubicBezTo>
                <a:cubicBezTo>
                  <a:pt x="1393957" y="856152"/>
                  <a:pt x="1153296" y="765908"/>
                  <a:pt x="1017156" y="793650"/>
                </a:cubicBezTo>
                <a:cubicBezTo>
                  <a:pt x="881016" y="821392"/>
                  <a:pt x="666894" y="766921"/>
                  <a:pt x="516323" y="793650"/>
                </a:cubicBezTo>
                <a:cubicBezTo>
                  <a:pt x="365752" y="820379"/>
                  <a:pt x="252467" y="790671"/>
                  <a:pt x="0" y="793650"/>
                </a:cubicBezTo>
                <a:cubicBezTo>
                  <a:pt x="-16090" y="659836"/>
                  <a:pt x="7313" y="576032"/>
                  <a:pt x="0" y="420635"/>
                </a:cubicBezTo>
                <a:cubicBezTo>
                  <a:pt x="-7313" y="265238"/>
                  <a:pt x="27296" y="128760"/>
                  <a:pt x="0" y="0"/>
                </a:cubicBezTo>
                <a:close/>
              </a:path>
              <a:path w="1548969" h="793650" stroke="0" extrusionOk="0">
                <a:moveTo>
                  <a:pt x="0" y="0"/>
                </a:moveTo>
                <a:cubicBezTo>
                  <a:pt x="115645" y="-17669"/>
                  <a:pt x="305797" y="51504"/>
                  <a:pt x="531812" y="0"/>
                </a:cubicBezTo>
                <a:cubicBezTo>
                  <a:pt x="757827" y="-51504"/>
                  <a:pt x="823199" y="13243"/>
                  <a:pt x="1048135" y="0"/>
                </a:cubicBezTo>
                <a:cubicBezTo>
                  <a:pt x="1273071" y="-13243"/>
                  <a:pt x="1308100" y="409"/>
                  <a:pt x="1548968" y="0"/>
                </a:cubicBezTo>
                <a:cubicBezTo>
                  <a:pt x="1564205" y="113448"/>
                  <a:pt x="1524185" y="254725"/>
                  <a:pt x="1548968" y="396825"/>
                </a:cubicBezTo>
                <a:cubicBezTo>
                  <a:pt x="1573751" y="538925"/>
                  <a:pt x="1520211" y="684157"/>
                  <a:pt x="1548968" y="793650"/>
                </a:cubicBezTo>
                <a:cubicBezTo>
                  <a:pt x="1407346" y="804340"/>
                  <a:pt x="1152403" y="776038"/>
                  <a:pt x="1017156" y="793650"/>
                </a:cubicBezTo>
                <a:cubicBezTo>
                  <a:pt x="881909" y="811262"/>
                  <a:pt x="701097" y="782500"/>
                  <a:pt x="547302" y="793650"/>
                </a:cubicBezTo>
                <a:cubicBezTo>
                  <a:pt x="393507" y="804800"/>
                  <a:pt x="147112" y="748057"/>
                  <a:pt x="0" y="793650"/>
                </a:cubicBezTo>
                <a:cubicBezTo>
                  <a:pt x="-23697" y="624022"/>
                  <a:pt x="37475" y="584309"/>
                  <a:pt x="0" y="380952"/>
                </a:cubicBezTo>
                <a:cubicBezTo>
                  <a:pt x="-37475" y="177595"/>
                  <a:pt x="36761" y="7728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fiesta</a:t>
            </a:r>
          </a:p>
        </p:txBody>
      </p:sp>
      <p:sp>
        <p:nvSpPr>
          <p:cNvPr id="69" name="Google Shape;702;p62">
            <a:extLst>
              <a:ext uri="{FF2B5EF4-FFF2-40B4-BE49-F238E27FC236}">
                <a16:creationId xmlns:a16="http://schemas.microsoft.com/office/drawing/2014/main" id="{E931314D-D982-41BE-9119-4E2D9D466944}"/>
              </a:ext>
            </a:extLst>
          </p:cNvPr>
          <p:cNvSpPr/>
          <p:nvPr/>
        </p:nvSpPr>
        <p:spPr>
          <a:xfrm>
            <a:off x="8742183" y="2375225"/>
            <a:ext cx="1863931" cy="793650"/>
          </a:xfrm>
          <a:custGeom>
            <a:avLst/>
            <a:gdLst>
              <a:gd name="connsiteX0" fmla="*/ 0 w 1863931"/>
              <a:gd name="connsiteY0" fmla="*/ 0 h 793650"/>
              <a:gd name="connsiteX1" fmla="*/ 503261 w 1863931"/>
              <a:gd name="connsiteY1" fmla="*/ 0 h 793650"/>
              <a:gd name="connsiteX2" fmla="*/ 913326 w 1863931"/>
              <a:gd name="connsiteY2" fmla="*/ 0 h 793650"/>
              <a:gd name="connsiteX3" fmla="*/ 1379309 w 1863931"/>
              <a:gd name="connsiteY3" fmla="*/ 0 h 793650"/>
              <a:gd name="connsiteX4" fmla="*/ 1863931 w 1863931"/>
              <a:gd name="connsiteY4" fmla="*/ 0 h 793650"/>
              <a:gd name="connsiteX5" fmla="*/ 1863931 w 1863931"/>
              <a:gd name="connsiteY5" fmla="*/ 380952 h 793650"/>
              <a:gd name="connsiteX6" fmla="*/ 1863931 w 1863931"/>
              <a:gd name="connsiteY6" fmla="*/ 793650 h 793650"/>
              <a:gd name="connsiteX7" fmla="*/ 1360670 w 1863931"/>
              <a:gd name="connsiteY7" fmla="*/ 793650 h 793650"/>
              <a:gd name="connsiteX8" fmla="*/ 950605 w 1863931"/>
              <a:gd name="connsiteY8" fmla="*/ 793650 h 793650"/>
              <a:gd name="connsiteX9" fmla="*/ 503261 w 1863931"/>
              <a:gd name="connsiteY9" fmla="*/ 793650 h 793650"/>
              <a:gd name="connsiteX10" fmla="*/ 0 w 1863931"/>
              <a:gd name="connsiteY10" fmla="*/ 793650 h 793650"/>
              <a:gd name="connsiteX11" fmla="*/ 0 w 1863931"/>
              <a:gd name="connsiteY11" fmla="*/ 420635 h 793650"/>
              <a:gd name="connsiteX12" fmla="*/ 0 w 1863931"/>
              <a:gd name="connsiteY12" fmla="*/ 0 h 79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3931" h="793650" fill="none" extrusionOk="0">
                <a:moveTo>
                  <a:pt x="0" y="0"/>
                </a:moveTo>
                <a:cubicBezTo>
                  <a:pt x="194666" y="-47896"/>
                  <a:pt x="377465" y="16998"/>
                  <a:pt x="503261" y="0"/>
                </a:cubicBezTo>
                <a:cubicBezTo>
                  <a:pt x="629057" y="-16998"/>
                  <a:pt x="726925" y="2520"/>
                  <a:pt x="913326" y="0"/>
                </a:cubicBezTo>
                <a:cubicBezTo>
                  <a:pt x="1099728" y="-2520"/>
                  <a:pt x="1210324" y="42133"/>
                  <a:pt x="1379309" y="0"/>
                </a:cubicBezTo>
                <a:cubicBezTo>
                  <a:pt x="1548294" y="-42133"/>
                  <a:pt x="1639616" y="29852"/>
                  <a:pt x="1863931" y="0"/>
                </a:cubicBezTo>
                <a:cubicBezTo>
                  <a:pt x="1884973" y="149403"/>
                  <a:pt x="1861284" y="257988"/>
                  <a:pt x="1863931" y="380952"/>
                </a:cubicBezTo>
                <a:cubicBezTo>
                  <a:pt x="1866578" y="503916"/>
                  <a:pt x="1848603" y="656430"/>
                  <a:pt x="1863931" y="793650"/>
                </a:cubicBezTo>
                <a:cubicBezTo>
                  <a:pt x="1660031" y="811034"/>
                  <a:pt x="1603340" y="734748"/>
                  <a:pt x="1360670" y="793650"/>
                </a:cubicBezTo>
                <a:cubicBezTo>
                  <a:pt x="1118000" y="852552"/>
                  <a:pt x="1042263" y="775107"/>
                  <a:pt x="950605" y="793650"/>
                </a:cubicBezTo>
                <a:cubicBezTo>
                  <a:pt x="858947" y="812193"/>
                  <a:pt x="663390" y="751468"/>
                  <a:pt x="503261" y="793650"/>
                </a:cubicBezTo>
                <a:cubicBezTo>
                  <a:pt x="343132" y="835832"/>
                  <a:pt x="244547" y="745145"/>
                  <a:pt x="0" y="793650"/>
                </a:cubicBezTo>
                <a:cubicBezTo>
                  <a:pt x="-10617" y="642247"/>
                  <a:pt x="38318" y="552437"/>
                  <a:pt x="0" y="420635"/>
                </a:cubicBezTo>
                <a:cubicBezTo>
                  <a:pt x="-38318" y="288833"/>
                  <a:pt x="18553" y="177164"/>
                  <a:pt x="0" y="0"/>
                </a:cubicBezTo>
                <a:close/>
              </a:path>
              <a:path w="1863931" h="793650" stroke="0" extrusionOk="0">
                <a:moveTo>
                  <a:pt x="0" y="0"/>
                </a:moveTo>
                <a:cubicBezTo>
                  <a:pt x="185941" y="-24525"/>
                  <a:pt x="335680" y="17478"/>
                  <a:pt x="484622" y="0"/>
                </a:cubicBezTo>
                <a:cubicBezTo>
                  <a:pt x="633564" y="-17478"/>
                  <a:pt x="747110" y="23575"/>
                  <a:pt x="950605" y="0"/>
                </a:cubicBezTo>
                <a:cubicBezTo>
                  <a:pt x="1154100" y="-23575"/>
                  <a:pt x="1210008" y="22007"/>
                  <a:pt x="1453866" y="0"/>
                </a:cubicBezTo>
                <a:cubicBezTo>
                  <a:pt x="1697724" y="-22007"/>
                  <a:pt x="1722499" y="30857"/>
                  <a:pt x="1863931" y="0"/>
                </a:cubicBezTo>
                <a:cubicBezTo>
                  <a:pt x="1876878" y="96672"/>
                  <a:pt x="1835174" y="287332"/>
                  <a:pt x="1863931" y="396825"/>
                </a:cubicBezTo>
                <a:cubicBezTo>
                  <a:pt x="1892688" y="506319"/>
                  <a:pt x="1826830" y="634534"/>
                  <a:pt x="1863931" y="793650"/>
                </a:cubicBezTo>
                <a:cubicBezTo>
                  <a:pt x="1743770" y="798235"/>
                  <a:pt x="1597927" y="748637"/>
                  <a:pt x="1416588" y="793650"/>
                </a:cubicBezTo>
                <a:cubicBezTo>
                  <a:pt x="1235249" y="838663"/>
                  <a:pt x="1158754" y="764284"/>
                  <a:pt x="1006523" y="793650"/>
                </a:cubicBezTo>
                <a:cubicBezTo>
                  <a:pt x="854293" y="823016"/>
                  <a:pt x="626052" y="778801"/>
                  <a:pt x="503261" y="793650"/>
                </a:cubicBezTo>
                <a:cubicBezTo>
                  <a:pt x="380470" y="808499"/>
                  <a:pt x="111179" y="756766"/>
                  <a:pt x="0" y="793650"/>
                </a:cubicBezTo>
                <a:cubicBezTo>
                  <a:pt x="-42407" y="660760"/>
                  <a:pt x="19301" y="511552"/>
                  <a:pt x="0" y="388889"/>
                </a:cubicBezTo>
                <a:cubicBezTo>
                  <a:pt x="-19301" y="266226"/>
                  <a:pt x="10510" y="14339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711085155">
                  <a:prstGeom prst="flowChart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GB" sz="25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concierto</a:t>
            </a:r>
            <a:endParaRPr sz="2500" b="1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470;p55">
            <a:extLst>
              <a:ext uri="{FF2B5EF4-FFF2-40B4-BE49-F238E27FC236}">
                <a16:creationId xmlns:a16="http://schemas.microsoft.com/office/drawing/2014/main" id="{1F5DB362-B738-4907-AE93-B7F0CBD2B323}"/>
              </a:ext>
            </a:extLst>
          </p:cNvPr>
          <p:cNvSpPr txBox="1"/>
          <p:nvPr/>
        </p:nvSpPr>
        <p:spPr>
          <a:xfrm>
            <a:off x="11449140" y="453525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3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1" name="Google Shape;471;p55">
            <a:extLst>
              <a:ext uri="{FF2B5EF4-FFF2-40B4-BE49-F238E27FC236}">
                <a16:creationId xmlns:a16="http://schemas.microsoft.com/office/drawing/2014/main" id="{5F522990-623F-4CAF-A93E-A140D8220E47}"/>
              </a:ext>
            </a:extLst>
          </p:cNvPr>
          <p:cNvSpPr txBox="1"/>
          <p:nvPr/>
        </p:nvSpPr>
        <p:spPr>
          <a:xfrm>
            <a:off x="11449140" y="53415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2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472;p55">
            <a:extLst>
              <a:ext uri="{FF2B5EF4-FFF2-40B4-BE49-F238E27FC236}">
                <a16:creationId xmlns:a16="http://schemas.microsoft.com/office/drawing/2014/main" id="{FEE74E54-5429-41EC-BECB-D6F535D80CC4}"/>
              </a:ext>
            </a:extLst>
          </p:cNvPr>
          <p:cNvSpPr txBox="1"/>
          <p:nvPr/>
        </p:nvSpPr>
        <p:spPr>
          <a:xfrm>
            <a:off x="11449140" y="6107906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1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  <a:p>
            <a:endParaRPr sz="28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473;p55">
            <a:extLst>
              <a:ext uri="{FF2B5EF4-FFF2-40B4-BE49-F238E27FC236}">
                <a16:creationId xmlns:a16="http://schemas.microsoft.com/office/drawing/2014/main" id="{422DA130-75CA-4DD7-A21A-FD605E2AED73}"/>
              </a:ext>
            </a:extLst>
          </p:cNvPr>
          <p:cNvSpPr txBox="1"/>
          <p:nvPr/>
        </p:nvSpPr>
        <p:spPr>
          <a:xfrm>
            <a:off x="11449140" y="2886406"/>
            <a:ext cx="7200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5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74;p55">
            <a:extLst>
              <a:ext uri="{FF2B5EF4-FFF2-40B4-BE49-F238E27FC236}">
                <a16:creationId xmlns:a16="http://schemas.microsoft.com/office/drawing/2014/main" id="{95AE5622-A4AC-41D6-A8BC-10E0916272E3}"/>
              </a:ext>
            </a:extLst>
          </p:cNvPr>
          <p:cNvSpPr txBox="1"/>
          <p:nvPr/>
        </p:nvSpPr>
        <p:spPr>
          <a:xfrm>
            <a:off x="11449140" y="3672731"/>
            <a:ext cx="4482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3600" b="1">
                <a:solidFill>
                  <a:srgbClr val="F03C78"/>
                </a:solidFill>
                <a:latin typeface="Modern Love" panose="04090805081005020601" pitchFamily="82" charset="0"/>
                <a:ea typeface="Montserrat"/>
                <a:cs typeface="Montserrat"/>
                <a:sym typeface="Montserrat"/>
              </a:rPr>
              <a:t>4</a:t>
            </a:r>
            <a:endParaRPr sz="3600" b="1">
              <a:solidFill>
                <a:srgbClr val="F03C78"/>
              </a:solidFill>
              <a:latin typeface="Modern Love" panose="04090805081005020601" pitchFamily="82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930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2428</Words>
  <Application>Microsoft Office PowerPoint</Application>
  <PresentationFormat>Widescreen</PresentationFormat>
  <Paragraphs>603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docs-Century Gothic</vt:lpstr>
      <vt:lpstr>Arial</vt:lpstr>
      <vt:lpstr>Calibri</vt:lpstr>
      <vt:lpstr>Calibri Light</vt:lpstr>
      <vt:lpstr>Century Gothic</vt:lpstr>
      <vt:lpstr>Modern Love</vt:lpstr>
      <vt:lpstr>Office Theme</vt:lpstr>
      <vt:lpstr>Describing me and others </vt:lpstr>
      <vt:lpstr>Follow up 1 </vt:lpstr>
      <vt:lpstr>Follow up 2: </vt:lpstr>
      <vt:lpstr>Follow up 3: </vt:lpstr>
      <vt:lpstr>Follow up 3: </vt:lpstr>
      <vt:lpstr>Follow up 4: </vt:lpstr>
      <vt:lpstr>Follow up 4 </vt:lpstr>
      <vt:lpstr>Follow up 4 </vt:lpstr>
      <vt:lpstr>Follow up 4 </vt:lpstr>
      <vt:lpstr>Follow up 4 </vt:lpstr>
      <vt:lpstr>Follow up 4 </vt:lpstr>
      <vt:lpstr>Follow up 4</vt:lpstr>
      <vt:lpstr>Follow up 4 </vt:lpstr>
      <vt:lpstr>Follow up 4 </vt:lpstr>
      <vt:lpstr>Follow up 5a: </vt:lpstr>
      <vt:lpstr>Follow up 5b: </vt:lpstr>
      <vt:lpstr>Handout Follow up 5a: </vt:lpstr>
      <vt:lpstr>Handout Follow up 5b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 </dc:title>
  <dc:creator>Paula Vázquez-Valero</dc:creator>
  <cp:lastModifiedBy>Rachel Hawkes</cp:lastModifiedBy>
  <cp:revision>20</cp:revision>
  <dcterms:created xsi:type="dcterms:W3CDTF">2021-07-23T11:23:56Z</dcterms:created>
  <dcterms:modified xsi:type="dcterms:W3CDTF">2022-09-03T06:25:23Z</dcterms:modified>
</cp:coreProperties>
</file>