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351" r:id="rId2"/>
    <p:sldId id="467" r:id="rId3"/>
    <p:sldId id="371" r:id="rId4"/>
    <p:sldId id="452" r:id="rId5"/>
    <p:sldId id="455" r:id="rId6"/>
    <p:sldId id="456" r:id="rId7"/>
    <p:sldId id="457" r:id="rId8"/>
    <p:sldId id="458" r:id="rId9"/>
    <p:sldId id="459" r:id="rId10"/>
    <p:sldId id="460" r:id="rId11"/>
    <p:sldId id="468" r:id="rId12"/>
    <p:sldId id="453" r:id="rId13"/>
    <p:sldId id="297" r:id="rId14"/>
    <p:sldId id="462" r:id="rId15"/>
    <p:sldId id="461" r:id="rId16"/>
    <p:sldId id="465" r:id="rId17"/>
    <p:sldId id="46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A7CC"/>
    <a:srgbClr val="FDAAAA"/>
    <a:srgbClr val="C617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3" autoAdjust="0"/>
    <p:restoredTop sz="75206" autoAdjust="0"/>
  </p:normalViewPr>
  <p:slideViewPr>
    <p:cSldViewPr snapToGrid="0">
      <p:cViewPr varScale="1">
        <p:scale>
          <a:sx n="86" d="100"/>
          <a:sy n="86" d="100"/>
        </p:scale>
        <p:origin x="155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C3AD35-3CA9-488F-84F2-A537B5EBFFBC}" type="datetimeFigureOut">
              <a:rPr lang="en-GB" smtClean="0"/>
              <a:t>03/09/2022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38D985-1033-42D3-830A-559660C55D1A}" type="slidenum">
              <a:rPr lang="en-GB" smtClean="0"/>
              <a:t>‹#›</a:t>
            </a:fld>
            <a:endParaRPr lang="en-GB"/>
          </a:p>
        </p:txBody>
      </p:sp>
    </p:spTree>
    <p:extLst>
      <p:ext uri="{BB962C8B-B14F-4D97-AF65-F5344CB8AC3E}">
        <p14:creationId xmlns:p14="http://schemas.microsoft.com/office/powerpoint/2010/main" val="22978757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Artwork by Steve Clarke. All additional pictures selected are available under a Creative Commons license, no attribution required.</a:t>
            </a: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NCELP resources are given in the NCELP SOW and in the resources that first introduced and formally re-visited those words. </a:t>
            </a: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000" b="1" i="0" u="none" strike="noStrike" dirty="0">
                <a:solidFill>
                  <a:srgbClr val="1F3864"/>
                </a:solidFill>
                <a:effectLst/>
                <a:latin typeface="docs-Century Gothic"/>
              </a:rPr>
              <a:t>Phonics</a:t>
            </a:r>
            <a:r>
              <a:rPr lang="en-GB" sz="1000" b="0" i="0" u="none" strike="noStrike" dirty="0">
                <a:solidFill>
                  <a:srgbClr val="1F3864"/>
                </a:solidFill>
                <a:effectLst/>
                <a:latin typeface="docs-Century Gothic"/>
              </a:rPr>
              <a:t>: </a:t>
            </a:r>
            <a:r>
              <a:rPr lang="es-ES" sz="1200" b="0" i="0" u="none" strike="noStrike" dirty="0">
                <a:solidFill>
                  <a:srgbClr val="1F3864"/>
                </a:solidFill>
                <a:effectLst/>
                <a:latin typeface="docs-Century Gothic"/>
              </a:rPr>
              <a:t>id</a:t>
            </a:r>
            <a:r>
              <a:rPr lang="es-ES" sz="1200" b="1" i="0" u="none" strike="noStrike" dirty="0">
                <a:solidFill>
                  <a:srgbClr val="1F3864"/>
                </a:solidFill>
                <a:effectLst/>
                <a:latin typeface="docs-Century Gothic"/>
              </a:rPr>
              <a:t>ea </a:t>
            </a:r>
            <a:r>
              <a:rPr lang="es-ES" sz="1200" b="0" i="0" u="none" strike="noStrike" dirty="0">
                <a:solidFill>
                  <a:srgbClr val="1F3864"/>
                </a:solidFill>
                <a:effectLst/>
                <a:latin typeface="docs-Century Gothic"/>
              </a:rPr>
              <a:t>[247] </a:t>
            </a:r>
            <a:r>
              <a:rPr lang="es-ES" sz="1200" b="1" i="0" u="none" strike="noStrike" dirty="0">
                <a:solidFill>
                  <a:srgbClr val="1F3864"/>
                </a:solidFill>
                <a:effectLst/>
                <a:latin typeface="docs-Century Gothic"/>
              </a:rPr>
              <a:t>oe</a:t>
            </a:r>
            <a:r>
              <a:rPr lang="es-ES" sz="1200" b="0" i="0" u="none" strike="noStrike" dirty="0">
                <a:solidFill>
                  <a:srgbClr val="1F3864"/>
                </a:solidFill>
                <a:effectLst/>
                <a:latin typeface="docs-Century Gothic"/>
              </a:rPr>
              <a:t>ste [2416] l</a:t>
            </a:r>
            <a:r>
              <a:rPr lang="es-ES" sz="1200" b="1" i="0" u="none" strike="noStrike" dirty="0">
                <a:solidFill>
                  <a:srgbClr val="1F3864"/>
                </a:solidFill>
                <a:effectLst/>
                <a:latin typeface="docs-Century Gothic"/>
              </a:rPr>
              <a:t>ee</a:t>
            </a:r>
            <a:r>
              <a:rPr lang="es-ES" sz="1200" b="0" i="0" u="none" strike="noStrike" dirty="0">
                <a:solidFill>
                  <a:srgbClr val="1F3864"/>
                </a:solidFill>
                <a:effectLst/>
                <a:latin typeface="docs-Century Gothic"/>
              </a:rPr>
              <a:t>r [209] f</a:t>
            </a:r>
            <a:r>
              <a:rPr lang="es-ES" sz="1200" b="1" i="0" u="none" strike="noStrike" dirty="0">
                <a:solidFill>
                  <a:srgbClr val="1F3864"/>
                </a:solidFill>
                <a:effectLst/>
                <a:latin typeface="docs-Century Gothic"/>
              </a:rPr>
              <a:t>eo </a:t>
            </a:r>
            <a:r>
              <a:rPr lang="es-ES" sz="1200" b="0" i="0" u="none" strike="noStrike" dirty="0">
                <a:solidFill>
                  <a:srgbClr val="1F3864"/>
                </a:solidFill>
                <a:effectLst/>
                <a:latin typeface="docs-Century Gothic"/>
              </a:rPr>
              <a:t>[2373]</a:t>
            </a:r>
            <a:endParaRPr lang="en-GB" b="1" i="0" u="none" strike="noStrike" dirty="0">
              <a:solidFill>
                <a:srgbClr val="1F3864"/>
              </a:solidFill>
              <a:effectLst/>
              <a:latin typeface="docs-Century Gothic"/>
            </a:endParaRPr>
          </a:p>
          <a:p>
            <a:pPr marL="0" lvl="0" indent="0" algn="l" rtl="0">
              <a:spcBef>
                <a:spcPts val="0"/>
              </a:spcBef>
              <a:spcAft>
                <a:spcPts val="0"/>
              </a:spcAft>
              <a:buNone/>
            </a:pPr>
            <a:r>
              <a:rPr lang="en-GB" b="1" i="0" u="none" strike="noStrike" dirty="0">
                <a:solidFill>
                  <a:srgbClr val="1F3864"/>
                </a:solidFill>
                <a:effectLst/>
                <a:latin typeface="docs-Century Gothic"/>
              </a:rPr>
              <a:t>Vocabulary</a:t>
            </a:r>
            <a:r>
              <a:rPr lang="en-GB" b="0" i="0" u="none" strike="noStrike" dirty="0">
                <a:solidFill>
                  <a:srgbClr val="1F3864"/>
                </a:solidFill>
                <a:effectLst/>
                <a:latin typeface="docs-Century Gothic"/>
              </a:rPr>
              <a:t>:</a:t>
            </a:r>
            <a:r>
              <a:rPr lang="en-GB" b="1" i="0" u="none" strike="noStrike" dirty="0">
                <a:solidFill>
                  <a:srgbClr val="1F3864"/>
                </a:solidFill>
                <a:effectLst/>
                <a:latin typeface="docs-Century Gothic"/>
              </a:rPr>
              <a:t> </a:t>
            </a:r>
            <a:r>
              <a:rPr lang="en-GB" b="1" i="0" u="none" strike="noStrike" dirty="0" err="1">
                <a:solidFill>
                  <a:srgbClr val="1F3864"/>
                </a:solidFill>
                <a:effectLst/>
                <a:latin typeface="docs-Century Gothic"/>
              </a:rPr>
              <a:t>concierto</a:t>
            </a:r>
            <a:r>
              <a:rPr lang="en-GB" b="0" i="0" u="none" strike="noStrike" dirty="0">
                <a:solidFill>
                  <a:srgbClr val="1F3864"/>
                </a:solidFill>
                <a:effectLst/>
                <a:latin typeface="docs-Century Gothic"/>
              </a:rPr>
              <a:t> [1456] </a:t>
            </a:r>
            <a:r>
              <a:rPr lang="en-GB" b="1" i="0" u="none" strike="noStrike" dirty="0">
                <a:solidFill>
                  <a:srgbClr val="1F3864"/>
                </a:solidFill>
                <a:effectLst/>
                <a:latin typeface="docs-Century Gothic"/>
              </a:rPr>
              <a:t>fiesta </a:t>
            </a:r>
            <a:r>
              <a:rPr lang="en-GB" b="0" i="0" u="none" strike="noStrike" dirty="0">
                <a:solidFill>
                  <a:srgbClr val="1F3864"/>
                </a:solidFill>
                <a:effectLst/>
                <a:latin typeface="docs-Century Gothic"/>
              </a:rPr>
              <a:t>[796] </a:t>
            </a:r>
            <a:r>
              <a:rPr lang="en-GB" b="0" i="0" u="none" strike="noStrike" dirty="0" err="1">
                <a:solidFill>
                  <a:srgbClr val="1F3864"/>
                </a:solidFill>
                <a:effectLst/>
                <a:latin typeface="docs-Century Gothic"/>
              </a:rPr>
              <a:t>mes</a:t>
            </a:r>
            <a:r>
              <a:rPr lang="en-GB" b="0" i="0" u="none" strike="noStrike" dirty="0">
                <a:solidFill>
                  <a:srgbClr val="1F3864"/>
                </a:solidFill>
                <a:effectLst/>
                <a:latin typeface="docs-Century Gothic"/>
              </a:rPr>
              <a:t> [288] </a:t>
            </a:r>
            <a:r>
              <a:rPr lang="en-GB" b="0" i="0" u="none" strike="noStrike" dirty="0" err="1">
                <a:solidFill>
                  <a:srgbClr val="1F3864"/>
                </a:solidFill>
                <a:effectLst/>
                <a:latin typeface="docs-Century Gothic"/>
              </a:rPr>
              <a:t>enero</a:t>
            </a:r>
            <a:r>
              <a:rPr lang="en-GB" b="0" i="0" u="none" strike="noStrike" dirty="0">
                <a:solidFill>
                  <a:srgbClr val="1F3864"/>
                </a:solidFill>
                <a:effectLst/>
                <a:latin typeface="docs-Century Gothic"/>
              </a:rPr>
              <a:t> [1173] febrero [1419] marzo [1231] </a:t>
            </a:r>
            <a:r>
              <a:rPr lang="en-GB" b="0" i="0" u="none" strike="noStrike" dirty="0" err="1">
                <a:solidFill>
                  <a:srgbClr val="1F3864"/>
                </a:solidFill>
                <a:effectLst/>
                <a:latin typeface="docs-Century Gothic"/>
              </a:rPr>
              <a:t>abril</a:t>
            </a:r>
            <a:r>
              <a:rPr lang="en-GB" b="0" i="0" u="none" strike="noStrike" dirty="0">
                <a:solidFill>
                  <a:srgbClr val="1F3864"/>
                </a:solidFill>
                <a:effectLst/>
                <a:latin typeface="docs-Century Gothic"/>
              </a:rPr>
              <a:t> [1064] mayo [909] </a:t>
            </a:r>
            <a:r>
              <a:rPr lang="en-GB" b="0" i="0" u="none" strike="noStrike" dirty="0" err="1">
                <a:solidFill>
                  <a:srgbClr val="1F3864"/>
                </a:solidFill>
                <a:effectLst/>
                <a:latin typeface="docs-Century Gothic"/>
              </a:rPr>
              <a:t>junio</a:t>
            </a:r>
            <a:r>
              <a:rPr lang="en-GB" b="0" i="0" u="none" strike="noStrike" dirty="0">
                <a:solidFill>
                  <a:srgbClr val="1F3864"/>
                </a:solidFill>
                <a:effectLst/>
                <a:latin typeface="docs-Century Gothic"/>
              </a:rPr>
              <a:t> [1035] </a:t>
            </a:r>
            <a:r>
              <a:rPr lang="en-GB" b="0" i="0" u="none" strike="noStrike" dirty="0" err="1">
                <a:solidFill>
                  <a:srgbClr val="1F3864"/>
                </a:solidFill>
                <a:effectLst/>
                <a:latin typeface="docs-Century Gothic"/>
              </a:rPr>
              <a:t>julio</a:t>
            </a:r>
            <a:r>
              <a:rPr lang="en-GB" b="0" i="0" u="none" strike="noStrike" dirty="0">
                <a:solidFill>
                  <a:srgbClr val="1F3864"/>
                </a:solidFill>
                <a:effectLst/>
                <a:latin typeface="docs-Century Gothic"/>
              </a:rPr>
              <a:t> [659] septiembre [1150] </a:t>
            </a:r>
            <a:r>
              <a:rPr lang="en-GB" b="0" i="0" u="none" strike="noStrike" dirty="0" err="1">
                <a:solidFill>
                  <a:srgbClr val="1F3864"/>
                </a:solidFill>
                <a:effectLst/>
                <a:latin typeface="docs-Century Gothic"/>
              </a:rPr>
              <a:t>octubre</a:t>
            </a:r>
            <a:r>
              <a:rPr lang="en-GB" b="0" i="0" u="none" strike="noStrike" dirty="0">
                <a:solidFill>
                  <a:srgbClr val="1F3864"/>
                </a:solidFill>
                <a:effectLst/>
                <a:latin typeface="docs-Century Gothic"/>
              </a:rPr>
              <a:t> [1242] </a:t>
            </a:r>
            <a:r>
              <a:rPr lang="en-GB" b="0" i="0" u="none" strike="noStrike" dirty="0" err="1">
                <a:solidFill>
                  <a:srgbClr val="1F3864"/>
                </a:solidFill>
                <a:effectLst/>
                <a:latin typeface="docs-Century Gothic"/>
              </a:rPr>
              <a:t>noviembre</a:t>
            </a:r>
            <a:r>
              <a:rPr lang="en-GB" b="0" i="0" u="none" strike="noStrike" dirty="0">
                <a:solidFill>
                  <a:srgbClr val="1F3864"/>
                </a:solidFill>
                <a:effectLst/>
                <a:latin typeface="docs-Century Gothic"/>
              </a:rPr>
              <a:t> [1434] </a:t>
            </a:r>
            <a:r>
              <a:rPr lang="en-GB" b="0" i="0" u="none" strike="noStrike" dirty="0" err="1">
                <a:solidFill>
                  <a:srgbClr val="1F3864"/>
                </a:solidFill>
                <a:effectLst/>
                <a:latin typeface="docs-Century Gothic"/>
              </a:rPr>
              <a:t>diciembre</a:t>
            </a:r>
            <a:r>
              <a:rPr lang="en-GB" b="0" i="0" u="none" strike="noStrike" dirty="0">
                <a:solidFill>
                  <a:srgbClr val="1F3864"/>
                </a:solidFill>
                <a:effectLst/>
                <a:latin typeface="docs-Century Gothic"/>
              </a:rPr>
              <a:t> [1165] </a:t>
            </a:r>
            <a:r>
              <a:rPr lang="en-GB" b="0" i="0" u="none" strike="noStrike" dirty="0" err="1">
                <a:solidFill>
                  <a:srgbClr val="1F3864"/>
                </a:solidFill>
                <a:effectLst/>
                <a:latin typeface="docs-Century Gothic"/>
              </a:rPr>
              <a:t>cuándo</a:t>
            </a:r>
            <a:r>
              <a:rPr lang="en-GB" b="0" i="0" u="none" strike="noStrike" dirty="0">
                <a:solidFill>
                  <a:srgbClr val="1F3864"/>
                </a:solidFill>
                <a:effectLst/>
                <a:latin typeface="docs-Century Gothic"/>
              </a:rPr>
              <a:t> [138] de [2] </a:t>
            </a:r>
            <a:r>
              <a:rPr lang="en-GB" b="1" i="0" u="none" strike="noStrike" dirty="0" err="1">
                <a:solidFill>
                  <a:srgbClr val="1F3864"/>
                </a:solidFill>
                <a:effectLst/>
                <a:latin typeface="docs-Century Gothic"/>
              </a:rPr>
              <a:t>trece</a:t>
            </a:r>
            <a:r>
              <a:rPr lang="en-GB" b="0" i="0" u="none" strike="noStrike" dirty="0">
                <a:solidFill>
                  <a:srgbClr val="1F3864"/>
                </a:solidFill>
                <a:effectLst/>
                <a:latin typeface="docs-Century Gothic"/>
              </a:rPr>
              <a:t> [2700] </a:t>
            </a:r>
            <a:r>
              <a:rPr lang="en-GB" b="1" i="0" u="none" strike="noStrike" dirty="0" err="1">
                <a:solidFill>
                  <a:srgbClr val="1F3864"/>
                </a:solidFill>
                <a:effectLst/>
                <a:latin typeface="docs-Century Gothic"/>
              </a:rPr>
              <a:t>catorce</a:t>
            </a:r>
            <a:r>
              <a:rPr lang="en-GB" b="0" i="0" u="none" strike="noStrike" dirty="0">
                <a:solidFill>
                  <a:srgbClr val="1F3864"/>
                </a:solidFill>
                <a:effectLst/>
                <a:latin typeface="docs-Century Gothic"/>
              </a:rPr>
              <a:t> [2411] </a:t>
            </a:r>
            <a:r>
              <a:rPr lang="en-GB" b="1" i="0" u="none" strike="noStrike" dirty="0">
                <a:solidFill>
                  <a:srgbClr val="1F3864"/>
                </a:solidFill>
                <a:effectLst/>
                <a:latin typeface="docs-Century Gothic"/>
              </a:rPr>
              <a:t>quince</a:t>
            </a:r>
            <a:r>
              <a:rPr lang="en-GB" b="0" i="0" u="none" strike="noStrike" dirty="0">
                <a:solidFill>
                  <a:srgbClr val="1F3864"/>
                </a:solidFill>
                <a:effectLst/>
                <a:latin typeface="docs-Century Gothic"/>
              </a:rPr>
              <a:t>[1215] </a:t>
            </a:r>
            <a:r>
              <a:rPr lang="en-GB" b="1" i="0" u="none" strike="noStrike" dirty="0" err="1">
                <a:solidFill>
                  <a:srgbClr val="1F3864"/>
                </a:solidFill>
                <a:effectLst/>
                <a:latin typeface="docs-Century Gothic"/>
              </a:rPr>
              <a:t>dieciséis</a:t>
            </a:r>
            <a:r>
              <a:rPr lang="en-GB" b="1" i="0" u="none" strike="noStrike" dirty="0">
                <a:solidFill>
                  <a:srgbClr val="1F3864"/>
                </a:solidFill>
                <a:effectLst/>
                <a:latin typeface="docs-Century Gothic"/>
              </a:rPr>
              <a:t> </a:t>
            </a:r>
            <a:r>
              <a:rPr lang="en-GB" b="0" i="0" u="none" strike="noStrike" dirty="0">
                <a:solidFill>
                  <a:srgbClr val="1F3864"/>
                </a:solidFill>
                <a:effectLst/>
                <a:latin typeface="docs-Century Gothic"/>
              </a:rPr>
              <a:t>[3373] </a:t>
            </a:r>
            <a:r>
              <a:rPr lang="en-GB" b="0" i="0" u="none" strike="noStrike" dirty="0" err="1">
                <a:solidFill>
                  <a:srgbClr val="1F3864"/>
                </a:solidFill>
                <a:effectLst/>
                <a:latin typeface="docs-Century Gothic"/>
              </a:rPr>
              <a:t>diecisiete</a:t>
            </a:r>
            <a:r>
              <a:rPr lang="en-GB" b="0" i="0" u="none" strike="noStrike" dirty="0">
                <a:solidFill>
                  <a:srgbClr val="1F3864"/>
                </a:solidFill>
                <a:effectLst/>
                <a:latin typeface="docs-Century Gothic"/>
              </a:rPr>
              <a:t> [3400] </a:t>
            </a:r>
            <a:r>
              <a:rPr lang="en-GB" b="0" i="0" u="none" strike="noStrike" dirty="0" err="1">
                <a:solidFill>
                  <a:srgbClr val="1F3864"/>
                </a:solidFill>
                <a:effectLst/>
                <a:latin typeface="docs-Century Gothic"/>
              </a:rPr>
              <a:t>dieciocho</a:t>
            </a:r>
            <a:r>
              <a:rPr lang="en-GB" b="0" i="0" u="none" strike="noStrike" dirty="0">
                <a:solidFill>
                  <a:srgbClr val="1F3864"/>
                </a:solidFill>
                <a:effectLst/>
                <a:latin typeface="docs-Century Gothic"/>
              </a:rPr>
              <a:t> [2730] </a:t>
            </a:r>
            <a:r>
              <a:rPr lang="en-GB" b="0" i="0" u="none" strike="noStrike" dirty="0" err="1">
                <a:solidFill>
                  <a:srgbClr val="1F3864"/>
                </a:solidFill>
                <a:effectLst/>
                <a:latin typeface="docs-Century Gothic"/>
              </a:rPr>
              <a:t>diecinueve</a:t>
            </a:r>
            <a:r>
              <a:rPr lang="en-GB" b="0" i="0" u="none" strike="noStrike" dirty="0">
                <a:solidFill>
                  <a:srgbClr val="1F3864"/>
                </a:solidFill>
                <a:effectLst/>
                <a:latin typeface="docs-Century Gothic"/>
              </a:rPr>
              <a:t> [4232] </a:t>
            </a:r>
            <a:r>
              <a:rPr lang="en-GB" b="1" i="0" u="none" strike="noStrike" dirty="0" err="1">
                <a:solidFill>
                  <a:srgbClr val="1F3864"/>
                </a:solidFill>
                <a:effectLst/>
                <a:latin typeface="docs-Century Gothic"/>
              </a:rPr>
              <a:t>veinte</a:t>
            </a:r>
            <a:r>
              <a:rPr lang="en-GB" b="1" i="0" u="none" strike="noStrike" dirty="0">
                <a:solidFill>
                  <a:srgbClr val="1F3864"/>
                </a:solidFill>
                <a:effectLst/>
                <a:latin typeface="docs-Century Gothic"/>
              </a:rPr>
              <a:t> </a:t>
            </a:r>
            <a:r>
              <a:rPr lang="en-GB" b="0" i="0" u="none" strike="noStrike" dirty="0">
                <a:solidFill>
                  <a:srgbClr val="1F3864"/>
                </a:solidFill>
                <a:effectLst/>
                <a:latin typeface="docs-Century Gothic"/>
              </a:rPr>
              <a:t>[819] </a:t>
            </a:r>
            <a:r>
              <a:rPr lang="en-GB" b="1" i="0" u="none" strike="noStrike" dirty="0" err="1">
                <a:solidFill>
                  <a:srgbClr val="1F3864"/>
                </a:solidFill>
                <a:effectLst/>
                <a:latin typeface="docs-Century Gothic"/>
              </a:rPr>
              <a:t>veintiuno</a:t>
            </a:r>
            <a:r>
              <a:rPr lang="en-GB" b="1" i="0" u="none" strike="noStrike" dirty="0">
                <a:solidFill>
                  <a:srgbClr val="1F3864"/>
                </a:solidFill>
                <a:effectLst/>
                <a:latin typeface="docs-Century Gothic"/>
              </a:rPr>
              <a:t> </a:t>
            </a:r>
            <a:r>
              <a:rPr lang="en-GB" b="0" i="0" u="none" strike="noStrike" dirty="0">
                <a:solidFill>
                  <a:srgbClr val="1F3864"/>
                </a:solidFill>
                <a:effectLst/>
                <a:latin typeface="docs-Century Gothic"/>
              </a:rPr>
              <a:t>[819/425] </a:t>
            </a:r>
            <a:r>
              <a:rPr lang="en-GB" b="0" i="0" u="none" strike="noStrike" dirty="0" err="1">
                <a:solidFill>
                  <a:srgbClr val="1F3864"/>
                </a:solidFill>
                <a:effectLst/>
                <a:latin typeface="docs-Century Gothic"/>
              </a:rPr>
              <a:t>veintidós</a:t>
            </a:r>
            <a:r>
              <a:rPr lang="en-GB" b="0" i="0" u="none" strike="noStrike" dirty="0">
                <a:solidFill>
                  <a:srgbClr val="1F3864"/>
                </a:solidFill>
                <a:effectLst/>
                <a:latin typeface="docs-Century Gothic"/>
              </a:rPr>
              <a:t> | </a:t>
            </a:r>
            <a:r>
              <a:rPr lang="en-GB" b="0" i="0" u="none" strike="noStrike" dirty="0" err="1">
                <a:solidFill>
                  <a:srgbClr val="1F3864"/>
                </a:solidFill>
                <a:effectLst/>
                <a:latin typeface="docs-Century Gothic"/>
              </a:rPr>
              <a:t>veintitrés</a:t>
            </a:r>
            <a:r>
              <a:rPr lang="en-GB" b="0" i="0" u="none" strike="noStrike" dirty="0">
                <a:solidFill>
                  <a:srgbClr val="1F3864"/>
                </a:solidFill>
                <a:effectLst/>
                <a:latin typeface="docs-Century Gothic"/>
              </a:rPr>
              <a:t> | </a:t>
            </a:r>
            <a:r>
              <a:rPr lang="en-GB" b="0" i="0" u="none" strike="noStrike" dirty="0" err="1">
                <a:solidFill>
                  <a:srgbClr val="1F3864"/>
                </a:solidFill>
                <a:effectLst/>
                <a:latin typeface="docs-Century Gothic"/>
              </a:rPr>
              <a:t>veinticuatro</a:t>
            </a:r>
            <a:r>
              <a:rPr lang="en-GB" b="0" i="0" u="none" strike="noStrike" dirty="0">
                <a:solidFill>
                  <a:srgbClr val="1F3864"/>
                </a:solidFill>
                <a:effectLst/>
                <a:latin typeface="docs-Century Gothic"/>
              </a:rPr>
              <a:t> | </a:t>
            </a:r>
            <a:r>
              <a:rPr lang="en-GB" b="0" i="0" u="none" strike="noStrike" dirty="0" err="1">
                <a:solidFill>
                  <a:srgbClr val="1F3864"/>
                </a:solidFill>
                <a:effectLst/>
                <a:latin typeface="docs-Century Gothic"/>
              </a:rPr>
              <a:t>veinticinco</a:t>
            </a:r>
            <a:r>
              <a:rPr lang="en-GB" b="0" i="0" u="none" strike="noStrike" dirty="0">
                <a:solidFill>
                  <a:srgbClr val="1F3864"/>
                </a:solidFill>
                <a:effectLst/>
                <a:latin typeface="docs-Century Gothic"/>
              </a:rPr>
              <a:t> |</a:t>
            </a:r>
            <a:r>
              <a:rPr lang="en-GB" b="0" i="0" u="none" strike="noStrike" dirty="0" err="1">
                <a:solidFill>
                  <a:srgbClr val="1F3864"/>
                </a:solidFill>
                <a:effectLst/>
                <a:latin typeface="docs-Century Gothic"/>
              </a:rPr>
              <a:t>veintiseis</a:t>
            </a:r>
            <a:r>
              <a:rPr lang="en-GB" b="0" i="0" u="none" strike="noStrike" dirty="0">
                <a:solidFill>
                  <a:srgbClr val="1F3864"/>
                </a:solidFill>
                <a:effectLst/>
                <a:latin typeface="docs-Century Gothic"/>
              </a:rPr>
              <a:t> |</a:t>
            </a:r>
            <a:r>
              <a:rPr lang="en-GB" b="0" i="0" u="none" strike="noStrike" dirty="0" err="1">
                <a:solidFill>
                  <a:srgbClr val="1F3864"/>
                </a:solidFill>
                <a:effectLst/>
                <a:latin typeface="docs-Century Gothic"/>
              </a:rPr>
              <a:t>veintisiete|veintiocho</a:t>
            </a:r>
            <a:r>
              <a:rPr lang="en-GB" b="0" i="0" u="none" strike="noStrike" dirty="0">
                <a:solidFill>
                  <a:srgbClr val="1F3864"/>
                </a:solidFill>
                <a:effectLst/>
                <a:latin typeface="docs-Century Gothic"/>
              </a:rPr>
              <a:t> |</a:t>
            </a:r>
            <a:r>
              <a:rPr lang="en-GB" b="0" i="0" u="none" strike="noStrike" dirty="0" err="1">
                <a:solidFill>
                  <a:srgbClr val="1F3864"/>
                </a:solidFill>
                <a:effectLst/>
                <a:latin typeface="docs-Century Gothic"/>
              </a:rPr>
              <a:t>veintinueve</a:t>
            </a:r>
            <a:r>
              <a:rPr lang="en-GB" b="0" i="0" u="none" strike="noStrike" dirty="0">
                <a:solidFill>
                  <a:srgbClr val="1F3864"/>
                </a:solidFill>
                <a:effectLst/>
                <a:latin typeface="docs-Century Gothic"/>
              </a:rPr>
              <a:t> | </a:t>
            </a:r>
            <a:r>
              <a:rPr lang="en-GB" b="1" i="0" u="none" strike="noStrike" dirty="0" err="1">
                <a:solidFill>
                  <a:srgbClr val="1F3864"/>
                </a:solidFill>
                <a:effectLst/>
                <a:latin typeface="docs-Century Gothic"/>
              </a:rPr>
              <a:t>treinta</a:t>
            </a:r>
            <a:r>
              <a:rPr lang="en-GB" b="1" i="0" u="none" strike="noStrike" dirty="0">
                <a:solidFill>
                  <a:srgbClr val="1F3864"/>
                </a:solidFill>
                <a:effectLst/>
                <a:latin typeface="docs-Century Gothic"/>
              </a:rPr>
              <a:t> </a:t>
            </a:r>
            <a:r>
              <a:rPr lang="en-GB" b="0" i="0" u="none" strike="noStrike" dirty="0">
                <a:solidFill>
                  <a:srgbClr val="1F3864"/>
                </a:solidFill>
                <a:effectLst/>
                <a:latin typeface="docs-Century Gothic"/>
              </a:rPr>
              <a:t>[830] </a:t>
            </a:r>
            <a:r>
              <a:rPr lang="en-GB" b="0" i="0" u="none" strike="noStrike" dirty="0" err="1">
                <a:solidFill>
                  <a:srgbClr val="1F3864"/>
                </a:solidFill>
                <a:effectLst/>
                <a:latin typeface="docs-Century Gothic"/>
              </a:rPr>
              <a:t>treinta</a:t>
            </a:r>
            <a:r>
              <a:rPr lang="en-GB" b="0" i="0" u="none" strike="noStrike" dirty="0">
                <a:solidFill>
                  <a:srgbClr val="1F3864"/>
                </a:solidFill>
                <a:effectLst/>
                <a:latin typeface="docs-Century Gothic"/>
              </a:rPr>
              <a:t> y uno [830/4/425] </a:t>
            </a:r>
          </a:p>
          <a:p>
            <a:pPr marL="0" lvl="0" indent="0" algn="l" rtl="0">
              <a:spcBef>
                <a:spcPts val="0"/>
              </a:spcBef>
              <a:spcAft>
                <a:spcPts val="0"/>
              </a:spcAft>
              <a:buNone/>
            </a:pPr>
            <a:r>
              <a:rPr lang="en-GB" sz="1200" b="1" i="0" u="none" strike="noStrike" dirty="0">
                <a:solidFill>
                  <a:srgbClr val="1F3864"/>
                </a:solidFill>
                <a:effectLst/>
                <a:latin typeface="docs-Century Gothic"/>
                <a:ea typeface="Calibri" panose="020F0502020204030204" pitchFamily="34" charset="0"/>
              </a:rPr>
              <a:t>Revisit 1: </a:t>
            </a:r>
            <a:r>
              <a:rPr lang="es-ES" sz="1800" b="0" i="0" u="none" strike="noStrike" dirty="0">
                <a:solidFill>
                  <a:srgbClr val="002060"/>
                </a:solidFill>
                <a:effectLst/>
                <a:latin typeface="Century Gothic" panose="020B0502020202020204" pitchFamily="34" charset="0"/>
              </a:rPr>
              <a:t>estar [21] estoy [21] estás [21] ser [7] soy [7] eres [7]  quién [289] amigo(a) [210] profesor(a) [501] contento [1949] divertido [2465] elegante [2742] enfermo [1092] increíble [1642] inteligente [2167] lento [1569] perfecto [1115] pesado [2166] preparado [2092] rápido [870] serio [856] triste [1370] ¡Buenos días! [103/65] ¡Buenas tardes! [103/392] hola [1245]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dirty="0">
                <a:solidFill>
                  <a:srgbClr val="1F3864"/>
                </a:solidFill>
                <a:effectLst/>
                <a:latin typeface="docs-Century Gothic"/>
                <a:ea typeface="Calibri" panose="020F0502020204030204" pitchFamily="34" charset="0"/>
              </a:rPr>
              <a:t>Revisit 2: </a:t>
            </a:r>
            <a:r>
              <a:rPr lang="es-ES" sz="1200" b="0" i="0" u="none" strike="noStrike" dirty="0">
                <a:solidFill>
                  <a:srgbClr val="002060"/>
                </a:solidFill>
                <a:effectLst/>
                <a:latin typeface="Century Gothic" panose="020B0502020202020204" pitchFamily="34" charset="0"/>
              </a:rPr>
              <a:t>calor [1852] frío [1307] miedo [755] sueño [460]</a:t>
            </a:r>
            <a:endParaRPr lang="en-GB" sz="1200" b="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For any </a:t>
            </a:r>
            <a:r>
              <a:rPr lang="en-GB" sz="1200" i="1" dirty="0">
                <a:effectLst/>
                <a:latin typeface="Calibri" panose="020F0502020204030204" pitchFamily="34" charset="0"/>
                <a:ea typeface="Calibri" panose="020F0502020204030204" pitchFamily="34" charset="0"/>
              </a:rPr>
              <a:t>other </a:t>
            </a:r>
            <a:r>
              <a:rPr lang="en-GB" sz="1200" dirty="0">
                <a:effectLst/>
                <a:latin typeface="Calibri" panose="020F0502020204030204" pitchFamily="34" charset="0"/>
                <a:ea typeface="Calibri" panose="020F0502020204030204" pitchFamily="34" charset="0"/>
              </a:rPr>
              <a:t>words that occur incidentally in this PowerPoint, frequency rankings will be provided in the notes field wherever possible.</a:t>
            </a: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dirty="0"/>
          </a:p>
          <a:p>
            <a:pPr marL="0" lvl="0" indent="0" algn="l" rtl="0">
              <a:spcBef>
                <a:spcPts val="0"/>
              </a:spcBef>
              <a:spcAft>
                <a:spcPts val="0"/>
              </a:spcAft>
              <a:buNone/>
            </a:pPr>
            <a:endParaRPr lang="en-GB" b="1" i="0" u="none" strike="noStrike" dirty="0">
              <a:solidFill>
                <a:srgbClr val="002060"/>
              </a:solidFill>
              <a:effectLst/>
              <a:latin typeface="docs-Century Gothic"/>
            </a:endParaRPr>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Time:  </a:t>
            </a:r>
            <a:r>
              <a:rPr lang="en-GB" b="0" baseline="0" dirty="0"/>
              <a:t>5 minutes</a:t>
            </a:r>
            <a:br>
              <a:rPr lang="en-GB" b="0" baseline="0" dirty="0"/>
            </a:br>
            <a:br>
              <a:rPr lang="en-GB" b="0" baseline="0" dirty="0"/>
            </a:br>
            <a:r>
              <a:rPr lang="en-GB" b="1" dirty="0"/>
              <a:t>Aim: </a:t>
            </a:r>
            <a:r>
              <a:rPr lang="en-GB" b="0" dirty="0"/>
              <a:t>to ask and answer about concerts and parties in oral production.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Ask the question “¿</a:t>
            </a:r>
            <a:r>
              <a:rPr lang="en-GB" b="0" dirty="0" err="1"/>
              <a:t>cuándo</a:t>
            </a:r>
            <a:r>
              <a:rPr lang="en-GB" b="0" dirty="0"/>
              <a:t> es la fiesta? and encourage pupils to answer in Spanish using the prompts.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Round 2 (next slide). Click to remove support and display clues for each word in the question and answer. </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10</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07173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recognise the key vocabulary (adjectives) linked to the correct translation of “to be / being”.</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Do the first gap with pupils. Encourage them to look at the surrounding words, to think about meaning but also about the difference between soy (ser) – to be, being (trait) and </a:t>
            </a:r>
            <a:r>
              <a:rPr lang="en-GB" dirty="0" err="1"/>
              <a:t>estoy</a:t>
            </a:r>
            <a:r>
              <a:rPr lang="en-GB" dirty="0"/>
              <a:t> (</a:t>
            </a:r>
            <a:r>
              <a:rPr lang="en-GB" dirty="0" err="1"/>
              <a:t>estar</a:t>
            </a:r>
            <a:r>
              <a:rPr lang="en-GB" dirty="0"/>
              <a:t>) – to be, being (location, state). Remind them that event dates use ser (the rule of thumb is that if you can substitute ‘takes, is taking place’ for ‘is’ then use ser)</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Ask students to write 1-4 and the correct word.</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the photo to hear the whole passage as a listen and check answers.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reveal individual written answers.</a:t>
            </a:r>
          </a:p>
          <a:p>
            <a:pPr marL="0" marR="0" lvl="0" indent="0" algn="l" rtl="0">
              <a:lnSpc>
                <a:spcPct val="100000"/>
              </a:lnSpc>
              <a:spcBef>
                <a:spcPts val="0"/>
              </a:spcBef>
              <a:spcAft>
                <a:spcPts val="0"/>
              </a:spcAft>
              <a:buClr>
                <a:schemeClr val="dk1"/>
              </a:buClr>
              <a:buSzPts val="1200"/>
              <a:buFont typeface="Calibri"/>
              <a:buNone/>
            </a:pPr>
            <a:endParaRPr lang="en-GB" dirty="0"/>
          </a:p>
          <a:p>
            <a:pPr marL="0" lvl="0" indent="0" algn="l" rtl="0">
              <a:spcBef>
                <a:spcPts val="0"/>
              </a:spcBef>
              <a:spcAft>
                <a:spcPts val="0"/>
              </a:spcAft>
              <a:buNone/>
            </a:pPr>
            <a:endParaRPr lang="en-GB"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3598652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recognise the key vocabulary (adjectives) linked to the correct translation of “to be / being”.</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Do the example with them. Draw their attention to the underlined adjectives &amp; the verb that accompanies them (soy </a:t>
            </a:r>
            <a:r>
              <a:rPr lang="en-GB" dirty="0" err="1"/>
              <a:t>creativa</a:t>
            </a:r>
            <a:r>
              <a:rPr lang="en-GB" dirty="0"/>
              <a:t> y </a:t>
            </a:r>
            <a:r>
              <a:rPr lang="en-GB" dirty="0" err="1"/>
              <a:t>tranquila</a:t>
            </a:r>
            <a:r>
              <a:rPr lang="en-GB" dirty="0"/>
              <a:t>). Ask them if we use “soy” as “I am in general” or “I am (feeling) today”. Repeat with “estoy </a:t>
            </a:r>
            <a:r>
              <a:rPr lang="en-GB" dirty="0" err="1"/>
              <a:t>positiva</a:t>
            </a:r>
            <a:r>
              <a:rPr lang="en-GB" dirty="0"/>
              <a:t>”.</a:t>
            </a:r>
          </a:p>
          <a:p>
            <a:pPr marL="0" marR="0" lvl="0" indent="0" algn="l" rtl="0">
              <a:lnSpc>
                <a:spcPct val="100000"/>
              </a:lnSpc>
              <a:spcBef>
                <a:spcPts val="0"/>
              </a:spcBef>
              <a:spcAft>
                <a:spcPts val="0"/>
              </a:spcAft>
              <a:buClr>
                <a:schemeClr val="dk1"/>
              </a:buClr>
              <a:buSzPts val="1200"/>
              <a:buFont typeface="Calibri"/>
              <a:buNone/>
            </a:pPr>
            <a:r>
              <a:rPr lang="en-GB" dirty="0"/>
              <a:t>2. Ask students to write 1-4, and write down in general / today on top. Students to write the English translation under the right category. </a:t>
            </a:r>
          </a:p>
          <a:p>
            <a:pPr marL="0" marR="0" lvl="0" indent="0" algn="l" rtl="0">
              <a:lnSpc>
                <a:spcPct val="100000"/>
              </a:lnSpc>
              <a:spcBef>
                <a:spcPts val="0"/>
              </a:spcBef>
              <a:spcAft>
                <a:spcPts val="0"/>
              </a:spcAft>
              <a:buClr>
                <a:schemeClr val="dk1"/>
              </a:buClr>
              <a:buSzPts val="1200"/>
              <a:buFont typeface="Calibri"/>
              <a:buNone/>
            </a:pPr>
            <a:endParaRPr lang="en-GB" dirty="0"/>
          </a:p>
          <a:p>
            <a:pPr marL="0" lvl="0" indent="0" algn="l" rtl="0">
              <a:spcBef>
                <a:spcPts val="0"/>
              </a:spcBef>
              <a:spcAft>
                <a:spcPts val="0"/>
              </a:spcAft>
              <a:buNone/>
            </a:pPr>
            <a:endParaRPr lang="en-GB"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8838330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8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dirty="0"/>
              <a:t>Aim: </a:t>
            </a:r>
            <a:r>
              <a:rPr lang="en-GB" b="0" dirty="0"/>
              <a:t>to use “es” with dates (numbers and months) in guided written production.</a:t>
            </a:r>
            <a:endParaRPr lang="en-GB" b="1" dirty="0"/>
          </a:p>
          <a:p>
            <a:endParaRPr lang="en-GB" b="1" dirty="0"/>
          </a:p>
          <a:p>
            <a:r>
              <a:rPr lang="en-GB" b="1" dirty="0"/>
              <a:t>Procedure:</a:t>
            </a:r>
          </a:p>
          <a:p>
            <a:pPr>
              <a:buAutoNum type="arabicPeriod"/>
            </a:pPr>
            <a:r>
              <a:rPr lang="en-GB" b="0" dirty="0"/>
              <a:t> Students to unjumble the words and write the dates for the party / concert /  birthday.</a:t>
            </a:r>
          </a:p>
          <a:p>
            <a:pPr>
              <a:buAutoNum type="arabicPeriod"/>
            </a:pPr>
            <a:r>
              <a:rPr lang="en-GB" b="0" dirty="0"/>
              <a:t>Click to bring up answers</a:t>
            </a:r>
          </a:p>
          <a:p>
            <a:pPr>
              <a:buAutoNum type="arabicPeriod"/>
            </a:pPr>
            <a:endParaRPr lang="en-GB" b="0"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62215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6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last week and this week.</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two weeks ago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222779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6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for this week and previous weeks.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lvl="0" indent="0" algn="l" rtl="0">
              <a:spcBef>
                <a:spcPts val="0"/>
              </a:spcBef>
              <a:spcAft>
                <a:spcPts val="0"/>
              </a:spcAft>
              <a:buNone/>
            </a:pPr>
            <a:r>
              <a:rPr lang="en-GB" dirty="0"/>
              <a:t>1.  Pupils need to write the Spanish for as many words as possible, aiming to get at least 15 points (but more if possible).</a:t>
            </a:r>
          </a:p>
          <a:p>
            <a:pPr marL="0" lvl="0" indent="0" algn="l" rtl="0">
              <a:spcBef>
                <a:spcPts val="0"/>
              </a:spcBef>
              <a:spcAft>
                <a:spcPts val="0"/>
              </a:spcAft>
              <a:buNone/>
            </a:pPr>
            <a:r>
              <a:rPr lang="en-GB" dirty="0"/>
              <a:t>2. Click for Spanish answers.</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two weeks ago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931690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601966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85906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b="1" dirty="0"/>
              <a:t>Timing: </a:t>
            </a:r>
            <a:r>
              <a:rPr lang="en-US" b="0" dirty="0"/>
              <a:t>5 min.</a:t>
            </a:r>
          </a:p>
          <a:p>
            <a:endParaRPr lang="en-US" b="1" dirty="0"/>
          </a:p>
          <a:p>
            <a:r>
              <a:rPr lang="en-US" b="1" dirty="0"/>
              <a:t>Aim: </a:t>
            </a:r>
            <a:r>
              <a:rPr lang="en-GB" sz="1200" kern="1200" dirty="0">
                <a:solidFill>
                  <a:schemeClr val="tx1"/>
                </a:solidFill>
                <a:effectLst/>
                <a:latin typeface="+mn-lt"/>
                <a:ea typeface="+mn-ea"/>
                <a:cs typeface="+mn-cs"/>
              </a:rPr>
              <a:t>to practise listening</a:t>
            </a:r>
            <a:r>
              <a:rPr lang="en-GB" sz="1200" kern="1200" baseline="0" dirty="0">
                <a:solidFill>
                  <a:schemeClr val="tx1"/>
                </a:solidFill>
                <a:effectLst/>
                <a:latin typeface="+mn-lt"/>
                <a:ea typeface="+mn-ea"/>
                <a:cs typeface="+mn-cs"/>
              </a:rPr>
              <a:t> out for pairs of strong vowels in words and to successfully transcribe them.</a:t>
            </a:r>
            <a:endParaRPr lang="es-GB" sz="1200" kern="1200" dirty="0">
              <a:solidFill>
                <a:schemeClr val="tx1"/>
              </a:solidFill>
              <a:effectLst/>
              <a:latin typeface="+mn-lt"/>
              <a:ea typeface="+mn-ea"/>
              <a:cs typeface="+mn-cs"/>
            </a:endParaRPr>
          </a:p>
          <a:p>
            <a:endParaRPr lang="en-US" b="1" dirty="0"/>
          </a:p>
          <a:p>
            <a:r>
              <a:rPr lang="en-US" b="1" dirty="0"/>
              <a:t>Procedure:</a:t>
            </a:r>
          </a:p>
          <a:p>
            <a:r>
              <a:rPr lang="en-US" b="1" dirty="0"/>
              <a:t>Part A</a:t>
            </a:r>
          </a:p>
          <a:p>
            <a:pPr marL="228600" indent="-228600">
              <a:buAutoNum type="arabicPeriod"/>
            </a:pPr>
            <a:r>
              <a:rPr lang="en-US" b="0" dirty="0"/>
              <a:t>Students listen and write the strong vowel combination</a:t>
            </a:r>
          </a:p>
          <a:p>
            <a:pPr marL="228600" indent="-228600">
              <a:buAutoNum type="arabicPeriod"/>
            </a:pPr>
            <a:r>
              <a:rPr lang="en-US" b="0" dirty="0"/>
              <a:t>The teacher shows the answers for each word, one by one.</a:t>
            </a:r>
          </a:p>
          <a:p>
            <a:pPr marL="228600" indent="-228600">
              <a:buAutoNum type="arabicPeriod"/>
            </a:pPr>
            <a:r>
              <a:rPr lang="en-US" b="0" dirty="0"/>
              <a:t>(Part B) Students separate the words into syllables.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The teacher shows the answers for each word, one by one. If desired, click on the numbers to hear each word pronounced.</a:t>
            </a:r>
          </a:p>
          <a:p>
            <a:pPr marL="228600" indent="-228600">
              <a:buAutoNum type="arabicPeriod"/>
            </a:pPr>
            <a:r>
              <a:rPr lang="en-US" b="0" dirty="0"/>
              <a:t>(Part C) Students </a:t>
            </a:r>
            <a:r>
              <a:rPr lang="en-US" b="0" dirty="0" err="1"/>
              <a:t>practise</a:t>
            </a:r>
            <a:r>
              <a:rPr lang="en-US" b="0" dirty="0"/>
              <a:t> pronouncing</a:t>
            </a:r>
            <a:r>
              <a:rPr lang="en-US" b="0" baseline="0" dirty="0"/>
              <a:t> the words, </a:t>
            </a:r>
            <a:r>
              <a:rPr lang="en-US" b="0" dirty="0"/>
              <a:t>reading each one aloud. Click ‘</a:t>
            </a:r>
            <a:r>
              <a:rPr lang="en-US" b="0" dirty="0" err="1"/>
              <a:t>Inicio</a:t>
            </a:r>
            <a:r>
              <a:rPr lang="en-US" b="0" dirty="0"/>
              <a:t>’ to start timer.</a:t>
            </a:r>
          </a:p>
          <a:p>
            <a:pPr marL="228600" indent="-228600">
              <a:buAutoNum type="arabicPeriod"/>
            </a:pPr>
            <a:endParaRPr lang="en-US" b="0" dirty="0"/>
          </a:p>
          <a:p>
            <a:r>
              <a:rPr lang="en-US" b="1" dirty="0"/>
              <a:t>Notes:</a:t>
            </a:r>
            <a:r>
              <a:rPr lang="en-US" b="0" dirty="0"/>
              <a:t> Students have encountered ‘leer’, </a:t>
            </a:r>
            <a:r>
              <a:rPr lang="en-US" b="0" dirty="0" err="1"/>
              <a:t>museo</a:t>
            </a:r>
            <a:r>
              <a:rPr lang="en-US" b="0" dirty="0"/>
              <a:t> and ‘</a:t>
            </a:r>
            <a:r>
              <a:rPr lang="en-US" b="0" dirty="0" err="1"/>
              <a:t>feo</a:t>
            </a:r>
            <a:r>
              <a:rPr lang="en-US" b="0" dirty="0"/>
              <a:t>’ formally. ‘ ‘</a:t>
            </a:r>
            <a:r>
              <a:rPr lang="en-US" b="0" dirty="0" err="1"/>
              <a:t>teatro</a:t>
            </a:r>
            <a:r>
              <a:rPr lang="en-US" b="0" dirty="0"/>
              <a:t>’ (605) will be introduced in the Summer term. ‘cacao’ (&gt;5000), ‘</a:t>
            </a:r>
            <a:r>
              <a:rPr lang="en-US" b="0" dirty="0" err="1"/>
              <a:t>traer</a:t>
            </a:r>
            <a:r>
              <a:rPr lang="en-US" b="0" dirty="0"/>
              <a:t>’ (341), ‘</a:t>
            </a:r>
            <a:r>
              <a:rPr lang="en-US" b="0" dirty="0" err="1"/>
              <a:t>recreo</a:t>
            </a:r>
            <a:r>
              <a:rPr lang="en-US" b="0" dirty="0"/>
              <a:t>’ (&gt;5000), ‘canoa’ (&gt;5000) and ‘</a:t>
            </a:r>
            <a:r>
              <a:rPr lang="en-US" b="0" dirty="0" err="1"/>
              <a:t>creer</a:t>
            </a:r>
            <a:r>
              <a:rPr lang="en-US" b="0" dirty="0"/>
              <a:t>’ (83) are only used for the purpose of this activity. </a:t>
            </a:r>
          </a:p>
          <a:p>
            <a:endParaRPr lang="en-US" b="0" dirty="0"/>
          </a:p>
          <a:p>
            <a:r>
              <a:rPr lang="en-US" b="1" dirty="0"/>
              <a:t>Transcript A:</a:t>
            </a:r>
          </a:p>
          <a:p>
            <a:r>
              <a:rPr lang="en-US" b="0" dirty="0"/>
              <a:t>EJ. </a:t>
            </a:r>
            <a:r>
              <a:rPr lang="en-US" b="0" dirty="0" err="1"/>
              <a:t>museo</a:t>
            </a:r>
            <a:endParaRPr lang="en-US" b="0" dirty="0"/>
          </a:p>
          <a:p>
            <a:pPr marL="228600" indent="-228600">
              <a:buAutoNum type="arabicPeriod"/>
            </a:pPr>
            <a:r>
              <a:rPr lang="en-US" b="0" dirty="0" err="1"/>
              <a:t>teatro</a:t>
            </a:r>
            <a:endParaRPr lang="en-US" b="0" dirty="0"/>
          </a:p>
          <a:p>
            <a:pPr marL="228600" indent="-228600">
              <a:buAutoNum type="arabicPeriod"/>
            </a:pPr>
            <a:r>
              <a:rPr lang="en-US" b="0" dirty="0"/>
              <a:t>cacao</a:t>
            </a:r>
          </a:p>
          <a:p>
            <a:pPr marL="228600" indent="-228600">
              <a:buAutoNum type="arabicPeriod"/>
            </a:pPr>
            <a:r>
              <a:rPr lang="en-US" b="0" dirty="0" err="1"/>
              <a:t>traer</a:t>
            </a:r>
            <a:endParaRPr lang="en-US" b="0" dirty="0"/>
          </a:p>
          <a:p>
            <a:pPr marL="228600" indent="-228600">
              <a:buAutoNum type="arabicPeriod"/>
            </a:pPr>
            <a:r>
              <a:rPr lang="en-US" b="0" dirty="0" err="1"/>
              <a:t>recreo</a:t>
            </a:r>
            <a:endParaRPr lang="en-US" b="0" dirty="0"/>
          </a:p>
          <a:p>
            <a:pPr marL="228600" indent="-228600">
              <a:buAutoNum type="arabicPeriod"/>
            </a:pPr>
            <a:r>
              <a:rPr lang="en-US" b="0" dirty="0" err="1"/>
              <a:t>fea</a:t>
            </a:r>
            <a:endParaRPr lang="en-US" b="0" dirty="0"/>
          </a:p>
          <a:p>
            <a:pPr marL="0" indent="0">
              <a:buNone/>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Transcript B:</a:t>
            </a:r>
          </a:p>
          <a:p>
            <a:pPr marL="0" indent="0">
              <a:buNone/>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EJ. Pirineo</a:t>
            </a:r>
            <a:br>
              <a:rPr lang="es-ES_tradnl"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br>
            <a:r>
              <a:rPr lang="es-ES_tradnl"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1. poema</a:t>
            </a:r>
            <a:br>
              <a:rPr lang="es-ES_tradnl"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br>
            <a:r>
              <a:rPr lang="es-ES_tradnl"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2. canoa</a:t>
            </a:r>
            <a:br>
              <a:rPr lang="es-ES_tradnl"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br>
            <a:r>
              <a:rPr lang="es-ES_tradnl"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3. Paella</a:t>
            </a:r>
            <a:br>
              <a:rPr lang="es-ES_tradnl"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br>
            <a:r>
              <a:rPr lang="es-ES_tradnl"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4. creer</a:t>
            </a:r>
            <a:br>
              <a:rPr lang="es-ES_tradnl"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br>
            <a:r>
              <a:rPr lang="es-ES_tradnl"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5. leer</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Do this recap slide before Follow up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Time:  </a:t>
            </a:r>
            <a:r>
              <a:rPr lang="en-GB" b="0" baseline="0" dirty="0"/>
              <a:t>6-8 minutes (two slides)</a:t>
            </a:r>
            <a:br>
              <a:rPr lang="en-GB" b="0" baseline="0" dirty="0"/>
            </a:br>
            <a:br>
              <a:rPr lang="en-GB" b="0" baseline="0" dirty="0"/>
            </a:br>
            <a:r>
              <a:rPr lang="en-GB" b="1" baseline="0" dirty="0"/>
              <a:t>Aim: </a:t>
            </a:r>
            <a:r>
              <a:rPr lang="en-GB" b="0" baseline="0" dirty="0"/>
              <a:t>to learn the use of “el” with the meaning of “on the” with dates.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 </a:t>
            </a:r>
            <a:br>
              <a:rPr lang="en-GB" b="0" baseline="0" dirty="0"/>
            </a:br>
            <a:r>
              <a:rPr lang="en-GB" b="1" baseline="0" dirty="0"/>
              <a:t>Procedure:</a:t>
            </a:r>
            <a:br>
              <a:rPr lang="en-GB" b="1" baseline="0" dirty="0"/>
            </a:br>
            <a:r>
              <a:rPr lang="en-GB" b="1" baseline="0" dirty="0"/>
              <a:t>1. </a:t>
            </a:r>
            <a:r>
              <a:rPr lang="en-GB" b="0" baseline="0" dirty="0"/>
              <a:t>Teachers present the new information.  It is animated to allow for a paced, interactive delivery. </a:t>
            </a:r>
            <a:br>
              <a:rPr lang="en-GB" b="0" baseline="0" dirty="0"/>
            </a:br>
            <a:r>
              <a:rPr lang="en-GB" b="1" baseline="0" dirty="0"/>
              <a:t>2</a:t>
            </a:r>
            <a:r>
              <a:rPr lang="en-GB" b="0" baseline="0" dirty="0"/>
              <a:t>. Elicit the English translation from the examples. </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0" baseline="0" dirty="0"/>
            </a:br>
            <a:endParaRPr lang="en-GB" b="0" baseline="0" dirty="0"/>
          </a:p>
          <a:p>
            <a:endParaRPr lang="en-GB" dirty="0"/>
          </a:p>
          <a:p>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62192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rtl="0">
              <a:spcBef>
                <a:spcPts val="0"/>
              </a:spcBef>
              <a:spcAft>
                <a:spcPts val="0"/>
              </a:spcAft>
            </a:pPr>
            <a:r>
              <a:rPr lang="en-GB" sz="1200" b="1" i="0" u="none" strike="noStrike" dirty="0">
                <a:solidFill>
                  <a:srgbClr val="000000"/>
                </a:solidFill>
                <a:effectLst/>
                <a:latin typeface="Arial" panose="020B0604020202020204" pitchFamily="34" charset="0"/>
              </a:rPr>
              <a:t>Aim: </a:t>
            </a:r>
            <a:r>
              <a:rPr lang="en-GB" sz="1200" b="0" i="0" u="none" strike="noStrike" dirty="0">
                <a:solidFill>
                  <a:srgbClr val="000000"/>
                </a:solidFill>
                <a:effectLst/>
                <a:latin typeface="Arial" panose="020B0604020202020204" pitchFamily="34" charset="0"/>
              </a:rPr>
              <a:t>to practise aural distinction of birthday dates with ‘</a:t>
            </a:r>
            <a:r>
              <a:rPr lang="en-GB" sz="1200" b="0" i="0" u="none" strike="noStrike" dirty="0" err="1">
                <a:solidFill>
                  <a:srgbClr val="000000"/>
                </a:solidFill>
                <a:effectLst/>
                <a:latin typeface="Arial" panose="020B0604020202020204" pitchFamily="34" charset="0"/>
              </a:rPr>
              <a:t>el</a:t>
            </a:r>
            <a:r>
              <a:rPr lang="en-GB" sz="1200" b="0" i="0" u="none" strike="noStrike" dirty="0">
                <a:solidFill>
                  <a:srgbClr val="000000"/>
                </a:solidFill>
                <a:effectLst/>
                <a:latin typeface="Arial" panose="020B0604020202020204" pitchFamily="34" charset="0"/>
              </a:rPr>
              <a:t>’ and other dates.</a:t>
            </a:r>
          </a:p>
          <a:p>
            <a:pPr rtl="0">
              <a:spcBef>
                <a:spcPts val="0"/>
              </a:spcBef>
              <a:spcAft>
                <a:spcPts val="0"/>
              </a:spcAft>
            </a:pPr>
            <a:br>
              <a:rPr lang="en-GB" b="0" dirty="0">
                <a:effectLst/>
              </a:rPr>
            </a:br>
            <a:r>
              <a:rPr lang="en-GB" sz="1200" b="1" i="0" u="none" strike="noStrike" dirty="0">
                <a:solidFill>
                  <a:srgbClr val="000000"/>
                </a:solidFill>
                <a:effectLst/>
                <a:latin typeface="Arial" panose="020B0604020202020204" pitchFamily="34" charset="0"/>
              </a:rPr>
              <a:t>Procedure:</a:t>
            </a:r>
            <a:br>
              <a:rPr lang="en-GB" sz="1200" b="1" i="0" u="none" strike="noStrike" dirty="0">
                <a:solidFill>
                  <a:srgbClr val="000000"/>
                </a:solidFill>
                <a:effectLst/>
                <a:latin typeface="Arial" panose="020B0604020202020204" pitchFamily="34" charset="0"/>
              </a:rPr>
            </a:br>
            <a:r>
              <a:rPr lang="en-GB" sz="1200" b="0" i="0" u="none" strike="noStrike" dirty="0">
                <a:solidFill>
                  <a:srgbClr val="000000"/>
                </a:solidFill>
                <a:effectLst/>
                <a:latin typeface="Arial" panose="020B0604020202020204" pitchFamily="34" charset="0"/>
              </a:rPr>
              <a:t>1. Explain to pupils that they will not hear the start of the sentence (</a:t>
            </a:r>
            <a:r>
              <a:rPr lang="en-GB" sz="1200" b="0" i="1" u="none" strike="noStrike" dirty="0">
                <a:solidFill>
                  <a:srgbClr val="000000"/>
                </a:solidFill>
                <a:effectLst/>
                <a:latin typeface="Arial" panose="020B0604020202020204" pitchFamily="34" charset="0"/>
              </a:rPr>
              <a:t>hoy </a:t>
            </a:r>
            <a:r>
              <a:rPr lang="en-GB" sz="1200" b="0" i="0" u="none" strike="noStrike" dirty="0">
                <a:solidFill>
                  <a:srgbClr val="000000"/>
                </a:solidFill>
                <a:effectLst/>
                <a:latin typeface="Arial" panose="020B0604020202020204" pitchFamily="34" charset="0"/>
              </a:rPr>
              <a:t>or </a:t>
            </a:r>
            <a:r>
              <a:rPr lang="en-GB" sz="1200" b="0" i="1" u="none" strike="noStrike" dirty="0" err="1">
                <a:solidFill>
                  <a:srgbClr val="000000"/>
                </a:solidFill>
                <a:effectLst/>
                <a:latin typeface="Arial" panose="020B0604020202020204" pitchFamily="34" charset="0"/>
              </a:rPr>
              <a:t>el</a:t>
            </a:r>
            <a:r>
              <a:rPr lang="en-GB" sz="1200" b="0" i="1" u="none" strike="noStrike" dirty="0">
                <a:solidFill>
                  <a:srgbClr val="000000"/>
                </a:solidFill>
                <a:effectLst/>
                <a:latin typeface="Arial" panose="020B0604020202020204" pitchFamily="34" charset="0"/>
              </a:rPr>
              <a:t> </a:t>
            </a:r>
            <a:r>
              <a:rPr lang="en-GB" sz="1200" b="0" i="1" u="none" strike="noStrike" dirty="0" err="1">
                <a:solidFill>
                  <a:srgbClr val="000000"/>
                </a:solidFill>
                <a:effectLst/>
                <a:latin typeface="Arial" panose="020B0604020202020204" pitchFamily="34" charset="0"/>
              </a:rPr>
              <a:t>concierto</a:t>
            </a:r>
            <a:r>
              <a:rPr lang="en-GB" sz="1200" b="0" i="1" u="none" strike="noStrike" dirty="0">
                <a:solidFill>
                  <a:srgbClr val="000000"/>
                </a:solidFill>
                <a:effectLst/>
                <a:latin typeface="Arial" panose="020B0604020202020204" pitchFamily="34" charset="0"/>
              </a:rPr>
              <a:t>/la fiesta</a:t>
            </a:r>
            <a:r>
              <a:rPr lang="en-GB" sz="1200" b="0" i="0" u="none" strike="noStrike" dirty="0">
                <a:solidFill>
                  <a:srgbClr val="000000"/>
                </a:solidFill>
                <a:effectLst/>
                <a:latin typeface="Arial" panose="020B0604020202020204" pitchFamily="34" charset="0"/>
              </a:rPr>
              <a:t>) but need to listen out for the article ‘</a:t>
            </a:r>
            <a:r>
              <a:rPr lang="en-GB" sz="1200" b="0" i="0" u="none" strike="noStrike" dirty="0" err="1">
                <a:solidFill>
                  <a:srgbClr val="000000"/>
                </a:solidFill>
                <a:effectLst/>
                <a:latin typeface="Arial" panose="020B0604020202020204" pitchFamily="34" charset="0"/>
              </a:rPr>
              <a:t>el</a:t>
            </a:r>
            <a:r>
              <a:rPr lang="en-GB" sz="1200" b="0" i="0" u="none" strike="noStrike" dirty="0">
                <a:solidFill>
                  <a:srgbClr val="000000"/>
                </a:solidFill>
                <a:effectLst/>
                <a:latin typeface="Arial" panose="020B0604020202020204" pitchFamily="34" charset="0"/>
              </a:rPr>
              <a:t>’ to know whether the date is a concert/party date or today’s date.  </a:t>
            </a:r>
          </a:p>
          <a:p>
            <a:pPr rtl="0">
              <a:spcBef>
                <a:spcPts val="0"/>
              </a:spcBef>
              <a:spcAft>
                <a:spcPts val="0"/>
              </a:spcAft>
            </a:pPr>
            <a:r>
              <a:rPr lang="en-GB" sz="1200" b="0" i="0" u="none" strike="noStrike" dirty="0">
                <a:solidFill>
                  <a:srgbClr val="000000"/>
                </a:solidFill>
                <a:effectLst/>
                <a:latin typeface="Arial" panose="020B0604020202020204" pitchFamily="34" charset="0"/>
              </a:rPr>
              <a:t>2. Click to listen to the example.  Pupils note down either</a:t>
            </a:r>
            <a:r>
              <a:rPr lang="en-GB" sz="1200" b="0" i="1" u="none" strike="noStrike" dirty="0">
                <a:solidFill>
                  <a:srgbClr val="000000"/>
                </a:solidFill>
                <a:effectLst/>
                <a:latin typeface="Arial" panose="020B0604020202020204" pitchFamily="34" charset="0"/>
              </a:rPr>
              <a:t> </a:t>
            </a:r>
            <a:r>
              <a:rPr lang="en-GB" sz="1200" b="0" i="1" u="none" strike="noStrike" dirty="0" err="1">
                <a:solidFill>
                  <a:srgbClr val="000000"/>
                </a:solidFill>
                <a:effectLst/>
                <a:latin typeface="Arial" panose="020B0604020202020204" pitchFamily="34" charset="0"/>
              </a:rPr>
              <a:t>cumpleaños</a:t>
            </a:r>
            <a:r>
              <a:rPr lang="en-GB" sz="1200" b="0" i="1" u="none" strike="noStrike" dirty="0">
                <a:solidFill>
                  <a:srgbClr val="000000"/>
                </a:solidFill>
                <a:effectLst/>
                <a:latin typeface="Arial" panose="020B0604020202020204" pitchFamily="34" charset="0"/>
              </a:rPr>
              <a:t> </a:t>
            </a:r>
            <a:r>
              <a:rPr lang="en-GB" sz="1200" b="0" i="0" u="none" strike="noStrike" dirty="0">
                <a:solidFill>
                  <a:srgbClr val="000000"/>
                </a:solidFill>
                <a:effectLst/>
                <a:latin typeface="Arial" panose="020B0604020202020204" pitchFamily="34" charset="0"/>
              </a:rPr>
              <a:t>or </a:t>
            </a:r>
            <a:r>
              <a:rPr lang="en-GB" sz="1200" b="0" i="1" u="none" strike="noStrike" dirty="0">
                <a:solidFill>
                  <a:srgbClr val="000000"/>
                </a:solidFill>
                <a:effectLst/>
                <a:latin typeface="Arial" panose="020B0604020202020204" pitchFamily="34" charset="0"/>
              </a:rPr>
              <a:t>hoy</a:t>
            </a:r>
            <a:r>
              <a:rPr lang="en-GB" sz="1200" b="0" i="0" u="none" strike="noStrike" dirty="0">
                <a:solidFill>
                  <a:srgbClr val="000000"/>
                </a:solidFill>
                <a:effectLst/>
                <a:latin typeface="Arial" panose="020B0604020202020204" pitchFamily="34" charset="0"/>
              </a:rPr>
              <a:t>.</a:t>
            </a:r>
          </a:p>
          <a:p>
            <a:pPr rtl="0">
              <a:spcBef>
                <a:spcPts val="0"/>
              </a:spcBef>
              <a:spcAft>
                <a:spcPts val="0"/>
              </a:spcAft>
            </a:pPr>
            <a:r>
              <a:rPr lang="en-GB" sz="1200" b="0" i="0" u="none" strike="noStrike" dirty="0">
                <a:solidFill>
                  <a:srgbClr val="000000"/>
                </a:solidFill>
                <a:effectLst/>
                <a:latin typeface="Arial" panose="020B0604020202020204" pitchFamily="34" charset="0"/>
              </a:rPr>
              <a:t>3. Pupils listen again and write the date in digits and the month in English.</a:t>
            </a:r>
          </a:p>
          <a:p>
            <a:pPr rtl="0">
              <a:spcBef>
                <a:spcPts val="0"/>
              </a:spcBef>
              <a:spcAft>
                <a:spcPts val="0"/>
              </a:spcAft>
            </a:pPr>
            <a:r>
              <a:rPr lang="en-GB" sz="1200" b="0" i="0" u="none" strike="noStrike" dirty="0">
                <a:solidFill>
                  <a:srgbClr val="000000"/>
                </a:solidFill>
                <a:effectLst/>
                <a:latin typeface="Arial" panose="020B0604020202020204" pitchFamily="34" charset="0"/>
              </a:rPr>
              <a:t>4. Click to reveal the example answers for both stages. (On the next click the pink audio buttons appear – these are for the listen and check step).</a:t>
            </a:r>
          </a:p>
          <a:p>
            <a:pPr rtl="0">
              <a:spcBef>
                <a:spcPts val="0"/>
              </a:spcBef>
              <a:spcAft>
                <a:spcPts val="0"/>
              </a:spcAft>
            </a:pPr>
            <a:r>
              <a:rPr lang="en-GB" sz="1200" b="0" i="0" u="none" strike="noStrike" dirty="0">
                <a:solidFill>
                  <a:srgbClr val="000000"/>
                </a:solidFill>
                <a:effectLst/>
                <a:latin typeface="Arial" panose="020B0604020202020204" pitchFamily="34" charset="0"/>
              </a:rPr>
              <a:t>5. Complete steps 2 – 4 with items 1-6.</a:t>
            </a:r>
          </a:p>
          <a:p>
            <a:pPr rtl="0">
              <a:spcBef>
                <a:spcPts val="0"/>
              </a:spcBef>
              <a:spcAft>
                <a:spcPts val="0"/>
              </a:spcAft>
            </a:pPr>
            <a:r>
              <a:rPr lang="en-GB" sz="1200" b="0" i="0" u="none" strike="noStrike" dirty="0">
                <a:solidFill>
                  <a:srgbClr val="000000"/>
                </a:solidFill>
                <a:effectLst/>
                <a:latin typeface="Arial" panose="020B0604020202020204" pitchFamily="34" charset="0"/>
              </a:rPr>
              <a:t>6. Use the pink set of audio buttons to listen and check answers with full sentence audio.</a:t>
            </a:r>
          </a:p>
          <a:p>
            <a:pPr rtl="0">
              <a:spcBef>
                <a:spcPts val="0"/>
              </a:spcBef>
              <a:spcAft>
                <a:spcPts val="0"/>
              </a:spcAft>
            </a:pPr>
            <a:endParaRPr lang="en-GB" sz="1200" b="1" i="0" u="none" strike="noStrike" dirty="0">
              <a:solidFill>
                <a:srgbClr val="000000"/>
              </a:solidFill>
              <a:effectLst/>
              <a:latin typeface="Arial" panose="020B0604020202020204" pitchFamily="34" charset="0"/>
            </a:endParaRPr>
          </a:p>
          <a:p>
            <a:pPr rtl="0">
              <a:spcBef>
                <a:spcPts val="0"/>
              </a:spcBef>
              <a:spcAft>
                <a:spcPts val="0"/>
              </a:spcAft>
            </a:pPr>
            <a:r>
              <a:rPr lang="en-GB" sz="1200" b="1" i="0" u="none" strike="noStrike" dirty="0">
                <a:solidFill>
                  <a:srgbClr val="000000"/>
                </a:solidFill>
                <a:effectLst/>
                <a:latin typeface="Arial" panose="020B0604020202020204" pitchFamily="34" charset="0"/>
              </a:rPr>
              <a:t>Transcript:</a:t>
            </a:r>
            <a:br>
              <a:rPr lang="en-GB" sz="1200" b="0" i="0" u="none" strike="noStrike" dirty="0">
                <a:solidFill>
                  <a:srgbClr val="000000"/>
                </a:solidFill>
                <a:effectLst/>
                <a:latin typeface="Arial" panose="020B0604020202020204" pitchFamily="34" charset="0"/>
              </a:rPr>
            </a:br>
            <a:r>
              <a:rPr lang="en-GB" sz="1200" b="0" i="0" u="none" strike="noStrike" dirty="0">
                <a:solidFill>
                  <a:srgbClr val="000000"/>
                </a:solidFill>
                <a:effectLst/>
                <a:latin typeface="Arial" panose="020B0604020202020204" pitchFamily="34" charset="0"/>
              </a:rPr>
              <a:t>EJ. [Hoy] es 30 de septiembre.</a:t>
            </a:r>
            <a:endParaRPr lang="en-GB" b="0" dirty="0">
              <a:effectLst/>
            </a:endParaRPr>
          </a:p>
          <a:p>
            <a:pPr marL="228600" indent="-228600" rtl="0">
              <a:spcBef>
                <a:spcPts val="0"/>
              </a:spcBef>
              <a:spcAft>
                <a:spcPts val="0"/>
              </a:spcAft>
              <a:buAutoNum type="arabicPeriod"/>
            </a:pPr>
            <a:r>
              <a:rPr lang="en-GB" sz="1200" b="0" i="0" u="none" strike="noStrike" dirty="0">
                <a:solidFill>
                  <a:srgbClr val="000000"/>
                </a:solidFill>
                <a:effectLst/>
                <a:latin typeface="Arial" panose="020B0604020202020204" pitchFamily="34" charset="0"/>
              </a:rPr>
              <a:t>[El </a:t>
            </a:r>
            <a:r>
              <a:rPr lang="en-GB" sz="1200" b="0" i="0" u="none" strike="noStrike" dirty="0" err="1">
                <a:solidFill>
                  <a:srgbClr val="000000"/>
                </a:solidFill>
                <a:effectLst/>
                <a:latin typeface="Arial" panose="020B0604020202020204" pitchFamily="34" charset="0"/>
              </a:rPr>
              <a:t>concierto</a:t>
            </a:r>
            <a:r>
              <a:rPr lang="en-GB" sz="1200" b="0" i="0" u="none" strike="noStrike" dirty="0">
                <a:solidFill>
                  <a:srgbClr val="000000"/>
                </a:solidFill>
                <a:effectLst/>
                <a:latin typeface="Arial" panose="020B0604020202020204" pitchFamily="34" charset="0"/>
              </a:rPr>
              <a:t>] es </a:t>
            </a:r>
            <a:r>
              <a:rPr lang="en-GB" sz="1200" b="0" i="0" u="none" strike="noStrike" dirty="0" err="1">
                <a:solidFill>
                  <a:srgbClr val="000000"/>
                </a:solidFill>
                <a:effectLst/>
                <a:latin typeface="Arial" panose="020B0604020202020204" pitchFamily="34" charset="0"/>
              </a:rPr>
              <a:t>el</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dieciocho</a:t>
            </a:r>
            <a:r>
              <a:rPr lang="en-GB" sz="1200" b="0" i="0" u="none" strike="noStrike" dirty="0">
                <a:solidFill>
                  <a:srgbClr val="000000"/>
                </a:solidFill>
                <a:effectLst/>
                <a:latin typeface="Arial" panose="020B0604020202020204" pitchFamily="34" charset="0"/>
              </a:rPr>
              <a:t> de </a:t>
            </a:r>
            <a:r>
              <a:rPr lang="en-GB" sz="1200" b="0" i="0" u="none" strike="noStrike" dirty="0" err="1">
                <a:solidFill>
                  <a:srgbClr val="000000"/>
                </a:solidFill>
                <a:effectLst/>
                <a:latin typeface="Arial" panose="020B0604020202020204" pitchFamily="34" charset="0"/>
              </a:rPr>
              <a:t>julio</a:t>
            </a:r>
            <a:r>
              <a:rPr lang="en-GB" sz="1200" b="0" i="0" u="none" strike="noStrike" dirty="0">
                <a:solidFill>
                  <a:srgbClr val="000000"/>
                </a:solidFill>
                <a:effectLst/>
                <a:latin typeface="Arial" panose="020B0604020202020204" pitchFamily="34" charset="0"/>
              </a:rPr>
              <a:t>.</a:t>
            </a:r>
            <a:endParaRPr lang="en-GB" sz="1000" b="0" i="0" u="none" strike="noStrike" dirty="0">
              <a:solidFill>
                <a:srgbClr val="000000"/>
              </a:solidFill>
              <a:effectLst/>
              <a:latin typeface="Arial" panose="020B0604020202020204" pitchFamily="34" charset="0"/>
            </a:endParaRPr>
          </a:p>
          <a:p>
            <a:pPr marL="228600" indent="-228600" rtl="0">
              <a:spcBef>
                <a:spcPts val="0"/>
              </a:spcBef>
              <a:spcAft>
                <a:spcPts val="0"/>
              </a:spcAft>
              <a:buAutoNum type="arabicPeriod"/>
            </a:pPr>
            <a:r>
              <a:rPr lang="en-GB" sz="1000" b="0" i="0" u="none" strike="noStrike" dirty="0">
                <a:solidFill>
                  <a:srgbClr val="000000"/>
                </a:solidFill>
                <a:effectLst/>
                <a:latin typeface="Arial" panose="020B0604020202020204" pitchFamily="34" charset="0"/>
              </a:rPr>
              <a:t>[Hoy] es </a:t>
            </a:r>
            <a:r>
              <a:rPr lang="en-GB" sz="1000" b="0" i="0" u="none" strike="noStrike" dirty="0" err="1">
                <a:solidFill>
                  <a:srgbClr val="000000"/>
                </a:solidFill>
                <a:effectLst/>
                <a:latin typeface="Arial" panose="020B0604020202020204" pitchFamily="34" charset="0"/>
              </a:rPr>
              <a:t>catorce</a:t>
            </a:r>
            <a:r>
              <a:rPr lang="en-GB" sz="1000" b="0" i="0" u="none" strike="noStrike" dirty="0">
                <a:solidFill>
                  <a:srgbClr val="000000"/>
                </a:solidFill>
                <a:effectLst/>
                <a:latin typeface="Arial" panose="020B0604020202020204" pitchFamily="34" charset="0"/>
              </a:rPr>
              <a:t> de febrero.</a:t>
            </a:r>
          </a:p>
          <a:p>
            <a:pPr marL="0" indent="0" rtl="0">
              <a:spcBef>
                <a:spcPts val="0"/>
              </a:spcBef>
              <a:spcAft>
                <a:spcPts val="0"/>
              </a:spcAft>
              <a:buNone/>
            </a:pPr>
            <a:r>
              <a:rPr lang="en-GB" sz="1000" b="0" i="0" u="none" strike="noStrike" dirty="0">
                <a:solidFill>
                  <a:srgbClr val="000000"/>
                </a:solidFill>
                <a:effectLst/>
                <a:latin typeface="Arial" panose="020B0604020202020204" pitchFamily="34" charset="0"/>
              </a:rPr>
              <a:t>3.  [Hoy] es </a:t>
            </a:r>
            <a:r>
              <a:rPr lang="en-GB" sz="1000" b="0" i="0" u="none" strike="noStrike" dirty="0" err="1">
                <a:solidFill>
                  <a:srgbClr val="000000"/>
                </a:solidFill>
                <a:effectLst/>
                <a:latin typeface="Arial" panose="020B0604020202020204" pitchFamily="34" charset="0"/>
              </a:rPr>
              <a:t>veintinueve</a:t>
            </a:r>
            <a:r>
              <a:rPr lang="en-GB" sz="1000" b="0" i="0" u="none" strike="noStrike" dirty="0">
                <a:solidFill>
                  <a:srgbClr val="000000"/>
                </a:solidFill>
                <a:effectLst/>
                <a:latin typeface="Arial" panose="020B0604020202020204" pitchFamily="34" charset="0"/>
              </a:rPr>
              <a:t> de </a:t>
            </a:r>
            <a:r>
              <a:rPr lang="en-GB" sz="1000" b="0" i="0" u="none" strike="noStrike" dirty="0" err="1">
                <a:solidFill>
                  <a:srgbClr val="000000"/>
                </a:solidFill>
                <a:effectLst/>
                <a:latin typeface="Arial" panose="020B0604020202020204" pitchFamily="34" charset="0"/>
              </a:rPr>
              <a:t>abril</a:t>
            </a:r>
            <a:r>
              <a:rPr lang="en-GB" sz="1000" b="0" i="0" u="none" strike="noStrike" dirty="0">
                <a:solidFill>
                  <a:srgbClr val="000000"/>
                </a:solidFill>
                <a:effectLst/>
                <a:latin typeface="Arial" panose="020B0604020202020204" pitchFamily="34" charset="0"/>
              </a:rPr>
              <a:t>.</a:t>
            </a:r>
          </a:p>
          <a:p>
            <a:pPr marL="0" indent="0" rtl="0">
              <a:spcBef>
                <a:spcPts val="0"/>
              </a:spcBef>
              <a:spcAft>
                <a:spcPts val="0"/>
              </a:spcAft>
              <a:buNone/>
            </a:pPr>
            <a:r>
              <a:rPr lang="en-GB" sz="1200" b="0" i="0" u="none" strike="noStrike" dirty="0">
                <a:solidFill>
                  <a:srgbClr val="000000"/>
                </a:solidFill>
                <a:effectLst/>
                <a:latin typeface="Arial" panose="020B0604020202020204" pitchFamily="34" charset="0"/>
              </a:rPr>
              <a:t>4.  [La fiesta] es </a:t>
            </a:r>
            <a:r>
              <a:rPr lang="en-GB" sz="1200" b="0" i="0" u="none" strike="noStrike" dirty="0" err="1">
                <a:solidFill>
                  <a:srgbClr val="000000"/>
                </a:solidFill>
                <a:effectLst/>
                <a:latin typeface="Arial" panose="020B0604020202020204" pitchFamily="34" charset="0"/>
              </a:rPr>
              <a:t>el</a:t>
            </a:r>
            <a:r>
              <a:rPr lang="en-GB" sz="1200" b="0" i="0" u="none" strike="noStrike" dirty="0">
                <a:solidFill>
                  <a:srgbClr val="000000"/>
                </a:solidFill>
                <a:effectLst/>
                <a:latin typeface="Arial" panose="020B0604020202020204" pitchFamily="34" charset="0"/>
              </a:rPr>
              <a:t> quince de </a:t>
            </a:r>
            <a:r>
              <a:rPr lang="en-GB" sz="1200" b="0" i="0" u="none" strike="noStrike" dirty="0" err="1">
                <a:solidFill>
                  <a:srgbClr val="000000"/>
                </a:solidFill>
                <a:effectLst/>
                <a:latin typeface="Arial" panose="020B0604020202020204" pitchFamily="34" charset="0"/>
              </a:rPr>
              <a:t>agosto</a:t>
            </a:r>
            <a:r>
              <a:rPr lang="en-GB" sz="1200" b="0" i="0" u="none" strike="noStrike" dirty="0">
                <a:solidFill>
                  <a:srgbClr val="000000"/>
                </a:solidFill>
                <a:effectLst/>
                <a:latin typeface="Arial" panose="020B0604020202020204" pitchFamily="34" charset="0"/>
              </a:rPr>
              <a:t>.</a:t>
            </a:r>
          </a:p>
          <a:p>
            <a:pPr marL="0" indent="0" rtl="0">
              <a:spcBef>
                <a:spcPts val="0"/>
              </a:spcBef>
              <a:spcAft>
                <a:spcPts val="0"/>
              </a:spcAft>
              <a:buNone/>
            </a:pPr>
            <a:r>
              <a:rPr lang="en-GB" sz="1200" b="0" i="0" u="none" strike="noStrike" dirty="0">
                <a:solidFill>
                  <a:srgbClr val="000000"/>
                </a:solidFill>
                <a:effectLst/>
                <a:latin typeface="Arial" panose="020B0604020202020204" pitchFamily="34" charset="0"/>
              </a:rPr>
              <a:t>5.  [Hoy] es </a:t>
            </a:r>
            <a:r>
              <a:rPr lang="en-GB" sz="1200" b="0" i="0" u="none" strike="noStrike" dirty="0" err="1">
                <a:solidFill>
                  <a:srgbClr val="000000"/>
                </a:solidFill>
                <a:effectLst/>
                <a:latin typeface="Arial" panose="020B0604020202020204" pitchFamily="34" charset="0"/>
              </a:rPr>
              <a:t>nueve</a:t>
            </a:r>
            <a:r>
              <a:rPr lang="en-GB" sz="1200" b="0" i="0" u="none" strike="noStrike" dirty="0">
                <a:solidFill>
                  <a:srgbClr val="000000"/>
                </a:solidFill>
                <a:effectLst/>
                <a:latin typeface="Arial" panose="020B0604020202020204" pitchFamily="34" charset="0"/>
              </a:rPr>
              <a:t> de </a:t>
            </a:r>
            <a:r>
              <a:rPr lang="en-GB" sz="1200" b="0" i="0" u="none" strike="noStrike" dirty="0" err="1">
                <a:solidFill>
                  <a:srgbClr val="000000"/>
                </a:solidFill>
                <a:effectLst/>
                <a:latin typeface="Arial" panose="020B0604020202020204" pitchFamily="34" charset="0"/>
              </a:rPr>
              <a:t>noviembre</a:t>
            </a:r>
            <a:r>
              <a:rPr lang="en-GB" sz="1200" b="0" i="0" u="none" strike="noStrike" dirty="0">
                <a:solidFill>
                  <a:srgbClr val="000000"/>
                </a:solidFill>
                <a:effectLst/>
                <a:latin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dirty="0">
                <a:solidFill>
                  <a:srgbClr val="000000"/>
                </a:solidFill>
                <a:effectLst/>
                <a:latin typeface="Arial" panose="020B0604020202020204" pitchFamily="34" charset="0"/>
              </a:rPr>
              <a:t>6.  [El </a:t>
            </a:r>
            <a:r>
              <a:rPr lang="en-GB" sz="1200" b="0" i="0" u="none" strike="noStrike" dirty="0" err="1">
                <a:solidFill>
                  <a:srgbClr val="000000"/>
                </a:solidFill>
                <a:effectLst/>
                <a:latin typeface="Arial" panose="020B0604020202020204" pitchFamily="34" charset="0"/>
              </a:rPr>
              <a:t>concierto</a:t>
            </a:r>
            <a:r>
              <a:rPr lang="en-GB" sz="1200" b="0" i="0" u="none" strike="noStrike" dirty="0">
                <a:solidFill>
                  <a:srgbClr val="000000"/>
                </a:solidFill>
                <a:effectLst/>
                <a:latin typeface="Arial" panose="020B0604020202020204" pitchFamily="34" charset="0"/>
              </a:rPr>
              <a:t>] es </a:t>
            </a:r>
            <a:r>
              <a:rPr lang="en-GB" sz="1200" b="0" i="0" u="none" strike="noStrike" dirty="0" err="1">
                <a:solidFill>
                  <a:srgbClr val="000000"/>
                </a:solidFill>
                <a:effectLst/>
                <a:latin typeface="Arial" panose="020B0604020202020204" pitchFamily="34" charset="0"/>
              </a:rPr>
              <a:t>el</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veintiséis</a:t>
            </a:r>
            <a:r>
              <a:rPr lang="en-GB" sz="1200" b="0" i="0" u="none" strike="noStrike" dirty="0">
                <a:solidFill>
                  <a:srgbClr val="000000"/>
                </a:solidFill>
                <a:effectLst/>
                <a:latin typeface="Arial" panose="020B0604020202020204" pitchFamily="34" charset="0"/>
              </a:rPr>
              <a:t> de </a:t>
            </a:r>
            <a:r>
              <a:rPr lang="en-GB" sz="1200" b="0" i="0" u="none" strike="noStrike" dirty="0" err="1">
                <a:solidFill>
                  <a:srgbClr val="000000"/>
                </a:solidFill>
                <a:effectLst/>
                <a:latin typeface="Arial" panose="020B0604020202020204" pitchFamily="34" charset="0"/>
              </a:rPr>
              <a:t>junio</a:t>
            </a:r>
            <a:r>
              <a:rPr lang="en-GB" sz="1200" b="0" i="0" u="none" strike="noStrike" dirty="0">
                <a:solidFill>
                  <a:srgbClr val="000000"/>
                </a:solidFill>
                <a:effectLst/>
                <a:latin typeface="Arial" panose="020B0604020202020204" pitchFamily="34" charset="0"/>
              </a:rPr>
              <a:t>.</a:t>
            </a:r>
          </a:p>
          <a:p>
            <a:pPr marL="0" indent="0" rtl="0">
              <a:spcBef>
                <a:spcPts val="0"/>
              </a:spcBef>
              <a:spcAft>
                <a:spcPts val="0"/>
              </a:spcAft>
              <a:buNone/>
            </a:pPr>
            <a:endParaRPr lang="en-GB" sz="1200" b="0" i="0" u="none" strike="noStrike" dirty="0">
              <a:solidFill>
                <a:srgbClr val="000000"/>
              </a:solidFill>
              <a:effectLst/>
              <a:latin typeface="Arial" panose="020B0604020202020204" pitchFamily="34" charset="0"/>
            </a:endParaRPr>
          </a:p>
          <a:p>
            <a:br>
              <a:rPr lang="en-GB" b="0" dirty="0">
                <a:effectLst/>
              </a:rPr>
            </a:b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4</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529679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Time:  </a:t>
            </a:r>
            <a:r>
              <a:rPr lang="en-GB" b="0" baseline="0" dirty="0"/>
              <a:t>5 minutes</a:t>
            </a:r>
            <a:br>
              <a:rPr lang="en-GB" b="0" baseline="0" dirty="0"/>
            </a:br>
            <a:br>
              <a:rPr lang="en-GB" b="0" baseline="0" dirty="0"/>
            </a:br>
            <a:r>
              <a:rPr lang="en-GB" b="1" dirty="0"/>
              <a:t>Aim: </a:t>
            </a:r>
            <a:r>
              <a:rPr lang="en-GB" b="0" dirty="0"/>
              <a:t>to ask and answer about concerts and parties in oral production.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Ask the question “¿</a:t>
            </a:r>
            <a:r>
              <a:rPr lang="en-GB" b="0" dirty="0" err="1"/>
              <a:t>cuándo</a:t>
            </a:r>
            <a:r>
              <a:rPr lang="en-GB" b="0" dirty="0"/>
              <a:t> es </a:t>
            </a:r>
            <a:r>
              <a:rPr lang="en-GB" b="0" dirty="0" err="1"/>
              <a:t>el</a:t>
            </a:r>
            <a:r>
              <a:rPr lang="en-GB" b="0" dirty="0"/>
              <a:t> </a:t>
            </a:r>
            <a:r>
              <a:rPr lang="en-GB" b="0" dirty="0" err="1"/>
              <a:t>concierto</a:t>
            </a:r>
            <a:r>
              <a:rPr lang="en-GB" b="0" dirty="0"/>
              <a:t>? and encourage pupils to answer in Spanish using the prompts.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Round 2 (next slide). Click to remove support and display clues for each word in the question and answer. </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5</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919768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Time:  </a:t>
            </a:r>
            <a:r>
              <a:rPr lang="en-GB" b="0" baseline="0" dirty="0"/>
              <a:t>5 minutes</a:t>
            </a:r>
            <a:br>
              <a:rPr lang="en-GB" b="0" baseline="0" dirty="0"/>
            </a:br>
            <a:br>
              <a:rPr lang="en-GB" b="0" baseline="0" dirty="0"/>
            </a:br>
            <a:r>
              <a:rPr lang="en-GB" b="1" dirty="0"/>
              <a:t>Aim: </a:t>
            </a:r>
            <a:r>
              <a:rPr lang="en-GB" b="0" dirty="0"/>
              <a:t>to ask and answer about concerts and parties in oral production.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Ask the question “¿</a:t>
            </a:r>
            <a:r>
              <a:rPr lang="en-GB" b="0" dirty="0" err="1"/>
              <a:t>cuándo</a:t>
            </a:r>
            <a:r>
              <a:rPr lang="en-GB" b="0" dirty="0"/>
              <a:t> es </a:t>
            </a:r>
            <a:r>
              <a:rPr lang="en-GB" b="0" dirty="0" err="1"/>
              <a:t>el</a:t>
            </a:r>
            <a:r>
              <a:rPr lang="en-GB" b="0" dirty="0"/>
              <a:t> </a:t>
            </a:r>
            <a:r>
              <a:rPr lang="en-GB" b="0" dirty="0" err="1"/>
              <a:t>concierto</a:t>
            </a:r>
            <a:r>
              <a:rPr lang="en-GB" b="0" dirty="0"/>
              <a:t>? and encourage pupils to answer in Spanish using the prompts.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Round 2 (next slide). Click to remove support and display clues for each word in the question and answer. </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6</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263384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Time:  </a:t>
            </a:r>
            <a:r>
              <a:rPr lang="en-GB" b="0" baseline="0" dirty="0"/>
              <a:t>5 minutes</a:t>
            </a:r>
            <a:br>
              <a:rPr lang="en-GB" b="0" baseline="0" dirty="0"/>
            </a:br>
            <a:br>
              <a:rPr lang="en-GB" b="0" baseline="0" dirty="0"/>
            </a:br>
            <a:r>
              <a:rPr lang="en-GB" b="1" dirty="0"/>
              <a:t>Aim: </a:t>
            </a:r>
            <a:r>
              <a:rPr lang="en-GB" b="0" dirty="0"/>
              <a:t>to ask and answer about concerts and parties in oral production.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Ask the question “¿</a:t>
            </a:r>
            <a:r>
              <a:rPr lang="en-GB" b="0" dirty="0" err="1"/>
              <a:t>cuándo</a:t>
            </a:r>
            <a:r>
              <a:rPr lang="en-GB" b="0" dirty="0"/>
              <a:t> es </a:t>
            </a:r>
            <a:r>
              <a:rPr lang="en-GB" b="0" dirty="0" err="1"/>
              <a:t>el</a:t>
            </a:r>
            <a:r>
              <a:rPr lang="en-GB" b="0" dirty="0"/>
              <a:t> </a:t>
            </a:r>
            <a:r>
              <a:rPr lang="en-GB" b="0" dirty="0" err="1"/>
              <a:t>concierto</a:t>
            </a:r>
            <a:r>
              <a:rPr lang="en-GB" b="0" dirty="0"/>
              <a:t>? and encourage pupils to answer in Spanish using the prompts.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Round 2 (next slide). Click to remove support and display clues for each word in the question and answer. </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7</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725036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Time:  </a:t>
            </a:r>
            <a:r>
              <a:rPr lang="en-GB" b="0" baseline="0" dirty="0"/>
              <a:t>5 minutes</a:t>
            </a:r>
            <a:br>
              <a:rPr lang="en-GB" b="0" baseline="0" dirty="0"/>
            </a:br>
            <a:br>
              <a:rPr lang="en-GB" b="0" baseline="0" dirty="0"/>
            </a:br>
            <a:r>
              <a:rPr lang="en-GB" b="1" dirty="0"/>
              <a:t>Aim: </a:t>
            </a:r>
            <a:r>
              <a:rPr lang="en-GB" b="0" dirty="0"/>
              <a:t>to ask and answer about concerts and parties in oral production.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Ask the question “¿</a:t>
            </a:r>
            <a:r>
              <a:rPr lang="en-GB" b="0" dirty="0" err="1"/>
              <a:t>cuándo</a:t>
            </a:r>
            <a:r>
              <a:rPr lang="en-GB" b="0" dirty="0"/>
              <a:t> es </a:t>
            </a:r>
            <a:r>
              <a:rPr lang="en-GB" b="0" dirty="0" err="1"/>
              <a:t>el</a:t>
            </a:r>
            <a:r>
              <a:rPr lang="en-GB" b="0" dirty="0"/>
              <a:t> </a:t>
            </a:r>
            <a:r>
              <a:rPr lang="en-GB" b="0" dirty="0" err="1"/>
              <a:t>cumpleaños</a:t>
            </a:r>
            <a:r>
              <a:rPr lang="en-GB" b="0" dirty="0"/>
              <a:t>? and encourage pupils to answer in Spanish using the prompts.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Round 2 (next slide). Click to remove support and display clues for each word in the question and answer. </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8</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130916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Time:  </a:t>
            </a:r>
            <a:r>
              <a:rPr lang="en-GB" b="0" baseline="0" dirty="0"/>
              <a:t>5 minutes</a:t>
            </a:r>
            <a:br>
              <a:rPr lang="en-GB" b="0" baseline="0" dirty="0"/>
            </a:br>
            <a:br>
              <a:rPr lang="en-GB" b="0" baseline="0" dirty="0"/>
            </a:br>
            <a:r>
              <a:rPr lang="en-GB" b="1" dirty="0"/>
              <a:t>Aim: </a:t>
            </a:r>
            <a:r>
              <a:rPr lang="en-GB" b="0" dirty="0"/>
              <a:t>to ask and answer about concerts and parties in oral production.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Ask the question “¿</a:t>
            </a:r>
            <a:r>
              <a:rPr lang="en-GB" b="0" dirty="0" err="1"/>
              <a:t>cuándo</a:t>
            </a:r>
            <a:r>
              <a:rPr lang="en-GB" b="0" dirty="0"/>
              <a:t> es </a:t>
            </a:r>
            <a:r>
              <a:rPr lang="en-GB" b="0" dirty="0" err="1"/>
              <a:t>el</a:t>
            </a:r>
            <a:r>
              <a:rPr lang="en-GB" b="0" dirty="0"/>
              <a:t> </a:t>
            </a:r>
            <a:r>
              <a:rPr lang="en-GB" b="0" dirty="0" err="1"/>
              <a:t>concierto</a:t>
            </a:r>
            <a:r>
              <a:rPr lang="en-GB" b="0" dirty="0"/>
              <a:t>? and encourage pupils to answer in Spanish using the prompts.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Round 2 (next slide). Click to remove support and display clues for each word in the question and answer. </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9</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614748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73A8A-0506-49D5-A9A1-65D8026E638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87B760C-9560-41D5-B02F-C2F200A805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CCDB98B-069D-48F8-8B6C-372D5C495FEB}"/>
              </a:ext>
            </a:extLst>
          </p:cNvPr>
          <p:cNvSpPr>
            <a:spLocks noGrp="1"/>
          </p:cNvSpPr>
          <p:nvPr>
            <p:ph type="dt" sz="half" idx="10"/>
          </p:nvPr>
        </p:nvSpPr>
        <p:spPr/>
        <p:txBody>
          <a:bodyPr/>
          <a:lstStyle/>
          <a:p>
            <a:fld id="{17302000-0E6A-48B5-8E65-CB48C6C14F69}" type="datetimeFigureOut">
              <a:rPr lang="en-GB" smtClean="0"/>
              <a:t>03/09/2022</a:t>
            </a:fld>
            <a:endParaRPr lang="en-GB"/>
          </a:p>
        </p:txBody>
      </p:sp>
      <p:sp>
        <p:nvSpPr>
          <p:cNvPr id="5" name="Footer Placeholder 4">
            <a:extLst>
              <a:ext uri="{FF2B5EF4-FFF2-40B4-BE49-F238E27FC236}">
                <a16:creationId xmlns:a16="http://schemas.microsoft.com/office/drawing/2014/main" id="{C516C325-53DB-47B7-A1E4-3F4A9110BD2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F6CA584-CD90-483B-9F8F-CAB538BE93AD}"/>
              </a:ext>
            </a:extLst>
          </p:cNvPr>
          <p:cNvSpPr>
            <a:spLocks noGrp="1"/>
          </p:cNvSpPr>
          <p:nvPr>
            <p:ph type="sldNum" sz="quarter" idx="12"/>
          </p:nvPr>
        </p:nvSpPr>
        <p:spPr/>
        <p:txBody>
          <a:bodyPr/>
          <a:lstStyle/>
          <a:p>
            <a:fld id="{61CE976D-91FB-46D4-B4BD-8AB9452C8739}" type="slidenum">
              <a:rPr lang="en-GB" smtClean="0"/>
              <a:t>‹#›</a:t>
            </a:fld>
            <a:endParaRPr lang="en-GB"/>
          </a:p>
        </p:txBody>
      </p:sp>
    </p:spTree>
    <p:extLst>
      <p:ext uri="{BB962C8B-B14F-4D97-AF65-F5344CB8AC3E}">
        <p14:creationId xmlns:p14="http://schemas.microsoft.com/office/powerpoint/2010/main" val="4264465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ECF53-2EBF-44A2-B10C-E4A33C71F1B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9A5629D-89D2-4C7B-B230-9193E64C6F5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9BA1D4F-131A-40EA-A1F7-0776AADC8F0E}"/>
              </a:ext>
            </a:extLst>
          </p:cNvPr>
          <p:cNvSpPr>
            <a:spLocks noGrp="1"/>
          </p:cNvSpPr>
          <p:nvPr>
            <p:ph type="dt" sz="half" idx="10"/>
          </p:nvPr>
        </p:nvSpPr>
        <p:spPr/>
        <p:txBody>
          <a:bodyPr/>
          <a:lstStyle/>
          <a:p>
            <a:fld id="{17302000-0E6A-48B5-8E65-CB48C6C14F69}" type="datetimeFigureOut">
              <a:rPr lang="en-GB" smtClean="0"/>
              <a:t>03/09/2022</a:t>
            </a:fld>
            <a:endParaRPr lang="en-GB"/>
          </a:p>
        </p:txBody>
      </p:sp>
      <p:sp>
        <p:nvSpPr>
          <p:cNvPr id="5" name="Footer Placeholder 4">
            <a:extLst>
              <a:ext uri="{FF2B5EF4-FFF2-40B4-BE49-F238E27FC236}">
                <a16:creationId xmlns:a16="http://schemas.microsoft.com/office/drawing/2014/main" id="{A386ED08-EA32-45F4-9108-6E4FD31E937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54C5318-2702-4168-B114-549D86F9A94E}"/>
              </a:ext>
            </a:extLst>
          </p:cNvPr>
          <p:cNvSpPr>
            <a:spLocks noGrp="1"/>
          </p:cNvSpPr>
          <p:nvPr>
            <p:ph type="sldNum" sz="quarter" idx="12"/>
          </p:nvPr>
        </p:nvSpPr>
        <p:spPr/>
        <p:txBody>
          <a:bodyPr/>
          <a:lstStyle/>
          <a:p>
            <a:fld id="{61CE976D-91FB-46D4-B4BD-8AB9452C8739}" type="slidenum">
              <a:rPr lang="en-GB" smtClean="0"/>
              <a:t>‹#›</a:t>
            </a:fld>
            <a:endParaRPr lang="en-GB"/>
          </a:p>
        </p:txBody>
      </p:sp>
    </p:spTree>
    <p:extLst>
      <p:ext uri="{BB962C8B-B14F-4D97-AF65-F5344CB8AC3E}">
        <p14:creationId xmlns:p14="http://schemas.microsoft.com/office/powerpoint/2010/main" val="11161450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49085F7-E93F-48C1-9148-97C11278A2B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CAEFDC2-38BA-41A6-825D-C6641FD38CC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8929334-DCC3-4900-B8A8-4CE88F0660AE}"/>
              </a:ext>
            </a:extLst>
          </p:cNvPr>
          <p:cNvSpPr>
            <a:spLocks noGrp="1"/>
          </p:cNvSpPr>
          <p:nvPr>
            <p:ph type="dt" sz="half" idx="10"/>
          </p:nvPr>
        </p:nvSpPr>
        <p:spPr/>
        <p:txBody>
          <a:bodyPr/>
          <a:lstStyle/>
          <a:p>
            <a:fld id="{17302000-0E6A-48B5-8E65-CB48C6C14F69}" type="datetimeFigureOut">
              <a:rPr lang="en-GB" smtClean="0"/>
              <a:t>03/09/2022</a:t>
            </a:fld>
            <a:endParaRPr lang="en-GB"/>
          </a:p>
        </p:txBody>
      </p:sp>
      <p:sp>
        <p:nvSpPr>
          <p:cNvPr id="5" name="Footer Placeholder 4">
            <a:extLst>
              <a:ext uri="{FF2B5EF4-FFF2-40B4-BE49-F238E27FC236}">
                <a16:creationId xmlns:a16="http://schemas.microsoft.com/office/drawing/2014/main" id="{933791E6-BC70-44BD-9503-76F8C4EA507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CCD0681-CE9E-4F0A-8BA6-60147C3565F0}"/>
              </a:ext>
            </a:extLst>
          </p:cNvPr>
          <p:cNvSpPr>
            <a:spLocks noGrp="1"/>
          </p:cNvSpPr>
          <p:nvPr>
            <p:ph type="sldNum" sz="quarter" idx="12"/>
          </p:nvPr>
        </p:nvSpPr>
        <p:spPr/>
        <p:txBody>
          <a:bodyPr/>
          <a:lstStyle/>
          <a:p>
            <a:fld id="{61CE976D-91FB-46D4-B4BD-8AB9452C8739}" type="slidenum">
              <a:rPr lang="en-GB" smtClean="0"/>
              <a:t>‹#›</a:t>
            </a:fld>
            <a:endParaRPr lang="en-GB"/>
          </a:p>
        </p:txBody>
      </p:sp>
    </p:spTree>
    <p:extLst>
      <p:ext uri="{BB962C8B-B14F-4D97-AF65-F5344CB8AC3E}">
        <p14:creationId xmlns:p14="http://schemas.microsoft.com/office/powerpoint/2010/main" val="414941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60DDF-C2B8-47A3-88F1-50804025DBD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CE1E8DB-2447-49D2-B7F8-598717BB06D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83B924D-D7AC-4D6C-A83D-6D8FA9A871DF}"/>
              </a:ext>
            </a:extLst>
          </p:cNvPr>
          <p:cNvSpPr>
            <a:spLocks noGrp="1"/>
          </p:cNvSpPr>
          <p:nvPr>
            <p:ph type="dt" sz="half" idx="10"/>
          </p:nvPr>
        </p:nvSpPr>
        <p:spPr/>
        <p:txBody>
          <a:bodyPr/>
          <a:lstStyle/>
          <a:p>
            <a:fld id="{17302000-0E6A-48B5-8E65-CB48C6C14F69}" type="datetimeFigureOut">
              <a:rPr lang="en-GB" smtClean="0"/>
              <a:t>03/09/2022</a:t>
            </a:fld>
            <a:endParaRPr lang="en-GB"/>
          </a:p>
        </p:txBody>
      </p:sp>
      <p:sp>
        <p:nvSpPr>
          <p:cNvPr id="5" name="Footer Placeholder 4">
            <a:extLst>
              <a:ext uri="{FF2B5EF4-FFF2-40B4-BE49-F238E27FC236}">
                <a16:creationId xmlns:a16="http://schemas.microsoft.com/office/drawing/2014/main" id="{6274467B-6A4F-4C51-AD2B-51917071488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E98C755-FADE-4639-B1D4-F4A7009B4A78}"/>
              </a:ext>
            </a:extLst>
          </p:cNvPr>
          <p:cNvSpPr>
            <a:spLocks noGrp="1"/>
          </p:cNvSpPr>
          <p:nvPr>
            <p:ph type="sldNum" sz="quarter" idx="12"/>
          </p:nvPr>
        </p:nvSpPr>
        <p:spPr/>
        <p:txBody>
          <a:bodyPr/>
          <a:lstStyle/>
          <a:p>
            <a:fld id="{61CE976D-91FB-46D4-B4BD-8AB9452C8739}" type="slidenum">
              <a:rPr lang="en-GB" smtClean="0"/>
              <a:t>‹#›</a:t>
            </a:fld>
            <a:endParaRPr lang="en-GB"/>
          </a:p>
        </p:txBody>
      </p:sp>
    </p:spTree>
    <p:extLst>
      <p:ext uri="{BB962C8B-B14F-4D97-AF65-F5344CB8AC3E}">
        <p14:creationId xmlns:p14="http://schemas.microsoft.com/office/powerpoint/2010/main" val="37993876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0532E-845A-4994-A404-43AC04795E9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7EF55DE-F844-468F-BDE3-7C8A1EBAA37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41720CC-4A6E-467D-8F06-94A205DB69E7}"/>
              </a:ext>
            </a:extLst>
          </p:cNvPr>
          <p:cNvSpPr>
            <a:spLocks noGrp="1"/>
          </p:cNvSpPr>
          <p:nvPr>
            <p:ph type="dt" sz="half" idx="10"/>
          </p:nvPr>
        </p:nvSpPr>
        <p:spPr/>
        <p:txBody>
          <a:bodyPr/>
          <a:lstStyle/>
          <a:p>
            <a:fld id="{17302000-0E6A-48B5-8E65-CB48C6C14F69}" type="datetimeFigureOut">
              <a:rPr lang="en-GB" smtClean="0"/>
              <a:t>03/09/2022</a:t>
            </a:fld>
            <a:endParaRPr lang="en-GB"/>
          </a:p>
        </p:txBody>
      </p:sp>
      <p:sp>
        <p:nvSpPr>
          <p:cNvPr id="5" name="Footer Placeholder 4">
            <a:extLst>
              <a:ext uri="{FF2B5EF4-FFF2-40B4-BE49-F238E27FC236}">
                <a16:creationId xmlns:a16="http://schemas.microsoft.com/office/drawing/2014/main" id="{5CA9217D-D6BD-4528-82D0-FE80F075DEA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2CB71F7-F504-400D-8DF0-12C0D727B927}"/>
              </a:ext>
            </a:extLst>
          </p:cNvPr>
          <p:cNvSpPr>
            <a:spLocks noGrp="1"/>
          </p:cNvSpPr>
          <p:nvPr>
            <p:ph type="sldNum" sz="quarter" idx="12"/>
          </p:nvPr>
        </p:nvSpPr>
        <p:spPr/>
        <p:txBody>
          <a:bodyPr/>
          <a:lstStyle/>
          <a:p>
            <a:fld id="{61CE976D-91FB-46D4-B4BD-8AB9452C8739}" type="slidenum">
              <a:rPr lang="en-GB" smtClean="0"/>
              <a:t>‹#›</a:t>
            </a:fld>
            <a:endParaRPr lang="en-GB"/>
          </a:p>
        </p:txBody>
      </p:sp>
    </p:spTree>
    <p:extLst>
      <p:ext uri="{BB962C8B-B14F-4D97-AF65-F5344CB8AC3E}">
        <p14:creationId xmlns:p14="http://schemas.microsoft.com/office/powerpoint/2010/main" val="3658619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83EC8-0A83-40D2-8561-B98A32D77EE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4B4CF5A-BC9B-47FF-B0DE-6DF19E41D3F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7C0C127-799F-4039-A0E0-58A1C78AA25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A57AA53-7193-4823-AEAE-28A3C3E096C9}"/>
              </a:ext>
            </a:extLst>
          </p:cNvPr>
          <p:cNvSpPr>
            <a:spLocks noGrp="1"/>
          </p:cNvSpPr>
          <p:nvPr>
            <p:ph type="dt" sz="half" idx="10"/>
          </p:nvPr>
        </p:nvSpPr>
        <p:spPr/>
        <p:txBody>
          <a:bodyPr/>
          <a:lstStyle/>
          <a:p>
            <a:fld id="{17302000-0E6A-48B5-8E65-CB48C6C14F69}" type="datetimeFigureOut">
              <a:rPr lang="en-GB" smtClean="0"/>
              <a:t>03/09/2022</a:t>
            </a:fld>
            <a:endParaRPr lang="en-GB"/>
          </a:p>
        </p:txBody>
      </p:sp>
      <p:sp>
        <p:nvSpPr>
          <p:cNvPr id="6" name="Footer Placeholder 5">
            <a:extLst>
              <a:ext uri="{FF2B5EF4-FFF2-40B4-BE49-F238E27FC236}">
                <a16:creationId xmlns:a16="http://schemas.microsoft.com/office/drawing/2014/main" id="{9A1ECAB5-45F4-4D50-B165-0EEB4967BEB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2D83C02-B77E-4932-8AC1-5C1303DC8A74}"/>
              </a:ext>
            </a:extLst>
          </p:cNvPr>
          <p:cNvSpPr>
            <a:spLocks noGrp="1"/>
          </p:cNvSpPr>
          <p:nvPr>
            <p:ph type="sldNum" sz="quarter" idx="12"/>
          </p:nvPr>
        </p:nvSpPr>
        <p:spPr/>
        <p:txBody>
          <a:bodyPr/>
          <a:lstStyle/>
          <a:p>
            <a:fld id="{61CE976D-91FB-46D4-B4BD-8AB9452C8739}" type="slidenum">
              <a:rPr lang="en-GB" smtClean="0"/>
              <a:t>‹#›</a:t>
            </a:fld>
            <a:endParaRPr lang="en-GB"/>
          </a:p>
        </p:txBody>
      </p:sp>
    </p:spTree>
    <p:extLst>
      <p:ext uri="{BB962C8B-B14F-4D97-AF65-F5344CB8AC3E}">
        <p14:creationId xmlns:p14="http://schemas.microsoft.com/office/powerpoint/2010/main" val="11576837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D2A05-9015-44D1-8991-D3D91A2A6A6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AB5A1EC-0E25-470A-A886-246FC1D67E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1F5F9C-A011-404F-8A2E-C3A1DE6B584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2FB3051-13AE-4EC9-82CE-506A03C964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C76A8CA-901C-47D6-BAAA-3963C34F322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8420CAC-A1ED-4342-9B39-FFDE30ADC05F}"/>
              </a:ext>
            </a:extLst>
          </p:cNvPr>
          <p:cNvSpPr>
            <a:spLocks noGrp="1"/>
          </p:cNvSpPr>
          <p:nvPr>
            <p:ph type="dt" sz="half" idx="10"/>
          </p:nvPr>
        </p:nvSpPr>
        <p:spPr/>
        <p:txBody>
          <a:bodyPr/>
          <a:lstStyle/>
          <a:p>
            <a:fld id="{17302000-0E6A-48B5-8E65-CB48C6C14F69}" type="datetimeFigureOut">
              <a:rPr lang="en-GB" smtClean="0"/>
              <a:t>03/09/2022</a:t>
            </a:fld>
            <a:endParaRPr lang="en-GB"/>
          </a:p>
        </p:txBody>
      </p:sp>
      <p:sp>
        <p:nvSpPr>
          <p:cNvPr id="8" name="Footer Placeholder 7">
            <a:extLst>
              <a:ext uri="{FF2B5EF4-FFF2-40B4-BE49-F238E27FC236}">
                <a16:creationId xmlns:a16="http://schemas.microsoft.com/office/drawing/2014/main" id="{471E1298-9095-4D9F-B4A4-3B4C12853CE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11E6FC2-7EDC-4378-8BD0-3F812DAAE06E}"/>
              </a:ext>
            </a:extLst>
          </p:cNvPr>
          <p:cNvSpPr>
            <a:spLocks noGrp="1"/>
          </p:cNvSpPr>
          <p:nvPr>
            <p:ph type="sldNum" sz="quarter" idx="12"/>
          </p:nvPr>
        </p:nvSpPr>
        <p:spPr/>
        <p:txBody>
          <a:bodyPr/>
          <a:lstStyle/>
          <a:p>
            <a:fld id="{61CE976D-91FB-46D4-B4BD-8AB9452C8739}" type="slidenum">
              <a:rPr lang="en-GB" smtClean="0"/>
              <a:t>‹#›</a:t>
            </a:fld>
            <a:endParaRPr lang="en-GB"/>
          </a:p>
        </p:txBody>
      </p:sp>
    </p:spTree>
    <p:extLst>
      <p:ext uri="{BB962C8B-B14F-4D97-AF65-F5344CB8AC3E}">
        <p14:creationId xmlns:p14="http://schemas.microsoft.com/office/powerpoint/2010/main" val="38227285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24B64-80F2-41F2-98CC-CEF855E9A73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883C1AE-9032-45A1-90BD-9F3BC768609B}"/>
              </a:ext>
            </a:extLst>
          </p:cNvPr>
          <p:cNvSpPr>
            <a:spLocks noGrp="1"/>
          </p:cNvSpPr>
          <p:nvPr>
            <p:ph type="dt" sz="half" idx="10"/>
          </p:nvPr>
        </p:nvSpPr>
        <p:spPr/>
        <p:txBody>
          <a:bodyPr/>
          <a:lstStyle/>
          <a:p>
            <a:fld id="{17302000-0E6A-48B5-8E65-CB48C6C14F69}" type="datetimeFigureOut">
              <a:rPr lang="en-GB" smtClean="0"/>
              <a:t>03/09/2022</a:t>
            </a:fld>
            <a:endParaRPr lang="en-GB"/>
          </a:p>
        </p:txBody>
      </p:sp>
      <p:sp>
        <p:nvSpPr>
          <p:cNvPr id="4" name="Footer Placeholder 3">
            <a:extLst>
              <a:ext uri="{FF2B5EF4-FFF2-40B4-BE49-F238E27FC236}">
                <a16:creationId xmlns:a16="http://schemas.microsoft.com/office/drawing/2014/main" id="{84AE2EB3-EDCD-4761-95E3-0F8B8652206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3654BBC-51AA-47C2-879B-02E8E967F716}"/>
              </a:ext>
            </a:extLst>
          </p:cNvPr>
          <p:cNvSpPr>
            <a:spLocks noGrp="1"/>
          </p:cNvSpPr>
          <p:nvPr>
            <p:ph type="sldNum" sz="quarter" idx="12"/>
          </p:nvPr>
        </p:nvSpPr>
        <p:spPr/>
        <p:txBody>
          <a:bodyPr/>
          <a:lstStyle/>
          <a:p>
            <a:fld id="{61CE976D-91FB-46D4-B4BD-8AB9452C8739}" type="slidenum">
              <a:rPr lang="en-GB" smtClean="0"/>
              <a:t>‹#›</a:t>
            </a:fld>
            <a:endParaRPr lang="en-GB"/>
          </a:p>
        </p:txBody>
      </p:sp>
    </p:spTree>
    <p:extLst>
      <p:ext uri="{BB962C8B-B14F-4D97-AF65-F5344CB8AC3E}">
        <p14:creationId xmlns:p14="http://schemas.microsoft.com/office/powerpoint/2010/main" val="16856105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12DC20-71B4-4260-8152-88691D993C06}"/>
              </a:ext>
            </a:extLst>
          </p:cNvPr>
          <p:cNvSpPr>
            <a:spLocks noGrp="1"/>
          </p:cNvSpPr>
          <p:nvPr>
            <p:ph type="dt" sz="half" idx="10"/>
          </p:nvPr>
        </p:nvSpPr>
        <p:spPr/>
        <p:txBody>
          <a:bodyPr/>
          <a:lstStyle/>
          <a:p>
            <a:fld id="{17302000-0E6A-48B5-8E65-CB48C6C14F69}" type="datetimeFigureOut">
              <a:rPr lang="en-GB" smtClean="0"/>
              <a:t>03/09/2022</a:t>
            </a:fld>
            <a:endParaRPr lang="en-GB"/>
          </a:p>
        </p:txBody>
      </p:sp>
      <p:sp>
        <p:nvSpPr>
          <p:cNvPr id="3" name="Footer Placeholder 2">
            <a:extLst>
              <a:ext uri="{FF2B5EF4-FFF2-40B4-BE49-F238E27FC236}">
                <a16:creationId xmlns:a16="http://schemas.microsoft.com/office/drawing/2014/main" id="{3C8737A1-21D2-443F-912C-3EC418628A8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77EB369-93CE-4D9F-9676-74443CD32F48}"/>
              </a:ext>
            </a:extLst>
          </p:cNvPr>
          <p:cNvSpPr>
            <a:spLocks noGrp="1"/>
          </p:cNvSpPr>
          <p:nvPr>
            <p:ph type="sldNum" sz="quarter" idx="12"/>
          </p:nvPr>
        </p:nvSpPr>
        <p:spPr/>
        <p:txBody>
          <a:bodyPr/>
          <a:lstStyle/>
          <a:p>
            <a:fld id="{61CE976D-91FB-46D4-B4BD-8AB9452C8739}" type="slidenum">
              <a:rPr lang="en-GB" smtClean="0"/>
              <a:t>‹#›</a:t>
            </a:fld>
            <a:endParaRPr lang="en-GB"/>
          </a:p>
        </p:txBody>
      </p:sp>
    </p:spTree>
    <p:extLst>
      <p:ext uri="{BB962C8B-B14F-4D97-AF65-F5344CB8AC3E}">
        <p14:creationId xmlns:p14="http://schemas.microsoft.com/office/powerpoint/2010/main" val="18281774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050D8-1CC5-4E0F-ADAE-7DD72209BC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4B8C04C-5027-4D3A-8D45-AD7471325D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11F7B87-937C-43F3-831A-F6EF052F5A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F410D1-4420-444B-96EB-ACB60A10656D}"/>
              </a:ext>
            </a:extLst>
          </p:cNvPr>
          <p:cNvSpPr>
            <a:spLocks noGrp="1"/>
          </p:cNvSpPr>
          <p:nvPr>
            <p:ph type="dt" sz="half" idx="10"/>
          </p:nvPr>
        </p:nvSpPr>
        <p:spPr/>
        <p:txBody>
          <a:bodyPr/>
          <a:lstStyle/>
          <a:p>
            <a:fld id="{17302000-0E6A-48B5-8E65-CB48C6C14F69}" type="datetimeFigureOut">
              <a:rPr lang="en-GB" smtClean="0"/>
              <a:t>03/09/2022</a:t>
            </a:fld>
            <a:endParaRPr lang="en-GB"/>
          </a:p>
        </p:txBody>
      </p:sp>
      <p:sp>
        <p:nvSpPr>
          <p:cNvPr id="6" name="Footer Placeholder 5">
            <a:extLst>
              <a:ext uri="{FF2B5EF4-FFF2-40B4-BE49-F238E27FC236}">
                <a16:creationId xmlns:a16="http://schemas.microsoft.com/office/drawing/2014/main" id="{FE3A0B03-1FA9-4D94-B234-E203835FF80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34457C0-C0D3-4FF2-A9F7-DC6C3F7B2EE3}"/>
              </a:ext>
            </a:extLst>
          </p:cNvPr>
          <p:cNvSpPr>
            <a:spLocks noGrp="1"/>
          </p:cNvSpPr>
          <p:nvPr>
            <p:ph type="sldNum" sz="quarter" idx="12"/>
          </p:nvPr>
        </p:nvSpPr>
        <p:spPr/>
        <p:txBody>
          <a:bodyPr/>
          <a:lstStyle/>
          <a:p>
            <a:fld id="{61CE976D-91FB-46D4-B4BD-8AB9452C8739}" type="slidenum">
              <a:rPr lang="en-GB" smtClean="0"/>
              <a:t>‹#›</a:t>
            </a:fld>
            <a:endParaRPr lang="en-GB"/>
          </a:p>
        </p:txBody>
      </p:sp>
    </p:spTree>
    <p:extLst>
      <p:ext uri="{BB962C8B-B14F-4D97-AF65-F5344CB8AC3E}">
        <p14:creationId xmlns:p14="http://schemas.microsoft.com/office/powerpoint/2010/main" val="33397001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02600-0E5C-41DC-A27C-7AF8D135DC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91836F6-E97A-4062-A545-EF5B66ABFE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A8C1F72-1BB9-4353-8C0A-19D274033E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B0F9DB9-367F-45D4-ACE4-FAA585631992}"/>
              </a:ext>
            </a:extLst>
          </p:cNvPr>
          <p:cNvSpPr>
            <a:spLocks noGrp="1"/>
          </p:cNvSpPr>
          <p:nvPr>
            <p:ph type="dt" sz="half" idx="10"/>
          </p:nvPr>
        </p:nvSpPr>
        <p:spPr/>
        <p:txBody>
          <a:bodyPr/>
          <a:lstStyle/>
          <a:p>
            <a:fld id="{17302000-0E6A-48B5-8E65-CB48C6C14F69}" type="datetimeFigureOut">
              <a:rPr lang="en-GB" smtClean="0"/>
              <a:t>03/09/2022</a:t>
            </a:fld>
            <a:endParaRPr lang="en-GB"/>
          </a:p>
        </p:txBody>
      </p:sp>
      <p:sp>
        <p:nvSpPr>
          <p:cNvPr id="6" name="Footer Placeholder 5">
            <a:extLst>
              <a:ext uri="{FF2B5EF4-FFF2-40B4-BE49-F238E27FC236}">
                <a16:creationId xmlns:a16="http://schemas.microsoft.com/office/drawing/2014/main" id="{A43170AB-FB61-41A8-82A2-5FF690416D1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92363E7-C7FC-4191-AAA8-E021DED921E3}"/>
              </a:ext>
            </a:extLst>
          </p:cNvPr>
          <p:cNvSpPr>
            <a:spLocks noGrp="1"/>
          </p:cNvSpPr>
          <p:nvPr>
            <p:ph type="sldNum" sz="quarter" idx="12"/>
          </p:nvPr>
        </p:nvSpPr>
        <p:spPr/>
        <p:txBody>
          <a:bodyPr/>
          <a:lstStyle/>
          <a:p>
            <a:fld id="{61CE976D-91FB-46D4-B4BD-8AB9452C8739}" type="slidenum">
              <a:rPr lang="en-GB" smtClean="0"/>
              <a:t>‹#›</a:t>
            </a:fld>
            <a:endParaRPr lang="en-GB"/>
          </a:p>
        </p:txBody>
      </p:sp>
    </p:spTree>
    <p:extLst>
      <p:ext uri="{BB962C8B-B14F-4D97-AF65-F5344CB8AC3E}">
        <p14:creationId xmlns:p14="http://schemas.microsoft.com/office/powerpoint/2010/main" val="25288584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01F12C-C343-4E19-ADF4-D391A615A3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BA2E22C-2C2B-47AA-87FC-04D5E16B83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E4B244D-551A-420F-8921-259E7EBF82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302000-0E6A-48B5-8E65-CB48C6C14F69}" type="datetimeFigureOut">
              <a:rPr lang="en-GB" smtClean="0"/>
              <a:t>03/09/2022</a:t>
            </a:fld>
            <a:endParaRPr lang="en-GB"/>
          </a:p>
        </p:txBody>
      </p:sp>
      <p:sp>
        <p:nvSpPr>
          <p:cNvPr id="5" name="Footer Placeholder 4">
            <a:extLst>
              <a:ext uri="{FF2B5EF4-FFF2-40B4-BE49-F238E27FC236}">
                <a16:creationId xmlns:a16="http://schemas.microsoft.com/office/drawing/2014/main" id="{0DCDF4C1-A4D6-434B-A9C6-0B4765AFF4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138A03D-DA61-421C-9455-C65B235036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CE976D-91FB-46D4-B4BD-8AB9452C8739}" type="slidenum">
              <a:rPr lang="en-GB" smtClean="0"/>
              <a:t>‹#›</a:t>
            </a:fld>
            <a:endParaRPr lang="en-GB"/>
          </a:p>
        </p:txBody>
      </p:sp>
    </p:spTree>
    <p:extLst>
      <p:ext uri="{BB962C8B-B14F-4D97-AF65-F5344CB8AC3E}">
        <p14:creationId xmlns:p14="http://schemas.microsoft.com/office/powerpoint/2010/main" val="11393177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1.gif"/></Relationships>
</file>

<file path=ppt/slides/_rels/slide11.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7.png"/><Relationship Id="rId7" Type="http://schemas.openxmlformats.org/officeDocument/2006/relationships/audio" Target="../media/audio33.wav"/><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8.jpeg"/><Relationship Id="rId5" Type="http://schemas.openxmlformats.org/officeDocument/2006/relationships/audio" Target="../media/audio32.wav"/><Relationship Id="rId4" Type="http://schemas.openxmlformats.org/officeDocument/2006/relationships/audio" Target="../media/audio31.wav"/><Relationship Id="rId9" Type="http://schemas.openxmlformats.org/officeDocument/2006/relationships/audio" Target="../media/audio34.wav"/></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audio" Target="../media/audio9.wav"/><Relationship Id="rId18" Type="http://schemas.openxmlformats.org/officeDocument/2006/relationships/audio" Target="../media/audio14.wav"/><Relationship Id="rId3" Type="http://schemas.openxmlformats.org/officeDocument/2006/relationships/audio" Target="../media/audio1.wav"/><Relationship Id="rId7" Type="http://schemas.openxmlformats.org/officeDocument/2006/relationships/image" Target="../media/image6.png"/><Relationship Id="rId12" Type="http://schemas.openxmlformats.org/officeDocument/2006/relationships/audio" Target="../media/audio8.wav"/><Relationship Id="rId17" Type="http://schemas.openxmlformats.org/officeDocument/2006/relationships/audio" Target="../media/audio13.wav"/><Relationship Id="rId2" Type="http://schemas.openxmlformats.org/officeDocument/2006/relationships/notesSlide" Target="../notesSlides/notesSlide2.xml"/><Relationship Id="rId16" Type="http://schemas.openxmlformats.org/officeDocument/2006/relationships/audio" Target="../media/audio12.wav"/><Relationship Id="rId1" Type="http://schemas.openxmlformats.org/officeDocument/2006/relationships/slideLayout" Target="../slideLayouts/slideLayout6.xml"/><Relationship Id="rId6" Type="http://schemas.openxmlformats.org/officeDocument/2006/relationships/audio" Target="../media/audio3.wav"/><Relationship Id="rId11" Type="http://schemas.openxmlformats.org/officeDocument/2006/relationships/audio" Target="../media/audio7.wav"/><Relationship Id="rId5" Type="http://schemas.openxmlformats.org/officeDocument/2006/relationships/image" Target="../media/image5.png"/><Relationship Id="rId15" Type="http://schemas.openxmlformats.org/officeDocument/2006/relationships/audio" Target="../media/audio11.wav"/><Relationship Id="rId10"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audio" Target="../media/audio5.wav"/><Relationship Id="rId14" Type="http://schemas.openxmlformats.org/officeDocument/2006/relationships/audio" Target="../media/audio10.wav"/></Relationships>
</file>

<file path=ppt/slides/_rels/slide3.xml.rels><?xml version="1.0" encoding="UTF-8" standalone="yes"?>
<Relationships xmlns="http://schemas.openxmlformats.org/package/2006/relationships"><Relationship Id="rId3" Type="http://schemas.openxmlformats.org/officeDocument/2006/relationships/audio" Target="../media/audio15.wav"/><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audio" Target="../media/audio16.wav"/></Relationships>
</file>

<file path=ppt/slides/_rels/slide4.xml.rels><?xml version="1.0" encoding="UTF-8" standalone="yes"?>
<Relationships xmlns="http://schemas.openxmlformats.org/package/2006/relationships"><Relationship Id="rId8" Type="http://schemas.openxmlformats.org/officeDocument/2006/relationships/audio" Target="../media/audio21.wav"/><Relationship Id="rId13" Type="http://schemas.openxmlformats.org/officeDocument/2006/relationships/audio" Target="../media/audio25.wav"/><Relationship Id="rId18" Type="http://schemas.openxmlformats.org/officeDocument/2006/relationships/audio" Target="../media/audio30.wav"/><Relationship Id="rId3" Type="http://schemas.openxmlformats.org/officeDocument/2006/relationships/image" Target="../media/image9.png"/><Relationship Id="rId7" Type="http://schemas.openxmlformats.org/officeDocument/2006/relationships/audio" Target="../media/audio20.wav"/><Relationship Id="rId12" Type="http://schemas.openxmlformats.org/officeDocument/2006/relationships/audio" Target="../media/audio24.wav"/><Relationship Id="rId17" Type="http://schemas.openxmlformats.org/officeDocument/2006/relationships/audio" Target="../media/audio29.wav"/><Relationship Id="rId2" Type="http://schemas.openxmlformats.org/officeDocument/2006/relationships/notesSlide" Target="../notesSlides/notesSlide4.xml"/><Relationship Id="rId16" Type="http://schemas.openxmlformats.org/officeDocument/2006/relationships/audio" Target="../media/audio28.wav"/><Relationship Id="rId1" Type="http://schemas.openxmlformats.org/officeDocument/2006/relationships/slideLayout" Target="../slideLayouts/slideLayout6.xml"/><Relationship Id="rId6" Type="http://schemas.openxmlformats.org/officeDocument/2006/relationships/audio" Target="../media/audio19.wav"/><Relationship Id="rId11" Type="http://schemas.openxmlformats.org/officeDocument/2006/relationships/image" Target="../media/image10.png"/><Relationship Id="rId5" Type="http://schemas.openxmlformats.org/officeDocument/2006/relationships/audio" Target="../media/audio18.wav"/><Relationship Id="rId15" Type="http://schemas.openxmlformats.org/officeDocument/2006/relationships/audio" Target="../media/audio27.wav"/><Relationship Id="rId10" Type="http://schemas.openxmlformats.org/officeDocument/2006/relationships/audio" Target="../media/audio23.wav"/><Relationship Id="rId4" Type="http://schemas.openxmlformats.org/officeDocument/2006/relationships/audio" Target="../media/audio17.wav"/><Relationship Id="rId9" Type="http://schemas.openxmlformats.org/officeDocument/2006/relationships/audio" Target="../media/audio22.wav"/><Relationship Id="rId14" Type="http://schemas.openxmlformats.org/officeDocument/2006/relationships/audio" Target="../media/audio26.wav"/></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gif"/></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1.gif"/><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1.gif"/></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1.gif"/></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1.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 name="Google Shape;98;p2" descr="background rectangle">
            <a:extLst>
              <a:ext uri="{FF2B5EF4-FFF2-40B4-BE49-F238E27FC236}">
                <a16:creationId xmlns:a16="http://schemas.microsoft.com/office/drawing/2014/main" id="{15D6C632-F377-48CF-8AA5-422AF4626AFC}"/>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2" name="Title 1">
            <a:extLst>
              <a:ext uri="{FF2B5EF4-FFF2-40B4-BE49-F238E27FC236}">
                <a16:creationId xmlns:a16="http://schemas.microsoft.com/office/drawing/2014/main" id="{773F0534-389A-424E-948D-9C52302BBB92}"/>
              </a:ext>
            </a:extLst>
          </p:cNvPr>
          <p:cNvSpPr>
            <a:spLocks noGrp="1"/>
          </p:cNvSpPr>
          <p:nvPr>
            <p:ph type="title"/>
          </p:nvPr>
        </p:nvSpPr>
        <p:spPr>
          <a:xfrm>
            <a:off x="0" y="0"/>
            <a:ext cx="4350984" cy="1325563"/>
          </a:xfrm>
        </p:spPr>
        <p:txBody>
          <a:bodyPr>
            <a:normAutofit fontScale="90000"/>
          </a:bodyPr>
          <a:lstStyle/>
          <a:p>
            <a:pPr algn="ctr" rtl="0" fontAlgn="ctr"/>
            <a:r>
              <a:rPr lang="en-GB" sz="4400" b="1" dirty="0">
                <a:solidFill>
                  <a:schemeClr val="bg1">
                    <a:lumMod val="95000"/>
                  </a:schemeClr>
                </a:solidFill>
                <a:effectLst/>
                <a:latin typeface="Century Gothic" panose="020B0502020202020204" pitchFamily="34" charset="0"/>
              </a:rPr>
              <a:t>Saying what I and others have</a:t>
            </a:r>
          </a:p>
        </p:txBody>
      </p:sp>
      <p:sp>
        <p:nvSpPr>
          <p:cNvPr id="8" name="Google Shape;100;p2">
            <a:extLst>
              <a:ext uri="{FF2B5EF4-FFF2-40B4-BE49-F238E27FC236}">
                <a16:creationId xmlns:a16="http://schemas.microsoft.com/office/drawing/2014/main" id="{AD017EE6-D313-46C9-9C36-8CE9B548176E}"/>
              </a:ext>
            </a:extLst>
          </p:cNvPr>
          <p:cNvSpPr/>
          <p:nvPr/>
        </p:nvSpPr>
        <p:spPr>
          <a:xfrm>
            <a:off x="6368181" y="4552388"/>
            <a:ext cx="5645628"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i="0" u="none" strike="noStrike" cap="none" dirty="0" err="1">
                <a:solidFill>
                  <a:srgbClr val="00B050"/>
                </a:solidFill>
                <a:latin typeface="Modern Love" panose="04090805081005020601" pitchFamily="82" charset="0"/>
                <a:ea typeface="STHupo" panose="02010800040101010101" pitchFamily="2" charset="-122"/>
                <a:cs typeface="Aharoni" panose="02010803020104030203" pitchFamily="2" charset="-79"/>
                <a:sym typeface="Arial"/>
              </a:rPr>
              <a:t>verde</a:t>
            </a:r>
            <a:endParaRPr dirty="0">
              <a:solidFill>
                <a:srgbClr val="00B050"/>
              </a:solidFill>
              <a:latin typeface="Modern Love" panose="04090805081005020601" pitchFamily="82" charset="0"/>
              <a:ea typeface="STHupo" panose="02010800040101010101" pitchFamily="2" charset="-122"/>
              <a:cs typeface="Aharoni" panose="02010803020104030203" pitchFamily="2" charset="-79"/>
            </a:endParaRPr>
          </a:p>
        </p:txBody>
      </p:sp>
      <p:sp>
        <p:nvSpPr>
          <p:cNvPr id="7" name="Google Shape;101;p2">
            <a:extLst>
              <a:ext uri="{FF2B5EF4-FFF2-40B4-BE49-F238E27FC236}">
                <a16:creationId xmlns:a16="http://schemas.microsoft.com/office/drawing/2014/main" id="{D17F3333-884F-48CC-AD37-2FD540C33393}"/>
              </a:ext>
            </a:extLst>
          </p:cNvPr>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10" name="Picture 2" descr="Musicians, Jazz, Music, Instruments">
            <a:extLst>
              <a:ext uri="{FF2B5EF4-FFF2-40B4-BE49-F238E27FC236}">
                <a16:creationId xmlns:a16="http://schemas.microsoft.com/office/drawing/2014/main" id="{259EA9C8-BA72-4B91-8BCC-D1DC4012A8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5318" y="4311902"/>
            <a:ext cx="2331926" cy="1750231"/>
          </a:xfrm>
          <a:prstGeom prst="roundRect">
            <a:avLst/>
          </a:prstGeom>
          <a:noFill/>
          <a:extLst>
            <a:ext uri="{909E8E84-426E-40DD-AFC4-6F175D3DCCD1}">
              <a14:hiddenFill xmlns:a14="http://schemas.microsoft.com/office/drawing/2010/main">
                <a:solidFill>
                  <a:srgbClr val="FFFFFF"/>
                </a:solidFill>
              </a14:hiddenFill>
            </a:ext>
          </a:extLst>
        </p:spPr>
      </p:pic>
      <p:pic>
        <p:nvPicPr>
          <p:cNvPr id="11" name="Picture 8" descr="Microphone, Sound, Voice, Sing, Loud">
            <a:extLst>
              <a:ext uri="{FF2B5EF4-FFF2-40B4-BE49-F238E27FC236}">
                <a16:creationId xmlns:a16="http://schemas.microsoft.com/office/drawing/2014/main" id="{59582ADD-8F06-41E6-B03A-24E18F3D3A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923777">
            <a:off x="879534" y="3838524"/>
            <a:ext cx="882140" cy="82700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Maracas, Instrument, Percussion, Shakers">
            <a:extLst>
              <a:ext uri="{FF2B5EF4-FFF2-40B4-BE49-F238E27FC236}">
                <a16:creationId xmlns:a16="http://schemas.microsoft.com/office/drawing/2014/main" id="{C9D8A93D-DDF0-433C-8427-5C752E74110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16845" y="4848811"/>
            <a:ext cx="954899" cy="127319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604286" y="-57044"/>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3600" b="1" dirty="0">
                <a:solidFill>
                  <a:srgbClr val="002060"/>
                </a:solidFill>
                <a:latin typeface="Century Gothic" panose="020B0502020202020204" pitchFamily="34" charset="0"/>
              </a:rPr>
              <a:t>Follow up 3:</a:t>
            </a:r>
            <a:endParaRPr lang="en-GB" sz="3600" b="1" i="0" u="none" strike="noStrike" cap="none" dirty="0">
              <a:solidFill>
                <a:srgbClr val="002060"/>
              </a:solidFill>
              <a:latin typeface="Century Gothic" panose="020B0502020202020204" pitchFamily="34" charset="0"/>
              <a:ea typeface="Century Gothic"/>
              <a:cs typeface="Century Gothic"/>
              <a:sym typeface="Century Gothic"/>
            </a:endParaRPr>
          </a:p>
        </p:txBody>
      </p:sp>
      <p:sp>
        <p:nvSpPr>
          <p:cNvPr id="18" name="Google Shape;167;p2">
            <a:extLst>
              <a:ext uri="{FF2B5EF4-FFF2-40B4-BE49-F238E27FC236}">
                <a16:creationId xmlns:a16="http://schemas.microsoft.com/office/drawing/2014/main" id="{6FD1F02D-A5F9-9FC6-3179-3EFE9FB80E75}"/>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3" name="Google Shape;319;p15" descr="Speech Icon, Voice, Talking, Audio, Speech">
            <a:extLst>
              <a:ext uri="{FF2B5EF4-FFF2-40B4-BE49-F238E27FC236}">
                <a16:creationId xmlns:a16="http://schemas.microsoft.com/office/drawing/2014/main" id="{AA769B67-7B30-8326-F9CE-3D3F63B9B826}"/>
              </a:ext>
            </a:extLst>
          </p:cNvPr>
          <p:cNvPicPr preferRelativeResize="0"/>
          <p:nvPr/>
        </p:nvPicPr>
        <p:blipFill rotWithShape="1">
          <a:blip r:embed="rId3">
            <a:alphaModFix/>
          </a:blip>
          <a:srcRect/>
          <a:stretch/>
        </p:blipFill>
        <p:spPr>
          <a:xfrm>
            <a:off x="11131654" y="207539"/>
            <a:ext cx="776168" cy="776168"/>
          </a:xfrm>
          <a:prstGeom prst="rect">
            <a:avLst/>
          </a:prstGeom>
          <a:noFill/>
          <a:ln>
            <a:noFill/>
          </a:ln>
        </p:spPr>
      </p:pic>
      <p:sp>
        <p:nvSpPr>
          <p:cNvPr id="24" name="Title 1">
            <a:extLst>
              <a:ext uri="{FF2B5EF4-FFF2-40B4-BE49-F238E27FC236}">
                <a16:creationId xmlns:a16="http://schemas.microsoft.com/office/drawing/2014/main" id="{88FA6B67-E864-0BD2-2081-5B6A494D5B71}"/>
              </a:ext>
            </a:extLst>
          </p:cNvPr>
          <p:cNvSpPr txBox="1">
            <a:spLocks/>
          </p:cNvSpPr>
          <p:nvPr/>
        </p:nvSpPr>
        <p:spPr>
          <a:xfrm>
            <a:off x="10914870" y="1033555"/>
            <a:ext cx="1134601" cy="441889"/>
          </a:xfrm>
          <a:prstGeom prst="rect">
            <a:avLst/>
          </a:prstGeom>
          <a:solidFill>
            <a:srgbClr val="85CFE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sp>
        <p:nvSpPr>
          <p:cNvPr id="25" name="TextBox 24">
            <a:extLst>
              <a:ext uri="{FF2B5EF4-FFF2-40B4-BE49-F238E27FC236}">
                <a16:creationId xmlns:a16="http://schemas.microsoft.com/office/drawing/2014/main" id="{251FB99F-DE14-0E5E-B656-7DBB532A099F}"/>
              </a:ext>
            </a:extLst>
          </p:cNvPr>
          <p:cNvSpPr txBox="1"/>
          <p:nvPr/>
        </p:nvSpPr>
        <p:spPr>
          <a:xfrm>
            <a:off x="1625600" y="710902"/>
            <a:ext cx="8731828"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 sz="4800" dirty="0">
                <a:solidFill>
                  <a:srgbClr val="002060"/>
                </a:solidFill>
                <a:latin typeface="Century Gothic" panose="020B0502020202020204" pitchFamily="34" charset="0"/>
                <a:cs typeface="Calibri" panose="020F0502020204030204" pitchFamily="34" charset="0"/>
              </a:rPr>
              <a:t>¿</a:t>
            </a:r>
            <a:r>
              <a:rPr lang="es-ES" sz="4800" b="1" dirty="0">
                <a:solidFill>
                  <a:srgbClr val="FF0066"/>
                </a:solidFill>
                <a:latin typeface="Century Gothic" panose="020B0502020202020204" pitchFamily="34" charset="0"/>
                <a:cs typeface="Calibri" panose="020F0502020204030204" pitchFamily="34" charset="0"/>
              </a:rPr>
              <a:t>Cuándo</a:t>
            </a:r>
            <a:r>
              <a:rPr lang="es-ES" sz="4800" b="1" dirty="0">
                <a:solidFill>
                  <a:srgbClr val="002060"/>
                </a:solidFill>
                <a:latin typeface="Century Gothic" panose="020B0502020202020204" pitchFamily="34" charset="0"/>
                <a:cs typeface="Calibri" panose="020F0502020204030204" pitchFamily="34" charset="0"/>
              </a:rPr>
              <a:t> </a:t>
            </a:r>
            <a:r>
              <a:rPr lang="es-ES" sz="4800" dirty="0">
                <a:solidFill>
                  <a:srgbClr val="002060"/>
                </a:solidFill>
                <a:latin typeface="Century Gothic" panose="020B0502020202020204" pitchFamily="34" charset="0"/>
                <a:cs typeface="Calibri" panose="020F0502020204030204" pitchFamily="34" charset="0"/>
              </a:rPr>
              <a:t>es la fiesta?</a:t>
            </a:r>
            <a:endParaRPr lang="fr-FR" sz="4800" dirty="0">
              <a:solidFill>
                <a:srgbClr val="002060"/>
              </a:solidFill>
              <a:latin typeface="Century Gothic" panose="020B0502020202020204" pitchFamily="34" charset="0"/>
              <a:cs typeface="Calibri" panose="020F0502020204030204" pitchFamily="34" charset="0"/>
            </a:endParaRPr>
          </a:p>
        </p:txBody>
      </p:sp>
      <p:pic>
        <p:nvPicPr>
          <p:cNvPr id="26" name="Picture 25">
            <a:extLst>
              <a:ext uri="{FF2B5EF4-FFF2-40B4-BE49-F238E27FC236}">
                <a16:creationId xmlns:a16="http://schemas.microsoft.com/office/drawing/2014/main" id="{73600E76-CEB2-816F-31F0-0E7F2E2BBF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8292" y="768045"/>
            <a:ext cx="1483419" cy="1061551"/>
          </a:xfrm>
          <a:prstGeom prst="rect">
            <a:avLst/>
          </a:prstGeom>
        </p:spPr>
      </p:pic>
      <p:sp>
        <p:nvSpPr>
          <p:cNvPr id="27" name="TextBox 26">
            <a:extLst>
              <a:ext uri="{FF2B5EF4-FFF2-40B4-BE49-F238E27FC236}">
                <a16:creationId xmlns:a16="http://schemas.microsoft.com/office/drawing/2014/main" id="{D4F8203F-698B-4C35-8069-D84B6449C5A7}"/>
              </a:ext>
            </a:extLst>
          </p:cNvPr>
          <p:cNvSpPr txBox="1"/>
          <p:nvPr/>
        </p:nvSpPr>
        <p:spPr>
          <a:xfrm>
            <a:off x="2157033" y="2111139"/>
            <a:ext cx="6449201" cy="646331"/>
          </a:xfrm>
          <a:prstGeom prst="rect">
            <a:avLst/>
          </a:prstGeom>
          <a:noFill/>
        </p:spPr>
        <p:txBody>
          <a:bodyPr wrap="none" rtlCol="0">
            <a:spAutoFit/>
          </a:bodyPr>
          <a:lstStyle/>
          <a:p>
            <a:r>
              <a:rPr lang="en-GB" sz="3600" dirty="0">
                <a:solidFill>
                  <a:srgbClr val="002060"/>
                </a:solidFill>
                <a:latin typeface="Century Gothic" panose="020B0502020202020204" pitchFamily="34" charset="0"/>
              </a:rPr>
              <a:t>La fiesta es el [__]  de [____].</a:t>
            </a:r>
          </a:p>
        </p:txBody>
      </p:sp>
      <p:sp>
        <p:nvSpPr>
          <p:cNvPr id="28" name="TextBox 27">
            <a:extLst>
              <a:ext uri="{FF2B5EF4-FFF2-40B4-BE49-F238E27FC236}">
                <a16:creationId xmlns:a16="http://schemas.microsoft.com/office/drawing/2014/main" id="{46558C7F-4132-CF70-5CE0-ABD422706F7E}"/>
              </a:ext>
            </a:extLst>
          </p:cNvPr>
          <p:cNvSpPr txBox="1"/>
          <p:nvPr/>
        </p:nvSpPr>
        <p:spPr>
          <a:xfrm>
            <a:off x="2157033" y="745181"/>
            <a:ext cx="9143621" cy="830997"/>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4800" dirty="0">
                <a:solidFill>
                  <a:srgbClr val="002060"/>
                </a:solidFill>
                <a:latin typeface="Century Gothic" panose="020B0502020202020204" pitchFamily="34" charset="0"/>
                <a:cs typeface="Calibri" panose="020F0502020204030204" pitchFamily="34" charset="0"/>
              </a:rPr>
              <a:t>¿</a:t>
            </a:r>
            <a:r>
              <a:rPr lang="es-ES" sz="4800" b="1" dirty="0">
                <a:solidFill>
                  <a:srgbClr val="FF0066"/>
                </a:solidFill>
                <a:latin typeface="Century Gothic" panose="020B0502020202020204" pitchFamily="34" charset="0"/>
                <a:cs typeface="Calibri" panose="020F0502020204030204" pitchFamily="34" charset="0"/>
              </a:rPr>
              <a:t>C…..</a:t>
            </a:r>
            <a:r>
              <a:rPr lang="es-ES" sz="4800" b="1" dirty="0">
                <a:solidFill>
                  <a:srgbClr val="002060"/>
                </a:solidFill>
                <a:latin typeface="Century Gothic" panose="020B0502020202020204" pitchFamily="34" charset="0"/>
                <a:cs typeface="Calibri" panose="020F0502020204030204" pitchFamily="34" charset="0"/>
              </a:rPr>
              <a:t> </a:t>
            </a:r>
            <a:r>
              <a:rPr lang="es-ES" sz="4800" dirty="0">
                <a:solidFill>
                  <a:srgbClr val="002060"/>
                </a:solidFill>
                <a:latin typeface="Century Gothic" panose="020B0502020202020204" pitchFamily="34" charset="0"/>
                <a:cs typeface="Calibri" panose="020F0502020204030204" pitchFamily="34" charset="0"/>
              </a:rPr>
              <a:t>e.... l.... f……..?</a:t>
            </a:r>
            <a:endParaRPr lang="fr-FR" sz="4800" dirty="0">
              <a:solidFill>
                <a:srgbClr val="002060"/>
              </a:solidFill>
              <a:latin typeface="Century Gothic" panose="020B0502020202020204" pitchFamily="34" charset="0"/>
              <a:cs typeface="Calibri" panose="020F0502020204030204" pitchFamily="34" charset="0"/>
            </a:endParaRPr>
          </a:p>
        </p:txBody>
      </p:sp>
      <p:sp>
        <p:nvSpPr>
          <p:cNvPr id="29" name="TextBox 28">
            <a:extLst>
              <a:ext uri="{FF2B5EF4-FFF2-40B4-BE49-F238E27FC236}">
                <a16:creationId xmlns:a16="http://schemas.microsoft.com/office/drawing/2014/main" id="{6B9C2D6C-19E6-FF16-2AD1-423FA6B28E46}"/>
              </a:ext>
            </a:extLst>
          </p:cNvPr>
          <p:cNvSpPr txBox="1"/>
          <p:nvPr/>
        </p:nvSpPr>
        <p:spPr>
          <a:xfrm>
            <a:off x="1625600" y="2087150"/>
            <a:ext cx="8402202" cy="707886"/>
          </a:xfrm>
          <a:prstGeom prst="rect">
            <a:avLst/>
          </a:prstGeom>
          <a:solidFill>
            <a:schemeClr val="bg1"/>
          </a:solidFill>
        </p:spPr>
        <p:txBody>
          <a:bodyPr wrap="square" rtlCol="0">
            <a:spAutoFit/>
          </a:bodyPr>
          <a:lstStyle/>
          <a:p>
            <a:r>
              <a:rPr lang="en-GB" sz="4000" dirty="0">
                <a:solidFill>
                  <a:srgbClr val="002060"/>
                </a:solidFill>
                <a:latin typeface="Century Gothic" panose="020B0502020202020204" pitchFamily="34" charset="0"/>
              </a:rPr>
              <a:t>l.. f.… e.. e..  [_____] d.. [______]</a:t>
            </a:r>
          </a:p>
        </p:txBody>
      </p:sp>
      <p:pic>
        <p:nvPicPr>
          <p:cNvPr id="30" name="Picture 4" descr="Calendar, Date, Month, Day, Calendar">
            <a:extLst>
              <a:ext uri="{FF2B5EF4-FFF2-40B4-BE49-F238E27FC236}">
                <a16:creationId xmlns:a16="http://schemas.microsoft.com/office/drawing/2014/main" id="{0B530DCE-36E4-CEC5-04BC-7A9648C99D17}"/>
              </a:ext>
            </a:extLst>
          </p:cNvPr>
          <p:cNvPicPr>
            <a:picLocks noChangeAspect="1" noChangeArrowheads="1"/>
          </p:cNvPicPr>
          <p:nvPr/>
        </p:nvPicPr>
        <p:blipFill>
          <a:blip r:embed="rId5">
            <a:duotone>
              <a:schemeClr val="accent5">
                <a:shade val="45000"/>
                <a:satMod val="135000"/>
              </a:schemeClr>
              <a:prstClr val="white"/>
            </a:duotone>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02728" y="3583365"/>
            <a:ext cx="2777572" cy="2729406"/>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210FE92C-A7DA-367E-3421-A0ADC93B5FC9}"/>
              </a:ext>
            </a:extLst>
          </p:cNvPr>
          <p:cNvSpPr txBox="1"/>
          <p:nvPr/>
        </p:nvSpPr>
        <p:spPr>
          <a:xfrm>
            <a:off x="5060174" y="4587100"/>
            <a:ext cx="1935145" cy="584775"/>
          </a:xfrm>
          <a:prstGeom prst="rect">
            <a:avLst/>
          </a:prstGeom>
          <a:solidFill>
            <a:schemeClr val="bg1"/>
          </a:solidFill>
        </p:spPr>
        <p:txBody>
          <a:bodyPr wrap="none" rtlCol="0">
            <a:spAutoFit/>
          </a:bodyPr>
          <a:lstStyle/>
          <a:p>
            <a:r>
              <a:rPr lang="en-GB" sz="3200" b="1" dirty="0">
                <a:solidFill>
                  <a:schemeClr val="accent1">
                    <a:lumMod val="60000"/>
                    <a:lumOff val="40000"/>
                  </a:schemeClr>
                </a:solidFill>
                <a:latin typeface="Century Gothic" panose="020B0502020202020204" pitchFamily="34" charset="0"/>
              </a:rPr>
              <a:t>February</a:t>
            </a:r>
          </a:p>
        </p:txBody>
      </p:sp>
      <p:sp>
        <p:nvSpPr>
          <p:cNvPr id="32" name="TextBox 31">
            <a:extLst>
              <a:ext uri="{FF2B5EF4-FFF2-40B4-BE49-F238E27FC236}">
                <a16:creationId xmlns:a16="http://schemas.microsoft.com/office/drawing/2014/main" id="{DFECD0B5-C84F-C09F-8C69-AF7C21B473AE}"/>
              </a:ext>
            </a:extLst>
          </p:cNvPr>
          <p:cNvSpPr txBox="1"/>
          <p:nvPr/>
        </p:nvSpPr>
        <p:spPr>
          <a:xfrm>
            <a:off x="5429666" y="5073547"/>
            <a:ext cx="1047082" cy="1015663"/>
          </a:xfrm>
          <a:prstGeom prst="rect">
            <a:avLst/>
          </a:prstGeom>
          <a:solidFill>
            <a:schemeClr val="bg1"/>
          </a:solidFill>
        </p:spPr>
        <p:txBody>
          <a:bodyPr wrap="none" rtlCol="0">
            <a:spAutoFit/>
          </a:bodyPr>
          <a:lstStyle/>
          <a:p>
            <a:r>
              <a:rPr lang="en-GB" sz="6000" b="1" dirty="0">
                <a:solidFill>
                  <a:schemeClr val="accent1">
                    <a:lumMod val="75000"/>
                  </a:schemeClr>
                </a:solidFill>
                <a:latin typeface="Century Gothic" panose="020B0502020202020204" pitchFamily="34" charset="0"/>
              </a:rPr>
              <a:t>25</a:t>
            </a:r>
          </a:p>
        </p:txBody>
      </p:sp>
      <p:pic>
        <p:nvPicPr>
          <p:cNvPr id="33" name="Picture 4" descr="Balloons, Blue Balloons, Streamers, Balloon Dog">
            <a:extLst>
              <a:ext uri="{FF2B5EF4-FFF2-40B4-BE49-F238E27FC236}">
                <a16:creationId xmlns:a16="http://schemas.microsoft.com/office/drawing/2014/main" id="{66BD187C-D249-6B07-13E8-2F38595A4C7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79423" y="3859985"/>
            <a:ext cx="1928899" cy="222922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Clown, Kids, Circus, Costume, Fun, Smile">
            <a:extLst>
              <a:ext uri="{FF2B5EF4-FFF2-40B4-BE49-F238E27FC236}">
                <a16:creationId xmlns:a16="http://schemas.microsoft.com/office/drawing/2014/main" id="{6C0128A1-D56D-4595-538E-57068523802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57985" y="3581989"/>
            <a:ext cx="2994320" cy="2729407"/>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8E3D5836-8C82-6AAE-DBF3-D40A92CA1FD0}"/>
              </a:ext>
            </a:extLst>
          </p:cNvPr>
          <p:cNvSpPr txBox="1"/>
          <p:nvPr/>
        </p:nvSpPr>
        <p:spPr>
          <a:xfrm>
            <a:off x="3322838" y="-48357"/>
            <a:ext cx="1321196" cy="707886"/>
          </a:xfrm>
          <a:prstGeom prst="rect">
            <a:avLst/>
          </a:prstGeom>
          <a:noFill/>
        </p:spPr>
        <p:txBody>
          <a:bodyPr wrap="none" rtlCol="0">
            <a:spAutoFit/>
          </a:bodyPr>
          <a:lstStyle/>
          <a:p>
            <a:r>
              <a:rPr lang="en-GB" sz="4000" b="1" dirty="0">
                <a:solidFill>
                  <a:srgbClr val="002060"/>
                </a:solidFill>
                <a:latin typeface="Century Gothic" panose="020B0502020202020204" pitchFamily="34" charset="0"/>
              </a:rPr>
              <a:t>[6/6]</a:t>
            </a:r>
          </a:p>
        </p:txBody>
      </p:sp>
    </p:spTree>
    <p:extLst>
      <p:ext uri="{BB962C8B-B14F-4D97-AF65-F5344CB8AC3E}">
        <p14:creationId xmlns:p14="http://schemas.microsoft.com/office/powerpoint/2010/main" val="15175614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26" name="Title 1">
            <a:extLst>
              <a:ext uri="{FF2B5EF4-FFF2-40B4-BE49-F238E27FC236}">
                <a16:creationId xmlns:a16="http://schemas.microsoft.com/office/drawing/2014/main" id="{3C640C00-B5D8-43EE-911B-84873B25DB5C}"/>
              </a:ext>
            </a:extLst>
          </p:cNvPr>
          <p:cNvSpPr txBox="1">
            <a:spLocks/>
          </p:cNvSpPr>
          <p:nvPr/>
        </p:nvSpPr>
        <p:spPr>
          <a:xfrm>
            <a:off x="11300458" y="966425"/>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leer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27" name="Google Shape;282;p13" descr="Reading, Book, Symbol, Icon, Reader, Man">
            <a:extLst>
              <a:ext uri="{FF2B5EF4-FFF2-40B4-BE49-F238E27FC236}">
                <a16:creationId xmlns:a16="http://schemas.microsoft.com/office/drawing/2014/main" id="{A9AA312C-BCD5-423E-AF62-DC221DEFD0A6}"/>
              </a:ext>
            </a:extLst>
          </p:cNvPr>
          <p:cNvPicPr preferRelativeResize="0"/>
          <p:nvPr/>
        </p:nvPicPr>
        <p:blipFill rotWithShape="1">
          <a:blip r:embed="rId3">
            <a:alphaModFix/>
            <a:duotone>
              <a:schemeClr val="accent6">
                <a:shade val="45000"/>
                <a:satMod val="135000"/>
              </a:schemeClr>
              <a:prstClr val="white"/>
            </a:duotone>
          </a:blip>
          <a:srcRect/>
          <a:stretch/>
        </p:blipFill>
        <p:spPr>
          <a:xfrm>
            <a:off x="11188413" y="132125"/>
            <a:ext cx="782801" cy="782801"/>
          </a:xfrm>
          <a:prstGeom prst="rect">
            <a:avLst/>
          </a:prstGeom>
          <a:noFill/>
          <a:ln>
            <a:noFill/>
          </a:ln>
        </p:spPr>
      </p:pic>
      <p:sp>
        <p:nvSpPr>
          <p:cNvPr id="55" name="TextBox 54">
            <a:hlinkClick r:id="" action="ppaction://noaction">
              <a:snd r:embed="rId4" name="T1_W4F_11.1.wav"/>
            </a:hlinkClick>
            <a:extLst>
              <a:ext uri="{FF2B5EF4-FFF2-40B4-BE49-F238E27FC236}">
                <a16:creationId xmlns:a16="http://schemas.microsoft.com/office/drawing/2014/main" id="{BE080777-333B-48D0-A4FE-EAA53EA87AEB}"/>
              </a:ext>
            </a:extLst>
          </p:cNvPr>
          <p:cNvSpPr txBox="1"/>
          <p:nvPr/>
        </p:nvSpPr>
        <p:spPr>
          <a:xfrm>
            <a:off x="3120169" y="115665"/>
            <a:ext cx="763702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1200" cap="none" spc="0" normalizeH="0" baseline="0" noProof="0" dirty="0">
                <a:ln>
                  <a:noFill/>
                </a:ln>
                <a:solidFill>
                  <a:srgbClr val="1F3864"/>
                </a:solidFill>
                <a:effectLst/>
                <a:uLnTx/>
                <a:uFillTx/>
                <a:latin typeface="Century Gothic"/>
                <a:ea typeface="Century Gothic"/>
                <a:cs typeface="Century Gothic"/>
                <a:sym typeface="Century Gothic"/>
              </a:rPr>
              <a:t>Lee las </a:t>
            </a:r>
            <a:r>
              <a:rPr kumimoji="0" lang="en-GB" sz="2800" b="1" i="0" u="none" strike="noStrike" kern="1200" cap="none" spc="0" normalizeH="0" baseline="0" noProof="0" dirty="0" err="1">
                <a:ln>
                  <a:noFill/>
                </a:ln>
                <a:solidFill>
                  <a:srgbClr val="1F3864"/>
                </a:solidFill>
                <a:effectLst/>
                <a:uLnTx/>
                <a:uFillTx/>
                <a:latin typeface="Century Gothic"/>
                <a:ea typeface="Century Gothic"/>
                <a:cs typeface="Century Gothic"/>
                <a:sym typeface="Century Gothic"/>
              </a:rPr>
              <a:t>frases</a:t>
            </a:r>
            <a:r>
              <a:rPr kumimoji="0" lang="en-GB" sz="2800" b="1" i="0" u="none" strike="noStrike" kern="1200" cap="none" spc="0" normalizeH="0" baseline="0" noProof="0" dirty="0">
                <a:ln>
                  <a:noFill/>
                </a:ln>
                <a:solidFill>
                  <a:srgbClr val="1F3864"/>
                </a:solidFill>
                <a:effectLst/>
                <a:uLnTx/>
                <a:uFillTx/>
                <a:latin typeface="Century Gothic"/>
                <a:ea typeface="Century Gothic"/>
                <a:cs typeface="Century Gothic"/>
                <a:sym typeface="Century Gothic"/>
              </a:rPr>
              <a:t>.</a:t>
            </a:r>
            <a:endParaRPr kumimoji="0" lang="es-A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1026" name="Picture 2" descr="Rafael Nadal, Australian Open 2012">
            <a:hlinkClick r:id="" action="ppaction://noaction">
              <a:snd r:embed="rId5" name="T1_W4F_11.3.wav"/>
            </a:hlinkClick>
            <a:extLst>
              <a:ext uri="{FF2B5EF4-FFF2-40B4-BE49-F238E27FC236}">
                <a16:creationId xmlns:a16="http://schemas.microsoft.com/office/drawing/2014/main" id="{3672EDC7-0CFA-4584-85E5-5279C12F102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7050" y="1753126"/>
            <a:ext cx="2810719" cy="18738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Lionel, Messi, Barcelona, 2017, Messi">
            <a:hlinkClick r:id="" action="ppaction://noaction">
              <a:snd r:embed="rId7" name="messi (online-audio-converter.com).wav"/>
            </a:hlinkClick>
            <a:extLst>
              <a:ext uri="{FF2B5EF4-FFF2-40B4-BE49-F238E27FC236}">
                <a16:creationId xmlns:a16="http://schemas.microsoft.com/office/drawing/2014/main" id="{C10E30D0-4EF1-4B36-BE25-8596E71A823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7050" y="4173749"/>
            <a:ext cx="2319450" cy="23194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Box 11">
            <a:extLst>
              <a:ext uri="{FF2B5EF4-FFF2-40B4-BE49-F238E27FC236}">
                <a16:creationId xmlns:a16="http://schemas.microsoft.com/office/drawing/2014/main" id="{6E97D2CD-E79A-4EDA-A286-9E05587770F7}"/>
              </a:ext>
            </a:extLst>
          </p:cNvPr>
          <p:cNvSpPr txBox="1"/>
          <p:nvPr/>
        </p:nvSpPr>
        <p:spPr>
          <a:xfrm>
            <a:off x="3120169" y="1863623"/>
            <a:ext cx="8957531" cy="1815882"/>
          </a:xfrm>
          <a:prstGeom prst="rect">
            <a:avLst/>
          </a:prstGeom>
          <a:solidFill>
            <a:schemeClr val="accent5">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¡Hola! Soy Rafael Nadal y soy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tenista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_________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 las Islas Baleares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así</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que soy ______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España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Ahora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_______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en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Inglaterra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para una fiesta. La fiesta _____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sábado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dieciséis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marzo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 name="TextBox 4">
            <a:hlinkClick r:id="" action="ppaction://noaction">
              <a:snd r:embed="rId9" name="T1_W4F_11.2.wav"/>
            </a:hlinkClick>
            <a:extLst>
              <a:ext uri="{FF2B5EF4-FFF2-40B4-BE49-F238E27FC236}">
                <a16:creationId xmlns:a16="http://schemas.microsoft.com/office/drawing/2014/main" id="{CF838C33-747F-4B41-B3AC-50029AD14708}"/>
              </a:ext>
            </a:extLst>
          </p:cNvPr>
          <p:cNvSpPr txBox="1"/>
          <p:nvPr/>
        </p:nvSpPr>
        <p:spPr>
          <a:xfrm>
            <a:off x="19050" y="646617"/>
            <a:ext cx="894828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Completa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los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espacios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con la palabra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correcta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6" name="TextBox 5">
            <a:extLst>
              <a:ext uri="{FF2B5EF4-FFF2-40B4-BE49-F238E27FC236}">
                <a16:creationId xmlns:a16="http://schemas.microsoft.com/office/drawing/2014/main" id="{ABC29626-4C6B-46DB-84C8-E84C1DE7BE6D}"/>
              </a:ext>
            </a:extLst>
          </p:cNvPr>
          <p:cNvSpPr txBox="1"/>
          <p:nvPr/>
        </p:nvSpPr>
        <p:spPr>
          <a:xfrm>
            <a:off x="3120169" y="1290335"/>
            <a:ext cx="6647974" cy="461665"/>
          </a:xfrm>
          <a:prstGeom prst="rect">
            <a:avLst/>
          </a:prstGeom>
          <a:solidFill>
            <a:schemeClr val="accent6">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estoy 	 	  es		soy		de	</a:t>
            </a:r>
          </a:p>
        </p:txBody>
      </p:sp>
      <p:sp>
        <p:nvSpPr>
          <p:cNvPr id="15" name="TextBox 14">
            <a:extLst>
              <a:ext uri="{FF2B5EF4-FFF2-40B4-BE49-F238E27FC236}">
                <a16:creationId xmlns:a16="http://schemas.microsoft.com/office/drawing/2014/main" id="{C515D9B3-82BB-4E00-A4BA-668A3C386416}"/>
              </a:ext>
            </a:extLst>
          </p:cNvPr>
          <p:cNvSpPr txBox="1"/>
          <p:nvPr/>
        </p:nvSpPr>
        <p:spPr>
          <a:xfrm>
            <a:off x="2601788" y="4738873"/>
            <a:ext cx="9141033" cy="1815882"/>
          </a:xfrm>
          <a:prstGeom prst="rect">
            <a:avLst/>
          </a:prstGeom>
          <a:solidFill>
            <a:schemeClr val="accent5">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¡Hola! _____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Lionel Messi y soy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jugador</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fútbol</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Soy de Argentina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pero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ahora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_______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España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para un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concierto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_____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concierto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es el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viernes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veintisiete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_____</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[4]</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mayo.</a:t>
            </a:r>
          </a:p>
        </p:txBody>
      </p:sp>
      <p:sp>
        <p:nvSpPr>
          <p:cNvPr id="16" name="TextBox 15">
            <a:extLst>
              <a:ext uri="{FF2B5EF4-FFF2-40B4-BE49-F238E27FC236}">
                <a16:creationId xmlns:a16="http://schemas.microsoft.com/office/drawing/2014/main" id="{55D570BF-7F94-4AF9-8239-4436DAEC6652}"/>
              </a:ext>
            </a:extLst>
          </p:cNvPr>
          <p:cNvSpPr txBox="1"/>
          <p:nvPr/>
        </p:nvSpPr>
        <p:spPr>
          <a:xfrm>
            <a:off x="2601788" y="4165585"/>
            <a:ext cx="5985934" cy="461665"/>
          </a:xfrm>
          <a:prstGeom prst="rect">
            <a:avLst/>
          </a:prstGeom>
          <a:solidFill>
            <a:schemeClr val="accent6">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		estoy		soy		el</a:t>
            </a:r>
          </a:p>
        </p:txBody>
      </p:sp>
      <p:sp>
        <p:nvSpPr>
          <p:cNvPr id="17" name="TextBox 16">
            <a:extLst>
              <a:ext uri="{FF2B5EF4-FFF2-40B4-BE49-F238E27FC236}">
                <a16:creationId xmlns:a16="http://schemas.microsoft.com/office/drawing/2014/main" id="{73B5D87D-77FD-467C-811F-D228841A6EB4}"/>
              </a:ext>
            </a:extLst>
          </p:cNvPr>
          <p:cNvSpPr txBox="1"/>
          <p:nvPr/>
        </p:nvSpPr>
        <p:spPr>
          <a:xfrm>
            <a:off x="9932669" y="1752000"/>
            <a:ext cx="101502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Soy </a:t>
            </a:r>
          </a:p>
        </p:txBody>
      </p:sp>
      <p:sp>
        <p:nvSpPr>
          <p:cNvPr id="18" name="TextBox 17">
            <a:extLst>
              <a:ext uri="{FF2B5EF4-FFF2-40B4-BE49-F238E27FC236}">
                <a16:creationId xmlns:a16="http://schemas.microsoft.com/office/drawing/2014/main" id="{B67FCA7B-722A-49EE-81A7-291A2F4614E1}"/>
              </a:ext>
            </a:extLst>
          </p:cNvPr>
          <p:cNvSpPr txBox="1"/>
          <p:nvPr/>
        </p:nvSpPr>
        <p:spPr>
          <a:xfrm>
            <a:off x="8754134" y="2225928"/>
            <a:ext cx="83388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de </a:t>
            </a:r>
          </a:p>
        </p:txBody>
      </p:sp>
      <p:sp>
        <p:nvSpPr>
          <p:cNvPr id="19" name="TextBox 18">
            <a:extLst>
              <a:ext uri="{FF2B5EF4-FFF2-40B4-BE49-F238E27FC236}">
                <a16:creationId xmlns:a16="http://schemas.microsoft.com/office/drawing/2014/main" id="{9CFBDA17-DDD8-468F-82E0-7806B7C4BAC3}"/>
              </a:ext>
            </a:extLst>
          </p:cNvPr>
          <p:cNvSpPr txBox="1"/>
          <p:nvPr/>
        </p:nvSpPr>
        <p:spPr>
          <a:xfrm>
            <a:off x="4396290" y="2666405"/>
            <a:ext cx="136928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estoy </a:t>
            </a:r>
          </a:p>
        </p:txBody>
      </p:sp>
      <p:sp>
        <p:nvSpPr>
          <p:cNvPr id="20" name="TextBox 19">
            <a:extLst>
              <a:ext uri="{FF2B5EF4-FFF2-40B4-BE49-F238E27FC236}">
                <a16:creationId xmlns:a16="http://schemas.microsoft.com/office/drawing/2014/main" id="{B1053A8A-B53B-4084-9C87-D0624BF11CEC}"/>
              </a:ext>
            </a:extLst>
          </p:cNvPr>
          <p:cNvSpPr txBox="1"/>
          <p:nvPr/>
        </p:nvSpPr>
        <p:spPr>
          <a:xfrm>
            <a:off x="4305215" y="3080834"/>
            <a:ext cx="74411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es </a:t>
            </a:r>
          </a:p>
        </p:txBody>
      </p:sp>
      <p:sp>
        <p:nvSpPr>
          <p:cNvPr id="21" name="TextBox 20">
            <a:extLst>
              <a:ext uri="{FF2B5EF4-FFF2-40B4-BE49-F238E27FC236}">
                <a16:creationId xmlns:a16="http://schemas.microsoft.com/office/drawing/2014/main" id="{C674ED2C-DEA7-4106-980E-2AE79DD6089A}"/>
              </a:ext>
            </a:extLst>
          </p:cNvPr>
          <p:cNvSpPr txBox="1"/>
          <p:nvPr/>
        </p:nvSpPr>
        <p:spPr>
          <a:xfrm>
            <a:off x="3873904" y="4665350"/>
            <a:ext cx="101502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Soy </a:t>
            </a:r>
          </a:p>
        </p:txBody>
      </p:sp>
      <p:sp>
        <p:nvSpPr>
          <p:cNvPr id="22" name="TextBox 21">
            <a:extLst>
              <a:ext uri="{FF2B5EF4-FFF2-40B4-BE49-F238E27FC236}">
                <a16:creationId xmlns:a16="http://schemas.microsoft.com/office/drawing/2014/main" id="{5604517E-656C-408C-B89D-E323CED35D18}"/>
              </a:ext>
            </a:extLst>
          </p:cNvPr>
          <p:cNvSpPr txBox="1"/>
          <p:nvPr/>
        </p:nvSpPr>
        <p:spPr>
          <a:xfrm>
            <a:off x="7845371" y="5113330"/>
            <a:ext cx="148470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Estoy  </a:t>
            </a:r>
          </a:p>
        </p:txBody>
      </p:sp>
      <p:sp>
        <p:nvSpPr>
          <p:cNvPr id="23" name="TextBox 22">
            <a:extLst>
              <a:ext uri="{FF2B5EF4-FFF2-40B4-BE49-F238E27FC236}">
                <a16:creationId xmlns:a16="http://schemas.microsoft.com/office/drawing/2014/main" id="{994E6106-D647-4AB2-82B9-FA45F794CC4D}"/>
              </a:ext>
            </a:extLst>
          </p:cNvPr>
          <p:cNvSpPr txBox="1"/>
          <p:nvPr/>
        </p:nvSpPr>
        <p:spPr>
          <a:xfrm>
            <a:off x="6212198" y="5508315"/>
            <a:ext cx="72648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El  </a:t>
            </a:r>
          </a:p>
        </p:txBody>
      </p:sp>
      <p:sp>
        <p:nvSpPr>
          <p:cNvPr id="25" name="TextBox 24">
            <a:extLst>
              <a:ext uri="{FF2B5EF4-FFF2-40B4-BE49-F238E27FC236}">
                <a16:creationId xmlns:a16="http://schemas.microsoft.com/office/drawing/2014/main" id="{9F93FA6F-D6ED-4E0C-A77E-9EF687B34808}"/>
              </a:ext>
            </a:extLst>
          </p:cNvPr>
          <p:cNvSpPr txBox="1"/>
          <p:nvPr/>
        </p:nvSpPr>
        <p:spPr>
          <a:xfrm flipH="1">
            <a:off x="4677272" y="5954540"/>
            <a:ext cx="101502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de  </a:t>
            </a:r>
          </a:p>
        </p:txBody>
      </p:sp>
    </p:spTree>
    <p:extLst>
      <p:ext uri="{BB962C8B-B14F-4D97-AF65-F5344CB8AC3E}">
        <p14:creationId xmlns:p14="http://schemas.microsoft.com/office/powerpoint/2010/main" val="3576509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ppt_x"/>
                                          </p:val>
                                        </p:tav>
                                        <p:tav tm="100000">
                                          <p:val>
                                            <p:strVal val="#ppt_x"/>
                                          </p:val>
                                        </p:tav>
                                      </p:tavLst>
                                    </p:anim>
                                    <p:anim calcmode="lin" valueType="num">
                                      <p:cBhvr additive="base">
                                        <p:cTn id="3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ppt_x"/>
                                          </p:val>
                                        </p:tav>
                                        <p:tav tm="100000">
                                          <p:val>
                                            <p:strVal val="#ppt_x"/>
                                          </p:val>
                                        </p:tav>
                                      </p:tavLst>
                                    </p:anim>
                                    <p:anim calcmode="lin" valueType="num">
                                      <p:cBhvr additive="base">
                                        <p:cTn id="4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anim calcmode="lin" valueType="num">
                                      <p:cBhvr additive="base">
                                        <p:cTn id="49" dur="500" fill="hold"/>
                                        <p:tgtEl>
                                          <p:spTgt spid="25"/>
                                        </p:tgtEl>
                                        <p:attrNameLst>
                                          <p:attrName>ppt_x</p:attrName>
                                        </p:attrNameLst>
                                      </p:cBhvr>
                                      <p:tavLst>
                                        <p:tav tm="0">
                                          <p:val>
                                            <p:strVal val="#ppt_x"/>
                                          </p:val>
                                        </p:tav>
                                        <p:tav tm="100000">
                                          <p:val>
                                            <p:strVal val="#ppt_x"/>
                                          </p:val>
                                        </p:tav>
                                      </p:tavLst>
                                    </p:anim>
                                    <p:anim calcmode="lin" valueType="num">
                                      <p:cBhvr additive="base">
                                        <p:cTn id="5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P spid="23"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26" name="Title 1">
            <a:extLst>
              <a:ext uri="{FF2B5EF4-FFF2-40B4-BE49-F238E27FC236}">
                <a16:creationId xmlns:a16="http://schemas.microsoft.com/office/drawing/2014/main" id="{3C640C00-B5D8-43EE-911B-84873B25DB5C}"/>
              </a:ext>
            </a:extLst>
          </p:cNvPr>
          <p:cNvSpPr txBox="1">
            <a:spLocks/>
          </p:cNvSpPr>
          <p:nvPr/>
        </p:nvSpPr>
        <p:spPr>
          <a:xfrm>
            <a:off x="11300458" y="966425"/>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leer</a:t>
            </a:r>
            <a:endParaRPr lang="en-GB" sz="2000" b="1" dirty="0">
              <a:solidFill>
                <a:schemeClr val="bg1"/>
              </a:solidFill>
              <a:latin typeface="Century Gothic" panose="020B0502020202020204" pitchFamily="34" charset="0"/>
            </a:endParaRPr>
          </a:p>
        </p:txBody>
      </p:sp>
      <p:pic>
        <p:nvPicPr>
          <p:cNvPr id="27" name="Google Shape;282;p13" descr="Reading, Book, Symbol, Icon, Reader, Man">
            <a:extLst>
              <a:ext uri="{FF2B5EF4-FFF2-40B4-BE49-F238E27FC236}">
                <a16:creationId xmlns:a16="http://schemas.microsoft.com/office/drawing/2014/main" id="{A9AA312C-BCD5-423E-AF62-DC221DEFD0A6}"/>
              </a:ext>
            </a:extLst>
          </p:cNvPr>
          <p:cNvPicPr preferRelativeResize="0"/>
          <p:nvPr/>
        </p:nvPicPr>
        <p:blipFill rotWithShape="1">
          <a:blip r:embed="rId3">
            <a:alphaModFix/>
            <a:duotone>
              <a:schemeClr val="accent6">
                <a:shade val="45000"/>
                <a:satMod val="135000"/>
              </a:schemeClr>
              <a:prstClr val="white"/>
            </a:duotone>
          </a:blip>
          <a:srcRect/>
          <a:stretch/>
        </p:blipFill>
        <p:spPr>
          <a:xfrm>
            <a:off x="11188413" y="132125"/>
            <a:ext cx="782801" cy="782801"/>
          </a:xfrm>
          <a:prstGeom prst="rect">
            <a:avLst/>
          </a:prstGeom>
          <a:noFill/>
          <a:ln>
            <a:noFill/>
          </a:ln>
        </p:spPr>
      </p:pic>
      <p:sp>
        <p:nvSpPr>
          <p:cNvPr id="24" name="TextBox 23">
            <a:extLst>
              <a:ext uri="{FF2B5EF4-FFF2-40B4-BE49-F238E27FC236}">
                <a16:creationId xmlns:a16="http://schemas.microsoft.com/office/drawing/2014/main" id="{038F1334-C103-C052-2095-793B550FE4A9}"/>
              </a:ext>
            </a:extLst>
          </p:cNvPr>
          <p:cNvSpPr txBox="1"/>
          <p:nvPr/>
        </p:nvSpPr>
        <p:spPr>
          <a:xfrm>
            <a:off x="19050" y="646617"/>
            <a:ext cx="5453737"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B </a:t>
            </a:r>
            <a:r>
              <a:rPr lang="en-GB" sz="2800" dirty="0" err="1">
                <a:solidFill>
                  <a:srgbClr val="002060"/>
                </a:solidFill>
                <a:latin typeface="Century Gothic" panose="020B0502020202020204" pitchFamily="34" charset="0"/>
              </a:rPr>
              <a:t>Completa</a:t>
            </a:r>
            <a:r>
              <a:rPr lang="en-GB" sz="2800" dirty="0">
                <a:solidFill>
                  <a:srgbClr val="002060"/>
                </a:solidFill>
                <a:latin typeface="Century Gothic" panose="020B0502020202020204" pitchFamily="34" charset="0"/>
              </a:rPr>
              <a:t> la </a:t>
            </a:r>
            <a:r>
              <a:rPr lang="en-GB" sz="2800" dirty="0" err="1">
                <a:solidFill>
                  <a:srgbClr val="002060"/>
                </a:solidFill>
                <a:latin typeface="Century Gothic" panose="020B0502020202020204" pitchFamily="34" charset="0"/>
              </a:rPr>
              <a:t>tabla</a:t>
            </a:r>
            <a:r>
              <a:rPr lang="en-GB" sz="2800" dirty="0">
                <a:solidFill>
                  <a:srgbClr val="002060"/>
                </a:solidFill>
                <a:latin typeface="Century Gothic" panose="020B0502020202020204" pitchFamily="34" charset="0"/>
              </a:rPr>
              <a:t> en </a:t>
            </a:r>
            <a:r>
              <a:rPr lang="en-GB" sz="2800" dirty="0" err="1">
                <a:solidFill>
                  <a:srgbClr val="002060"/>
                </a:solidFill>
                <a:latin typeface="Century Gothic" panose="020B0502020202020204" pitchFamily="34" charset="0"/>
              </a:rPr>
              <a:t>inglés</a:t>
            </a:r>
            <a:r>
              <a:rPr lang="en-GB" sz="2800" dirty="0">
                <a:solidFill>
                  <a:srgbClr val="002060"/>
                </a:solidFill>
                <a:latin typeface="Century Gothic" panose="020B0502020202020204" pitchFamily="34" charset="0"/>
              </a:rPr>
              <a:t>.</a:t>
            </a:r>
          </a:p>
        </p:txBody>
      </p:sp>
      <p:pic>
        <p:nvPicPr>
          <p:cNvPr id="28" name="Picture 27">
            <a:extLst>
              <a:ext uri="{FF2B5EF4-FFF2-40B4-BE49-F238E27FC236}">
                <a16:creationId xmlns:a16="http://schemas.microsoft.com/office/drawing/2014/main" id="{0A0AF8C1-8628-F7B0-2708-62D3DEA5F298}"/>
              </a:ext>
            </a:extLst>
          </p:cNvPr>
          <p:cNvPicPr>
            <a:picLocks noChangeAspect="1"/>
          </p:cNvPicPr>
          <p:nvPr/>
        </p:nvPicPr>
        <p:blipFill>
          <a:blip r:embed="rId4"/>
          <a:stretch>
            <a:fillRect/>
          </a:stretch>
        </p:blipFill>
        <p:spPr>
          <a:xfrm>
            <a:off x="383856" y="1322379"/>
            <a:ext cx="7838456" cy="3291045"/>
          </a:xfrm>
          <a:prstGeom prst="rect">
            <a:avLst/>
          </a:prstGeom>
        </p:spPr>
      </p:pic>
      <p:graphicFrame>
        <p:nvGraphicFramePr>
          <p:cNvPr id="29" name="Table 8">
            <a:extLst>
              <a:ext uri="{FF2B5EF4-FFF2-40B4-BE49-F238E27FC236}">
                <a16:creationId xmlns:a16="http://schemas.microsoft.com/office/drawing/2014/main" id="{6C749F5E-9761-4651-9A41-0F4839CBE12D}"/>
              </a:ext>
            </a:extLst>
          </p:cNvPr>
          <p:cNvGraphicFramePr>
            <a:graphicFrameLocks noGrp="1"/>
          </p:cNvGraphicFramePr>
          <p:nvPr>
            <p:extLst>
              <p:ext uri="{D42A27DB-BD31-4B8C-83A1-F6EECF244321}">
                <p14:modId xmlns:p14="http://schemas.microsoft.com/office/powerpoint/2010/main" val="2593729897"/>
              </p:ext>
            </p:extLst>
          </p:nvPr>
        </p:nvGraphicFramePr>
        <p:xfrm>
          <a:off x="66021" y="4785325"/>
          <a:ext cx="12068830" cy="1750050"/>
        </p:xfrm>
        <a:graphic>
          <a:graphicData uri="http://schemas.openxmlformats.org/drawingml/2006/table">
            <a:tbl>
              <a:tblPr firstRow="1" bandRow="1">
                <a:tableStyleId>{5940675A-B579-460E-94D1-54222C63F5DA}</a:tableStyleId>
              </a:tblPr>
              <a:tblGrid>
                <a:gridCol w="2413766">
                  <a:extLst>
                    <a:ext uri="{9D8B030D-6E8A-4147-A177-3AD203B41FA5}">
                      <a16:colId xmlns:a16="http://schemas.microsoft.com/office/drawing/2014/main" val="1418233041"/>
                    </a:ext>
                  </a:extLst>
                </a:gridCol>
                <a:gridCol w="1615963">
                  <a:extLst>
                    <a:ext uri="{9D8B030D-6E8A-4147-A177-3AD203B41FA5}">
                      <a16:colId xmlns:a16="http://schemas.microsoft.com/office/drawing/2014/main" val="669994873"/>
                    </a:ext>
                  </a:extLst>
                </a:gridCol>
                <a:gridCol w="2628900">
                  <a:extLst>
                    <a:ext uri="{9D8B030D-6E8A-4147-A177-3AD203B41FA5}">
                      <a16:colId xmlns:a16="http://schemas.microsoft.com/office/drawing/2014/main" val="1108653350"/>
                    </a:ext>
                  </a:extLst>
                </a:gridCol>
                <a:gridCol w="1657350">
                  <a:extLst>
                    <a:ext uri="{9D8B030D-6E8A-4147-A177-3AD203B41FA5}">
                      <a16:colId xmlns:a16="http://schemas.microsoft.com/office/drawing/2014/main" val="1945402175"/>
                    </a:ext>
                  </a:extLst>
                </a:gridCol>
                <a:gridCol w="3752851">
                  <a:extLst>
                    <a:ext uri="{9D8B030D-6E8A-4147-A177-3AD203B41FA5}">
                      <a16:colId xmlns:a16="http://schemas.microsoft.com/office/drawing/2014/main" val="3795426383"/>
                    </a:ext>
                  </a:extLst>
                </a:gridCol>
              </a:tblGrid>
              <a:tr h="583350">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400" b="1" dirty="0">
                          <a:solidFill>
                            <a:srgbClr val="002060"/>
                          </a:solidFill>
                          <a:latin typeface="Century Gothic" panose="020B0502020202020204" pitchFamily="34" charset="0"/>
                        </a:rPr>
                        <a:t>Origin</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400" b="1" dirty="0">
                          <a:solidFill>
                            <a:srgbClr val="002060"/>
                          </a:solidFill>
                          <a:latin typeface="Century Gothic" panose="020B0502020202020204" pitchFamily="34" charset="0"/>
                        </a:rPr>
                        <a:t>Where he is now</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400" b="1" dirty="0">
                          <a:solidFill>
                            <a:srgbClr val="002060"/>
                          </a:solidFill>
                          <a:latin typeface="Century Gothic" panose="020B0502020202020204" pitchFamily="34" charset="0"/>
                        </a:rPr>
                        <a:t>Occasion </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400" b="1" dirty="0">
                          <a:solidFill>
                            <a:srgbClr val="002060"/>
                          </a:solidFill>
                          <a:latin typeface="Century Gothic" panose="020B0502020202020204" pitchFamily="34" charset="0"/>
                        </a:rPr>
                        <a:t>when</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70767778"/>
                  </a:ext>
                </a:extLst>
              </a:tr>
              <a:tr h="583350">
                <a:tc>
                  <a:txBody>
                    <a:bodyPr/>
                    <a:lstStyle/>
                    <a:p>
                      <a:pPr algn="ctr"/>
                      <a:r>
                        <a:rPr lang="en-GB" sz="2400" b="1" dirty="0">
                          <a:solidFill>
                            <a:srgbClr val="002060"/>
                          </a:solidFill>
                          <a:latin typeface="Century Gothic" panose="020B0502020202020204" pitchFamily="34" charset="0"/>
                        </a:rPr>
                        <a:t>Rafael Nadal</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3833200"/>
                  </a:ext>
                </a:extLst>
              </a:tr>
              <a:tr h="583350">
                <a:tc>
                  <a:txBody>
                    <a:bodyPr/>
                    <a:lstStyle/>
                    <a:p>
                      <a:pPr algn="ctr"/>
                      <a:r>
                        <a:rPr lang="en-GB" sz="2400" b="1" dirty="0">
                          <a:solidFill>
                            <a:srgbClr val="002060"/>
                          </a:solidFill>
                          <a:latin typeface="Century Gothic" panose="020B0502020202020204" pitchFamily="34" charset="0"/>
                        </a:rPr>
                        <a:t>Leo Messi</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799128622"/>
                  </a:ext>
                </a:extLst>
              </a:tr>
            </a:tbl>
          </a:graphicData>
        </a:graphic>
      </p:graphicFrame>
      <p:sp>
        <p:nvSpPr>
          <p:cNvPr id="30" name="TextBox 29">
            <a:extLst>
              <a:ext uri="{FF2B5EF4-FFF2-40B4-BE49-F238E27FC236}">
                <a16:creationId xmlns:a16="http://schemas.microsoft.com/office/drawing/2014/main" id="{DF9E1DD4-0145-406C-CE03-FF9BB737F148}"/>
              </a:ext>
            </a:extLst>
          </p:cNvPr>
          <p:cNvSpPr txBox="1"/>
          <p:nvPr/>
        </p:nvSpPr>
        <p:spPr>
          <a:xfrm>
            <a:off x="2745918" y="5387012"/>
            <a:ext cx="1399742" cy="584775"/>
          </a:xfrm>
          <a:prstGeom prst="rect">
            <a:avLst/>
          </a:prstGeom>
          <a:noFill/>
        </p:spPr>
        <p:txBody>
          <a:bodyPr wrap="none" rtlCol="0">
            <a:spAutoFit/>
          </a:bodyPr>
          <a:lstStyle/>
          <a:p>
            <a:r>
              <a:rPr lang="en-GB" sz="3200" b="1" dirty="0">
                <a:solidFill>
                  <a:srgbClr val="92D050"/>
                </a:solidFill>
                <a:latin typeface="Century Gothic" panose="020B0502020202020204" pitchFamily="34" charset="0"/>
              </a:rPr>
              <a:t>Spain </a:t>
            </a:r>
          </a:p>
        </p:txBody>
      </p:sp>
      <p:sp>
        <p:nvSpPr>
          <p:cNvPr id="31" name="TextBox 30">
            <a:extLst>
              <a:ext uri="{FF2B5EF4-FFF2-40B4-BE49-F238E27FC236}">
                <a16:creationId xmlns:a16="http://schemas.microsoft.com/office/drawing/2014/main" id="{A602AA26-37A5-CED9-A09E-874529582AFE}"/>
              </a:ext>
            </a:extLst>
          </p:cNvPr>
          <p:cNvSpPr txBox="1"/>
          <p:nvPr/>
        </p:nvSpPr>
        <p:spPr>
          <a:xfrm>
            <a:off x="4302721" y="5389983"/>
            <a:ext cx="1917513" cy="584775"/>
          </a:xfrm>
          <a:prstGeom prst="rect">
            <a:avLst/>
          </a:prstGeom>
          <a:noFill/>
        </p:spPr>
        <p:txBody>
          <a:bodyPr wrap="none" rtlCol="0">
            <a:spAutoFit/>
          </a:bodyPr>
          <a:lstStyle/>
          <a:p>
            <a:r>
              <a:rPr lang="en-GB" sz="3200" b="1" dirty="0">
                <a:solidFill>
                  <a:srgbClr val="92D050"/>
                </a:solidFill>
                <a:latin typeface="Century Gothic" panose="020B0502020202020204" pitchFamily="34" charset="0"/>
              </a:rPr>
              <a:t>England </a:t>
            </a:r>
          </a:p>
        </p:txBody>
      </p:sp>
      <p:sp>
        <p:nvSpPr>
          <p:cNvPr id="32" name="TextBox 31">
            <a:extLst>
              <a:ext uri="{FF2B5EF4-FFF2-40B4-BE49-F238E27FC236}">
                <a16:creationId xmlns:a16="http://schemas.microsoft.com/office/drawing/2014/main" id="{25A3967D-162B-D421-639A-482FCC2FE04A}"/>
              </a:ext>
            </a:extLst>
          </p:cNvPr>
          <p:cNvSpPr txBox="1"/>
          <p:nvPr/>
        </p:nvSpPr>
        <p:spPr>
          <a:xfrm>
            <a:off x="6804633" y="5349047"/>
            <a:ext cx="1335622" cy="584775"/>
          </a:xfrm>
          <a:prstGeom prst="rect">
            <a:avLst/>
          </a:prstGeom>
          <a:noFill/>
        </p:spPr>
        <p:txBody>
          <a:bodyPr wrap="none" rtlCol="0">
            <a:spAutoFit/>
          </a:bodyPr>
          <a:lstStyle/>
          <a:p>
            <a:r>
              <a:rPr lang="en-GB" sz="3200" b="1" dirty="0">
                <a:solidFill>
                  <a:srgbClr val="92D050"/>
                </a:solidFill>
                <a:latin typeface="Century Gothic" panose="020B0502020202020204" pitchFamily="34" charset="0"/>
              </a:rPr>
              <a:t>party </a:t>
            </a:r>
          </a:p>
        </p:txBody>
      </p:sp>
      <p:sp>
        <p:nvSpPr>
          <p:cNvPr id="33" name="TextBox 32">
            <a:extLst>
              <a:ext uri="{FF2B5EF4-FFF2-40B4-BE49-F238E27FC236}">
                <a16:creationId xmlns:a16="http://schemas.microsoft.com/office/drawing/2014/main" id="{5C6FECDA-B07D-4681-9918-77D33152989D}"/>
              </a:ext>
            </a:extLst>
          </p:cNvPr>
          <p:cNvSpPr txBox="1"/>
          <p:nvPr/>
        </p:nvSpPr>
        <p:spPr>
          <a:xfrm>
            <a:off x="8458144" y="5417789"/>
            <a:ext cx="3768980"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Saturday 17</a:t>
            </a:r>
            <a:r>
              <a:rPr lang="en-GB" sz="2800" b="1" baseline="30000" dirty="0">
                <a:solidFill>
                  <a:srgbClr val="92D050"/>
                </a:solidFill>
                <a:latin typeface="Century Gothic" panose="020B0502020202020204" pitchFamily="34" charset="0"/>
              </a:rPr>
              <a:t>th</a:t>
            </a:r>
            <a:r>
              <a:rPr lang="en-GB" sz="2800" b="1" dirty="0">
                <a:solidFill>
                  <a:srgbClr val="92D050"/>
                </a:solidFill>
                <a:latin typeface="Century Gothic" panose="020B0502020202020204" pitchFamily="34" charset="0"/>
              </a:rPr>
              <a:t> March </a:t>
            </a:r>
          </a:p>
        </p:txBody>
      </p:sp>
      <p:sp>
        <p:nvSpPr>
          <p:cNvPr id="34" name="TextBox 33">
            <a:extLst>
              <a:ext uri="{FF2B5EF4-FFF2-40B4-BE49-F238E27FC236}">
                <a16:creationId xmlns:a16="http://schemas.microsoft.com/office/drawing/2014/main" id="{98D5E92B-B107-1A8C-9674-7975FDF58795}"/>
              </a:ext>
            </a:extLst>
          </p:cNvPr>
          <p:cNvSpPr txBox="1"/>
          <p:nvPr/>
        </p:nvSpPr>
        <p:spPr>
          <a:xfrm>
            <a:off x="2487817" y="6022748"/>
            <a:ext cx="1736373" cy="461665"/>
          </a:xfrm>
          <a:prstGeom prst="rect">
            <a:avLst/>
          </a:prstGeom>
          <a:noFill/>
        </p:spPr>
        <p:txBody>
          <a:bodyPr wrap="none" rtlCol="0">
            <a:spAutoFit/>
          </a:bodyPr>
          <a:lstStyle/>
          <a:p>
            <a:r>
              <a:rPr lang="en-GB" sz="2400" b="1" dirty="0">
                <a:solidFill>
                  <a:srgbClr val="92D050"/>
                </a:solidFill>
                <a:latin typeface="Century Gothic" panose="020B0502020202020204" pitchFamily="34" charset="0"/>
              </a:rPr>
              <a:t>Argentina </a:t>
            </a:r>
          </a:p>
        </p:txBody>
      </p:sp>
      <p:sp>
        <p:nvSpPr>
          <p:cNvPr id="35" name="TextBox 34">
            <a:extLst>
              <a:ext uri="{FF2B5EF4-FFF2-40B4-BE49-F238E27FC236}">
                <a16:creationId xmlns:a16="http://schemas.microsoft.com/office/drawing/2014/main" id="{FA36A60F-EFEC-8565-DA9A-4E98502E9F20}"/>
              </a:ext>
            </a:extLst>
          </p:cNvPr>
          <p:cNvSpPr txBox="1"/>
          <p:nvPr/>
        </p:nvSpPr>
        <p:spPr>
          <a:xfrm>
            <a:off x="4321771" y="5943981"/>
            <a:ext cx="1399742" cy="584775"/>
          </a:xfrm>
          <a:prstGeom prst="rect">
            <a:avLst/>
          </a:prstGeom>
          <a:noFill/>
        </p:spPr>
        <p:txBody>
          <a:bodyPr wrap="none" rtlCol="0">
            <a:spAutoFit/>
          </a:bodyPr>
          <a:lstStyle/>
          <a:p>
            <a:r>
              <a:rPr lang="en-GB" sz="3200" b="1" dirty="0">
                <a:solidFill>
                  <a:srgbClr val="92D050"/>
                </a:solidFill>
                <a:latin typeface="Century Gothic" panose="020B0502020202020204" pitchFamily="34" charset="0"/>
              </a:rPr>
              <a:t>Spain </a:t>
            </a:r>
          </a:p>
        </p:txBody>
      </p:sp>
      <p:sp>
        <p:nvSpPr>
          <p:cNvPr id="36" name="TextBox 35">
            <a:extLst>
              <a:ext uri="{FF2B5EF4-FFF2-40B4-BE49-F238E27FC236}">
                <a16:creationId xmlns:a16="http://schemas.microsoft.com/office/drawing/2014/main" id="{7FF258A0-557C-76C1-69B6-4653052D9CCB}"/>
              </a:ext>
            </a:extLst>
          </p:cNvPr>
          <p:cNvSpPr txBox="1"/>
          <p:nvPr/>
        </p:nvSpPr>
        <p:spPr>
          <a:xfrm>
            <a:off x="6756809" y="5971787"/>
            <a:ext cx="1539204"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concert</a:t>
            </a:r>
          </a:p>
        </p:txBody>
      </p:sp>
      <p:sp>
        <p:nvSpPr>
          <p:cNvPr id="37" name="TextBox 36">
            <a:extLst>
              <a:ext uri="{FF2B5EF4-FFF2-40B4-BE49-F238E27FC236}">
                <a16:creationId xmlns:a16="http://schemas.microsoft.com/office/drawing/2014/main" id="{8FD79FF4-E150-AE8B-B0C7-C03AE36EE6C4}"/>
              </a:ext>
            </a:extLst>
          </p:cNvPr>
          <p:cNvSpPr txBox="1"/>
          <p:nvPr/>
        </p:nvSpPr>
        <p:spPr>
          <a:xfrm>
            <a:off x="8553394" y="5971787"/>
            <a:ext cx="2831224"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Friday 27</a:t>
            </a:r>
            <a:r>
              <a:rPr lang="en-GB" sz="2800" b="1" baseline="30000" dirty="0">
                <a:solidFill>
                  <a:srgbClr val="92D050"/>
                </a:solidFill>
                <a:latin typeface="Century Gothic" panose="020B0502020202020204" pitchFamily="34" charset="0"/>
              </a:rPr>
              <a:t>th</a:t>
            </a:r>
            <a:r>
              <a:rPr lang="en-GB" sz="2800" b="1" dirty="0">
                <a:solidFill>
                  <a:srgbClr val="92D050"/>
                </a:solidFill>
                <a:latin typeface="Century Gothic" panose="020B0502020202020204" pitchFamily="34" charset="0"/>
              </a:rPr>
              <a:t> May</a:t>
            </a:r>
          </a:p>
        </p:txBody>
      </p:sp>
    </p:spTree>
    <p:extLst>
      <p:ext uri="{BB962C8B-B14F-4D97-AF65-F5344CB8AC3E}">
        <p14:creationId xmlns:p14="http://schemas.microsoft.com/office/powerpoint/2010/main" val="2583590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500" fill="hold"/>
                                        <p:tgtEl>
                                          <p:spTgt spid="31"/>
                                        </p:tgtEl>
                                        <p:attrNameLst>
                                          <p:attrName>ppt_x</p:attrName>
                                        </p:attrNameLst>
                                      </p:cBhvr>
                                      <p:tavLst>
                                        <p:tav tm="0">
                                          <p:val>
                                            <p:strVal val="#ppt_x"/>
                                          </p:val>
                                        </p:tav>
                                        <p:tav tm="100000">
                                          <p:val>
                                            <p:strVal val="#ppt_x"/>
                                          </p:val>
                                        </p:tav>
                                      </p:tavLst>
                                    </p:anim>
                                    <p:anim calcmode="lin" valueType="num">
                                      <p:cBhvr additive="base">
                                        <p:cTn id="1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500" fill="hold"/>
                                        <p:tgtEl>
                                          <p:spTgt spid="32"/>
                                        </p:tgtEl>
                                        <p:attrNameLst>
                                          <p:attrName>ppt_x</p:attrName>
                                        </p:attrNameLst>
                                      </p:cBhvr>
                                      <p:tavLst>
                                        <p:tav tm="0">
                                          <p:val>
                                            <p:strVal val="#ppt_x"/>
                                          </p:val>
                                        </p:tav>
                                        <p:tav tm="100000">
                                          <p:val>
                                            <p:strVal val="#ppt_x"/>
                                          </p:val>
                                        </p:tav>
                                      </p:tavLst>
                                    </p:anim>
                                    <p:anim calcmode="lin" valueType="num">
                                      <p:cBhvr additive="base">
                                        <p:cTn id="20"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anim calcmode="lin" valueType="num">
                                      <p:cBhvr additive="base">
                                        <p:cTn id="25" dur="500" fill="hold"/>
                                        <p:tgtEl>
                                          <p:spTgt spid="33"/>
                                        </p:tgtEl>
                                        <p:attrNameLst>
                                          <p:attrName>ppt_x</p:attrName>
                                        </p:attrNameLst>
                                      </p:cBhvr>
                                      <p:tavLst>
                                        <p:tav tm="0">
                                          <p:val>
                                            <p:strVal val="#ppt_x"/>
                                          </p:val>
                                        </p:tav>
                                        <p:tav tm="100000">
                                          <p:val>
                                            <p:strVal val="#ppt_x"/>
                                          </p:val>
                                        </p:tav>
                                      </p:tavLst>
                                    </p:anim>
                                    <p:anim calcmode="lin" valueType="num">
                                      <p:cBhvr additive="base">
                                        <p:cTn id="2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anim calcmode="lin" valueType="num">
                                      <p:cBhvr additive="base">
                                        <p:cTn id="31" dur="500" fill="hold"/>
                                        <p:tgtEl>
                                          <p:spTgt spid="34"/>
                                        </p:tgtEl>
                                        <p:attrNameLst>
                                          <p:attrName>ppt_x</p:attrName>
                                        </p:attrNameLst>
                                      </p:cBhvr>
                                      <p:tavLst>
                                        <p:tav tm="0">
                                          <p:val>
                                            <p:strVal val="#ppt_x"/>
                                          </p:val>
                                        </p:tav>
                                        <p:tav tm="100000">
                                          <p:val>
                                            <p:strVal val="#ppt_x"/>
                                          </p:val>
                                        </p:tav>
                                      </p:tavLst>
                                    </p:anim>
                                    <p:anim calcmode="lin" valueType="num">
                                      <p:cBhvr additive="base">
                                        <p:cTn id="32"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anim calcmode="lin" valueType="num">
                                      <p:cBhvr additive="base">
                                        <p:cTn id="37" dur="500" fill="hold"/>
                                        <p:tgtEl>
                                          <p:spTgt spid="35"/>
                                        </p:tgtEl>
                                        <p:attrNameLst>
                                          <p:attrName>ppt_x</p:attrName>
                                        </p:attrNameLst>
                                      </p:cBhvr>
                                      <p:tavLst>
                                        <p:tav tm="0">
                                          <p:val>
                                            <p:strVal val="#ppt_x"/>
                                          </p:val>
                                        </p:tav>
                                        <p:tav tm="100000">
                                          <p:val>
                                            <p:strVal val="#ppt_x"/>
                                          </p:val>
                                        </p:tav>
                                      </p:tavLst>
                                    </p:anim>
                                    <p:anim calcmode="lin" valueType="num">
                                      <p:cBhvr additive="base">
                                        <p:cTn id="3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6"/>
                                        </p:tgtEl>
                                        <p:attrNameLst>
                                          <p:attrName>style.visibility</p:attrName>
                                        </p:attrNameLst>
                                      </p:cBhvr>
                                      <p:to>
                                        <p:strVal val="visible"/>
                                      </p:to>
                                    </p:set>
                                    <p:anim calcmode="lin" valueType="num">
                                      <p:cBhvr additive="base">
                                        <p:cTn id="43" dur="500" fill="hold"/>
                                        <p:tgtEl>
                                          <p:spTgt spid="36"/>
                                        </p:tgtEl>
                                        <p:attrNameLst>
                                          <p:attrName>ppt_x</p:attrName>
                                        </p:attrNameLst>
                                      </p:cBhvr>
                                      <p:tavLst>
                                        <p:tav tm="0">
                                          <p:val>
                                            <p:strVal val="#ppt_x"/>
                                          </p:val>
                                        </p:tav>
                                        <p:tav tm="100000">
                                          <p:val>
                                            <p:strVal val="#ppt_x"/>
                                          </p:val>
                                        </p:tav>
                                      </p:tavLst>
                                    </p:anim>
                                    <p:anim calcmode="lin" valueType="num">
                                      <p:cBhvr additive="base">
                                        <p:cTn id="44"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7"/>
                                        </p:tgtEl>
                                        <p:attrNameLst>
                                          <p:attrName>style.visibility</p:attrName>
                                        </p:attrNameLst>
                                      </p:cBhvr>
                                      <p:to>
                                        <p:strVal val="visible"/>
                                      </p:to>
                                    </p:set>
                                    <p:anim calcmode="lin" valueType="num">
                                      <p:cBhvr additive="base">
                                        <p:cTn id="49" dur="500" fill="hold"/>
                                        <p:tgtEl>
                                          <p:spTgt spid="37"/>
                                        </p:tgtEl>
                                        <p:attrNameLst>
                                          <p:attrName>ppt_x</p:attrName>
                                        </p:attrNameLst>
                                      </p:cBhvr>
                                      <p:tavLst>
                                        <p:tav tm="0">
                                          <p:val>
                                            <p:strVal val="#ppt_x"/>
                                          </p:val>
                                        </p:tav>
                                        <p:tav tm="100000">
                                          <p:val>
                                            <p:strVal val="#ppt_x"/>
                                          </p:val>
                                        </p:tav>
                                      </p:tavLst>
                                    </p:anim>
                                    <p:anim calcmode="lin" valueType="num">
                                      <p:cBhvr additive="base">
                                        <p:cTn id="50"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3" grpId="0"/>
      <p:bldP spid="34" grpId="0"/>
      <p:bldP spid="35" grpId="0"/>
      <p:bldP spid="36" grpId="0"/>
      <p:bldP spid="3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en, Write, Pencil, Writing Tool, Work, Message, Blue">
            <a:extLst>
              <a:ext uri="{FF2B5EF4-FFF2-40B4-BE49-F238E27FC236}">
                <a16:creationId xmlns:a16="http://schemas.microsoft.com/office/drawing/2014/main" id="{D970F823-60BB-4ADA-AC7C-C6F2AC9ECC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9119" y="117093"/>
            <a:ext cx="876300" cy="87630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4D476269-C102-45C1-AE2B-D714D9BF0054}"/>
              </a:ext>
            </a:extLst>
          </p:cNvPr>
          <p:cNvSpPr txBox="1"/>
          <p:nvPr/>
        </p:nvSpPr>
        <p:spPr>
          <a:xfrm>
            <a:off x="10835060" y="1094549"/>
            <a:ext cx="1260281" cy="461665"/>
          </a:xfrm>
          <a:prstGeom prst="rect">
            <a:avLst/>
          </a:prstGeom>
          <a:solidFill>
            <a:srgbClr val="92D05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FFFFFF"/>
                </a:solidFill>
                <a:effectLst/>
                <a:uLnTx/>
                <a:uFillTx/>
                <a:latin typeface="Century Gothic" panose="020B0502020202020204" pitchFamily="34" charset="0"/>
                <a:cs typeface="Arial"/>
                <a:sym typeface="Arial"/>
              </a:rPr>
              <a:t>escribir</a:t>
            </a:r>
            <a:endPar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7" name="TextBox 26">
            <a:extLst>
              <a:ext uri="{FF2B5EF4-FFF2-40B4-BE49-F238E27FC236}">
                <a16:creationId xmlns:a16="http://schemas.microsoft.com/office/drawing/2014/main" id="{1F0988D7-4C3A-4C10-8FAF-B0A90B0C8396}"/>
              </a:ext>
            </a:extLst>
          </p:cNvPr>
          <p:cNvSpPr txBox="1"/>
          <p:nvPr/>
        </p:nvSpPr>
        <p:spPr>
          <a:xfrm>
            <a:off x="1290262" y="1674949"/>
            <a:ext cx="7013363" cy="954107"/>
          </a:xfrm>
          <a:prstGeom prst="rect">
            <a:avLst/>
          </a:prstGeom>
          <a:noFill/>
          <a:ln w="57150">
            <a:solidFill>
              <a:srgbClr val="0070C0"/>
            </a:solidFill>
          </a:ln>
        </p:spPr>
        <p:txBody>
          <a:bodyPr wrap="square" rtlCol="0">
            <a:spAutoFit/>
          </a:bodyPr>
          <a:lstStyle/>
          <a:p>
            <a:r>
              <a:rPr lang="en-GB" sz="2800" dirty="0">
                <a:solidFill>
                  <a:srgbClr val="002060"/>
                </a:solidFill>
                <a:latin typeface="Century Gothic" panose="020B0502020202020204" pitchFamily="34" charset="0"/>
              </a:rPr>
              <a:t>la 	es	el 	fiesta	de	</a:t>
            </a:r>
            <a:r>
              <a:rPr lang="en-GB" sz="2800" dirty="0" err="1">
                <a:solidFill>
                  <a:srgbClr val="002060"/>
                </a:solidFill>
                <a:latin typeface="Century Gothic" panose="020B0502020202020204" pitchFamily="34" charset="0"/>
              </a:rPr>
              <a:t>diecinueve</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julio</a:t>
            </a:r>
            <a:endParaRPr lang="en-GB" sz="2800" dirty="0">
              <a:solidFill>
                <a:srgbClr val="002060"/>
              </a:solidFill>
              <a:latin typeface="Century Gothic" panose="020B0502020202020204" pitchFamily="34" charset="0"/>
            </a:endParaRPr>
          </a:p>
        </p:txBody>
      </p:sp>
      <p:sp>
        <p:nvSpPr>
          <p:cNvPr id="29" name="Speech Bubble: Rectangle with Corners Rounded 28">
            <a:extLst>
              <a:ext uri="{FF2B5EF4-FFF2-40B4-BE49-F238E27FC236}">
                <a16:creationId xmlns:a16="http://schemas.microsoft.com/office/drawing/2014/main" id="{C3C29295-7155-4F2A-8C91-42869FAA4500}"/>
              </a:ext>
            </a:extLst>
          </p:cNvPr>
          <p:cNvSpPr/>
          <p:nvPr/>
        </p:nvSpPr>
        <p:spPr>
          <a:xfrm>
            <a:off x="8797340" y="3562435"/>
            <a:ext cx="3127599" cy="1695952"/>
          </a:xfrm>
          <a:prstGeom prst="wedgeRoundRectCallout">
            <a:avLst>
              <a:gd name="adj1" fmla="val -47622"/>
              <a:gd name="adj2" fmla="val 7290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F0302020204030204"/>
              </a:rPr>
              <a:t>⚠But remember that we don’t use capital letters with months in Spanish.</a:t>
            </a:r>
            <a:endParaRPr lang="en-GB" sz="2400" b="1" dirty="0">
              <a:solidFill>
                <a:srgbClr val="002060"/>
              </a:solidFill>
              <a:latin typeface="Century Gothic" panose="020F0302020204030204"/>
            </a:endParaRPr>
          </a:p>
        </p:txBody>
      </p:sp>
      <p:sp>
        <p:nvSpPr>
          <p:cNvPr id="30" name="TextBox 29">
            <a:extLst>
              <a:ext uri="{FF2B5EF4-FFF2-40B4-BE49-F238E27FC236}">
                <a16:creationId xmlns:a16="http://schemas.microsoft.com/office/drawing/2014/main" id="{B15C7E5A-1988-4B37-9253-5FEFC5F4C973}"/>
              </a:ext>
            </a:extLst>
          </p:cNvPr>
          <p:cNvSpPr txBox="1"/>
          <p:nvPr/>
        </p:nvSpPr>
        <p:spPr>
          <a:xfrm>
            <a:off x="1346282" y="2891118"/>
            <a:ext cx="6961500" cy="954107"/>
          </a:xfrm>
          <a:prstGeom prst="rect">
            <a:avLst/>
          </a:prstGeom>
          <a:solidFill>
            <a:schemeClr val="bg1"/>
          </a:solidFill>
          <a:ln w="57150">
            <a:solidFill>
              <a:srgbClr val="0070C0"/>
            </a:solidFill>
          </a:ln>
        </p:spPr>
        <p:txBody>
          <a:bodyPr wrap="square" rtlCol="0">
            <a:spAutoFit/>
          </a:bodyPr>
          <a:lstStyle/>
          <a:p>
            <a:r>
              <a:rPr lang="en-GB" sz="2800" dirty="0" err="1">
                <a:solidFill>
                  <a:srgbClr val="002060"/>
                </a:solidFill>
                <a:latin typeface="Century Gothic" panose="020B0502020202020204" pitchFamily="34" charset="0"/>
              </a:rPr>
              <a:t>concierto</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catorce</a:t>
            </a:r>
            <a:r>
              <a:rPr lang="en-GB" sz="2800" dirty="0">
                <a:solidFill>
                  <a:srgbClr val="002060"/>
                </a:solidFill>
                <a:latin typeface="Century Gothic" panose="020B0502020202020204" pitchFamily="34" charset="0"/>
              </a:rPr>
              <a:t>	el	de	es	</a:t>
            </a:r>
            <a:r>
              <a:rPr lang="en-GB" sz="2800" dirty="0" err="1">
                <a:solidFill>
                  <a:srgbClr val="002060"/>
                </a:solidFill>
                <a:latin typeface="Century Gothic" panose="020B0502020202020204" pitchFamily="34" charset="0"/>
              </a:rPr>
              <a:t>enero</a:t>
            </a:r>
            <a:endParaRPr lang="en-GB" sz="2800" dirty="0">
              <a:solidFill>
                <a:srgbClr val="002060"/>
              </a:solidFill>
              <a:latin typeface="Century Gothic" panose="020B0502020202020204" pitchFamily="34" charset="0"/>
            </a:endParaRPr>
          </a:p>
        </p:txBody>
      </p:sp>
      <p:sp>
        <p:nvSpPr>
          <p:cNvPr id="31" name="TextBox 30">
            <a:extLst>
              <a:ext uri="{FF2B5EF4-FFF2-40B4-BE49-F238E27FC236}">
                <a16:creationId xmlns:a16="http://schemas.microsoft.com/office/drawing/2014/main" id="{77ECBE63-195C-4AC0-9D99-32DD3C0F58DB}"/>
              </a:ext>
            </a:extLst>
          </p:cNvPr>
          <p:cNvSpPr txBox="1"/>
          <p:nvPr/>
        </p:nvSpPr>
        <p:spPr>
          <a:xfrm>
            <a:off x="1342125" y="4165937"/>
            <a:ext cx="6961499" cy="954107"/>
          </a:xfrm>
          <a:prstGeom prst="rect">
            <a:avLst/>
          </a:prstGeom>
          <a:solidFill>
            <a:schemeClr val="bg1"/>
          </a:solidFill>
          <a:ln w="57150">
            <a:solidFill>
              <a:srgbClr val="0070C0"/>
            </a:solidFill>
          </a:ln>
        </p:spPr>
        <p:txBody>
          <a:bodyPr wrap="square" rtlCol="0">
            <a:spAutoFit/>
          </a:bodyPr>
          <a:lstStyle/>
          <a:p>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veinticinco</a:t>
            </a:r>
            <a:r>
              <a:rPr lang="en-GB" sz="2800" dirty="0">
                <a:solidFill>
                  <a:srgbClr val="002060"/>
                </a:solidFill>
                <a:latin typeface="Century Gothic" panose="020B0502020202020204" pitchFamily="34" charset="0"/>
              </a:rPr>
              <a:t>  	el	</a:t>
            </a:r>
            <a:r>
              <a:rPr lang="en-GB" sz="2800" dirty="0" err="1">
                <a:solidFill>
                  <a:srgbClr val="002060"/>
                </a:solidFill>
                <a:latin typeface="Century Gothic" panose="020B0502020202020204" pitchFamily="34" charset="0"/>
              </a:rPr>
              <a:t>cumpleaños</a:t>
            </a:r>
            <a:r>
              <a:rPr lang="en-GB" sz="2800" dirty="0">
                <a:solidFill>
                  <a:srgbClr val="002060"/>
                </a:solidFill>
                <a:latin typeface="Century Gothic" panose="020B0502020202020204" pitchFamily="34" charset="0"/>
              </a:rPr>
              <a:t> 	de	es	</a:t>
            </a:r>
            <a:r>
              <a:rPr lang="en-GB" sz="2800" dirty="0" err="1">
                <a:solidFill>
                  <a:srgbClr val="002060"/>
                </a:solidFill>
                <a:latin typeface="Century Gothic" panose="020B0502020202020204" pitchFamily="34" charset="0"/>
              </a:rPr>
              <a:t>noviembre</a:t>
            </a:r>
            <a:r>
              <a:rPr lang="en-GB" sz="2800" dirty="0">
                <a:solidFill>
                  <a:srgbClr val="002060"/>
                </a:solidFill>
                <a:latin typeface="Century Gothic" panose="020B0502020202020204" pitchFamily="34" charset="0"/>
              </a:rPr>
              <a:t>   el</a:t>
            </a:r>
          </a:p>
        </p:txBody>
      </p:sp>
      <p:sp>
        <p:nvSpPr>
          <p:cNvPr id="32" name="TextBox 31">
            <a:extLst>
              <a:ext uri="{FF2B5EF4-FFF2-40B4-BE49-F238E27FC236}">
                <a16:creationId xmlns:a16="http://schemas.microsoft.com/office/drawing/2014/main" id="{C4EC444E-C28D-4316-8575-8B135EEA1147}"/>
              </a:ext>
            </a:extLst>
          </p:cNvPr>
          <p:cNvSpPr txBox="1"/>
          <p:nvPr/>
        </p:nvSpPr>
        <p:spPr>
          <a:xfrm>
            <a:off x="1342124" y="5440756"/>
            <a:ext cx="6961500" cy="954107"/>
          </a:xfrm>
          <a:prstGeom prst="rect">
            <a:avLst/>
          </a:prstGeom>
          <a:solidFill>
            <a:schemeClr val="bg1"/>
          </a:solidFill>
          <a:ln w="57150">
            <a:solidFill>
              <a:srgbClr val="0070C0"/>
            </a:solidFill>
          </a:ln>
        </p:spPr>
        <p:txBody>
          <a:bodyPr wrap="square" rtlCol="0">
            <a:spAutoFit/>
          </a:bodyPr>
          <a:lstStyle/>
          <a:p>
            <a:r>
              <a:rPr lang="en-GB" sz="2800" dirty="0">
                <a:solidFill>
                  <a:srgbClr val="002060"/>
                </a:solidFill>
                <a:latin typeface="Century Gothic" panose="020B0502020202020204" pitchFamily="34" charset="0"/>
              </a:rPr>
              <a:t>		el	</a:t>
            </a:r>
            <a:r>
              <a:rPr lang="en-GB" sz="2800" dirty="0" err="1">
                <a:solidFill>
                  <a:srgbClr val="002060"/>
                </a:solidFill>
                <a:latin typeface="Century Gothic" panose="020B0502020202020204" pitchFamily="34" charset="0"/>
              </a:rPr>
              <a:t>diciembre</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concierto</a:t>
            </a:r>
            <a:r>
              <a:rPr lang="en-GB" sz="2800" dirty="0">
                <a:solidFill>
                  <a:srgbClr val="002060"/>
                </a:solidFill>
                <a:latin typeface="Century Gothic" panose="020B0502020202020204" pitchFamily="34" charset="0"/>
              </a:rPr>
              <a:t> 	de	</a:t>
            </a:r>
            <a:r>
              <a:rPr lang="en-GB" sz="2800" dirty="0" err="1">
                <a:solidFill>
                  <a:srgbClr val="002060"/>
                </a:solidFill>
                <a:latin typeface="Century Gothic" panose="020B0502020202020204" pitchFamily="34" charset="0"/>
              </a:rPr>
              <a:t>treinta</a:t>
            </a:r>
            <a:r>
              <a:rPr lang="en-GB" sz="2800" dirty="0">
                <a:solidFill>
                  <a:srgbClr val="002060"/>
                </a:solidFill>
                <a:latin typeface="Century Gothic" panose="020B0502020202020204" pitchFamily="34" charset="0"/>
              </a:rPr>
              <a:t> es	</a:t>
            </a:r>
          </a:p>
        </p:txBody>
      </p:sp>
      <p:sp>
        <p:nvSpPr>
          <p:cNvPr id="34" name="TextBox 33">
            <a:extLst>
              <a:ext uri="{FF2B5EF4-FFF2-40B4-BE49-F238E27FC236}">
                <a16:creationId xmlns:a16="http://schemas.microsoft.com/office/drawing/2014/main" id="{C42C5A34-928F-4670-8FF0-2BAC03AF42D4}"/>
              </a:ext>
            </a:extLst>
          </p:cNvPr>
          <p:cNvSpPr txBox="1"/>
          <p:nvPr/>
        </p:nvSpPr>
        <p:spPr>
          <a:xfrm>
            <a:off x="1290262" y="1674949"/>
            <a:ext cx="7013363" cy="954107"/>
          </a:xfrm>
          <a:prstGeom prst="rect">
            <a:avLst/>
          </a:prstGeom>
          <a:solidFill>
            <a:schemeClr val="bg1"/>
          </a:solidFill>
          <a:ln w="57150">
            <a:solidFill>
              <a:srgbClr val="0070C0"/>
            </a:solidFill>
          </a:ln>
        </p:spPr>
        <p:txBody>
          <a:bodyPr wrap="square" rtlCol="0" anchor="ctr">
            <a:spAutoFit/>
          </a:bodyPr>
          <a:lstStyle/>
          <a:p>
            <a:pPr algn="ctr"/>
            <a:r>
              <a:rPr lang="en-GB" sz="2800" b="1" dirty="0">
                <a:solidFill>
                  <a:srgbClr val="92D050"/>
                </a:solidFill>
                <a:latin typeface="Century Gothic" panose="020B0502020202020204" pitchFamily="34" charset="0"/>
              </a:rPr>
              <a:t>La fiesta es el </a:t>
            </a:r>
            <a:r>
              <a:rPr lang="en-GB" sz="2800" b="1" dirty="0" err="1">
                <a:solidFill>
                  <a:srgbClr val="92D050"/>
                </a:solidFill>
                <a:latin typeface="Century Gothic" panose="020B0502020202020204" pitchFamily="34" charset="0"/>
              </a:rPr>
              <a:t>diecinueve</a:t>
            </a:r>
            <a:r>
              <a:rPr lang="en-GB" sz="2800" b="1" dirty="0">
                <a:solidFill>
                  <a:srgbClr val="92D050"/>
                </a:solidFill>
                <a:latin typeface="Century Gothic" panose="020B0502020202020204" pitchFamily="34" charset="0"/>
              </a:rPr>
              <a:t> de </a:t>
            </a:r>
            <a:r>
              <a:rPr lang="en-GB" sz="2800" b="1" dirty="0" err="1">
                <a:solidFill>
                  <a:srgbClr val="92D050"/>
                </a:solidFill>
                <a:latin typeface="Century Gothic" panose="020B0502020202020204" pitchFamily="34" charset="0"/>
              </a:rPr>
              <a:t>julio</a:t>
            </a:r>
            <a:r>
              <a:rPr lang="en-GB" sz="2800" b="1" dirty="0">
                <a:solidFill>
                  <a:srgbClr val="92D050"/>
                </a:solidFill>
                <a:latin typeface="Century Gothic" panose="020B0502020202020204" pitchFamily="34" charset="0"/>
              </a:rPr>
              <a:t>.</a:t>
            </a:r>
          </a:p>
          <a:p>
            <a:pPr algn="ctr"/>
            <a:endParaRPr lang="en-GB" sz="2800" b="1" dirty="0">
              <a:solidFill>
                <a:srgbClr val="92D050"/>
              </a:solidFill>
              <a:latin typeface="Century Gothic" panose="020B0502020202020204" pitchFamily="34" charset="0"/>
            </a:endParaRPr>
          </a:p>
        </p:txBody>
      </p:sp>
      <p:sp>
        <p:nvSpPr>
          <p:cNvPr id="35" name="Speech Bubble: Rectangle with Corners Rounded 34">
            <a:extLst>
              <a:ext uri="{FF2B5EF4-FFF2-40B4-BE49-F238E27FC236}">
                <a16:creationId xmlns:a16="http://schemas.microsoft.com/office/drawing/2014/main" id="{A90448CC-18D0-43EC-999C-62D969C64653}"/>
              </a:ext>
            </a:extLst>
          </p:cNvPr>
          <p:cNvSpPr/>
          <p:nvPr/>
        </p:nvSpPr>
        <p:spPr>
          <a:xfrm>
            <a:off x="9411582" y="1891469"/>
            <a:ext cx="2473837" cy="1314265"/>
          </a:xfrm>
          <a:prstGeom prst="wedgeRoundRectCallout">
            <a:avLst>
              <a:gd name="adj1" fmla="val -4438"/>
              <a:gd name="adj2" fmla="val 68646"/>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Don’t forget capital letters and full stops!</a:t>
            </a:r>
          </a:p>
        </p:txBody>
      </p:sp>
      <p:sp>
        <p:nvSpPr>
          <p:cNvPr id="36" name="TextBox 35">
            <a:extLst>
              <a:ext uri="{FF2B5EF4-FFF2-40B4-BE49-F238E27FC236}">
                <a16:creationId xmlns:a16="http://schemas.microsoft.com/office/drawing/2014/main" id="{28BE84BF-34C7-4745-A84F-A726D5BC0355}"/>
              </a:ext>
            </a:extLst>
          </p:cNvPr>
          <p:cNvSpPr txBox="1"/>
          <p:nvPr/>
        </p:nvSpPr>
        <p:spPr>
          <a:xfrm>
            <a:off x="1342125" y="2875463"/>
            <a:ext cx="6961499" cy="954107"/>
          </a:xfrm>
          <a:prstGeom prst="rect">
            <a:avLst/>
          </a:prstGeom>
          <a:solidFill>
            <a:schemeClr val="bg1"/>
          </a:solidFill>
          <a:ln w="57150">
            <a:solidFill>
              <a:srgbClr val="0070C0"/>
            </a:solidFill>
          </a:ln>
        </p:spPr>
        <p:txBody>
          <a:bodyPr wrap="square" rtlCol="0">
            <a:spAutoFit/>
          </a:bodyPr>
          <a:lstStyle/>
          <a:p>
            <a:pPr algn="ctr"/>
            <a:r>
              <a:rPr lang="en-GB" sz="2800" b="1" dirty="0">
                <a:solidFill>
                  <a:srgbClr val="92D050"/>
                </a:solidFill>
                <a:latin typeface="Century Gothic" panose="020B0502020202020204" pitchFamily="34" charset="0"/>
              </a:rPr>
              <a:t>El </a:t>
            </a:r>
            <a:r>
              <a:rPr lang="en-GB" sz="2800" b="1" dirty="0" err="1">
                <a:solidFill>
                  <a:srgbClr val="92D050"/>
                </a:solidFill>
                <a:latin typeface="Century Gothic" panose="020B0502020202020204" pitchFamily="34" charset="0"/>
              </a:rPr>
              <a:t>concierto</a:t>
            </a:r>
            <a:r>
              <a:rPr lang="en-GB" sz="2800" b="1" dirty="0">
                <a:solidFill>
                  <a:srgbClr val="92D050"/>
                </a:solidFill>
                <a:latin typeface="Century Gothic" panose="020B0502020202020204" pitchFamily="34" charset="0"/>
              </a:rPr>
              <a:t> es el </a:t>
            </a:r>
            <a:r>
              <a:rPr lang="en-GB" sz="2800" b="1" dirty="0" err="1">
                <a:solidFill>
                  <a:srgbClr val="92D050"/>
                </a:solidFill>
                <a:latin typeface="Century Gothic" panose="020B0502020202020204" pitchFamily="34" charset="0"/>
              </a:rPr>
              <a:t>catorce</a:t>
            </a:r>
            <a:r>
              <a:rPr lang="en-GB" sz="2800" b="1" dirty="0">
                <a:solidFill>
                  <a:srgbClr val="92D050"/>
                </a:solidFill>
                <a:latin typeface="Century Gothic" panose="020B0502020202020204" pitchFamily="34" charset="0"/>
              </a:rPr>
              <a:t> de </a:t>
            </a:r>
            <a:r>
              <a:rPr lang="en-GB" sz="2800" b="1" dirty="0" err="1">
                <a:solidFill>
                  <a:srgbClr val="92D050"/>
                </a:solidFill>
                <a:latin typeface="Century Gothic" panose="020B0502020202020204" pitchFamily="34" charset="0"/>
              </a:rPr>
              <a:t>enero</a:t>
            </a:r>
            <a:r>
              <a:rPr lang="en-GB" sz="2800" b="1" dirty="0">
                <a:solidFill>
                  <a:srgbClr val="92D050"/>
                </a:solidFill>
                <a:latin typeface="Century Gothic" panose="020B0502020202020204" pitchFamily="34" charset="0"/>
              </a:rPr>
              <a:t>.</a:t>
            </a:r>
          </a:p>
          <a:p>
            <a:pPr algn="ctr"/>
            <a:endParaRPr lang="en-GB" sz="2800" b="1" dirty="0">
              <a:solidFill>
                <a:srgbClr val="92D050"/>
              </a:solidFill>
              <a:latin typeface="Century Gothic" panose="020B0502020202020204" pitchFamily="34" charset="0"/>
            </a:endParaRPr>
          </a:p>
        </p:txBody>
      </p:sp>
      <p:sp>
        <p:nvSpPr>
          <p:cNvPr id="37" name="TextBox 36">
            <a:extLst>
              <a:ext uri="{FF2B5EF4-FFF2-40B4-BE49-F238E27FC236}">
                <a16:creationId xmlns:a16="http://schemas.microsoft.com/office/drawing/2014/main" id="{A9AE94D5-3871-48BB-87E1-A7D029DB7879}"/>
              </a:ext>
            </a:extLst>
          </p:cNvPr>
          <p:cNvSpPr txBox="1"/>
          <p:nvPr/>
        </p:nvSpPr>
        <p:spPr>
          <a:xfrm>
            <a:off x="1342124" y="4162214"/>
            <a:ext cx="6961498" cy="954107"/>
          </a:xfrm>
          <a:prstGeom prst="rect">
            <a:avLst/>
          </a:prstGeom>
          <a:solidFill>
            <a:schemeClr val="bg1"/>
          </a:solidFill>
          <a:ln w="57150">
            <a:solidFill>
              <a:srgbClr val="0070C0"/>
            </a:solidFill>
          </a:ln>
        </p:spPr>
        <p:txBody>
          <a:bodyPr wrap="square" rtlCol="0" anchor="ctr">
            <a:spAutoFit/>
          </a:bodyPr>
          <a:lstStyle/>
          <a:p>
            <a:pPr algn="ctr"/>
            <a:r>
              <a:rPr lang="en-GB" sz="2800" b="1" dirty="0">
                <a:solidFill>
                  <a:srgbClr val="92D050"/>
                </a:solidFill>
                <a:latin typeface="Century Gothic" panose="020B0502020202020204" pitchFamily="34" charset="0"/>
              </a:rPr>
              <a:t>El </a:t>
            </a:r>
            <a:r>
              <a:rPr lang="en-GB" sz="2800" b="1" dirty="0" err="1">
                <a:solidFill>
                  <a:srgbClr val="92D050"/>
                </a:solidFill>
                <a:latin typeface="Century Gothic" panose="020B0502020202020204" pitchFamily="34" charset="0"/>
              </a:rPr>
              <a:t>cumpleaños</a:t>
            </a:r>
            <a:r>
              <a:rPr lang="en-GB" sz="2800" b="1" dirty="0">
                <a:solidFill>
                  <a:srgbClr val="92D050"/>
                </a:solidFill>
                <a:latin typeface="Century Gothic" panose="020B0502020202020204" pitchFamily="34" charset="0"/>
              </a:rPr>
              <a:t> es </a:t>
            </a:r>
            <a:r>
              <a:rPr lang="en-GB" sz="2800" b="1" dirty="0" err="1">
                <a:solidFill>
                  <a:srgbClr val="92D050"/>
                </a:solidFill>
                <a:latin typeface="Century Gothic" panose="020B0502020202020204" pitchFamily="34" charset="0"/>
              </a:rPr>
              <a:t>el</a:t>
            </a:r>
            <a:r>
              <a:rPr lang="en-GB" sz="2800" b="1" dirty="0">
                <a:solidFill>
                  <a:srgbClr val="92D050"/>
                </a:solidFill>
                <a:latin typeface="Century Gothic" panose="020B0502020202020204" pitchFamily="34" charset="0"/>
              </a:rPr>
              <a:t> </a:t>
            </a:r>
            <a:r>
              <a:rPr lang="en-GB" sz="2800" b="1" dirty="0" err="1">
                <a:solidFill>
                  <a:srgbClr val="92D050"/>
                </a:solidFill>
                <a:latin typeface="Century Gothic" panose="020B0502020202020204" pitchFamily="34" charset="0"/>
              </a:rPr>
              <a:t>veinticinco</a:t>
            </a:r>
            <a:r>
              <a:rPr lang="en-GB" sz="2800" b="1" dirty="0">
                <a:solidFill>
                  <a:srgbClr val="92D050"/>
                </a:solidFill>
                <a:latin typeface="Century Gothic" panose="020B0502020202020204" pitchFamily="34" charset="0"/>
              </a:rPr>
              <a:t> de </a:t>
            </a:r>
            <a:r>
              <a:rPr lang="en-GB" sz="2800" b="1" dirty="0" err="1">
                <a:solidFill>
                  <a:srgbClr val="92D050"/>
                </a:solidFill>
                <a:latin typeface="Century Gothic" panose="020B0502020202020204" pitchFamily="34" charset="0"/>
              </a:rPr>
              <a:t>noviembre</a:t>
            </a:r>
            <a:r>
              <a:rPr lang="en-GB" sz="2800" b="1" dirty="0">
                <a:solidFill>
                  <a:srgbClr val="92D050"/>
                </a:solidFill>
                <a:latin typeface="Century Gothic" panose="020B0502020202020204" pitchFamily="34" charset="0"/>
              </a:rPr>
              <a:t>.</a:t>
            </a:r>
          </a:p>
        </p:txBody>
      </p:sp>
      <p:sp>
        <p:nvSpPr>
          <p:cNvPr id="38" name="TextBox 37">
            <a:extLst>
              <a:ext uri="{FF2B5EF4-FFF2-40B4-BE49-F238E27FC236}">
                <a16:creationId xmlns:a16="http://schemas.microsoft.com/office/drawing/2014/main" id="{5ACCE2C3-575C-41B4-952E-FC08B199F1B3}"/>
              </a:ext>
            </a:extLst>
          </p:cNvPr>
          <p:cNvSpPr txBox="1"/>
          <p:nvPr/>
        </p:nvSpPr>
        <p:spPr>
          <a:xfrm>
            <a:off x="1342123" y="5448964"/>
            <a:ext cx="6961499" cy="954107"/>
          </a:xfrm>
          <a:prstGeom prst="rect">
            <a:avLst/>
          </a:prstGeom>
          <a:solidFill>
            <a:schemeClr val="bg1"/>
          </a:solidFill>
          <a:ln w="57150">
            <a:solidFill>
              <a:srgbClr val="0070C0"/>
            </a:solidFill>
          </a:ln>
        </p:spPr>
        <p:txBody>
          <a:bodyPr wrap="square" rtlCol="0" anchor="ctr">
            <a:spAutoFit/>
          </a:bodyPr>
          <a:lstStyle/>
          <a:p>
            <a:pPr algn="ctr"/>
            <a:r>
              <a:rPr lang="en-GB" sz="2800" b="1" dirty="0">
                <a:solidFill>
                  <a:srgbClr val="92D050"/>
                </a:solidFill>
                <a:latin typeface="Century Gothic" panose="020B0502020202020204" pitchFamily="34" charset="0"/>
              </a:rPr>
              <a:t>El </a:t>
            </a:r>
            <a:r>
              <a:rPr lang="en-GB" sz="2800" b="1" dirty="0" err="1">
                <a:solidFill>
                  <a:srgbClr val="92D050"/>
                </a:solidFill>
                <a:latin typeface="Century Gothic" panose="020B0502020202020204" pitchFamily="34" charset="0"/>
              </a:rPr>
              <a:t>concierto</a:t>
            </a:r>
            <a:r>
              <a:rPr lang="en-GB" sz="2800" b="1" dirty="0">
                <a:solidFill>
                  <a:srgbClr val="92D050"/>
                </a:solidFill>
                <a:latin typeface="Century Gothic" panose="020B0502020202020204" pitchFamily="34" charset="0"/>
              </a:rPr>
              <a:t> es </a:t>
            </a:r>
            <a:r>
              <a:rPr lang="en-GB" sz="2800" b="1" dirty="0" err="1">
                <a:solidFill>
                  <a:srgbClr val="92D050"/>
                </a:solidFill>
                <a:latin typeface="Century Gothic" panose="020B0502020202020204" pitchFamily="34" charset="0"/>
              </a:rPr>
              <a:t>el</a:t>
            </a:r>
            <a:r>
              <a:rPr lang="en-GB" sz="2800" b="1" dirty="0">
                <a:solidFill>
                  <a:srgbClr val="92D050"/>
                </a:solidFill>
                <a:latin typeface="Century Gothic" panose="020B0502020202020204" pitchFamily="34" charset="0"/>
              </a:rPr>
              <a:t> </a:t>
            </a:r>
            <a:r>
              <a:rPr lang="en-GB" sz="2800" b="1" dirty="0" err="1">
                <a:solidFill>
                  <a:srgbClr val="92D050"/>
                </a:solidFill>
                <a:latin typeface="Century Gothic" panose="020B0502020202020204" pitchFamily="34" charset="0"/>
              </a:rPr>
              <a:t>treinta</a:t>
            </a:r>
            <a:r>
              <a:rPr lang="en-GB" sz="2800" b="1" dirty="0">
                <a:solidFill>
                  <a:srgbClr val="92D050"/>
                </a:solidFill>
                <a:latin typeface="Century Gothic" panose="020B0502020202020204" pitchFamily="34" charset="0"/>
              </a:rPr>
              <a:t> de </a:t>
            </a:r>
            <a:r>
              <a:rPr lang="en-GB" sz="2800" b="1" dirty="0" err="1">
                <a:solidFill>
                  <a:srgbClr val="92D050"/>
                </a:solidFill>
                <a:latin typeface="Century Gothic" panose="020B0502020202020204" pitchFamily="34" charset="0"/>
              </a:rPr>
              <a:t>diciembre</a:t>
            </a:r>
            <a:r>
              <a:rPr lang="en-GB" sz="2800" b="1" dirty="0">
                <a:solidFill>
                  <a:srgbClr val="92D050"/>
                </a:solidFill>
                <a:latin typeface="Century Gothic" panose="020B0502020202020204" pitchFamily="34" charset="0"/>
              </a:rPr>
              <a:t>.</a:t>
            </a:r>
          </a:p>
          <a:p>
            <a:pPr algn="ctr"/>
            <a:endParaRPr lang="en-GB" sz="2800" b="1" dirty="0">
              <a:solidFill>
                <a:srgbClr val="92D050"/>
              </a:solidFill>
              <a:latin typeface="Century Gothic" panose="020B0502020202020204" pitchFamily="34" charset="0"/>
            </a:endParaRPr>
          </a:p>
        </p:txBody>
      </p:sp>
      <p:pic>
        <p:nvPicPr>
          <p:cNvPr id="39" name="Picture 38">
            <a:extLst>
              <a:ext uri="{FF2B5EF4-FFF2-40B4-BE49-F238E27FC236}">
                <a16:creationId xmlns:a16="http://schemas.microsoft.com/office/drawing/2014/main" id="{71292CEC-5476-437A-B9F3-C35EA8DC0D12}"/>
              </a:ext>
            </a:extLst>
          </p:cNvPr>
          <p:cNvPicPr>
            <a:picLocks noChangeAspect="1"/>
          </p:cNvPicPr>
          <p:nvPr/>
        </p:nvPicPr>
        <p:blipFill>
          <a:blip r:embed="rId4"/>
          <a:stretch>
            <a:fillRect/>
          </a:stretch>
        </p:blipFill>
        <p:spPr>
          <a:xfrm>
            <a:off x="252547" y="1689038"/>
            <a:ext cx="820002" cy="859564"/>
          </a:xfrm>
          <a:prstGeom prst="rect">
            <a:avLst/>
          </a:prstGeom>
        </p:spPr>
      </p:pic>
      <p:pic>
        <p:nvPicPr>
          <p:cNvPr id="40" name="Picture 39">
            <a:extLst>
              <a:ext uri="{FF2B5EF4-FFF2-40B4-BE49-F238E27FC236}">
                <a16:creationId xmlns:a16="http://schemas.microsoft.com/office/drawing/2014/main" id="{A6888B04-3E34-4FBA-BA66-7FB2A9935625}"/>
              </a:ext>
            </a:extLst>
          </p:cNvPr>
          <p:cNvPicPr>
            <a:picLocks noChangeAspect="1"/>
          </p:cNvPicPr>
          <p:nvPr/>
        </p:nvPicPr>
        <p:blipFill>
          <a:blip r:embed="rId5"/>
          <a:stretch>
            <a:fillRect/>
          </a:stretch>
        </p:blipFill>
        <p:spPr>
          <a:xfrm>
            <a:off x="267061" y="4188004"/>
            <a:ext cx="819175" cy="858698"/>
          </a:xfrm>
          <a:prstGeom prst="rect">
            <a:avLst/>
          </a:prstGeom>
        </p:spPr>
      </p:pic>
      <p:pic>
        <p:nvPicPr>
          <p:cNvPr id="41" name="Picture 40">
            <a:extLst>
              <a:ext uri="{FF2B5EF4-FFF2-40B4-BE49-F238E27FC236}">
                <a16:creationId xmlns:a16="http://schemas.microsoft.com/office/drawing/2014/main" id="{A3A6BD22-04D3-4A38-8C2F-75A39DBA2141}"/>
              </a:ext>
            </a:extLst>
          </p:cNvPr>
          <p:cNvPicPr>
            <a:picLocks noChangeAspect="1"/>
          </p:cNvPicPr>
          <p:nvPr/>
        </p:nvPicPr>
        <p:blipFill>
          <a:blip r:embed="rId6"/>
          <a:stretch>
            <a:fillRect/>
          </a:stretch>
        </p:blipFill>
        <p:spPr>
          <a:xfrm>
            <a:off x="281076" y="2918905"/>
            <a:ext cx="833689" cy="873911"/>
          </a:xfrm>
          <a:prstGeom prst="rect">
            <a:avLst/>
          </a:prstGeom>
        </p:spPr>
      </p:pic>
      <p:pic>
        <p:nvPicPr>
          <p:cNvPr id="42" name="Picture 41">
            <a:extLst>
              <a:ext uri="{FF2B5EF4-FFF2-40B4-BE49-F238E27FC236}">
                <a16:creationId xmlns:a16="http://schemas.microsoft.com/office/drawing/2014/main" id="{12A32ECD-D9B8-48B1-A751-F3EC01E5C3EA}"/>
              </a:ext>
            </a:extLst>
          </p:cNvPr>
          <p:cNvPicPr>
            <a:picLocks noChangeAspect="1"/>
          </p:cNvPicPr>
          <p:nvPr/>
        </p:nvPicPr>
        <p:blipFill>
          <a:blip r:embed="rId7"/>
          <a:stretch>
            <a:fillRect/>
          </a:stretch>
        </p:blipFill>
        <p:spPr>
          <a:xfrm>
            <a:off x="293330" y="5474460"/>
            <a:ext cx="819175" cy="858696"/>
          </a:xfrm>
          <a:prstGeom prst="rect">
            <a:avLst/>
          </a:prstGeom>
        </p:spPr>
      </p:pic>
      <p:sp>
        <p:nvSpPr>
          <p:cNvPr id="43" name="TextBox 42">
            <a:extLst>
              <a:ext uri="{FF2B5EF4-FFF2-40B4-BE49-F238E27FC236}">
                <a16:creationId xmlns:a16="http://schemas.microsoft.com/office/drawing/2014/main" id="{0C412F4A-9D2D-4638-B26A-9CD11DBC8E54}"/>
              </a:ext>
            </a:extLst>
          </p:cNvPr>
          <p:cNvSpPr txBox="1"/>
          <p:nvPr/>
        </p:nvSpPr>
        <p:spPr>
          <a:xfrm>
            <a:off x="123171" y="863588"/>
            <a:ext cx="3643946"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Escribe las </a:t>
            </a:r>
            <a:r>
              <a:rPr lang="en-GB" sz="3200" b="1" dirty="0" err="1">
                <a:solidFill>
                  <a:srgbClr val="002060"/>
                </a:solidFill>
                <a:latin typeface="Century Gothic" panose="020B0502020202020204" pitchFamily="34" charset="0"/>
              </a:rPr>
              <a:t>frases</a:t>
            </a:r>
            <a:r>
              <a:rPr lang="en-GB" sz="3200" b="1" dirty="0">
                <a:solidFill>
                  <a:srgbClr val="002060"/>
                </a:solidFill>
                <a:latin typeface="Century Gothic" panose="020B0502020202020204" pitchFamily="34" charset="0"/>
              </a:rPr>
              <a:t>.</a:t>
            </a:r>
          </a:p>
        </p:txBody>
      </p:sp>
      <p:sp>
        <p:nvSpPr>
          <p:cNvPr id="44" name="TextBox 43">
            <a:extLst>
              <a:ext uri="{FF2B5EF4-FFF2-40B4-BE49-F238E27FC236}">
                <a16:creationId xmlns:a16="http://schemas.microsoft.com/office/drawing/2014/main" id="{F7214C45-C16D-45F4-8AB2-9B21EACC083C}"/>
              </a:ext>
            </a:extLst>
          </p:cNvPr>
          <p:cNvSpPr txBox="1"/>
          <p:nvPr/>
        </p:nvSpPr>
        <p:spPr>
          <a:xfrm>
            <a:off x="3625800" y="502653"/>
            <a:ext cx="1082031" cy="1015663"/>
          </a:xfrm>
          <a:prstGeom prst="rect">
            <a:avLst/>
          </a:prstGeom>
          <a:noFill/>
        </p:spPr>
        <p:txBody>
          <a:bodyPr wrap="square" rtlCol="0">
            <a:spAutoFit/>
          </a:bodyPr>
          <a:lstStyle/>
          <a:p>
            <a:r>
              <a:rPr lang="en-GB" sz="6000" i="1" dirty="0">
                <a:solidFill>
                  <a:srgbClr val="002060"/>
                </a:solidFill>
                <a:latin typeface="Century Gothic" panose="020B0502020202020204" pitchFamily="34" charset="0"/>
                <a:sym typeface="Wingdings" panose="05000000000000000000" pitchFamily="2" charset="2"/>
              </a:rPr>
              <a:t></a:t>
            </a:r>
            <a:endParaRPr lang="en-GB" sz="6000" i="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1144262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500" fill="hold"/>
                                        <p:tgtEl>
                                          <p:spTgt spid="29"/>
                                        </p:tgtEl>
                                        <p:attrNameLst>
                                          <p:attrName>ppt_x</p:attrName>
                                        </p:attrNameLst>
                                      </p:cBhvr>
                                      <p:tavLst>
                                        <p:tav tm="0">
                                          <p:val>
                                            <p:strVal val="#ppt_x"/>
                                          </p:val>
                                        </p:tav>
                                        <p:tav tm="100000">
                                          <p:val>
                                            <p:strVal val="#ppt_x"/>
                                          </p:val>
                                        </p:tav>
                                      </p:tavLst>
                                    </p:anim>
                                    <p:anim calcmode="lin" valueType="num">
                                      <p:cBhvr additive="base">
                                        <p:cTn id="1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500" fill="hold"/>
                                        <p:tgtEl>
                                          <p:spTgt spid="34"/>
                                        </p:tgtEl>
                                        <p:attrNameLst>
                                          <p:attrName>ppt_x</p:attrName>
                                        </p:attrNameLst>
                                      </p:cBhvr>
                                      <p:tavLst>
                                        <p:tav tm="0">
                                          <p:val>
                                            <p:strVal val="#ppt_x"/>
                                          </p:val>
                                        </p:tav>
                                        <p:tav tm="100000">
                                          <p:val>
                                            <p:strVal val="#ppt_x"/>
                                          </p:val>
                                        </p:tav>
                                      </p:tavLst>
                                    </p:anim>
                                    <p:anim calcmode="lin" valueType="num">
                                      <p:cBhvr additive="base">
                                        <p:cTn id="20"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cBhvr additive="base">
                                        <p:cTn id="25" dur="500" fill="hold"/>
                                        <p:tgtEl>
                                          <p:spTgt spid="36"/>
                                        </p:tgtEl>
                                        <p:attrNameLst>
                                          <p:attrName>ppt_x</p:attrName>
                                        </p:attrNameLst>
                                      </p:cBhvr>
                                      <p:tavLst>
                                        <p:tav tm="0">
                                          <p:val>
                                            <p:strVal val="#ppt_x"/>
                                          </p:val>
                                        </p:tav>
                                        <p:tav tm="100000">
                                          <p:val>
                                            <p:strVal val="#ppt_x"/>
                                          </p:val>
                                        </p:tav>
                                      </p:tavLst>
                                    </p:anim>
                                    <p:anim calcmode="lin" valueType="num">
                                      <p:cBhvr additive="base">
                                        <p:cTn id="26"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anim calcmode="lin" valueType="num">
                                      <p:cBhvr additive="base">
                                        <p:cTn id="31" dur="500" fill="hold"/>
                                        <p:tgtEl>
                                          <p:spTgt spid="37"/>
                                        </p:tgtEl>
                                        <p:attrNameLst>
                                          <p:attrName>ppt_x</p:attrName>
                                        </p:attrNameLst>
                                      </p:cBhvr>
                                      <p:tavLst>
                                        <p:tav tm="0">
                                          <p:val>
                                            <p:strVal val="#ppt_x"/>
                                          </p:val>
                                        </p:tav>
                                        <p:tav tm="100000">
                                          <p:val>
                                            <p:strVal val="#ppt_x"/>
                                          </p:val>
                                        </p:tav>
                                      </p:tavLst>
                                    </p:anim>
                                    <p:anim calcmode="lin" valueType="num">
                                      <p:cBhvr additive="base">
                                        <p:cTn id="32"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8"/>
                                        </p:tgtEl>
                                        <p:attrNameLst>
                                          <p:attrName>style.visibility</p:attrName>
                                        </p:attrNameLst>
                                      </p:cBhvr>
                                      <p:to>
                                        <p:strVal val="visible"/>
                                      </p:to>
                                    </p:set>
                                    <p:anim calcmode="lin" valueType="num">
                                      <p:cBhvr additive="base">
                                        <p:cTn id="37" dur="500" fill="hold"/>
                                        <p:tgtEl>
                                          <p:spTgt spid="38"/>
                                        </p:tgtEl>
                                        <p:attrNameLst>
                                          <p:attrName>ppt_x</p:attrName>
                                        </p:attrNameLst>
                                      </p:cBhvr>
                                      <p:tavLst>
                                        <p:tav tm="0">
                                          <p:val>
                                            <p:strVal val="#ppt_x"/>
                                          </p:val>
                                        </p:tav>
                                        <p:tav tm="100000">
                                          <p:val>
                                            <p:strVal val="#ppt_x"/>
                                          </p:val>
                                        </p:tav>
                                      </p:tavLst>
                                    </p:anim>
                                    <p:anim calcmode="lin" valueType="num">
                                      <p:cBhvr additive="base">
                                        <p:cTn id="38"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4" grpId="0" animBg="1"/>
      <p:bldP spid="35" grpId="0" animBg="1"/>
      <p:bldP spid="36" grpId="0" animBg="1"/>
      <p:bldP spid="37" grpId="0" animBg="1"/>
      <p:bldP spid="3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981259"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extra: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3" name="Picture 2" descr="Brain, Idea, Think, Creativity">
            <a:extLst>
              <a:ext uri="{FF2B5EF4-FFF2-40B4-BE49-F238E27FC236}">
                <a16:creationId xmlns:a16="http://schemas.microsoft.com/office/drawing/2014/main" id="{EE45E0CE-027C-201E-12AD-74E813955C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72269" y="154069"/>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4" name="Title 1">
            <a:extLst>
              <a:ext uri="{FF2B5EF4-FFF2-40B4-BE49-F238E27FC236}">
                <a16:creationId xmlns:a16="http://schemas.microsoft.com/office/drawing/2014/main" id="{5BC9D43E-39BE-CFE2-C77D-E6F512224336}"/>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sp>
        <p:nvSpPr>
          <p:cNvPr id="26" name="TextBox 25">
            <a:extLst>
              <a:ext uri="{FF2B5EF4-FFF2-40B4-BE49-F238E27FC236}">
                <a16:creationId xmlns:a16="http://schemas.microsoft.com/office/drawing/2014/main" id="{5149AF5F-68CB-8301-0FE4-E25F5416BF2C}"/>
              </a:ext>
            </a:extLst>
          </p:cNvPr>
          <p:cNvSpPr txBox="1"/>
          <p:nvPr/>
        </p:nvSpPr>
        <p:spPr>
          <a:xfrm>
            <a:off x="3589434" y="-12166"/>
            <a:ext cx="4174001" cy="830997"/>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en inglés: </a:t>
            </a:r>
            <a:r>
              <a:rPr lang="en-GB" sz="2400" dirty="0">
                <a:solidFill>
                  <a:srgbClr val="002060"/>
                </a:solidFill>
                <a:latin typeface="Century Gothic" panose="020B0502020202020204" pitchFamily="34" charset="0"/>
              </a:rPr>
              <a:t>Can you get at least 15 points?</a:t>
            </a:r>
          </a:p>
        </p:txBody>
      </p:sp>
      <p:sp>
        <p:nvSpPr>
          <p:cNvPr id="71" name="TextBox 70">
            <a:extLst>
              <a:ext uri="{FF2B5EF4-FFF2-40B4-BE49-F238E27FC236}">
                <a16:creationId xmlns:a16="http://schemas.microsoft.com/office/drawing/2014/main" id="{2616D15E-9197-90C2-EE09-3BFAC37DBF9D}"/>
              </a:ext>
            </a:extLst>
          </p:cNvPr>
          <p:cNvSpPr txBox="1"/>
          <p:nvPr/>
        </p:nvSpPr>
        <p:spPr>
          <a:xfrm>
            <a:off x="7501398" y="-77079"/>
            <a:ext cx="1082031" cy="1015663"/>
          </a:xfrm>
          <a:prstGeom prst="rect">
            <a:avLst/>
          </a:prstGeom>
          <a:noFill/>
        </p:spPr>
        <p:txBody>
          <a:bodyPr wrap="square" rtlCol="0">
            <a:spAutoFit/>
          </a:bodyPr>
          <a:lstStyle/>
          <a:p>
            <a:r>
              <a:rPr lang="en-GB" sz="6000" i="1" dirty="0">
                <a:solidFill>
                  <a:srgbClr val="002060"/>
                </a:solidFill>
                <a:latin typeface="Century Gothic" panose="020B0502020202020204" pitchFamily="34" charset="0"/>
                <a:sym typeface="Wingdings" panose="05000000000000000000" pitchFamily="2" charset="2"/>
              </a:rPr>
              <a:t></a:t>
            </a:r>
            <a:endParaRPr lang="en-GB" sz="6000" i="1" dirty="0">
              <a:solidFill>
                <a:srgbClr val="002060"/>
              </a:solidFill>
              <a:latin typeface="Century Gothic" panose="020B0502020202020204" pitchFamily="34" charset="0"/>
            </a:endParaRPr>
          </a:p>
        </p:txBody>
      </p:sp>
      <p:pic>
        <p:nvPicPr>
          <p:cNvPr id="36" name="Picture 2" descr="Brain, Idea, Think, Creativity">
            <a:extLst>
              <a:ext uri="{FF2B5EF4-FFF2-40B4-BE49-F238E27FC236}">
                <a16:creationId xmlns:a16="http://schemas.microsoft.com/office/drawing/2014/main" id="{38166A22-6E83-A2CC-476A-E088E0A328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72269" y="154069"/>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37" name="Title 1">
            <a:extLst>
              <a:ext uri="{FF2B5EF4-FFF2-40B4-BE49-F238E27FC236}">
                <a16:creationId xmlns:a16="http://schemas.microsoft.com/office/drawing/2014/main" id="{991DF02E-4ED6-9A5D-1A4E-77354504279F}"/>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graphicFrame>
        <p:nvGraphicFramePr>
          <p:cNvPr id="38" name="Table 4">
            <a:extLst>
              <a:ext uri="{FF2B5EF4-FFF2-40B4-BE49-F238E27FC236}">
                <a16:creationId xmlns:a16="http://schemas.microsoft.com/office/drawing/2014/main" id="{60498DBF-3724-A05F-A8D3-D23C8982CEA2}"/>
              </a:ext>
            </a:extLst>
          </p:cNvPr>
          <p:cNvGraphicFramePr>
            <a:graphicFrameLocks noGrp="1"/>
          </p:cNvGraphicFramePr>
          <p:nvPr>
            <p:extLst>
              <p:ext uri="{D42A27DB-BD31-4B8C-83A1-F6EECF244321}">
                <p14:modId xmlns:p14="http://schemas.microsoft.com/office/powerpoint/2010/main" val="474577341"/>
              </p:ext>
            </p:extLst>
          </p:nvPr>
        </p:nvGraphicFramePr>
        <p:xfrm>
          <a:off x="169099" y="918460"/>
          <a:ext cx="10045214" cy="5636554"/>
        </p:xfrm>
        <a:graphic>
          <a:graphicData uri="http://schemas.openxmlformats.org/drawingml/2006/table">
            <a:tbl>
              <a:tblPr firstRow="1" bandRow="1">
                <a:tableStyleId>{5940675A-B579-460E-94D1-54222C63F5DA}</a:tableStyleId>
              </a:tblPr>
              <a:tblGrid>
                <a:gridCol w="1469875">
                  <a:extLst>
                    <a:ext uri="{9D8B030D-6E8A-4147-A177-3AD203B41FA5}">
                      <a16:colId xmlns:a16="http://schemas.microsoft.com/office/drawing/2014/main" val="1203737284"/>
                    </a:ext>
                  </a:extLst>
                </a:gridCol>
                <a:gridCol w="2811879">
                  <a:extLst>
                    <a:ext uri="{9D8B030D-6E8A-4147-A177-3AD203B41FA5}">
                      <a16:colId xmlns:a16="http://schemas.microsoft.com/office/drawing/2014/main" val="1810222861"/>
                    </a:ext>
                  </a:extLst>
                </a:gridCol>
                <a:gridCol w="2813476">
                  <a:extLst>
                    <a:ext uri="{9D8B030D-6E8A-4147-A177-3AD203B41FA5}">
                      <a16:colId xmlns:a16="http://schemas.microsoft.com/office/drawing/2014/main" val="274413866"/>
                    </a:ext>
                  </a:extLst>
                </a:gridCol>
                <a:gridCol w="2949984">
                  <a:extLst>
                    <a:ext uri="{9D8B030D-6E8A-4147-A177-3AD203B41FA5}">
                      <a16:colId xmlns:a16="http://schemas.microsoft.com/office/drawing/2014/main" val="2706468897"/>
                    </a:ext>
                  </a:extLst>
                </a:gridCol>
              </a:tblGrid>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el</a:t>
                      </a:r>
                      <a:r>
                        <a:rPr lang="en-GB" sz="2800" b="1" dirty="0">
                          <a:solidFill>
                            <a:srgbClr val="00B0F0"/>
                          </a:solidFill>
                          <a:latin typeface="Century Gothic" panose="020B0502020202020204" pitchFamily="34" charset="0"/>
                        </a:rPr>
                        <a:t> </a:t>
                      </a:r>
                      <a:r>
                        <a:rPr lang="en-GB" sz="2800" b="1" dirty="0" err="1">
                          <a:solidFill>
                            <a:srgbClr val="00B0F0"/>
                          </a:solidFill>
                          <a:latin typeface="Century Gothic" panose="020B0502020202020204" pitchFamily="34" charset="0"/>
                        </a:rPr>
                        <a:t>sueño</a:t>
                      </a:r>
                      <a:endParaRPr lang="en-GB" sz="2800" b="1" dirty="0">
                        <a:solidFill>
                          <a:srgbClr val="00B0F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el</a:t>
                      </a:r>
                      <a:r>
                        <a:rPr lang="en-GB" sz="2800" b="1" dirty="0">
                          <a:solidFill>
                            <a:srgbClr val="00B0F0"/>
                          </a:solidFill>
                          <a:latin typeface="Century Gothic" panose="020B0502020202020204" pitchFamily="34" charset="0"/>
                        </a:rPr>
                        <a:t> </a:t>
                      </a:r>
                      <a:r>
                        <a:rPr lang="en-GB" sz="2800" b="1" dirty="0" err="1">
                          <a:solidFill>
                            <a:srgbClr val="00B0F0"/>
                          </a:solidFill>
                          <a:latin typeface="Century Gothic" panose="020B0502020202020204" pitchFamily="34" charset="0"/>
                        </a:rPr>
                        <a:t>frío</a:t>
                      </a:r>
                      <a:endParaRPr lang="en-GB" sz="28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a:t>
                      </a:r>
                      <a:r>
                        <a:rPr lang="en-GB" sz="2800" b="1" dirty="0" err="1">
                          <a:solidFill>
                            <a:srgbClr val="00B0F0"/>
                          </a:solidFill>
                          <a:latin typeface="Century Gothic" panose="020B0502020202020204" pitchFamily="34" charset="0"/>
                        </a:rPr>
                        <a:t>quién</a:t>
                      </a:r>
                      <a:r>
                        <a:rPr lang="en-GB" sz="2800" b="1" dirty="0">
                          <a:solidFill>
                            <a:srgbClr val="00B0F0"/>
                          </a:solidFill>
                          <a:latin typeface="Century Gothic" panose="020B0502020202020204" pitchFamily="34" charset="0"/>
                        </a:rPr>
                        <a:t>?</a:t>
                      </a:r>
                    </a:p>
                  </a:txBody>
                  <a:tcPr/>
                </a:tc>
                <a:extLst>
                  <a:ext uri="{0D108BD9-81ED-4DB2-BD59-A6C34878D82A}">
                    <a16:rowId xmlns:a16="http://schemas.microsoft.com/office/drawing/2014/main" val="1256656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el</a:t>
                      </a:r>
                      <a:r>
                        <a:rPr lang="en-GB" sz="2800" b="1" dirty="0">
                          <a:solidFill>
                            <a:srgbClr val="00B0F0"/>
                          </a:solidFill>
                          <a:latin typeface="Century Gothic" panose="020B0502020202020204" pitchFamily="34" charset="0"/>
                        </a:rPr>
                        <a:t> </a:t>
                      </a:r>
                      <a:r>
                        <a:rPr lang="en-GB" sz="2800" b="1" dirty="0" err="1">
                          <a:solidFill>
                            <a:srgbClr val="00B0F0"/>
                          </a:solidFill>
                          <a:latin typeface="Century Gothic" panose="020B0502020202020204" pitchFamily="34" charset="0"/>
                        </a:rPr>
                        <a:t>calor</a:t>
                      </a:r>
                      <a:endParaRPr lang="en-GB" sz="2800" b="1" dirty="0">
                        <a:solidFill>
                          <a:srgbClr val="00B0F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el</a:t>
                      </a:r>
                      <a:r>
                        <a:rPr lang="en-GB" sz="2800" b="1" dirty="0">
                          <a:solidFill>
                            <a:srgbClr val="00B0F0"/>
                          </a:solidFill>
                          <a:latin typeface="Century Gothic" panose="020B0502020202020204" pitchFamily="34" charset="0"/>
                        </a:rPr>
                        <a:t> </a:t>
                      </a:r>
                      <a:r>
                        <a:rPr lang="en-GB" sz="2800" b="1" dirty="0" err="1">
                          <a:solidFill>
                            <a:srgbClr val="00B0F0"/>
                          </a:solidFill>
                          <a:latin typeface="Century Gothic" panose="020B0502020202020204" pitchFamily="34" charset="0"/>
                        </a:rPr>
                        <a:t>miedo</a:t>
                      </a:r>
                      <a:endParaRPr lang="en-GB" sz="2800" b="1" dirty="0">
                        <a:solidFill>
                          <a:srgbClr val="00B0F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demasiado</a:t>
                      </a:r>
                      <a:endParaRPr lang="en-GB" sz="28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somos</a:t>
                      </a:r>
                      <a:endParaRPr lang="en-GB" sz="2800" b="1" dirty="0">
                        <a:solidFill>
                          <a:srgbClr val="92D05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sano</a:t>
                      </a:r>
                      <a:endParaRPr lang="en-GB" sz="2800" b="1" dirty="0">
                        <a:solidFill>
                          <a:srgbClr val="92D05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seria</a:t>
                      </a:r>
                      <a:endParaRPr lang="en-GB" sz="28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amable</a:t>
                      </a:r>
                      <a:r>
                        <a:rPr lang="en-GB" sz="2800" b="1" dirty="0">
                          <a:solidFill>
                            <a:srgbClr val="92D050"/>
                          </a:solidFill>
                          <a:latin typeface="Century Gothic" panose="020B0502020202020204" pitchFamily="34" charset="0"/>
                        </a:rPr>
                        <a:t> </a:t>
                      </a:r>
                    </a:p>
                  </a:txBody>
                  <a:tcPr/>
                </a:tc>
                <a:tc>
                  <a:txBody>
                    <a:bodyPr/>
                    <a:lstStyle/>
                    <a:p>
                      <a:r>
                        <a:rPr lang="en-GB" sz="2800" b="1" dirty="0" err="1">
                          <a:solidFill>
                            <a:srgbClr val="92D050"/>
                          </a:solidFill>
                          <a:latin typeface="Century Gothic" panose="020B0502020202020204" pitchFamily="34" charset="0"/>
                        </a:rPr>
                        <a:t>diferente</a:t>
                      </a:r>
                      <a:endParaRPr lang="en-GB" sz="2800" b="1" dirty="0">
                        <a:solidFill>
                          <a:srgbClr val="92D05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estamos</a:t>
                      </a:r>
                      <a:endParaRPr lang="en-GB" sz="28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805222">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diceisiete</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marzo</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treinta</a:t>
                      </a:r>
                      <a:endParaRPr lang="en-GB" sz="28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903794855"/>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la fiesta</a:t>
                      </a:r>
                    </a:p>
                  </a:txBody>
                  <a:tcPr/>
                </a:tc>
                <a:tc>
                  <a:txBody>
                    <a:bodyPr/>
                    <a:lstStyle/>
                    <a:p>
                      <a:r>
                        <a:rPr lang="en-GB" sz="2800" b="1" dirty="0" err="1">
                          <a:solidFill>
                            <a:srgbClr val="FF3399"/>
                          </a:solidFill>
                          <a:latin typeface="Century Gothic" panose="020B0502020202020204" pitchFamily="34" charset="0"/>
                        </a:rPr>
                        <a:t>el</a:t>
                      </a:r>
                      <a:r>
                        <a:rPr lang="en-GB" sz="2800" b="1" dirty="0">
                          <a:solidFill>
                            <a:srgbClr val="FF3399"/>
                          </a:solidFill>
                          <a:latin typeface="Century Gothic" panose="020B0502020202020204" pitchFamily="34" charset="0"/>
                        </a:rPr>
                        <a:t> </a:t>
                      </a:r>
                      <a:r>
                        <a:rPr lang="en-GB" sz="2800" b="1" dirty="0" err="1">
                          <a:solidFill>
                            <a:srgbClr val="FF3399"/>
                          </a:solidFill>
                          <a:latin typeface="Century Gothic" panose="020B0502020202020204" pitchFamily="34" charset="0"/>
                        </a:rPr>
                        <a:t>cumpleaños</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el</a:t>
                      </a:r>
                      <a:r>
                        <a:rPr lang="en-GB" sz="2800" b="1" dirty="0">
                          <a:solidFill>
                            <a:srgbClr val="FF3399"/>
                          </a:solidFill>
                          <a:latin typeface="Century Gothic" panose="020B0502020202020204" pitchFamily="34" charset="0"/>
                        </a:rPr>
                        <a:t> </a:t>
                      </a:r>
                      <a:r>
                        <a:rPr lang="en-GB" sz="2800" b="1" dirty="0" err="1">
                          <a:solidFill>
                            <a:srgbClr val="FF3399"/>
                          </a:solidFill>
                          <a:latin typeface="Century Gothic" panose="020B0502020202020204" pitchFamily="34" charset="0"/>
                        </a:rPr>
                        <a:t>concierto</a:t>
                      </a:r>
                      <a:endParaRPr lang="en-GB" sz="28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a:t>
                      </a:r>
                      <a:r>
                        <a:rPr lang="en-GB" sz="2800" b="1" dirty="0" err="1">
                          <a:solidFill>
                            <a:srgbClr val="FF3399"/>
                          </a:solidFill>
                          <a:latin typeface="Century Gothic" panose="020B0502020202020204" pitchFamily="34" charset="0"/>
                        </a:rPr>
                        <a:t>cuándo</a:t>
                      </a:r>
                      <a:r>
                        <a:rPr lang="en-GB" sz="2800" b="1" dirty="0">
                          <a:solidFill>
                            <a:srgbClr val="FF3399"/>
                          </a:solidFill>
                          <a:latin typeface="Century Gothic" panose="020B0502020202020204" pitchFamily="34" charset="0"/>
                        </a:rPr>
                        <a:t>?</a:t>
                      </a:r>
                    </a:p>
                  </a:txBody>
                  <a:tcPr/>
                </a:tc>
                <a:tc>
                  <a:txBody>
                    <a:bodyPr/>
                    <a:lstStyle/>
                    <a:p>
                      <a:r>
                        <a:rPr lang="en-GB" sz="2800" b="1" dirty="0" err="1">
                          <a:solidFill>
                            <a:srgbClr val="FF3399"/>
                          </a:solidFill>
                          <a:latin typeface="Century Gothic" panose="020B0502020202020204" pitchFamily="34" charset="0"/>
                        </a:rPr>
                        <a:t>diecinueve</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veinticinco</a:t>
                      </a:r>
                      <a:endParaRPr lang="en-GB" sz="28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sp>
        <p:nvSpPr>
          <p:cNvPr id="40" name="TextBox 39">
            <a:extLst>
              <a:ext uri="{FF2B5EF4-FFF2-40B4-BE49-F238E27FC236}">
                <a16:creationId xmlns:a16="http://schemas.microsoft.com/office/drawing/2014/main" id="{FB81C06B-E324-92A0-A886-F24CC909302F}"/>
              </a:ext>
            </a:extLst>
          </p:cNvPr>
          <p:cNvSpPr txBox="1"/>
          <p:nvPr/>
        </p:nvSpPr>
        <p:spPr>
          <a:xfrm>
            <a:off x="1631729" y="6169452"/>
            <a:ext cx="264590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When?</a:t>
            </a:r>
          </a:p>
        </p:txBody>
      </p:sp>
      <p:pic>
        <p:nvPicPr>
          <p:cNvPr id="41" name="Picture 40">
            <a:extLst>
              <a:ext uri="{FF2B5EF4-FFF2-40B4-BE49-F238E27FC236}">
                <a16:creationId xmlns:a16="http://schemas.microsoft.com/office/drawing/2014/main" id="{9DAAA524-5E0C-A8AD-04F2-94865A1E8A08}"/>
              </a:ext>
            </a:extLst>
          </p:cNvPr>
          <p:cNvPicPr>
            <a:picLocks noChangeAspect="1"/>
          </p:cNvPicPr>
          <p:nvPr/>
        </p:nvPicPr>
        <p:blipFill>
          <a:blip r:embed="rId4"/>
          <a:stretch>
            <a:fillRect/>
          </a:stretch>
        </p:blipFill>
        <p:spPr>
          <a:xfrm>
            <a:off x="186413" y="2986031"/>
            <a:ext cx="1186070" cy="1080360"/>
          </a:xfrm>
          <a:prstGeom prst="rect">
            <a:avLst/>
          </a:prstGeom>
        </p:spPr>
      </p:pic>
      <p:pic>
        <p:nvPicPr>
          <p:cNvPr id="42" name="Picture 41" descr="Icon&#10;&#10;Description automatically generated">
            <a:extLst>
              <a:ext uri="{FF2B5EF4-FFF2-40B4-BE49-F238E27FC236}">
                <a16:creationId xmlns:a16="http://schemas.microsoft.com/office/drawing/2014/main" id="{06A9FFF3-1C2A-559B-5454-B1A5C20097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678" y="1316573"/>
            <a:ext cx="1186070" cy="1186070"/>
          </a:xfrm>
          <a:prstGeom prst="rect">
            <a:avLst/>
          </a:prstGeom>
        </p:spPr>
      </p:pic>
      <p:pic>
        <p:nvPicPr>
          <p:cNvPr id="43" name="Picture 42">
            <a:extLst>
              <a:ext uri="{FF2B5EF4-FFF2-40B4-BE49-F238E27FC236}">
                <a16:creationId xmlns:a16="http://schemas.microsoft.com/office/drawing/2014/main" id="{7245BCE6-01B6-ABF5-A84E-96477DAE310D}"/>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17150" y="4732874"/>
            <a:ext cx="1162417" cy="1101237"/>
          </a:xfrm>
          <a:prstGeom prst="rect">
            <a:avLst/>
          </a:prstGeom>
        </p:spPr>
      </p:pic>
      <p:sp>
        <p:nvSpPr>
          <p:cNvPr id="44" name="TextBox 43">
            <a:extLst>
              <a:ext uri="{FF2B5EF4-FFF2-40B4-BE49-F238E27FC236}">
                <a16:creationId xmlns:a16="http://schemas.microsoft.com/office/drawing/2014/main" id="{BF5A9D1B-2B12-91F3-B597-FAF34167CA07}"/>
              </a:ext>
            </a:extLst>
          </p:cNvPr>
          <p:cNvSpPr txBox="1"/>
          <p:nvPr/>
        </p:nvSpPr>
        <p:spPr>
          <a:xfrm>
            <a:off x="1129237" y="5982243"/>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72" name="TextBox 71">
            <a:extLst>
              <a:ext uri="{FF2B5EF4-FFF2-40B4-BE49-F238E27FC236}">
                <a16:creationId xmlns:a16="http://schemas.microsoft.com/office/drawing/2014/main" id="{3FD60496-E5DE-7574-104E-6F0747C5CE66}"/>
              </a:ext>
            </a:extLst>
          </p:cNvPr>
          <p:cNvSpPr txBox="1"/>
          <p:nvPr/>
        </p:nvSpPr>
        <p:spPr>
          <a:xfrm>
            <a:off x="1091374" y="3620988"/>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73" name="TextBox 72">
            <a:extLst>
              <a:ext uri="{FF2B5EF4-FFF2-40B4-BE49-F238E27FC236}">
                <a16:creationId xmlns:a16="http://schemas.microsoft.com/office/drawing/2014/main" id="{B3DF4D39-5A2E-29FB-BAFE-85AA4FDA8DC5}"/>
              </a:ext>
            </a:extLst>
          </p:cNvPr>
          <p:cNvSpPr txBox="1"/>
          <p:nvPr/>
        </p:nvSpPr>
        <p:spPr>
          <a:xfrm>
            <a:off x="1120870" y="2008908"/>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74" name="TextBox 73">
            <a:extLst>
              <a:ext uri="{FF2B5EF4-FFF2-40B4-BE49-F238E27FC236}">
                <a16:creationId xmlns:a16="http://schemas.microsoft.com/office/drawing/2014/main" id="{B6870967-9209-0331-84F6-5A93E4FC9D2E}"/>
              </a:ext>
            </a:extLst>
          </p:cNvPr>
          <p:cNvSpPr txBox="1"/>
          <p:nvPr/>
        </p:nvSpPr>
        <p:spPr>
          <a:xfrm>
            <a:off x="4446245" y="6125909"/>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19</a:t>
            </a:r>
          </a:p>
        </p:txBody>
      </p:sp>
      <p:sp>
        <p:nvSpPr>
          <p:cNvPr id="75" name="TextBox 74">
            <a:extLst>
              <a:ext uri="{FF2B5EF4-FFF2-40B4-BE49-F238E27FC236}">
                <a16:creationId xmlns:a16="http://schemas.microsoft.com/office/drawing/2014/main" id="{C96F1FA2-68D9-8D0A-743A-BE3EDAE2A7A6}"/>
              </a:ext>
            </a:extLst>
          </p:cNvPr>
          <p:cNvSpPr txBox="1"/>
          <p:nvPr/>
        </p:nvSpPr>
        <p:spPr>
          <a:xfrm>
            <a:off x="7256980" y="6124841"/>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25</a:t>
            </a:r>
          </a:p>
        </p:txBody>
      </p:sp>
      <p:sp>
        <p:nvSpPr>
          <p:cNvPr id="76" name="TextBox 75">
            <a:extLst>
              <a:ext uri="{FF2B5EF4-FFF2-40B4-BE49-F238E27FC236}">
                <a16:creationId xmlns:a16="http://schemas.microsoft.com/office/drawing/2014/main" id="{020A1C79-EB67-28BF-2332-F6BAAAF5A3AD}"/>
              </a:ext>
            </a:extLst>
          </p:cNvPr>
          <p:cNvSpPr txBox="1"/>
          <p:nvPr/>
        </p:nvSpPr>
        <p:spPr>
          <a:xfrm>
            <a:off x="1602975" y="5354880"/>
            <a:ext cx="284839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party</a:t>
            </a:r>
          </a:p>
        </p:txBody>
      </p:sp>
      <p:sp>
        <p:nvSpPr>
          <p:cNvPr id="77" name="TextBox 76">
            <a:extLst>
              <a:ext uri="{FF2B5EF4-FFF2-40B4-BE49-F238E27FC236}">
                <a16:creationId xmlns:a16="http://schemas.microsoft.com/office/drawing/2014/main" id="{03CD63B4-5AC6-0EEF-435E-BEC330F2D70D}"/>
              </a:ext>
            </a:extLst>
          </p:cNvPr>
          <p:cNvSpPr txBox="1"/>
          <p:nvPr/>
        </p:nvSpPr>
        <p:spPr>
          <a:xfrm>
            <a:off x="4478227" y="5354323"/>
            <a:ext cx="284839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birthday</a:t>
            </a:r>
          </a:p>
        </p:txBody>
      </p:sp>
      <p:sp>
        <p:nvSpPr>
          <p:cNvPr id="78" name="TextBox 77">
            <a:extLst>
              <a:ext uri="{FF2B5EF4-FFF2-40B4-BE49-F238E27FC236}">
                <a16:creationId xmlns:a16="http://schemas.microsoft.com/office/drawing/2014/main" id="{CE23B8D8-3ED9-794E-EF76-FFF078E3DE25}"/>
              </a:ext>
            </a:extLst>
          </p:cNvPr>
          <p:cNvSpPr txBox="1"/>
          <p:nvPr/>
        </p:nvSpPr>
        <p:spPr>
          <a:xfrm>
            <a:off x="7277399" y="5357179"/>
            <a:ext cx="317642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concert</a:t>
            </a:r>
          </a:p>
        </p:txBody>
      </p:sp>
      <p:sp>
        <p:nvSpPr>
          <p:cNvPr id="79" name="TextBox 78">
            <a:extLst>
              <a:ext uri="{FF2B5EF4-FFF2-40B4-BE49-F238E27FC236}">
                <a16:creationId xmlns:a16="http://schemas.microsoft.com/office/drawing/2014/main" id="{85F3BABB-34B8-6E7D-C8F4-C2A2D2AFD2CE}"/>
              </a:ext>
            </a:extLst>
          </p:cNvPr>
          <p:cNvSpPr txBox="1"/>
          <p:nvPr/>
        </p:nvSpPr>
        <p:spPr>
          <a:xfrm>
            <a:off x="1683317" y="4526571"/>
            <a:ext cx="298600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17</a:t>
            </a:r>
          </a:p>
        </p:txBody>
      </p:sp>
      <p:sp>
        <p:nvSpPr>
          <p:cNvPr id="80" name="TextBox 79">
            <a:extLst>
              <a:ext uri="{FF2B5EF4-FFF2-40B4-BE49-F238E27FC236}">
                <a16:creationId xmlns:a16="http://schemas.microsoft.com/office/drawing/2014/main" id="{0EE0985C-7909-E8F2-89BA-7BEE99FD1D2C}"/>
              </a:ext>
            </a:extLst>
          </p:cNvPr>
          <p:cNvSpPr txBox="1"/>
          <p:nvPr/>
        </p:nvSpPr>
        <p:spPr>
          <a:xfrm>
            <a:off x="4497899" y="4524436"/>
            <a:ext cx="27547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March</a:t>
            </a:r>
          </a:p>
        </p:txBody>
      </p:sp>
      <p:sp>
        <p:nvSpPr>
          <p:cNvPr id="81" name="TextBox 80">
            <a:extLst>
              <a:ext uri="{FF2B5EF4-FFF2-40B4-BE49-F238E27FC236}">
                <a16:creationId xmlns:a16="http://schemas.microsoft.com/office/drawing/2014/main" id="{05627805-8DD1-4DE5-FA6F-34027EA779C5}"/>
              </a:ext>
            </a:extLst>
          </p:cNvPr>
          <p:cNvSpPr txBox="1"/>
          <p:nvPr/>
        </p:nvSpPr>
        <p:spPr>
          <a:xfrm>
            <a:off x="7292704" y="4528192"/>
            <a:ext cx="339581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30</a:t>
            </a:r>
          </a:p>
        </p:txBody>
      </p:sp>
      <p:sp>
        <p:nvSpPr>
          <p:cNvPr id="82" name="TextBox 81">
            <a:extLst>
              <a:ext uri="{FF2B5EF4-FFF2-40B4-BE49-F238E27FC236}">
                <a16:creationId xmlns:a16="http://schemas.microsoft.com/office/drawing/2014/main" id="{B04716DA-D9AA-7F5E-8698-2BE7108DF8E7}"/>
              </a:ext>
            </a:extLst>
          </p:cNvPr>
          <p:cNvSpPr txBox="1"/>
          <p:nvPr/>
        </p:nvSpPr>
        <p:spPr>
          <a:xfrm>
            <a:off x="1653592" y="3711654"/>
            <a:ext cx="305293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nice, kind</a:t>
            </a:r>
          </a:p>
        </p:txBody>
      </p:sp>
      <p:sp>
        <p:nvSpPr>
          <p:cNvPr id="83" name="TextBox 82">
            <a:extLst>
              <a:ext uri="{FF2B5EF4-FFF2-40B4-BE49-F238E27FC236}">
                <a16:creationId xmlns:a16="http://schemas.microsoft.com/office/drawing/2014/main" id="{365EDDE9-CBA5-9722-E712-7E2D7CB43A80}"/>
              </a:ext>
            </a:extLst>
          </p:cNvPr>
          <p:cNvSpPr txBox="1"/>
          <p:nvPr/>
        </p:nvSpPr>
        <p:spPr>
          <a:xfrm>
            <a:off x="4446245" y="3733960"/>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different</a:t>
            </a:r>
          </a:p>
        </p:txBody>
      </p:sp>
      <p:sp>
        <p:nvSpPr>
          <p:cNvPr id="84" name="TextBox 83">
            <a:extLst>
              <a:ext uri="{FF2B5EF4-FFF2-40B4-BE49-F238E27FC236}">
                <a16:creationId xmlns:a16="http://schemas.microsoft.com/office/drawing/2014/main" id="{03719E48-14D3-2EDF-1B8A-2CCF54E455A9}"/>
              </a:ext>
            </a:extLst>
          </p:cNvPr>
          <p:cNvSpPr txBox="1"/>
          <p:nvPr/>
        </p:nvSpPr>
        <p:spPr>
          <a:xfrm>
            <a:off x="7261487" y="3710493"/>
            <a:ext cx="318177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We are (temp.)</a:t>
            </a:r>
          </a:p>
        </p:txBody>
      </p:sp>
      <p:sp>
        <p:nvSpPr>
          <p:cNvPr id="85" name="TextBox 84">
            <a:extLst>
              <a:ext uri="{FF2B5EF4-FFF2-40B4-BE49-F238E27FC236}">
                <a16:creationId xmlns:a16="http://schemas.microsoft.com/office/drawing/2014/main" id="{FD8A2E17-C18F-34AB-39C6-FF59DACD5B2B}"/>
              </a:ext>
            </a:extLst>
          </p:cNvPr>
          <p:cNvSpPr txBox="1"/>
          <p:nvPr/>
        </p:nvSpPr>
        <p:spPr>
          <a:xfrm>
            <a:off x="1644525" y="2885376"/>
            <a:ext cx="266623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We are (perm.)</a:t>
            </a:r>
          </a:p>
        </p:txBody>
      </p:sp>
      <p:sp>
        <p:nvSpPr>
          <p:cNvPr id="86" name="TextBox 85">
            <a:extLst>
              <a:ext uri="{FF2B5EF4-FFF2-40B4-BE49-F238E27FC236}">
                <a16:creationId xmlns:a16="http://schemas.microsoft.com/office/drawing/2014/main" id="{B83E6210-F610-13B2-03F1-5E5F17B50210}"/>
              </a:ext>
            </a:extLst>
          </p:cNvPr>
          <p:cNvSpPr txBox="1"/>
          <p:nvPr/>
        </p:nvSpPr>
        <p:spPr>
          <a:xfrm>
            <a:off x="4459121" y="2920620"/>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healthy (m)</a:t>
            </a:r>
          </a:p>
        </p:txBody>
      </p:sp>
      <p:sp>
        <p:nvSpPr>
          <p:cNvPr id="87" name="TextBox 86">
            <a:extLst>
              <a:ext uri="{FF2B5EF4-FFF2-40B4-BE49-F238E27FC236}">
                <a16:creationId xmlns:a16="http://schemas.microsoft.com/office/drawing/2014/main" id="{350D562A-D7D4-31C8-942A-CB349D1DD9C3}"/>
              </a:ext>
            </a:extLst>
          </p:cNvPr>
          <p:cNvSpPr txBox="1"/>
          <p:nvPr/>
        </p:nvSpPr>
        <p:spPr>
          <a:xfrm>
            <a:off x="7277399" y="2891267"/>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serious (f)</a:t>
            </a:r>
          </a:p>
        </p:txBody>
      </p:sp>
      <p:sp>
        <p:nvSpPr>
          <p:cNvPr id="88" name="TextBox 87">
            <a:extLst>
              <a:ext uri="{FF2B5EF4-FFF2-40B4-BE49-F238E27FC236}">
                <a16:creationId xmlns:a16="http://schemas.microsoft.com/office/drawing/2014/main" id="{FD80E745-F7E5-D001-771B-8732298BB989}"/>
              </a:ext>
            </a:extLst>
          </p:cNvPr>
          <p:cNvSpPr txBox="1"/>
          <p:nvPr/>
        </p:nvSpPr>
        <p:spPr>
          <a:xfrm>
            <a:off x="1531342" y="2108532"/>
            <a:ext cx="299166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heat, warmth</a:t>
            </a:r>
          </a:p>
        </p:txBody>
      </p:sp>
      <p:sp>
        <p:nvSpPr>
          <p:cNvPr id="89" name="TextBox 88">
            <a:extLst>
              <a:ext uri="{FF2B5EF4-FFF2-40B4-BE49-F238E27FC236}">
                <a16:creationId xmlns:a16="http://schemas.microsoft.com/office/drawing/2014/main" id="{F400DEE7-BA19-AC2F-9D4A-D059C69325C7}"/>
              </a:ext>
            </a:extLst>
          </p:cNvPr>
          <p:cNvSpPr txBox="1"/>
          <p:nvPr/>
        </p:nvSpPr>
        <p:spPr>
          <a:xfrm>
            <a:off x="4477927" y="2102140"/>
            <a:ext cx="277649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fear</a:t>
            </a:r>
          </a:p>
        </p:txBody>
      </p:sp>
      <p:sp>
        <p:nvSpPr>
          <p:cNvPr id="90" name="TextBox 89">
            <a:extLst>
              <a:ext uri="{FF2B5EF4-FFF2-40B4-BE49-F238E27FC236}">
                <a16:creationId xmlns:a16="http://schemas.microsoft.com/office/drawing/2014/main" id="{DCC086DC-F5EF-0B5A-FFF0-065452458606}"/>
              </a:ext>
            </a:extLst>
          </p:cNvPr>
          <p:cNvSpPr txBox="1"/>
          <p:nvPr/>
        </p:nvSpPr>
        <p:spPr>
          <a:xfrm>
            <a:off x="7309747" y="2094268"/>
            <a:ext cx="364292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too (much)</a:t>
            </a:r>
          </a:p>
        </p:txBody>
      </p:sp>
      <p:sp>
        <p:nvSpPr>
          <p:cNvPr id="91" name="TextBox 90">
            <a:extLst>
              <a:ext uri="{FF2B5EF4-FFF2-40B4-BE49-F238E27FC236}">
                <a16:creationId xmlns:a16="http://schemas.microsoft.com/office/drawing/2014/main" id="{ED6203AD-78A9-97DC-2EE9-E7ABD55D17D6}"/>
              </a:ext>
            </a:extLst>
          </p:cNvPr>
          <p:cNvSpPr txBox="1"/>
          <p:nvPr/>
        </p:nvSpPr>
        <p:spPr>
          <a:xfrm>
            <a:off x="1531341" y="1297899"/>
            <a:ext cx="299166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sleep, dream</a:t>
            </a:r>
          </a:p>
        </p:txBody>
      </p:sp>
      <p:sp>
        <p:nvSpPr>
          <p:cNvPr id="92" name="TextBox 91">
            <a:extLst>
              <a:ext uri="{FF2B5EF4-FFF2-40B4-BE49-F238E27FC236}">
                <a16:creationId xmlns:a16="http://schemas.microsoft.com/office/drawing/2014/main" id="{C250E794-A2CF-3100-DA0F-4E30E08FC566}"/>
              </a:ext>
            </a:extLst>
          </p:cNvPr>
          <p:cNvSpPr txBox="1"/>
          <p:nvPr/>
        </p:nvSpPr>
        <p:spPr>
          <a:xfrm>
            <a:off x="4459121" y="1290052"/>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cold</a:t>
            </a:r>
          </a:p>
        </p:txBody>
      </p:sp>
      <p:sp>
        <p:nvSpPr>
          <p:cNvPr id="93" name="TextBox 92">
            <a:extLst>
              <a:ext uri="{FF2B5EF4-FFF2-40B4-BE49-F238E27FC236}">
                <a16:creationId xmlns:a16="http://schemas.microsoft.com/office/drawing/2014/main" id="{43F95790-4374-7F61-3057-12D01536EC93}"/>
              </a:ext>
            </a:extLst>
          </p:cNvPr>
          <p:cNvSpPr txBox="1"/>
          <p:nvPr/>
        </p:nvSpPr>
        <p:spPr>
          <a:xfrm>
            <a:off x="7252617" y="1310005"/>
            <a:ext cx="259997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Who?</a:t>
            </a:r>
          </a:p>
        </p:txBody>
      </p:sp>
      <p:sp>
        <p:nvSpPr>
          <p:cNvPr id="94" name="TextBox 93">
            <a:extLst>
              <a:ext uri="{FF2B5EF4-FFF2-40B4-BE49-F238E27FC236}">
                <a16:creationId xmlns:a16="http://schemas.microsoft.com/office/drawing/2014/main" id="{55B9274A-6687-56AA-DD6C-11974C3A1201}"/>
              </a:ext>
            </a:extLst>
          </p:cNvPr>
          <p:cNvSpPr txBox="1"/>
          <p:nvPr/>
        </p:nvSpPr>
        <p:spPr>
          <a:xfrm>
            <a:off x="8856510" y="-97203"/>
            <a:ext cx="1082031" cy="1015663"/>
          </a:xfrm>
          <a:prstGeom prst="rect">
            <a:avLst/>
          </a:prstGeom>
          <a:noFill/>
        </p:spPr>
        <p:txBody>
          <a:bodyPr wrap="square" rtlCol="0">
            <a:spAutoFit/>
          </a:bodyPr>
          <a:lstStyle/>
          <a:p>
            <a:r>
              <a:rPr lang="en-GB" sz="6000" i="1" dirty="0">
                <a:solidFill>
                  <a:srgbClr val="002060"/>
                </a:solidFill>
                <a:latin typeface="Century Gothic" panose="020B0502020202020204" pitchFamily="34" charset="0"/>
                <a:sym typeface="Wingdings" panose="05000000000000000000" pitchFamily="2" charset="2"/>
              </a:rPr>
              <a:t></a:t>
            </a:r>
            <a:endParaRPr lang="en-GB" sz="6000" i="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1426824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8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8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9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9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9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74" grpId="0"/>
      <p:bldP spid="75" grpId="0"/>
      <p:bldP spid="76" grpId="0"/>
      <p:bldP spid="77" grpId="0"/>
      <p:bldP spid="78" grpId="0"/>
      <p:bldP spid="79" grpId="0"/>
      <p:bldP spid="80" grpId="0"/>
      <p:bldP spid="81" grpId="0"/>
      <p:bldP spid="82" grpId="0"/>
      <p:bldP spid="83" grpId="0"/>
      <p:bldP spid="84" grpId="0"/>
      <p:bldP spid="85" grpId="0"/>
      <p:bldP spid="86" grpId="0"/>
      <p:bldP spid="87" grpId="0"/>
      <p:bldP spid="88" grpId="0"/>
      <p:bldP spid="89" grpId="0"/>
      <p:bldP spid="90" grpId="0"/>
      <p:bldP spid="91" grpId="0"/>
      <p:bldP spid="92" grpId="0"/>
      <p:bldP spid="9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981259"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extra: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3" name="Picture 2" descr="Brain, Idea, Think, Creativity">
            <a:extLst>
              <a:ext uri="{FF2B5EF4-FFF2-40B4-BE49-F238E27FC236}">
                <a16:creationId xmlns:a16="http://schemas.microsoft.com/office/drawing/2014/main" id="{EE45E0CE-027C-201E-12AD-74E813955C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72269" y="154069"/>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4" name="Title 1">
            <a:extLst>
              <a:ext uri="{FF2B5EF4-FFF2-40B4-BE49-F238E27FC236}">
                <a16:creationId xmlns:a16="http://schemas.microsoft.com/office/drawing/2014/main" id="{5BC9D43E-39BE-CFE2-C77D-E6F512224336}"/>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graphicFrame>
        <p:nvGraphicFramePr>
          <p:cNvPr id="25" name="Table 4">
            <a:extLst>
              <a:ext uri="{FF2B5EF4-FFF2-40B4-BE49-F238E27FC236}">
                <a16:creationId xmlns:a16="http://schemas.microsoft.com/office/drawing/2014/main" id="{9416FEBB-9195-CFE2-8F49-3B0F8F74DBB7}"/>
              </a:ext>
            </a:extLst>
          </p:cNvPr>
          <p:cNvGraphicFramePr>
            <a:graphicFrameLocks noGrp="1"/>
          </p:cNvGraphicFramePr>
          <p:nvPr>
            <p:extLst>
              <p:ext uri="{D42A27DB-BD31-4B8C-83A1-F6EECF244321}">
                <p14:modId xmlns:p14="http://schemas.microsoft.com/office/powerpoint/2010/main" val="2093249027"/>
              </p:ext>
            </p:extLst>
          </p:nvPr>
        </p:nvGraphicFramePr>
        <p:xfrm>
          <a:off x="183512" y="918038"/>
          <a:ext cx="10045214" cy="5636554"/>
        </p:xfrm>
        <a:graphic>
          <a:graphicData uri="http://schemas.openxmlformats.org/drawingml/2006/table">
            <a:tbl>
              <a:tblPr firstRow="1" bandRow="1">
                <a:tableStyleId>{5940675A-B579-460E-94D1-54222C63F5DA}</a:tableStyleId>
              </a:tblPr>
              <a:tblGrid>
                <a:gridCol w="1469875">
                  <a:extLst>
                    <a:ext uri="{9D8B030D-6E8A-4147-A177-3AD203B41FA5}">
                      <a16:colId xmlns:a16="http://schemas.microsoft.com/office/drawing/2014/main" val="1203737284"/>
                    </a:ext>
                  </a:extLst>
                </a:gridCol>
                <a:gridCol w="2687699">
                  <a:extLst>
                    <a:ext uri="{9D8B030D-6E8A-4147-A177-3AD203B41FA5}">
                      <a16:colId xmlns:a16="http://schemas.microsoft.com/office/drawing/2014/main" val="1810222861"/>
                    </a:ext>
                  </a:extLst>
                </a:gridCol>
                <a:gridCol w="2937656">
                  <a:extLst>
                    <a:ext uri="{9D8B030D-6E8A-4147-A177-3AD203B41FA5}">
                      <a16:colId xmlns:a16="http://schemas.microsoft.com/office/drawing/2014/main" val="274413866"/>
                    </a:ext>
                  </a:extLst>
                </a:gridCol>
                <a:gridCol w="2949984">
                  <a:extLst>
                    <a:ext uri="{9D8B030D-6E8A-4147-A177-3AD203B41FA5}">
                      <a16:colId xmlns:a16="http://schemas.microsoft.com/office/drawing/2014/main" val="2706468897"/>
                    </a:ext>
                  </a:extLst>
                </a:gridCol>
              </a:tblGrid>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500" b="1" dirty="0">
                          <a:solidFill>
                            <a:srgbClr val="00B0F0"/>
                          </a:solidFill>
                          <a:latin typeface="Century Gothic" panose="020B0502020202020204" pitchFamily="34" charset="0"/>
                        </a:rPr>
                        <a:t>(the) cold</a:t>
                      </a:r>
                    </a:p>
                  </a:txBody>
                  <a:tcPr/>
                </a:tc>
                <a:tc>
                  <a:txBody>
                    <a:bodyPr/>
                    <a:lstStyle/>
                    <a:p>
                      <a:r>
                        <a:rPr lang="en-GB" sz="2800" b="1" dirty="0">
                          <a:solidFill>
                            <a:srgbClr val="00B0F0"/>
                          </a:solidFill>
                          <a:latin typeface="Century Gothic" panose="020B0502020202020204" pitchFamily="34" charset="0"/>
                        </a:rPr>
                        <a:t>(the) fear</a:t>
                      </a:r>
                    </a:p>
                  </a:txBody>
                  <a:tcPr/>
                </a:tc>
                <a:tc>
                  <a:txBody>
                    <a:bodyPr/>
                    <a:lstStyle/>
                    <a:p>
                      <a:r>
                        <a:rPr lang="en-GB" sz="2400" b="1" dirty="0">
                          <a:solidFill>
                            <a:srgbClr val="00B0F0"/>
                          </a:solidFill>
                          <a:latin typeface="Century Gothic" panose="020B0502020202020204" pitchFamily="34" charset="0"/>
                        </a:rPr>
                        <a:t>(the) sleep, dream</a:t>
                      </a:r>
                    </a:p>
                  </a:txBody>
                  <a:tcPr/>
                </a:tc>
                <a:extLst>
                  <a:ext uri="{0D108BD9-81ED-4DB2-BD59-A6C34878D82A}">
                    <a16:rowId xmlns:a16="http://schemas.microsoft.com/office/drawing/2014/main" val="1256656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too (much)</a:t>
                      </a:r>
                    </a:p>
                  </a:txBody>
                  <a:tcPr/>
                </a:tc>
                <a:tc>
                  <a:txBody>
                    <a:bodyPr/>
                    <a:lstStyle/>
                    <a:p>
                      <a:r>
                        <a:rPr lang="en-GB" sz="2800" b="1" dirty="0">
                          <a:solidFill>
                            <a:srgbClr val="00B0F0"/>
                          </a:solidFill>
                          <a:latin typeface="Century Gothic" panose="020B0502020202020204" pitchFamily="34" charset="0"/>
                        </a:rPr>
                        <a:t>who?</a:t>
                      </a:r>
                    </a:p>
                  </a:txBody>
                  <a:tcPr/>
                </a:tc>
                <a:tc>
                  <a:txBody>
                    <a:bodyPr/>
                    <a:lstStyle/>
                    <a:p>
                      <a:r>
                        <a:rPr lang="en-GB" sz="2400" b="1" dirty="0">
                          <a:solidFill>
                            <a:srgbClr val="00B0F0"/>
                          </a:solidFill>
                          <a:latin typeface="Century Gothic" panose="020B0502020202020204" pitchFamily="34" charset="0"/>
                        </a:rPr>
                        <a:t>(the) heat, warmth</a:t>
                      </a:r>
                    </a:p>
                  </a:txBody>
                  <a:tcPr/>
                </a:tc>
                <a:extLst>
                  <a:ext uri="{0D108BD9-81ED-4DB2-BD59-A6C34878D82A}">
                    <a16:rowId xmlns:a16="http://schemas.microsoft.com/office/drawing/2014/main" val="1164559424"/>
                  </a:ext>
                </a:extLst>
              </a:tr>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we are </a:t>
                      </a:r>
                      <a:r>
                        <a:rPr lang="en-GB" sz="2000" b="1" dirty="0">
                          <a:solidFill>
                            <a:srgbClr val="92D050"/>
                          </a:solidFill>
                          <a:latin typeface="Century Gothic" panose="020B0502020202020204" pitchFamily="34" charset="0"/>
                        </a:rPr>
                        <a:t>(state)</a:t>
                      </a:r>
                      <a:endParaRPr lang="en-GB" sz="2800" b="1" dirty="0">
                        <a:solidFill>
                          <a:srgbClr val="92D05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serious (f)</a:t>
                      </a:r>
                    </a:p>
                  </a:txBody>
                  <a:tcPr/>
                </a:tc>
                <a:tc>
                  <a:txBody>
                    <a:bodyPr/>
                    <a:lstStyle/>
                    <a:p>
                      <a:r>
                        <a:rPr lang="en-GB" sz="2800" b="1" dirty="0">
                          <a:solidFill>
                            <a:srgbClr val="92D050"/>
                          </a:solidFill>
                          <a:latin typeface="Century Gothic" panose="020B0502020202020204" pitchFamily="34" charset="0"/>
                        </a:rPr>
                        <a:t>we are </a:t>
                      </a:r>
                      <a:r>
                        <a:rPr lang="en-GB" sz="2000" b="1" dirty="0">
                          <a:solidFill>
                            <a:srgbClr val="92D050"/>
                          </a:solidFill>
                          <a:latin typeface="Century Gothic" panose="020B0502020202020204" pitchFamily="34" charset="0"/>
                        </a:rPr>
                        <a:t>(trait)</a:t>
                      </a:r>
                      <a:endParaRPr lang="en-GB" sz="28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different (m/f)</a:t>
                      </a:r>
                    </a:p>
                  </a:txBody>
                  <a:tcPr/>
                </a:tc>
                <a:tc>
                  <a:txBody>
                    <a:bodyPr/>
                    <a:lstStyle/>
                    <a:p>
                      <a:r>
                        <a:rPr lang="en-GB" sz="2800" b="1" dirty="0">
                          <a:solidFill>
                            <a:srgbClr val="92D050"/>
                          </a:solidFill>
                          <a:latin typeface="Century Gothic" panose="020B0502020202020204" pitchFamily="34" charset="0"/>
                        </a:rPr>
                        <a:t>nice, kind (m/f)</a:t>
                      </a:r>
                    </a:p>
                  </a:txBody>
                  <a:tcPr/>
                </a:tc>
                <a:tc>
                  <a:txBody>
                    <a:bodyPr/>
                    <a:lstStyle/>
                    <a:p>
                      <a:r>
                        <a:rPr lang="en-GB" sz="2800" b="1" dirty="0">
                          <a:solidFill>
                            <a:srgbClr val="92D050"/>
                          </a:solidFill>
                          <a:latin typeface="Century Gothic" panose="020B0502020202020204" pitchFamily="34" charset="0"/>
                        </a:rPr>
                        <a:t>healthy (f)</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805222">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March</a:t>
                      </a:r>
                    </a:p>
                  </a:txBody>
                  <a:tcPr/>
                </a:tc>
                <a:tc>
                  <a:txBody>
                    <a:bodyPr/>
                    <a:lstStyle/>
                    <a:p>
                      <a:r>
                        <a:rPr lang="en-GB" sz="2800" b="1" dirty="0">
                          <a:solidFill>
                            <a:srgbClr val="FF3399"/>
                          </a:solidFill>
                          <a:latin typeface="Century Gothic" panose="020B0502020202020204" pitchFamily="34" charset="0"/>
                        </a:rPr>
                        <a:t>(the) concert</a:t>
                      </a:r>
                    </a:p>
                  </a:txBody>
                  <a:tcPr/>
                </a:tc>
                <a:tc>
                  <a:txBody>
                    <a:bodyPr/>
                    <a:lstStyle/>
                    <a:p>
                      <a:r>
                        <a:rPr lang="en-GB" sz="2800" b="1" dirty="0">
                          <a:solidFill>
                            <a:srgbClr val="FF3399"/>
                          </a:solidFill>
                          <a:latin typeface="Century Gothic" panose="020B0502020202020204" pitchFamily="34" charset="0"/>
                        </a:rPr>
                        <a:t>17</a:t>
                      </a:r>
                    </a:p>
                  </a:txBody>
                  <a:tcPr/>
                </a:tc>
                <a:extLst>
                  <a:ext uri="{0D108BD9-81ED-4DB2-BD59-A6C34878D82A}">
                    <a16:rowId xmlns:a16="http://schemas.microsoft.com/office/drawing/2014/main" val="3903794855"/>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32</a:t>
                      </a:r>
                    </a:p>
                  </a:txBody>
                  <a:tcPr/>
                </a:tc>
                <a:tc>
                  <a:txBody>
                    <a:bodyPr/>
                    <a:lstStyle/>
                    <a:p>
                      <a:r>
                        <a:rPr lang="en-GB" sz="2800" b="1" dirty="0">
                          <a:solidFill>
                            <a:srgbClr val="FF3399"/>
                          </a:solidFill>
                          <a:latin typeface="Century Gothic" panose="020B0502020202020204" pitchFamily="34" charset="0"/>
                        </a:rPr>
                        <a:t>19</a:t>
                      </a:r>
                    </a:p>
                  </a:txBody>
                  <a:tcPr/>
                </a:tc>
                <a:tc>
                  <a:txBody>
                    <a:bodyPr/>
                    <a:lstStyle/>
                    <a:p>
                      <a:r>
                        <a:rPr lang="en-GB" sz="2800" b="1" dirty="0">
                          <a:solidFill>
                            <a:srgbClr val="FF3399"/>
                          </a:solidFill>
                          <a:latin typeface="Century Gothic" panose="020B0502020202020204" pitchFamily="34" charset="0"/>
                        </a:rPr>
                        <a:t>30</a:t>
                      </a:r>
                    </a:p>
                  </a:txBody>
                  <a:tcPr/>
                </a:tc>
                <a:extLst>
                  <a:ext uri="{0D108BD9-81ED-4DB2-BD59-A6C34878D82A}">
                    <a16:rowId xmlns:a16="http://schemas.microsoft.com/office/drawing/2014/main" val="3343226472"/>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(the) party</a:t>
                      </a:r>
                    </a:p>
                  </a:txBody>
                  <a:tcPr/>
                </a:tc>
                <a:tc>
                  <a:txBody>
                    <a:bodyPr/>
                    <a:lstStyle/>
                    <a:p>
                      <a:r>
                        <a:rPr lang="en-GB" sz="2800" b="1" dirty="0">
                          <a:solidFill>
                            <a:srgbClr val="FF3399"/>
                          </a:solidFill>
                          <a:latin typeface="Century Gothic" panose="020B0502020202020204" pitchFamily="34" charset="0"/>
                        </a:rPr>
                        <a:t>When?</a:t>
                      </a:r>
                    </a:p>
                  </a:txBody>
                  <a:tcPr/>
                </a:tc>
                <a:tc>
                  <a:txBody>
                    <a:bodyPr/>
                    <a:lstStyle/>
                    <a:p>
                      <a:r>
                        <a:rPr lang="en-GB" sz="2800" b="1" dirty="0">
                          <a:solidFill>
                            <a:srgbClr val="FF3399"/>
                          </a:solidFill>
                          <a:latin typeface="Century Gothic" panose="020B0502020202020204" pitchFamily="34" charset="0"/>
                        </a:rPr>
                        <a:t>25</a:t>
                      </a:r>
                    </a:p>
                  </a:txBody>
                  <a:tcPr/>
                </a:tc>
                <a:extLst>
                  <a:ext uri="{0D108BD9-81ED-4DB2-BD59-A6C34878D82A}">
                    <a16:rowId xmlns:a16="http://schemas.microsoft.com/office/drawing/2014/main" val="3232139915"/>
                  </a:ext>
                </a:extLst>
              </a:tr>
            </a:tbl>
          </a:graphicData>
        </a:graphic>
      </p:graphicFrame>
      <p:sp>
        <p:nvSpPr>
          <p:cNvPr id="26" name="TextBox 25">
            <a:extLst>
              <a:ext uri="{FF2B5EF4-FFF2-40B4-BE49-F238E27FC236}">
                <a16:creationId xmlns:a16="http://schemas.microsoft.com/office/drawing/2014/main" id="{5149AF5F-68CB-8301-0FE4-E25F5416BF2C}"/>
              </a:ext>
            </a:extLst>
          </p:cNvPr>
          <p:cNvSpPr txBox="1"/>
          <p:nvPr/>
        </p:nvSpPr>
        <p:spPr>
          <a:xfrm>
            <a:off x="3589434" y="-12166"/>
            <a:ext cx="4174001" cy="830997"/>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en </a:t>
            </a:r>
            <a:r>
              <a:rPr lang="en-GB" sz="2400" b="1" dirty="0" err="1">
                <a:solidFill>
                  <a:srgbClr val="002060"/>
                </a:solidFill>
                <a:latin typeface="Century Gothic" panose="020B0502020202020204" pitchFamily="34" charset="0"/>
              </a:rPr>
              <a:t>español</a:t>
            </a:r>
            <a:r>
              <a:rPr lang="en-GB" sz="2400" b="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Can you get at least 15 points?</a:t>
            </a:r>
          </a:p>
        </p:txBody>
      </p:sp>
      <p:sp>
        <p:nvSpPr>
          <p:cNvPr id="28" name="TextBox 27">
            <a:extLst>
              <a:ext uri="{FF2B5EF4-FFF2-40B4-BE49-F238E27FC236}">
                <a16:creationId xmlns:a16="http://schemas.microsoft.com/office/drawing/2014/main" id="{258D9BA2-9364-D188-83B3-91CEEB8DD21B}"/>
              </a:ext>
            </a:extLst>
          </p:cNvPr>
          <p:cNvSpPr txBox="1"/>
          <p:nvPr/>
        </p:nvSpPr>
        <p:spPr>
          <a:xfrm>
            <a:off x="1631729" y="6169452"/>
            <a:ext cx="264590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fiesta</a:t>
            </a:r>
          </a:p>
        </p:txBody>
      </p:sp>
      <p:pic>
        <p:nvPicPr>
          <p:cNvPr id="45" name="Picture 44">
            <a:extLst>
              <a:ext uri="{FF2B5EF4-FFF2-40B4-BE49-F238E27FC236}">
                <a16:creationId xmlns:a16="http://schemas.microsoft.com/office/drawing/2014/main" id="{FC7B6885-05CE-7276-4CE9-F02320F3FDEB}"/>
              </a:ext>
            </a:extLst>
          </p:cNvPr>
          <p:cNvPicPr>
            <a:picLocks noChangeAspect="1"/>
          </p:cNvPicPr>
          <p:nvPr/>
        </p:nvPicPr>
        <p:blipFill>
          <a:blip r:embed="rId4"/>
          <a:stretch>
            <a:fillRect/>
          </a:stretch>
        </p:blipFill>
        <p:spPr>
          <a:xfrm>
            <a:off x="186413" y="2986031"/>
            <a:ext cx="1186070" cy="1080360"/>
          </a:xfrm>
          <a:prstGeom prst="rect">
            <a:avLst/>
          </a:prstGeom>
        </p:spPr>
      </p:pic>
      <p:pic>
        <p:nvPicPr>
          <p:cNvPr id="46" name="Picture 45" descr="Icon&#10;&#10;Description automatically generated">
            <a:extLst>
              <a:ext uri="{FF2B5EF4-FFF2-40B4-BE49-F238E27FC236}">
                <a16:creationId xmlns:a16="http://schemas.microsoft.com/office/drawing/2014/main" id="{12E7E23C-9609-B8BE-3FC0-96B185A43C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678" y="1316573"/>
            <a:ext cx="1186070" cy="1186070"/>
          </a:xfrm>
          <a:prstGeom prst="rect">
            <a:avLst/>
          </a:prstGeom>
        </p:spPr>
      </p:pic>
      <p:pic>
        <p:nvPicPr>
          <p:cNvPr id="47" name="Picture 46">
            <a:extLst>
              <a:ext uri="{FF2B5EF4-FFF2-40B4-BE49-F238E27FC236}">
                <a16:creationId xmlns:a16="http://schemas.microsoft.com/office/drawing/2014/main" id="{FEBEED4F-4108-C56C-9CC8-A533B7B04CD3}"/>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17150" y="4732874"/>
            <a:ext cx="1162417" cy="1101237"/>
          </a:xfrm>
          <a:prstGeom prst="rect">
            <a:avLst/>
          </a:prstGeom>
        </p:spPr>
      </p:pic>
      <p:sp>
        <p:nvSpPr>
          <p:cNvPr id="48" name="TextBox 47">
            <a:extLst>
              <a:ext uri="{FF2B5EF4-FFF2-40B4-BE49-F238E27FC236}">
                <a16:creationId xmlns:a16="http://schemas.microsoft.com/office/drawing/2014/main" id="{C7422F44-57F6-A646-02B0-9D07B7DF1568}"/>
              </a:ext>
            </a:extLst>
          </p:cNvPr>
          <p:cNvSpPr txBox="1"/>
          <p:nvPr/>
        </p:nvSpPr>
        <p:spPr>
          <a:xfrm>
            <a:off x="1129237" y="5982243"/>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49" name="TextBox 48">
            <a:extLst>
              <a:ext uri="{FF2B5EF4-FFF2-40B4-BE49-F238E27FC236}">
                <a16:creationId xmlns:a16="http://schemas.microsoft.com/office/drawing/2014/main" id="{3D181D48-1FC3-F4BB-0902-790066D70402}"/>
              </a:ext>
            </a:extLst>
          </p:cNvPr>
          <p:cNvSpPr txBox="1"/>
          <p:nvPr/>
        </p:nvSpPr>
        <p:spPr>
          <a:xfrm>
            <a:off x="1091374" y="3620988"/>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50" name="TextBox 49">
            <a:extLst>
              <a:ext uri="{FF2B5EF4-FFF2-40B4-BE49-F238E27FC236}">
                <a16:creationId xmlns:a16="http://schemas.microsoft.com/office/drawing/2014/main" id="{4C40B8F0-8FD4-28D9-E14D-79CB4713CEBB}"/>
              </a:ext>
            </a:extLst>
          </p:cNvPr>
          <p:cNvSpPr txBox="1"/>
          <p:nvPr/>
        </p:nvSpPr>
        <p:spPr>
          <a:xfrm>
            <a:off x="1120870" y="2008908"/>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51" name="TextBox 50">
            <a:extLst>
              <a:ext uri="{FF2B5EF4-FFF2-40B4-BE49-F238E27FC236}">
                <a16:creationId xmlns:a16="http://schemas.microsoft.com/office/drawing/2014/main" id="{B8BB708F-526B-2B2A-285F-344C212B451A}"/>
              </a:ext>
            </a:extLst>
          </p:cNvPr>
          <p:cNvSpPr txBox="1"/>
          <p:nvPr/>
        </p:nvSpPr>
        <p:spPr>
          <a:xfrm>
            <a:off x="4446245" y="6125909"/>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t>
            </a:r>
            <a:r>
              <a:rPr lang="en-GB" sz="2400" dirty="0" err="1">
                <a:solidFill>
                  <a:srgbClr val="002060"/>
                </a:solidFill>
                <a:latin typeface="Century Gothic" panose="020B0502020202020204" pitchFamily="34" charset="0"/>
              </a:rPr>
              <a:t>Cuándo</a:t>
            </a:r>
            <a:r>
              <a:rPr lang="en-GB" sz="2400" dirty="0">
                <a:solidFill>
                  <a:srgbClr val="002060"/>
                </a:solidFill>
                <a:latin typeface="Century Gothic" panose="020B0502020202020204" pitchFamily="34" charset="0"/>
              </a:rPr>
              <a:t>?</a:t>
            </a:r>
          </a:p>
        </p:txBody>
      </p:sp>
      <p:sp>
        <p:nvSpPr>
          <p:cNvPr id="52" name="TextBox 51">
            <a:extLst>
              <a:ext uri="{FF2B5EF4-FFF2-40B4-BE49-F238E27FC236}">
                <a16:creationId xmlns:a16="http://schemas.microsoft.com/office/drawing/2014/main" id="{B9A7CEA2-1689-712E-003E-EEC2371FDD7B}"/>
              </a:ext>
            </a:extLst>
          </p:cNvPr>
          <p:cNvSpPr txBox="1"/>
          <p:nvPr/>
        </p:nvSpPr>
        <p:spPr>
          <a:xfrm>
            <a:off x="7256980" y="6124841"/>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veinticinco</a:t>
            </a:r>
            <a:endParaRPr lang="en-GB" sz="2400" dirty="0">
              <a:solidFill>
                <a:srgbClr val="002060"/>
              </a:solidFill>
              <a:latin typeface="Century Gothic" panose="020B0502020202020204" pitchFamily="34" charset="0"/>
            </a:endParaRPr>
          </a:p>
        </p:txBody>
      </p:sp>
      <p:sp>
        <p:nvSpPr>
          <p:cNvPr id="53" name="TextBox 52">
            <a:extLst>
              <a:ext uri="{FF2B5EF4-FFF2-40B4-BE49-F238E27FC236}">
                <a16:creationId xmlns:a16="http://schemas.microsoft.com/office/drawing/2014/main" id="{32285C3A-5286-1E56-9AC1-C95D5280539A}"/>
              </a:ext>
            </a:extLst>
          </p:cNvPr>
          <p:cNvSpPr txBox="1"/>
          <p:nvPr/>
        </p:nvSpPr>
        <p:spPr>
          <a:xfrm>
            <a:off x="1602975" y="5354880"/>
            <a:ext cx="2848399"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treinta</a:t>
            </a:r>
            <a:r>
              <a:rPr lang="en-GB" sz="2400" dirty="0">
                <a:solidFill>
                  <a:srgbClr val="002060"/>
                </a:solidFill>
                <a:latin typeface="Century Gothic" panose="020B0502020202020204" pitchFamily="34" charset="0"/>
              </a:rPr>
              <a:t> y dos</a:t>
            </a:r>
          </a:p>
        </p:txBody>
      </p:sp>
      <p:sp>
        <p:nvSpPr>
          <p:cNvPr id="54" name="TextBox 53">
            <a:extLst>
              <a:ext uri="{FF2B5EF4-FFF2-40B4-BE49-F238E27FC236}">
                <a16:creationId xmlns:a16="http://schemas.microsoft.com/office/drawing/2014/main" id="{728DCFA2-6D79-6637-C05A-287F6FE338D3}"/>
              </a:ext>
            </a:extLst>
          </p:cNvPr>
          <p:cNvSpPr txBox="1"/>
          <p:nvPr/>
        </p:nvSpPr>
        <p:spPr>
          <a:xfrm>
            <a:off x="4478228" y="5354323"/>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diecinueve</a:t>
            </a:r>
            <a:endParaRPr lang="en-GB" sz="2400" dirty="0">
              <a:solidFill>
                <a:srgbClr val="002060"/>
              </a:solidFill>
              <a:latin typeface="Century Gothic" panose="020B0502020202020204" pitchFamily="34" charset="0"/>
            </a:endParaRPr>
          </a:p>
        </p:txBody>
      </p:sp>
      <p:sp>
        <p:nvSpPr>
          <p:cNvPr id="55" name="TextBox 54">
            <a:extLst>
              <a:ext uri="{FF2B5EF4-FFF2-40B4-BE49-F238E27FC236}">
                <a16:creationId xmlns:a16="http://schemas.microsoft.com/office/drawing/2014/main" id="{BA58BB40-AB20-358C-793E-8AF2D136304C}"/>
              </a:ext>
            </a:extLst>
          </p:cNvPr>
          <p:cNvSpPr txBox="1"/>
          <p:nvPr/>
        </p:nvSpPr>
        <p:spPr>
          <a:xfrm>
            <a:off x="7277399" y="5357179"/>
            <a:ext cx="3176420"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treinta</a:t>
            </a:r>
            <a:endParaRPr lang="en-GB" sz="2400" dirty="0">
              <a:solidFill>
                <a:srgbClr val="002060"/>
              </a:solidFill>
              <a:latin typeface="Century Gothic" panose="020B0502020202020204" pitchFamily="34" charset="0"/>
            </a:endParaRPr>
          </a:p>
        </p:txBody>
      </p:sp>
      <p:sp>
        <p:nvSpPr>
          <p:cNvPr id="56" name="TextBox 55">
            <a:extLst>
              <a:ext uri="{FF2B5EF4-FFF2-40B4-BE49-F238E27FC236}">
                <a16:creationId xmlns:a16="http://schemas.microsoft.com/office/drawing/2014/main" id="{19B96FC5-3953-6F11-6114-1A707BB602B5}"/>
              </a:ext>
            </a:extLst>
          </p:cNvPr>
          <p:cNvSpPr txBox="1"/>
          <p:nvPr/>
        </p:nvSpPr>
        <p:spPr>
          <a:xfrm>
            <a:off x="1683317" y="4526571"/>
            <a:ext cx="2986004"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marzo</a:t>
            </a:r>
            <a:endParaRPr lang="en-GB" sz="2400" dirty="0">
              <a:solidFill>
                <a:srgbClr val="002060"/>
              </a:solidFill>
              <a:latin typeface="Century Gothic" panose="020B0502020202020204" pitchFamily="34" charset="0"/>
            </a:endParaRPr>
          </a:p>
        </p:txBody>
      </p:sp>
      <p:sp>
        <p:nvSpPr>
          <p:cNvPr id="57" name="TextBox 56">
            <a:extLst>
              <a:ext uri="{FF2B5EF4-FFF2-40B4-BE49-F238E27FC236}">
                <a16:creationId xmlns:a16="http://schemas.microsoft.com/office/drawing/2014/main" id="{8B9A5AFE-7ABB-93C4-AE98-F53A1DC10290}"/>
              </a:ext>
            </a:extLst>
          </p:cNvPr>
          <p:cNvSpPr txBox="1"/>
          <p:nvPr/>
        </p:nvSpPr>
        <p:spPr>
          <a:xfrm>
            <a:off x="4497899" y="4524436"/>
            <a:ext cx="27547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concierto</a:t>
            </a:r>
            <a:endParaRPr lang="en-GB" sz="2400" dirty="0">
              <a:solidFill>
                <a:srgbClr val="002060"/>
              </a:solidFill>
              <a:latin typeface="Century Gothic" panose="020B0502020202020204" pitchFamily="34" charset="0"/>
            </a:endParaRPr>
          </a:p>
        </p:txBody>
      </p:sp>
      <p:sp>
        <p:nvSpPr>
          <p:cNvPr id="58" name="TextBox 57">
            <a:extLst>
              <a:ext uri="{FF2B5EF4-FFF2-40B4-BE49-F238E27FC236}">
                <a16:creationId xmlns:a16="http://schemas.microsoft.com/office/drawing/2014/main" id="{B4E01DEB-7EFD-DC0D-BC85-7EAC0154D61F}"/>
              </a:ext>
            </a:extLst>
          </p:cNvPr>
          <p:cNvSpPr txBox="1"/>
          <p:nvPr/>
        </p:nvSpPr>
        <p:spPr>
          <a:xfrm>
            <a:off x="7292704" y="4528192"/>
            <a:ext cx="3395810"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diecisiete</a:t>
            </a:r>
            <a:endParaRPr lang="en-GB" sz="2400" dirty="0">
              <a:solidFill>
                <a:srgbClr val="002060"/>
              </a:solidFill>
              <a:latin typeface="Century Gothic" panose="020B0502020202020204" pitchFamily="34" charset="0"/>
            </a:endParaRPr>
          </a:p>
        </p:txBody>
      </p:sp>
      <p:sp>
        <p:nvSpPr>
          <p:cNvPr id="59" name="TextBox 58">
            <a:extLst>
              <a:ext uri="{FF2B5EF4-FFF2-40B4-BE49-F238E27FC236}">
                <a16:creationId xmlns:a16="http://schemas.microsoft.com/office/drawing/2014/main" id="{296C0AA7-9C41-9FC1-44B7-987C3A157BB4}"/>
              </a:ext>
            </a:extLst>
          </p:cNvPr>
          <p:cNvSpPr txBox="1"/>
          <p:nvPr/>
        </p:nvSpPr>
        <p:spPr>
          <a:xfrm>
            <a:off x="1653592" y="3711654"/>
            <a:ext cx="3052939"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diferente</a:t>
            </a:r>
            <a:endParaRPr lang="en-GB" sz="2400" dirty="0">
              <a:solidFill>
                <a:srgbClr val="002060"/>
              </a:solidFill>
              <a:latin typeface="Century Gothic" panose="020B0502020202020204" pitchFamily="34" charset="0"/>
            </a:endParaRPr>
          </a:p>
        </p:txBody>
      </p:sp>
      <p:sp>
        <p:nvSpPr>
          <p:cNvPr id="60" name="TextBox 59">
            <a:extLst>
              <a:ext uri="{FF2B5EF4-FFF2-40B4-BE49-F238E27FC236}">
                <a16:creationId xmlns:a16="http://schemas.microsoft.com/office/drawing/2014/main" id="{89938811-D262-A65D-A9BF-F6D5E619C37B}"/>
              </a:ext>
            </a:extLst>
          </p:cNvPr>
          <p:cNvSpPr txBox="1"/>
          <p:nvPr/>
        </p:nvSpPr>
        <p:spPr>
          <a:xfrm>
            <a:off x="4446245" y="3733960"/>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amable</a:t>
            </a:r>
            <a:endParaRPr lang="en-GB" sz="2400" dirty="0">
              <a:solidFill>
                <a:srgbClr val="002060"/>
              </a:solidFill>
              <a:latin typeface="Century Gothic" panose="020B0502020202020204" pitchFamily="34" charset="0"/>
            </a:endParaRPr>
          </a:p>
        </p:txBody>
      </p:sp>
      <p:sp>
        <p:nvSpPr>
          <p:cNvPr id="61" name="TextBox 60">
            <a:extLst>
              <a:ext uri="{FF2B5EF4-FFF2-40B4-BE49-F238E27FC236}">
                <a16:creationId xmlns:a16="http://schemas.microsoft.com/office/drawing/2014/main" id="{259A7AB6-8FE5-A8D4-8CD6-56B14F7DB024}"/>
              </a:ext>
            </a:extLst>
          </p:cNvPr>
          <p:cNvSpPr txBox="1"/>
          <p:nvPr/>
        </p:nvSpPr>
        <p:spPr>
          <a:xfrm>
            <a:off x="7261487" y="3710493"/>
            <a:ext cx="3181770"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sana</a:t>
            </a:r>
            <a:endParaRPr lang="en-GB" sz="2400" dirty="0">
              <a:solidFill>
                <a:srgbClr val="002060"/>
              </a:solidFill>
              <a:latin typeface="Century Gothic" panose="020B0502020202020204" pitchFamily="34" charset="0"/>
            </a:endParaRPr>
          </a:p>
        </p:txBody>
      </p:sp>
      <p:sp>
        <p:nvSpPr>
          <p:cNvPr id="62" name="TextBox 61">
            <a:extLst>
              <a:ext uri="{FF2B5EF4-FFF2-40B4-BE49-F238E27FC236}">
                <a16:creationId xmlns:a16="http://schemas.microsoft.com/office/drawing/2014/main" id="{3A3FD214-5666-94F5-A85C-7A11AA43A822}"/>
              </a:ext>
            </a:extLst>
          </p:cNvPr>
          <p:cNvSpPr txBox="1"/>
          <p:nvPr/>
        </p:nvSpPr>
        <p:spPr>
          <a:xfrm>
            <a:off x="1644525" y="2885376"/>
            <a:ext cx="2666235"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estamos</a:t>
            </a:r>
            <a:endParaRPr lang="en-GB" sz="2400" dirty="0">
              <a:solidFill>
                <a:srgbClr val="002060"/>
              </a:solidFill>
              <a:latin typeface="Century Gothic" panose="020B0502020202020204" pitchFamily="34" charset="0"/>
            </a:endParaRPr>
          </a:p>
        </p:txBody>
      </p:sp>
      <p:sp>
        <p:nvSpPr>
          <p:cNvPr id="63" name="TextBox 62">
            <a:extLst>
              <a:ext uri="{FF2B5EF4-FFF2-40B4-BE49-F238E27FC236}">
                <a16:creationId xmlns:a16="http://schemas.microsoft.com/office/drawing/2014/main" id="{AA0CD330-DF7D-3030-8BAE-755AE04CC9D4}"/>
              </a:ext>
            </a:extLst>
          </p:cNvPr>
          <p:cNvSpPr txBox="1"/>
          <p:nvPr/>
        </p:nvSpPr>
        <p:spPr>
          <a:xfrm>
            <a:off x="4360758" y="2921824"/>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seria</a:t>
            </a:r>
            <a:endParaRPr lang="en-GB" sz="2400" dirty="0">
              <a:solidFill>
                <a:srgbClr val="002060"/>
              </a:solidFill>
              <a:latin typeface="Century Gothic" panose="020B0502020202020204" pitchFamily="34" charset="0"/>
            </a:endParaRPr>
          </a:p>
        </p:txBody>
      </p:sp>
      <p:sp>
        <p:nvSpPr>
          <p:cNvPr id="64" name="TextBox 63">
            <a:extLst>
              <a:ext uri="{FF2B5EF4-FFF2-40B4-BE49-F238E27FC236}">
                <a16:creationId xmlns:a16="http://schemas.microsoft.com/office/drawing/2014/main" id="{95D96FEA-7E32-B0F0-5AB7-8134F3BFF2B2}"/>
              </a:ext>
            </a:extLst>
          </p:cNvPr>
          <p:cNvSpPr txBox="1"/>
          <p:nvPr/>
        </p:nvSpPr>
        <p:spPr>
          <a:xfrm>
            <a:off x="7277399" y="2891267"/>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somos</a:t>
            </a:r>
            <a:endParaRPr lang="en-GB" sz="2400" dirty="0">
              <a:solidFill>
                <a:srgbClr val="002060"/>
              </a:solidFill>
              <a:latin typeface="Century Gothic" panose="020B0502020202020204" pitchFamily="34" charset="0"/>
            </a:endParaRPr>
          </a:p>
        </p:txBody>
      </p:sp>
      <p:sp>
        <p:nvSpPr>
          <p:cNvPr id="65" name="TextBox 64">
            <a:extLst>
              <a:ext uri="{FF2B5EF4-FFF2-40B4-BE49-F238E27FC236}">
                <a16:creationId xmlns:a16="http://schemas.microsoft.com/office/drawing/2014/main" id="{3E387735-43FF-7FA6-22A1-97A0208AB925}"/>
              </a:ext>
            </a:extLst>
          </p:cNvPr>
          <p:cNvSpPr txBox="1"/>
          <p:nvPr/>
        </p:nvSpPr>
        <p:spPr>
          <a:xfrm>
            <a:off x="1677657" y="2075690"/>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demasiado</a:t>
            </a:r>
            <a:endParaRPr lang="en-GB" sz="2400" dirty="0">
              <a:solidFill>
                <a:srgbClr val="002060"/>
              </a:solidFill>
              <a:latin typeface="Century Gothic" panose="020B0502020202020204" pitchFamily="34" charset="0"/>
            </a:endParaRPr>
          </a:p>
        </p:txBody>
      </p:sp>
      <p:sp>
        <p:nvSpPr>
          <p:cNvPr id="66" name="TextBox 65">
            <a:extLst>
              <a:ext uri="{FF2B5EF4-FFF2-40B4-BE49-F238E27FC236}">
                <a16:creationId xmlns:a16="http://schemas.microsoft.com/office/drawing/2014/main" id="{4EFC567F-9DCE-87E7-4035-CACCC0C2C275}"/>
              </a:ext>
            </a:extLst>
          </p:cNvPr>
          <p:cNvSpPr txBox="1"/>
          <p:nvPr/>
        </p:nvSpPr>
        <p:spPr>
          <a:xfrm>
            <a:off x="4477927" y="2102140"/>
            <a:ext cx="277649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t>
            </a:r>
            <a:r>
              <a:rPr lang="en-GB" sz="2400" dirty="0" err="1">
                <a:solidFill>
                  <a:srgbClr val="002060"/>
                </a:solidFill>
                <a:latin typeface="Century Gothic" panose="020B0502020202020204" pitchFamily="34" charset="0"/>
              </a:rPr>
              <a:t>Quién</a:t>
            </a:r>
            <a:r>
              <a:rPr lang="en-GB" sz="2400" dirty="0">
                <a:solidFill>
                  <a:srgbClr val="002060"/>
                </a:solidFill>
                <a:latin typeface="Century Gothic" panose="020B0502020202020204" pitchFamily="34" charset="0"/>
              </a:rPr>
              <a:t>?</a:t>
            </a:r>
          </a:p>
        </p:txBody>
      </p:sp>
      <p:sp>
        <p:nvSpPr>
          <p:cNvPr id="67" name="TextBox 66">
            <a:extLst>
              <a:ext uri="{FF2B5EF4-FFF2-40B4-BE49-F238E27FC236}">
                <a16:creationId xmlns:a16="http://schemas.microsoft.com/office/drawing/2014/main" id="{1AD99391-84F2-1108-0D7F-97B680562464}"/>
              </a:ext>
            </a:extLst>
          </p:cNvPr>
          <p:cNvSpPr txBox="1"/>
          <p:nvPr/>
        </p:nvSpPr>
        <p:spPr>
          <a:xfrm>
            <a:off x="7359029" y="2082737"/>
            <a:ext cx="2904566"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calor</a:t>
            </a:r>
            <a:endParaRPr lang="en-GB" sz="2400" dirty="0">
              <a:solidFill>
                <a:srgbClr val="002060"/>
              </a:solidFill>
              <a:latin typeface="Century Gothic" panose="020B0502020202020204" pitchFamily="34" charset="0"/>
            </a:endParaRPr>
          </a:p>
        </p:txBody>
      </p:sp>
      <p:sp>
        <p:nvSpPr>
          <p:cNvPr id="68" name="TextBox 67">
            <a:extLst>
              <a:ext uri="{FF2B5EF4-FFF2-40B4-BE49-F238E27FC236}">
                <a16:creationId xmlns:a16="http://schemas.microsoft.com/office/drawing/2014/main" id="{B76FD066-23EA-90C3-983E-5DC23184399E}"/>
              </a:ext>
            </a:extLst>
          </p:cNvPr>
          <p:cNvSpPr txBox="1"/>
          <p:nvPr/>
        </p:nvSpPr>
        <p:spPr>
          <a:xfrm>
            <a:off x="1677656" y="1286662"/>
            <a:ext cx="2599975"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frío</a:t>
            </a:r>
            <a:endParaRPr lang="en-GB" sz="2400" dirty="0">
              <a:solidFill>
                <a:srgbClr val="002060"/>
              </a:solidFill>
              <a:latin typeface="Century Gothic" panose="020B0502020202020204" pitchFamily="34" charset="0"/>
            </a:endParaRPr>
          </a:p>
        </p:txBody>
      </p:sp>
      <p:sp>
        <p:nvSpPr>
          <p:cNvPr id="69" name="TextBox 68">
            <a:extLst>
              <a:ext uri="{FF2B5EF4-FFF2-40B4-BE49-F238E27FC236}">
                <a16:creationId xmlns:a16="http://schemas.microsoft.com/office/drawing/2014/main" id="{7886F841-73AF-D827-CB99-B092E11320D6}"/>
              </a:ext>
            </a:extLst>
          </p:cNvPr>
          <p:cNvSpPr txBox="1"/>
          <p:nvPr/>
        </p:nvSpPr>
        <p:spPr>
          <a:xfrm>
            <a:off x="4310760" y="1290004"/>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miedo</a:t>
            </a:r>
            <a:endParaRPr lang="en-GB" sz="2400" dirty="0">
              <a:solidFill>
                <a:srgbClr val="002060"/>
              </a:solidFill>
              <a:latin typeface="Century Gothic" panose="020B0502020202020204" pitchFamily="34" charset="0"/>
            </a:endParaRPr>
          </a:p>
        </p:txBody>
      </p:sp>
      <p:sp>
        <p:nvSpPr>
          <p:cNvPr id="70" name="TextBox 69">
            <a:extLst>
              <a:ext uri="{FF2B5EF4-FFF2-40B4-BE49-F238E27FC236}">
                <a16:creationId xmlns:a16="http://schemas.microsoft.com/office/drawing/2014/main" id="{ED96D7CE-75A2-3D43-6502-BD74B08546D7}"/>
              </a:ext>
            </a:extLst>
          </p:cNvPr>
          <p:cNvSpPr txBox="1"/>
          <p:nvPr/>
        </p:nvSpPr>
        <p:spPr>
          <a:xfrm>
            <a:off x="7252617" y="1310005"/>
            <a:ext cx="2599974"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sueño</a:t>
            </a:r>
            <a:endParaRPr lang="en-GB" sz="2400" dirty="0">
              <a:solidFill>
                <a:srgbClr val="002060"/>
              </a:solidFill>
              <a:latin typeface="Century Gothic" panose="020B0502020202020204" pitchFamily="34" charset="0"/>
            </a:endParaRPr>
          </a:p>
        </p:txBody>
      </p:sp>
      <p:sp>
        <p:nvSpPr>
          <p:cNvPr id="71" name="TextBox 70">
            <a:extLst>
              <a:ext uri="{FF2B5EF4-FFF2-40B4-BE49-F238E27FC236}">
                <a16:creationId xmlns:a16="http://schemas.microsoft.com/office/drawing/2014/main" id="{2616D15E-9197-90C2-EE09-3BFAC37DBF9D}"/>
              </a:ext>
            </a:extLst>
          </p:cNvPr>
          <p:cNvSpPr txBox="1"/>
          <p:nvPr/>
        </p:nvSpPr>
        <p:spPr>
          <a:xfrm>
            <a:off x="7501398" y="-77079"/>
            <a:ext cx="1082031" cy="1015663"/>
          </a:xfrm>
          <a:prstGeom prst="rect">
            <a:avLst/>
          </a:prstGeom>
          <a:noFill/>
        </p:spPr>
        <p:txBody>
          <a:bodyPr wrap="square" rtlCol="0">
            <a:spAutoFit/>
          </a:bodyPr>
          <a:lstStyle/>
          <a:p>
            <a:r>
              <a:rPr lang="en-GB" sz="6000" i="1" dirty="0">
                <a:solidFill>
                  <a:srgbClr val="002060"/>
                </a:solidFill>
                <a:latin typeface="Century Gothic" panose="020B0502020202020204" pitchFamily="34" charset="0"/>
                <a:sym typeface="Wingdings" panose="05000000000000000000" pitchFamily="2" charset="2"/>
              </a:rPr>
              <a:t></a:t>
            </a:r>
            <a:endParaRPr lang="en-GB" sz="6000" i="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1538277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6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69"/>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51" grpId="0"/>
      <p:bldP spid="52" grpId="0"/>
      <p:bldP spid="53" grpId="0"/>
      <p:bldP spid="54" grpId="0"/>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4668018"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Handout: Follow up extra 1</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3" name="Picture 2" descr="Brain, Idea, Think, Creativity">
            <a:extLst>
              <a:ext uri="{FF2B5EF4-FFF2-40B4-BE49-F238E27FC236}">
                <a16:creationId xmlns:a16="http://schemas.microsoft.com/office/drawing/2014/main" id="{EE45E0CE-027C-201E-12AD-74E813955C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72269" y="154069"/>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4" name="Title 1">
            <a:extLst>
              <a:ext uri="{FF2B5EF4-FFF2-40B4-BE49-F238E27FC236}">
                <a16:creationId xmlns:a16="http://schemas.microsoft.com/office/drawing/2014/main" id="{5BC9D43E-39BE-CFE2-C77D-E6F512224336}"/>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sp>
        <p:nvSpPr>
          <p:cNvPr id="26" name="TextBox 25">
            <a:extLst>
              <a:ext uri="{FF2B5EF4-FFF2-40B4-BE49-F238E27FC236}">
                <a16:creationId xmlns:a16="http://schemas.microsoft.com/office/drawing/2014/main" id="{5149AF5F-68CB-8301-0FE4-E25F5416BF2C}"/>
              </a:ext>
            </a:extLst>
          </p:cNvPr>
          <p:cNvSpPr txBox="1"/>
          <p:nvPr/>
        </p:nvSpPr>
        <p:spPr>
          <a:xfrm>
            <a:off x="5165616" y="25923"/>
            <a:ext cx="4174001" cy="830997"/>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a:t>
            </a:r>
            <a:r>
              <a:rPr lang="en-GB" sz="2400" b="1" dirty="0" err="1">
                <a:solidFill>
                  <a:srgbClr val="002060"/>
                </a:solidFill>
                <a:latin typeface="Century Gothic" panose="020B0502020202020204" pitchFamily="34" charset="0"/>
              </a:rPr>
              <a:t>en</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inglés</a:t>
            </a:r>
            <a:r>
              <a:rPr lang="en-GB" sz="2400" b="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Can you get at least 15 points?</a:t>
            </a:r>
          </a:p>
        </p:txBody>
      </p:sp>
      <p:sp>
        <p:nvSpPr>
          <p:cNvPr id="71" name="TextBox 70">
            <a:extLst>
              <a:ext uri="{FF2B5EF4-FFF2-40B4-BE49-F238E27FC236}">
                <a16:creationId xmlns:a16="http://schemas.microsoft.com/office/drawing/2014/main" id="{2616D15E-9197-90C2-EE09-3BFAC37DBF9D}"/>
              </a:ext>
            </a:extLst>
          </p:cNvPr>
          <p:cNvSpPr txBox="1"/>
          <p:nvPr/>
        </p:nvSpPr>
        <p:spPr>
          <a:xfrm>
            <a:off x="9077580" y="-38990"/>
            <a:ext cx="1082031" cy="1015663"/>
          </a:xfrm>
          <a:prstGeom prst="rect">
            <a:avLst/>
          </a:prstGeom>
          <a:noFill/>
        </p:spPr>
        <p:txBody>
          <a:bodyPr wrap="square" rtlCol="0">
            <a:spAutoFit/>
          </a:bodyPr>
          <a:lstStyle/>
          <a:p>
            <a:r>
              <a:rPr lang="en-GB" sz="6000" i="1" dirty="0">
                <a:solidFill>
                  <a:srgbClr val="002060"/>
                </a:solidFill>
                <a:latin typeface="Century Gothic" panose="020B0502020202020204" pitchFamily="34" charset="0"/>
                <a:sym typeface="Wingdings" panose="05000000000000000000" pitchFamily="2" charset="2"/>
              </a:rPr>
              <a:t></a:t>
            </a:r>
            <a:endParaRPr lang="en-GB" sz="6000" i="1" dirty="0">
              <a:solidFill>
                <a:srgbClr val="002060"/>
              </a:solidFill>
              <a:latin typeface="Century Gothic" panose="020B0502020202020204" pitchFamily="34" charset="0"/>
            </a:endParaRPr>
          </a:p>
        </p:txBody>
      </p:sp>
      <p:graphicFrame>
        <p:nvGraphicFramePr>
          <p:cNvPr id="15" name="Table 4">
            <a:extLst>
              <a:ext uri="{FF2B5EF4-FFF2-40B4-BE49-F238E27FC236}">
                <a16:creationId xmlns:a16="http://schemas.microsoft.com/office/drawing/2014/main" id="{F0792E71-93B4-4BE2-8CBA-E29B0FDB0083}"/>
              </a:ext>
            </a:extLst>
          </p:cNvPr>
          <p:cNvGraphicFramePr>
            <a:graphicFrameLocks noGrp="1"/>
          </p:cNvGraphicFramePr>
          <p:nvPr>
            <p:extLst>
              <p:ext uri="{D42A27DB-BD31-4B8C-83A1-F6EECF244321}">
                <p14:modId xmlns:p14="http://schemas.microsoft.com/office/powerpoint/2010/main" val="114367241"/>
              </p:ext>
            </p:extLst>
          </p:nvPr>
        </p:nvGraphicFramePr>
        <p:xfrm>
          <a:off x="169099" y="918460"/>
          <a:ext cx="10045214" cy="5636554"/>
        </p:xfrm>
        <a:graphic>
          <a:graphicData uri="http://schemas.openxmlformats.org/drawingml/2006/table">
            <a:tbl>
              <a:tblPr firstRow="1" bandRow="1">
                <a:tableStyleId>{5940675A-B579-460E-94D1-54222C63F5DA}</a:tableStyleId>
              </a:tblPr>
              <a:tblGrid>
                <a:gridCol w="1469875">
                  <a:extLst>
                    <a:ext uri="{9D8B030D-6E8A-4147-A177-3AD203B41FA5}">
                      <a16:colId xmlns:a16="http://schemas.microsoft.com/office/drawing/2014/main" val="1203737284"/>
                    </a:ext>
                  </a:extLst>
                </a:gridCol>
                <a:gridCol w="2811879">
                  <a:extLst>
                    <a:ext uri="{9D8B030D-6E8A-4147-A177-3AD203B41FA5}">
                      <a16:colId xmlns:a16="http://schemas.microsoft.com/office/drawing/2014/main" val="1810222861"/>
                    </a:ext>
                  </a:extLst>
                </a:gridCol>
                <a:gridCol w="2813476">
                  <a:extLst>
                    <a:ext uri="{9D8B030D-6E8A-4147-A177-3AD203B41FA5}">
                      <a16:colId xmlns:a16="http://schemas.microsoft.com/office/drawing/2014/main" val="274413866"/>
                    </a:ext>
                  </a:extLst>
                </a:gridCol>
                <a:gridCol w="2949984">
                  <a:extLst>
                    <a:ext uri="{9D8B030D-6E8A-4147-A177-3AD203B41FA5}">
                      <a16:colId xmlns:a16="http://schemas.microsoft.com/office/drawing/2014/main" val="2706468897"/>
                    </a:ext>
                  </a:extLst>
                </a:gridCol>
              </a:tblGrid>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el</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sueño</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el</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frío</a:t>
                      </a:r>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a:t>
                      </a:r>
                      <a:r>
                        <a:rPr lang="en-GB" sz="2800" b="1" dirty="0" err="1">
                          <a:solidFill>
                            <a:srgbClr val="002060"/>
                          </a:solidFill>
                          <a:latin typeface="Century Gothic" panose="020B0502020202020204" pitchFamily="34" charset="0"/>
                        </a:rPr>
                        <a:t>quién</a:t>
                      </a:r>
                      <a:r>
                        <a:rPr lang="en-GB" sz="2800" b="1" dirty="0">
                          <a:solidFill>
                            <a:srgbClr val="002060"/>
                          </a:solidFill>
                          <a:latin typeface="Century Gothic" panose="020B0502020202020204" pitchFamily="34" charset="0"/>
                        </a:rPr>
                        <a:t>?</a:t>
                      </a:r>
                    </a:p>
                  </a:txBody>
                  <a:tcPr/>
                </a:tc>
                <a:extLst>
                  <a:ext uri="{0D108BD9-81ED-4DB2-BD59-A6C34878D82A}">
                    <a16:rowId xmlns:a16="http://schemas.microsoft.com/office/drawing/2014/main" val="1256656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el</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calor</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el</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miedo</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demasiado</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somos</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sano</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seria</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amable</a:t>
                      </a:r>
                      <a:r>
                        <a:rPr lang="en-GB" sz="2800" b="1" dirty="0">
                          <a:solidFill>
                            <a:srgbClr val="002060"/>
                          </a:solidFill>
                          <a:latin typeface="Century Gothic" panose="020B0502020202020204" pitchFamily="34" charset="0"/>
                        </a:rPr>
                        <a:t> </a:t>
                      </a:r>
                    </a:p>
                  </a:txBody>
                  <a:tcPr/>
                </a:tc>
                <a:tc>
                  <a:txBody>
                    <a:bodyPr/>
                    <a:lstStyle/>
                    <a:p>
                      <a:r>
                        <a:rPr lang="en-GB" sz="2800" b="1" dirty="0" err="1">
                          <a:solidFill>
                            <a:srgbClr val="002060"/>
                          </a:solidFill>
                          <a:latin typeface="Century Gothic" panose="020B0502020202020204" pitchFamily="34" charset="0"/>
                        </a:rPr>
                        <a:t>diferente</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estamos</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805222">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diceisiete</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marzo</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treinta</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903794855"/>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la fiesta</a:t>
                      </a:r>
                    </a:p>
                  </a:txBody>
                  <a:tcPr/>
                </a:tc>
                <a:tc>
                  <a:txBody>
                    <a:bodyPr/>
                    <a:lstStyle/>
                    <a:p>
                      <a:r>
                        <a:rPr lang="en-GB" sz="2800" b="1" dirty="0" err="1">
                          <a:solidFill>
                            <a:srgbClr val="002060"/>
                          </a:solidFill>
                          <a:latin typeface="Century Gothic" panose="020B0502020202020204" pitchFamily="34" charset="0"/>
                        </a:rPr>
                        <a:t>el</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cumpleaños</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el</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concierto</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a:t>
                      </a:r>
                      <a:r>
                        <a:rPr lang="en-GB" sz="2800" b="1" dirty="0" err="1">
                          <a:solidFill>
                            <a:srgbClr val="002060"/>
                          </a:solidFill>
                          <a:latin typeface="Century Gothic" panose="020B0502020202020204" pitchFamily="34" charset="0"/>
                        </a:rPr>
                        <a:t>cuándo</a:t>
                      </a:r>
                      <a:r>
                        <a:rPr lang="en-GB" sz="2800" b="1" dirty="0">
                          <a:solidFill>
                            <a:srgbClr val="002060"/>
                          </a:solidFill>
                          <a:latin typeface="Century Gothic" panose="020B0502020202020204" pitchFamily="34" charset="0"/>
                        </a:rPr>
                        <a:t>?</a:t>
                      </a:r>
                    </a:p>
                  </a:txBody>
                  <a:tcPr/>
                </a:tc>
                <a:tc>
                  <a:txBody>
                    <a:bodyPr/>
                    <a:lstStyle/>
                    <a:p>
                      <a:r>
                        <a:rPr lang="en-GB" sz="2800" b="1" dirty="0" err="1">
                          <a:solidFill>
                            <a:srgbClr val="002060"/>
                          </a:solidFill>
                          <a:latin typeface="Century Gothic" panose="020B0502020202020204" pitchFamily="34" charset="0"/>
                        </a:rPr>
                        <a:t>diecinueve</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veinticinco</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17" name="Picture 16">
            <a:extLst>
              <a:ext uri="{FF2B5EF4-FFF2-40B4-BE49-F238E27FC236}">
                <a16:creationId xmlns:a16="http://schemas.microsoft.com/office/drawing/2014/main" id="{67538A86-E58F-4367-8956-3C9CFAA8D2D0}"/>
              </a:ext>
            </a:extLst>
          </p:cNvPr>
          <p:cNvPicPr>
            <a:picLocks noChangeAspect="1"/>
          </p:cNvPicPr>
          <p:nvPr/>
        </p:nvPicPr>
        <p:blipFill>
          <a:blip r:embed="rId4"/>
          <a:stretch>
            <a:fillRect/>
          </a:stretch>
        </p:blipFill>
        <p:spPr>
          <a:xfrm>
            <a:off x="186413" y="2986031"/>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2AF8CB32-771D-4B4D-8D26-A6926379F2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678" y="1316573"/>
            <a:ext cx="1186070" cy="1186070"/>
          </a:xfrm>
          <a:prstGeom prst="rect">
            <a:avLst/>
          </a:prstGeom>
        </p:spPr>
      </p:pic>
      <p:pic>
        <p:nvPicPr>
          <p:cNvPr id="19" name="Picture 18">
            <a:extLst>
              <a:ext uri="{FF2B5EF4-FFF2-40B4-BE49-F238E27FC236}">
                <a16:creationId xmlns:a16="http://schemas.microsoft.com/office/drawing/2014/main" id="{88B71FEB-729C-4A09-8199-8E88E53B0733}"/>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17150" y="4732874"/>
            <a:ext cx="1162417" cy="1101237"/>
          </a:xfrm>
          <a:prstGeom prst="rect">
            <a:avLst/>
          </a:prstGeom>
        </p:spPr>
      </p:pic>
      <p:sp>
        <p:nvSpPr>
          <p:cNvPr id="20" name="TextBox 19">
            <a:extLst>
              <a:ext uri="{FF2B5EF4-FFF2-40B4-BE49-F238E27FC236}">
                <a16:creationId xmlns:a16="http://schemas.microsoft.com/office/drawing/2014/main" id="{942960BB-8BFB-4BA1-8649-288E897C0519}"/>
              </a:ext>
            </a:extLst>
          </p:cNvPr>
          <p:cNvSpPr txBox="1"/>
          <p:nvPr/>
        </p:nvSpPr>
        <p:spPr>
          <a:xfrm>
            <a:off x="1129237" y="5982243"/>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21" name="TextBox 20">
            <a:extLst>
              <a:ext uri="{FF2B5EF4-FFF2-40B4-BE49-F238E27FC236}">
                <a16:creationId xmlns:a16="http://schemas.microsoft.com/office/drawing/2014/main" id="{E75BA434-AED7-4F0B-A92D-D89506F8A620}"/>
              </a:ext>
            </a:extLst>
          </p:cNvPr>
          <p:cNvSpPr txBox="1"/>
          <p:nvPr/>
        </p:nvSpPr>
        <p:spPr>
          <a:xfrm>
            <a:off x="1091374" y="3620988"/>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22" name="TextBox 21">
            <a:extLst>
              <a:ext uri="{FF2B5EF4-FFF2-40B4-BE49-F238E27FC236}">
                <a16:creationId xmlns:a16="http://schemas.microsoft.com/office/drawing/2014/main" id="{878B624A-C4E2-4537-8FA9-BF0F4D4B6835}"/>
              </a:ext>
            </a:extLst>
          </p:cNvPr>
          <p:cNvSpPr txBox="1"/>
          <p:nvPr/>
        </p:nvSpPr>
        <p:spPr>
          <a:xfrm>
            <a:off x="1120870" y="2008908"/>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44" name="TextBox 43">
            <a:extLst>
              <a:ext uri="{FF2B5EF4-FFF2-40B4-BE49-F238E27FC236}">
                <a16:creationId xmlns:a16="http://schemas.microsoft.com/office/drawing/2014/main" id="{3753158D-9125-4A71-ADB6-78529B6BC60E}"/>
              </a:ext>
            </a:extLst>
          </p:cNvPr>
          <p:cNvSpPr txBox="1"/>
          <p:nvPr/>
        </p:nvSpPr>
        <p:spPr>
          <a:xfrm>
            <a:off x="7309747" y="2094268"/>
            <a:ext cx="364292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too (much)</a:t>
            </a:r>
          </a:p>
        </p:txBody>
      </p:sp>
    </p:spTree>
    <p:extLst>
      <p:ext uri="{BB962C8B-B14F-4D97-AF65-F5344CB8AC3E}">
        <p14:creationId xmlns:p14="http://schemas.microsoft.com/office/powerpoint/2010/main" val="2960356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4668018"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Handout: Follow up extra 2</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3" name="Picture 2" descr="Brain, Idea, Think, Creativity">
            <a:extLst>
              <a:ext uri="{FF2B5EF4-FFF2-40B4-BE49-F238E27FC236}">
                <a16:creationId xmlns:a16="http://schemas.microsoft.com/office/drawing/2014/main" id="{EE45E0CE-027C-201E-12AD-74E813955C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72269" y="154069"/>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4" name="Title 1">
            <a:extLst>
              <a:ext uri="{FF2B5EF4-FFF2-40B4-BE49-F238E27FC236}">
                <a16:creationId xmlns:a16="http://schemas.microsoft.com/office/drawing/2014/main" id="{5BC9D43E-39BE-CFE2-C77D-E6F512224336}"/>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sp>
        <p:nvSpPr>
          <p:cNvPr id="26" name="TextBox 25">
            <a:extLst>
              <a:ext uri="{FF2B5EF4-FFF2-40B4-BE49-F238E27FC236}">
                <a16:creationId xmlns:a16="http://schemas.microsoft.com/office/drawing/2014/main" id="{5149AF5F-68CB-8301-0FE4-E25F5416BF2C}"/>
              </a:ext>
            </a:extLst>
          </p:cNvPr>
          <p:cNvSpPr txBox="1"/>
          <p:nvPr/>
        </p:nvSpPr>
        <p:spPr>
          <a:xfrm>
            <a:off x="5165616" y="25923"/>
            <a:ext cx="4174001" cy="830997"/>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en </a:t>
            </a:r>
            <a:r>
              <a:rPr lang="en-GB" sz="2400" b="1" dirty="0" err="1">
                <a:solidFill>
                  <a:srgbClr val="002060"/>
                </a:solidFill>
                <a:latin typeface="Century Gothic" panose="020B0502020202020204" pitchFamily="34" charset="0"/>
              </a:rPr>
              <a:t>español</a:t>
            </a:r>
            <a:r>
              <a:rPr lang="en-GB" sz="2400" b="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Can you get at least 15 points?</a:t>
            </a:r>
          </a:p>
        </p:txBody>
      </p:sp>
      <p:sp>
        <p:nvSpPr>
          <p:cNvPr id="71" name="TextBox 70">
            <a:extLst>
              <a:ext uri="{FF2B5EF4-FFF2-40B4-BE49-F238E27FC236}">
                <a16:creationId xmlns:a16="http://schemas.microsoft.com/office/drawing/2014/main" id="{2616D15E-9197-90C2-EE09-3BFAC37DBF9D}"/>
              </a:ext>
            </a:extLst>
          </p:cNvPr>
          <p:cNvSpPr txBox="1"/>
          <p:nvPr/>
        </p:nvSpPr>
        <p:spPr>
          <a:xfrm>
            <a:off x="9077580" y="-38990"/>
            <a:ext cx="1082031" cy="1015663"/>
          </a:xfrm>
          <a:prstGeom prst="rect">
            <a:avLst/>
          </a:prstGeom>
          <a:noFill/>
        </p:spPr>
        <p:txBody>
          <a:bodyPr wrap="square" rtlCol="0">
            <a:spAutoFit/>
          </a:bodyPr>
          <a:lstStyle/>
          <a:p>
            <a:r>
              <a:rPr lang="en-GB" sz="6000" i="1" dirty="0">
                <a:solidFill>
                  <a:srgbClr val="002060"/>
                </a:solidFill>
                <a:latin typeface="Century Gothic" panose="020B0502020202020204" pitchFamily="34" charset="0"/>
                <a:sym typeface="Wingdings" panose="05000000000000000000" pitchFamily="2" charset="2"/>
              </a:rPr>
              <a:t></a:t>
            </a:r>
            <a:endParaRPr lang="en-GB" sz="6000" i="1" dirty="0">
              <a:solidFill>
                <a:srgbClr val="002060"/>
              </a:solidFill>
              <a:latin typeface="Century Gothic" panose="020B0502020202020204" pitchFamily="34" charset="0"/>
            </a:endParaRPr>
          </a:p>
        </p:txBody>
      </p:sp>
      <p:graphicFrame>
        <p:nvGraphicFramePr>
          <p:cNvPr id="15" name="Table 4">
            <a:extLst>
              <a:ext uri="{FF2B5EF4-FFF2-40B4-BE49-F238E27FC236}">
                <a16:creationId xmlns:a16="http://schemas.microsoft.com/office/drawing/2014/main" id="{E21FA44E-A65B-497E-A775-2F013DB36BE9}"/>
              </a:ext>
            </a:extLst>
          </p:cNvPr>
          <p:cNvGraphicFramePr>
            <a:graphicFrameLocks noGrp="1"/>
          </p:cNvGraphicFramePr>
          <p:nvPr>
            <p:extLst>
              <p:ext uri="{D42A27DB-BD31-4B8C-83A1-F6EECF244321}">
                <p14:modId xmlns:p14="http://schemas.microsoft.com/office/powerpoint/2010/main" val="1167112046"/>
              </p:ext>
            </p:extLst>
          </p:nvPr>
        </p:nvGraphicFramePr>
        <p:xfrm>
          <a:off x="183512" y="918038"/>
          <a:ext cx="10045214" cy="5636554"/>
        </p:xfrm>
        <a:graphic>
          <a:graphicData uri="http://schemas.openxmlformats.org/drawingml/2006/table">
            <a:tbl>
              <a:tblPr firstRow="1" bandRow="1">
                <a:tableStyleId>{5940675A-B579-460E-94D1-54222C63F5DA}</a:tableStyleId>
              </a:tblPr>
              <a:tblGrid>
                <a:gridCol w="1469875">
                  <a:extLst>
                    <a:ext uri="{9D8B030D-6E8A-4147-A177-3AD203B41FA5}">
                      <a16:colId xmlns:a16="http://schemas.microsoft.com/office/drawing/2014/main" val="1203737284"/>
                    </a:ext>
                  </a:extLst>
                </a:gridCol>
                <a:gridCol w="2687699">
                  <a:extLst>
                    <a:ext uri="{9D8B030D-6E8A-4147-A177-3AD203B41FA5}">
                      <a16:colId xmlns:a16="http://schemas.microsoft.com/office/drawing/2014/main" val="1810222861"/>
                    </a:ext>
                  </a:extLst>
                </a:gridCol>
                <a:gridCol w="2937656">
                  <a:extLst>
                    <a:ext uri="{9D8B030D-6E8A-4147-A177-3AD203B41FA5}">
                      <a16:colId xmlns:a16="http://schemas.microsoft.com/office/drawing/2014/main" val="274413866"/>
                    </a:ext>
                  </a:extLst>
                </a:gridCol>
                <a:gridCol w="2949984">
                  <a:extLst>
                    <a:ext uri="{9D8B030D-6E8A-4147-A177-3AD203B41FA5}">
                      <a16:colId xmlns:a16="http://schemas.microsoft.com/office/drawing/2014/main" val="2706468897"/>
                    </a:ext>
                  </a:extLst>
                </a:gridCol>
              </a:tblGrid>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500" b="1" dirty="0">
                          <a:solidFill>
                            <a:srgbClr val="002060"/>
                          </a:solidFill>
                          <a:latin typeface="Century Gothic" panose="020B0502020202020204" pitchFamily="34" charset="0"/>
                        </a:rPr>
                        <a:t>(the) cold</a:t>
                      </a:r>
                    </a:p>
                  </a:txBody>
                  <a:tcPr/>
                </a:tc>
                <a:tc>
                  <a:txBody>
                    <a:bodyPr/>
                    <a:lstStyle/>
                    <a:p>
                      <a:r>
                        <a:rPr lang="en-GB" sz="2800" b="1" dirty="0">
                          <a:solidFill>
                            <a:srgbClr val="002060"/>
                          </a:solidFill>
                          <a:latin typeface="Century Gothic" panose="020B0502020202020204" pitchFamily="34" charset="0"/>
                        </a:rPr>
                        <a:t>(the) fear</a:t>
                      </a:r>
                    </a:p>
                  </a:txBody>
                  <a:tcPr/>
                </a:tc>
                <a:tc>
                  <a:txBody>
                    <a:bodyPr/>
                    <a:lstStyle/>
                    <a:p>
                      <a:r>
                        <a:rPr lang="en-GB" sz="2400" b="1" dirty="0">
                          <a:solidFill>
                            <a:srgbClr val="002060"/>
                          </a:solidFill>
                          <a:latin typeface="Century Gothic" panose="020B0502020202020204" pitchFamily="34" charset="0"/>
                        </a:rPr>
                        <a:t>(the) sleep, dream</a:t>
                      </a:r>
                    </a:p>
                  </a:txBody>
                  <a:tcPr/>
                </a:tc>
                <a:extLst>
                  <a:ext uri="{0D108BD9-81ED-4DB2-BD59-A6C34878D82A}">
                    <a16:rowId xmlns:a16="http://schemas.microsoft.com/office/drawing/2014/main" val="1256656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too (much)</a:t>
                      </a:r>
                    </a:p>
                  </a:txBody>
                  <a:tcPr/>
                </a:tc>
                <a:tc>
                  <a:txBody>
                    <a:bodyPr/>
                    <a:lstStyle/>
                    <a:p>
                      <a:r>
                        <a:rPr lang="en-GB" sz="2800" b="1" dirty="0">
                          <a:solidFill>
                            <a:srgbClr val="002060"/>
                          </a:solidFill>
                          <a:latin typeface="Century Gothic" panose="020B0502020202020204" pitchFamily="34" charset="0"/>
                        </a:rPr>
                        <a:t>who?</a:t>
                      </a:r>
                    </a:p>
                  </a:txBody>
                  <a:tcPr/>
                </a:tc>
                <a:tc>
                  <a:txBody>
                    <a:bodyPr/>
                    <a:lstStyle/>
                    <a:p>
                      <a:r>
                        <a:rPr lang="en-GB" sz="2400" b="1" dirty="0">
                          <a:solidFill>
                            <a:srgbClr val="002060"/>
                          </a:solidFill>
                          <a:latin typeface="Century Gothic" panose="020B0502020202020204" pitchFamily="34" charset="0"/>
                        </a:rPr>
                        <a:t>(the) heat, warmth</a:t>
                      </a:r>
                    </a:p>
                  </a:txBody>
                  <a:tcPr/>
                </a:tc>
                <a:extLst>
                  <a:ext uri="{0D108BD9-81ED-4DB2-BD59-A6C34878D82A}">
                    <a16:rowId xmlns:a16="http://schemas.microsoft.com/office/drawing/2014/main" val="1164559424"/>
                  </a:ext>
                </a:extLst>
              </a:tr>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we are </a:t>
                      </a:r>
                      <a:r>
                        <a:rPr lang="en-GB" sz="2000" b="1" dirty="0">
                          <a:solidFill>
                            <a:srgbClr val="002060"/>
                          </a:solidFill>
                          <a:latin typeface="Century Gothic" panose="020B0502020202020204" pitchFamily="34" charset="0"/>
                        </a:rPr>
                        <a:t>(state)</a:t>
                      </a:r>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serious (f)</a:t>
                      </a:r>
                    </a:p>
                  </a:txBody>
                  <a:tcPr/>
                </a:tc>
                <a:tc>
                  <a:txBody>
                    <a:bodyPr/>
                    <a:lstStyle/>
                    <a:p>
                      <a:r>
                        <a:rPr lang="en-GB" sz="2800" b="1" dirty="0">
                          <a:solidFill>
                            <a:srgbClr val="002060"/>
                          </a:solidFill>
                          <a:latin typeface="Century Gothic" panose="020B0502020202020204" pitchFamily="34" charset="0"/>
                        </a:rPr>
                        <a:t>we are </a:t>
                      </a:r>
                      <a:r>
                        <a:rPr lang="en-GB" sz="2000" b="1" dirty="0">
                          <a:solidFill>
                            <a:srgbClr val="002060"/>
                          </a:solidFill>
                          <a:latin typeface="Century Gothic" panose="020B0502020202020204" pitchFamily="34" charset="0"/>
                        </a:rPr>
                        <a:t>(trait)</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different (m/f)</a:t>
                      </a:r>
                    </a:p>
                  </a:txBody>
                  <a:tcPr/>
                </a:tc>
                <a:tc>
                  <a:txBody>
                    <a:bodyPr/>
                    <a:lstStyle/>
                    <a:p>
                      <a:r>
                        <a:rPr lang="en-GB" sz="2800" b="1" dirty="0">
                          <a:solidFill>
                            <a:srgbClr val="002060"/>
                          </a:solidFill>
                          <a:latin typeface="Century Gothic" panose="020B0502020202020204" pitchFamily="34" charset="0"/>
                        </a:rPr>
                        <a:t>nice, kind (m/f)</a:t>
                      </a:r>
                    </a:p>
                  </a:txBody>
                  <a:tcPr/>
                </a:tc>
                <a:tc>
                  <a:txBody>
                    <a:bodyPr/>
                    <a:lstStyle/>
                    <a:p>
                      <a:r>
                        <a:rPr lang="en-GB" sz="2800" b="1" dirty="0">
                          <a:solidFill>
                            <a:srgbClr val="002060"/>
                          </a:solidFill>
                          <a:latin typeface="Century Gothic" panose="020B0502020202020204" pitchFamily="34" charset="0"/>
                        </a:rPr>
                        <a:t>healthy (f)</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805222">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March</a:t>
                      </a:r>
                    </a:p>
                  </a:txBody>
                  <a:tcPr/>
                </a:tc>
                <a:tc>
                  <a:txBody>
                    <a:bodyPr/>
                    <a:lstStyle/>
                    <a:p>
                      <a:r>
                        <a:rPr lang="en-GB" sz="2800" b="1" dirty="0">
                          <a:solidFill>
                            <a:srgbClr val="002060"/>
                          </a:solidFill>
                          <a:latin typeface="Century Gothic" panose="020B0502020202020204" pitchFamily="34" charset="0"/>
                        </a:rPr>
                        <a:t>(the) concert</a:t>
                      </a:r>
                    </a:p>
                  </a:txBody>
                  <a:tcPr/>
                </a:tc>
                <a:tc>
                  <a:txBody>
                    <a:bodyPr/>
                    <a:lstStyle/>
                    <a:p>
                      <a:r>
                        <a:rPr lang="en-GB" sz="2800" b="1" dirty="0">
                          <a:solidFill>
                            <a:srgbClr val="002060"/>
                          </a:solidFill>
                          <a:latin typeface="Century Gothic" panose="020B0502020202020204" pitchFamily="34" charset="0"/>
                        </a:rPr>
                        <a:t>17</a:t>
                      </a:r>
                    </a:p>
                  </a:txBody>
                  <a:tcPr/>
                </a:tc>
                <a:extLst>
                  <a:ext uri="{0D108BD9-81ED-4DB2-BD59-A6C34878D82A}">
                    <a16:rowId xmlns:a16="http://schemas.microsoft.com/office/drawing/2014/main" val="3903794855"/>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32</a:t>
                      </a:r>
                    </a:p>
                  </a:txBody>
                  <a:tcPr/>
                </a:tc>
                <a:tc>
                  <a:txBody>
                    <a:bodyPr/>
                    <a:lstStyle/>
                    <a:p>
                      <a:r>
                        <a:rPr lang="en-GB" sz="2800" b="1" dirty="0">
                          <a:solidFill>
                            <a:srgbClr val="002060"/>
                          </a:solidFill>
                          <a:latin typeface="Century Gothic" panose="020B0502020202020204" pitchFamily="34" charset="0"/>
                        </a:rPr>
                        <a:t>19</a:t>
                      </a:r>
                    </a:p>
                  </a:txBody>
                  <a:tcPr/>
                </a:tc>
                <a:tc>
                  <a:txBody>
                    <a:bodyPr/>
                    <a:lstStyle/>
                    <a:p>
                      <a:r>
                        <a:rPr lang="en-GB" sz="2800" b="1" dirty="0">
                          <a:solidFill>
                            <a:srgbClr val="002060"/>
                          </a:solidFill>
                          <a:latin typeface="Century Gothic" panose="020B0502020202020204" pitchFamily="34" charset="0"/>
                        </a:rPr>
                        <a:t>30</a:t>
                      </a:r>
                    </a:p>
                  </a:txBody>
                  <a:tcPr/>
                </a:tc>
                <a:extLst>
                  <a:ext uri="{0D108BD9-81ED-4DB2-BD59-A6C34878D82A}">
                    <a16:rowId xmlns:a16="http://schemas.microsoft.com/office/drawing/2014/main" val="3343226472"/>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(the) party</a:t>
                      </a:r>
                    </a:p>
                  </a:txBody>
                  <a:tcPr/>
                </a:tc>
                <a:tc>
                  <a:txBody>
                    <a:bodyPr/>
                    <a:lstStyle/>
                    <a:p>
                      <a:r>
                        <a:rPr lang="en-GB" sz="2800" b="1" dirty="0">
                          <a:solidFill>
                            <a:srgbClr val="002060"/>
                          </a:solidFill>
                          <a:latin typeface="Century Gothic" panose="020B0502020202020204" pitchFamily="34" charset="0"/>
                        </a:rPr>
                        <a:t>When?</a:t>
                      </a:r>
                    </a:p>
                  </a:txBody>
                  <a:tcPr/>
                </a:tc>
                <a:tc>
                  <a:txBody>
                    <a:bodyPr/>
                    <a:lstStyle/>
                    <a:p>
                      <a:r>
                        <a:rPr lang="en-GB" sz="2800" b="1" dirty="0">
                          <a:solidFill>
                            <a:srgbClr val="002060"/>
                          </a:solidFill>
                          <a:latin typeface="Century Gothic" panose="020B0502020202020204" pitchFamily="34" charset="0"/>
                        </a:rPr>
                        <a:t>25</a:t>
                      </a:r>
                    </a:p>
                  </a:txBody>
                  <a:tcPr/>
                </a:tc>
                <a:extLst>
                  <a:ext uri="{0D108BD9-81ED-4DB2-BD59-A6C34878D82A}">
                    <a16:rowId xmlns:a16="http://schemas.microsoft.com/office/drawing/2014/main" val="3232139915"/>
                  </a:ext>
                </a:extLst>
              </a:tr>
            </a:tbl>
          </a:graphicData>
        </a:graphic>
      </p:graphicFrame>
      <p:pic>
        <p:nvPicPr>
          <p:cNvPr id="17" name="Picture 16">
            <a:extLst>
              <a:ext uri="{FF2B5EF4-FFF2-40B4-BE49-F238E27FC236}">
                <a16:creationId xmlns:a16="http://schemas.microsoft.com/office/drawing/2014/main" id="{8D61A552-6A0F-4A0F-9F22-6B39F102B2C5}"/>
              </a:ext>
            </a:extLst>
          </p:cNvPr>
          <p:cNvPicPr>
            <a:picLocks noChangeAspect="1"/>
          </p:cNvPicPr>
          <p:nvPr/>
        </p:nvPicPr>
        <p:blipFill>
          <a:blip r:embed="rId4"/>
          <a:stretch>
            <a:fillRect/>
          </a:stretch>
        </p:blipFill>
        <p:spPr>
          <a:xfrm>
            <a:off x="186413" y="2986031"/>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763796C-BF67-4735-B45E-335C02C2EA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678" y="1316573"/>
            <a:ext cx="1186070" cy="1186070"/>
          </a:xfrm>
          <a:prstGeom prst="rect">
            <a:avLst/>
          </a:prstGeom>
        </p:spPr>
      </p:pic>
      <p:pic>
        <p:nvPicPr>
          <p:cNvPr id="19" name="Picture 18">
            <a:extLst>
              <a:ext uri="{FF2B5EF4-FFF2-40B4-BE49-F238E27FC236}">
                <a16:creationId xmlns:a16="http://schemas.microsoft.com/office/drawing/2014/main" id="{7CE4BEFC-3D88-449E-8F85-9FA2036237E5}"/>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17150" y="4732874"/>
            <a:ext cx="1162417" cy="1101237"/>
          </a:xfrm>
          <a:prstGeom prst="rect">
            <a:avLst/>
          </a:prstGeom>
        </p:spPr>
      </p:pic>
      <p:sp>
        <p:nvSpPr>
          <p:cNvPr id="20" name="TextBox 19">
            <a:extLst>
              <a:ext uri="{FF2B5EF4-FFF2-40B4-BE49-F238E27FC236}">
                <a16:creationId xmlns:a16="http://schemas.microsoft.com/office/drawing/2014/main" id="{A84B9ED7-2A82-43E5-A2AF-059250F2E288}"/>
              </a:ext>
            </a:extLst>
          </p:cNvPr>
          <p:cNvSpPr txBox="1"/>
          <p:nvPr/>
        </p:nvSpPr>
        <p:spPr>
          <a:xfrm>
            <a:off x="1129237" y="5982243"/>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21" name="TextBox 20">
            <a:extLst>
              <a:ext uri="{FF2B5EF4-FFF2-40B4-BE49-F238E27FC236}">
                <a16:creationId xmlns:a16="http://schemas.microsoft.com/office/drawing/2014/main" id="{DB349E2B-E2D2-46E0-AB70-3C8D99EF6958}"/>
              </a:ext>
            </a:extLst>
          </p:cNvPr>
          <p:cNvSpPr txBox="1"/>
          <p:nvPr/>
        </p:nvSpPr>
        <p:spPr>
          <a:xfrm>
            <a:off x="1091374" y="3620988"/>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22" name="TextBox 21">
            <a:extLst>
              <a:ext uri="{FF2B5EF4-FFF2-40B4-BE49-F238E27FC236}">
                <a16:creationId xmlns:a16="http://schemas.microsoft.com/office/drawing/2014/main" id="{2D7B5D5B-8CA3-44F7-80AE-429E35BB14E8}"/>
              </a:ext>
            </a:extLst>
          </p:cNvPr>
          <p:cNvSpPr txBox="1"/>
          <p:nvPr/>
        </p:nvSpPr>
        <p:spPr>
          <a:xfrm>
            <a:off x="1120870" y="2008908"/>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Tree>
    <p:extLst>
      <p:ext uri="{BB962C8B-B14F-4D97-AF65-F5344CB8AC3E}">
        <p14:creationId xmlns:p14="http://schemas.microsoft.com/office/powerpoint/2010/main" val="20045777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32" name="Google Shape;132;p2">
            <a:hlinkClick r:id="" action="ppaction://noaction">
              <a:snd r:embed="rId3" name="T1_W4F_2.2.wav"/>
            </a:hlinkClick>
          </p:cNvPr>
          <p:cNvSpPr txBox="1"/>
          <p:nvPr/>
        </p:nvSpPr>
        <p:spPr>
          <a:xfrm>
            <a:off x="6142134" y="1022375"/>
            <a:ext cx="4199809"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B </a:t>
            </a:r>
            <a:r>
              <a:rPr kumimoji="0" lang="en-GB" sz="28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Separa</a:t>
            </a: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las </a:t>
            </a:r>
            <a:r>
              <a:rPr kumimoji="0" lang="en-GB" sz="28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sílabas</a:t>
            </a: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2800" b="0" i="0" u="none" strike="noStrike" kern="0" cap="none" spc="0" normalizeH="0" baseline="0" noProof="0" dirty="0">
              <a:ln>
                <a:noFill/>
              </a:ln>
              <a:solidFill>
                <a:srgbClr val="000000"/>
              </a:solidFill>
              <a:effectLst/>
              <a:uLnTx/>
              <a:uFillTx/>
              <a:latin typeface="Arial"/>
              <a:ea typeface="+mn-ea"/>
              <a:cs typeface="Arial"/>
              <a:sym typeface="Arial"/>
            </a:endParaRPr>
          </a:p>
        </p:txBody>
      </p:sp>
      <p:cxnSp>
        <p:nvCxnSpPr>
          <p:cNvPr id="133" name="Google Shape;133;p2"/>
          <p:cNvCxnSpPr/>
          <p:nvPr/>
        </p:nvCxnSpPr>
        <p:spPr>
          <a:xfrm>
            <a:off x="6083723" y="966590"/>
            <a:ext cx="0" cy="5306561"/>
          </a:xfrm>
          <a:prstGeom prst="straightConnector1">
            <a:avLst/>
          </a:prstGeom>
          <a:noFill/>
          <a:ln w="57150" cap="flat" cmpd="sng">
            <a:solidFill>
              <a:srgbClr val="002060"/>
            </a:solidFill>
            <a:prstDash val="solid"/>
            <a:miter lim="800000"/>
            <a:headEnd type="none" w="sm" len="sm"/>
            <a:tailEnd type="none" w="sm" len="sm"/>
          </a:ln>
        </p:spPr>
      </p:cxnSp>
      <p:sp>
        <p:nvSpPr>
          <p:cNvPr id="153" name="Google Shape;153;p2"/>
          <p:cNvSpPr txBox="1"/>
          <p:nvPr/>
        </p:nvSpPr>
        <p:spPr>
          <a:xfrm>
            <a:off x="6778782" y="157468"/>
            <a:ext cx="457200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8625"/>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Strong vowels [a] [e] [o]</a:t>
            </a:r>
          </a:p>
        </p:txBody>
      </p:sp>
      <p:sp>
        <p:nvSpPr>
          <p:cNvPr id="157" name="Google Shape;157;p2">
            <a:hlinkClick r:id="" action="ppaction://noaction">
              <a:snd r:embed="rId4" name="T1_W4F_2.1.wav"/>
            </a:hlinkClick>
          </p:cNvPr>
          <p:cNvSpPr txBox="1"/>
          <p:nvPr/>
        </p:nvSpPr>
        <p:spPr>
          <a:xfrm>
            <a:off x="65383" y="991415"/>
            <a:ext cx="5998942"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7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 </a:t>
            </a:r>
            <a:r>
              <a:rPr kumimoji="0" lang="en-GB" sz="27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Escucha</a:t>
            </a:r>
            <a:r>
              <a:rPr kumimoji="0" lang="en-GB" sz="27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7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Completa</a:t>
            </a:r>
            <a:r>
              <a:rPr kumimoji="0" lang="en-GB" sz="27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las palabras con [a] [o] [e]. </a:t>
            </a:r>
            <a:endParaRPr kumimoji="0" sz="27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67" name="Google Shape;167;p2"/>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pic>
        <p:nvPicPr>
          <p:cNvPr id="26" name="Google Shape;164;p2" descr="Speech Icon, Voice, Talking, Audio, Speech">
            <a:extLst>
              <a:ext uri="{FF2B5EF4-FFF2-40B4-BE49-F238E27FC236}">
                <a16:creationId xmlns:a16="http://schemas.microsoft.com/office/drawing/2014/main" id="{B6BFA36D-E6ED-4406-BEB2-0D48C173FC5F}"/>
              </a:ext>
            </a:extLst>
          </p:cNvPr>
          <p:cNvPicPr preferRelativeResize="0"/>
          <p:nvPr/>
        </p:nvPicPr>
        <p:blipFill rotWithShape="1">
          <a:blip r:embed="rId5">
            <a:alphaModFix/>
          </a:blip>
          <a:srcRect/>
          <a:stretch/>
        </p:blipFill>
        <p:spPr>
          <a:xfrm>
            <a:off x="11038814" y="91888"/>
            <a:ext cx="776168" cy="776168"/>
          </a:xfrm>
          <a:prstGeom prst="rect">
            <a:avLst/>
          </a:prstGeom>
          <a:noFill/>
          <a:ln>
            <a:noFill/>
          </a:ln>
        </p:spPr>
      </p:pic>
      <p:sp>
        <p:nvSpPr>
          <p:cNvPr id="27" name="Google Shape;112;p3">
            <a:extLst>
              <a:ext uri="{FF2B5EF4-FFF2-40B4-BE49-F238E27FC236}">
                <a16:creationId xmlns:a16="http://schemas.microsoft.com/office/drawing/2014/main" id="{964A3F23-4D34-45B4-9C75-0E17A504C93E}"/>
              </a:ext>
            </a:extLst>
          </p:cNvPr>
          <p:cNvSpPr txBox="1"/>
          <p:nvPr/>
        </p:nvSpPr>
        <p:spPr>
          <a:xfrm>
            <a:off x="10621113" y="971171"/>
            <a:ext cx="1544012" cy="400110"/>
          </a:xfrm>
          <a:prstGeom prst="rect">
            <a:avLst/>
          </a:prstGeom>
          <a:solidFill>
            <a:srgbClr val="FF0066"/>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pronunciar</a:t>
            </a:r>
            <a:endParaRPr kumimoji="0"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29" name="Google Shape;158;p2">
            <a:extLst>
              <a:ext uri="{FF2B5EF4-FFF2-40B4-BE49-F238E27FC236}">
                <a16:creationId xmlns:a16="http://schemas.microsoft.com/office/drawing/2014/main" id="{2B8D275F-A2A4-4934-98D0-AF516832CD01}"/>
              </a:ext>
            </a:extLst>
          </p:cNvPr>
          <p:cNvSpPr txBox="1"/>
          <p:nvPr/>
        </p:nvSpPr>
        <p:spPr>
          <a:xfrm>
            <a:off x="1621717" y="2063007"/>
            <a:ext cx="5346552"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mus</a:t>
            </a: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_ _</a:t>
            </a:r>
            <a:endParaRPr kumimoji="0" lang="es-AR"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30" name="Google Shape;158;p2">
            <a:extLst>
              <a:ext uri="{FF2B5EF4-FFF2-40B4-BE49-F238E27FC236}">
                <a16:creationId xmlns:a16="http://schemas.microsoft.com/office/drawing/2014/main" id="{97D0D930-3FFC-428F-849D-572CFFBCAED6}"/>
              </a:ext>
            </a:extLst>
          </p:cNvPr>
          <p:cNvSpPr txBox="1"/>
          <p:nvPr/>
        </p:nvSpPr>
        <p:spPr>
          <a:xfrm>
            <a:off x="881043" y="2049467"/>
            <a:ext cx="1081354"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[EJ]</a:t>
            </a:r>
          </a:p>
        </p:txBody>
      </p:sp>
      <p:sp>
        <p:nvSpPr>
          <p:cNvPr id="31" name="Google Shape;158;p2">
            <a:extLst>
              <a:ext uri="{FF2B5EF4-FFF2-40B4-BE49-F238E27FC236}">
                <a16:creationId xmlns:a16="http://schemas.microsoft.com/office/drawing/2014/main" id="{B2F9D06E-2923-485F-9C92-B4A2BF3AF2A5}"/>
              </a:ext>
            </a:extLst>
          </p:cNvPr>
          <p:cNvSpPr txBox="1"/>
          <p:nvPr/>
        </p:nvSpPr>
        <p:spPr>
          <a:xfrm>
            <a:off x="893083" y="2657523"/>
            <a:ext cx="121423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[1]</a:t>
            </a:r>
          </a:p>
        </p:txBody>
      </p:sp>
      <p:sp>
        <p:nvSpPr>
          <p:cNvPr id="32" name="Google Shape;158;p2">
            <a:extLst>
              <a:ext uri="{FF2B5EF4-FFF2-40B4-BE49-F238E27FC236}">
                <a16:creationId xmlns:a16="http://schemas.microsoft.com/office/drawing/2014/main" id="{0A4F6AF9-F332-45F3-A030-43A5A12061BC}"/>
              </a:ext>
            </a:extLst>
          </p:cNvPr>
          <p:cNvSpPr txBox="1"/>
          <p:nvPr/>
        </p:nvSpPr>
        <p:spPr>
          <a:xfrm>
            <a:off x="1599217" y="2680688"/>
            <a:ext cx="5346552"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t  _ _ </a:t>
            </a:r>
            <a:r>
              <a:rPr kumimoji="0" lang="en-GB" sz="28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tro</a:t>
            </a:r>
            <a:endPar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33" name="Google Shape;158;p2">
            <a:extLst>
              <a:ext uri="{FF2B5EF4-FFF2-40B4-BE49-F238E27FC236}">
                <a16:creationId xmlns:a16="http://schemas.microsoft.com/office/drawing/2014/main" id="{221D525E-31D6-4083-A98F-D1DA8B3B42FC}"/>
              </a:ext>
            </a:extLst>
          </p:cNvPr>
          <p:cNvSpPr txBox="1"/>
          <p:nvPr/>
        </p:nvSpPr>
        <p:spPr>
          <a:xfrm>
            <a:off x="907255" y="3297215"/>
            <a:ext cx="121423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[2]</a:t>
            </a:r>
          </a:p>
        </p:txBody>
      </p:sp>
      <p:sp>
        <p:nvSpPr>
          <p:cNvPr id="34" name="Google Shape;158;p2">
            <a:extLst>
              <a:ext uri="{FF2B5EF4-FFF2-40B4-BE49-F238E27FC236}">
                <a16:creationId xmlns:a16="http://schemas.microsoft.com/office/drawing/2014/main" id="{A5D5964E-8803-41B9-A205-2B9678D1E6F4}"/>
              </a:ext>
            </a:extLst>
          </p:cNvPr>
          <p:cNvSpPr txBox="1"/>
          <p:nvPr/>
        </p:nvSpPr>
        <p:spPr>
          <a:xfrm>
            <a:off x="1613389" y="3320380"/>
            <a:ext cx="5346552"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s-AR" sz="28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cac</a:t>
            </a:r>
            <a:r>
              <a:rPr kumimoji="0" lang="es-AR"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_ _</a:t>
            </a:r>
            <a:endPar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35" name="Google Shape;158;p2">
            <a:extLst>
              <a:ext uri="{FF2B5EF4-FFF2-40B4-BE49-F238E27FC236}">
                <a16:creationId xmlns:a16="http://schemas.microsoft.com/office/drawing/2014/main" id="{DAE0436B-9373-440B-93FC-294C50D91903}"/>
              </a:ext>
            </a:extLst>
          </p:cNvPr>
          <p:cNvSpPr txBox="1"/>
          <p:nvPr/>
        </p:nvSpPr>
        <p:spPr>
          <a:xfrm>
            <a:off x="893083" y="3957232"/>
            <a:ext cx="121423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[3]</a:t>
            </a:r>
          </a:p>
        </p:txBody>
      </p:sp>
      <p:sp>
        <p:nvSpPr>
          <p:cNvPr id="36" name="Google Shape;158;p2">
            <a:extLst>
              <a:ext uri="{FF2B5EF4-FFF2-40B4-BE49-F238E27FC236}">
                <a16:creationId xmlns:a16="http://schemas.microsoft.com/office/drawing/2014/main" id="{3F7D8EC6-1653-4372-951B-F7633F353C1A}"/>
              </a:ext>
            </a:extLst>
          </p:cNvPr>
          <p:cNvSpPr txBox="1"/>
          <p:nvPr/>
        </p:nvSpPr>
        <p:spPr>
          <a:xfrm>
            <a:off x="1599217" y="3980397"/>
            <a:ext cx="446144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s-AR" sz="28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tr</a:t>
            </a:r>
            <a:r>
              <a:rPr kumimoji="0" lang="es-AR"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_ _  r</a:t>
            </a:r>
            <a:endPar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37" name="Google Shape;158;p2">
            <a:extLst>
              <a:ext uri="{FF2B5EF4-FFF2-40B4-BE49-F238E27FC236}">
                <a16:creationId xmlns:a16="http://schemas.microsoft.com/office/drawing/2014/main" id="{E6573E4B-8E89-4979-BD0A-1404FE291394}"/>
              </a:ext>
            </a:extLst>
          </p:cNvPr>
          <p:cNvSpPr txBox="1"/>
          <p:nvPr/>
        </p:nvSpPr>
        <p:spPr>
          <a:xfrm>
            <a:off x="907256" y="4645908"/>
            <a:ext cx="87799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[4]</a:t>
            </a:r>
          </a:p>
        </p:txBody>
      </p:sp>
      <p:sp>
        <p:nvSpPr>
          <p:cNvPr id="38" name="Google Shape;158;p2">
            <a:extLst>
              <a:ext uri="{FF2B5EF4-FFF2-40B4-BE49-F238E27FC236}">
                <a16:creationId xmlns:a16="http://schemas.microsoft.com/office/drawing/2014/main" id="{CEAACA2A-6023-4670-ACF0-393220B34D9B}"/>
              </a:ext>
            </a:extLst>
          </p:cNvPr>
          <p:cNvSpPr txBox="1"/>
          <p:nvPr/>
        </p:nvSpPr>
        <p:spPr>
          <a:xfrm>
            <a:off x="1613389" y="4669073"/>
            <a:ext cx="5346552"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recr</a:t>
            </a: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_ _</a:t>
            </a:r>
            <a:endPar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39" name="Google Shape;158;p2">
            <a:extLst>
              <a:ext uri="{FF2B5EF4-FFF2-40B4-BE49-F238E27FC236}">
                <a16:creationId xmlns:a16="http://schemas.microsoft.com/office/drawing/2014/main" id="{1AB2A6D0-2D79-4D8C-9263-2A40977488BB}"/>
              </a:ext>
            </a:extLst>
          </p:cNvPr>
          <p:cNvSpPr txBox="1"/>
          <p:nvPr/>
        </p:nvSpPr>
        <p:spPr>
          <a:xfrm>
            <a:off x="896619" y="5365512"/>
            <a:ext cx="87799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[5]</a:t>
            </a:r>
          </a:p>
        </p:txBody>
      </p:sp>
      <p:sp>
        <p:nvSpPr>
          <p:cNvPr id="40" name="Google Shape;158;p2">
            <a:extLst>
              <a:ext uri="{FF2B5EF4-FFF2-40B4-BE49-F238E27FC236}">
                <a16:creationId xmlns:a16="http://schemas.microsoft.com/office/drawing/2014/main" id="{52EE9DE2-D46F-40C9-AE8F-2506CB8B4A42}"/>
              </a:ext>
            </a:extLst>
          </p:cNvPr>
          <p:cNvSpPr txBox="1"/>
          <p:nvPr/>
        </p:nvSpPr>
        <p:spPr>
          <a:xfrm>
            <a:off x="1602752" y="5388677"/>
            <a:ext cx="5346552"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f _ _</a:t>
            </a:r>
            <a:endPar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77" name="Google Shape;387;p19">
            <a:extLst>
              <a:ext uri="{FF2B5EF4-FFF2-40B4-BE49-F238E27FC236}">
                <a16:creationId xmlns:a16="http://schemas.microsoft.com/office/drawing/2014/main" id="{A45F1AE3-F3FB-4EE0-A517-F409F0705097}"/>
              </a:ext>
            </a:extLst>
          </p:cNvPr>
          <p:cNvSpPr/>
          <p:nvPr/>
        </p:nvSpPr>
        <p:spPr>
          <a:xfrm>
            <a:off x="11101385" y="1780574"/>
            <a:ext cx="502131" cy="4156257"/>
          </a:xfrm>
          <a:prstGeom prst="rect">
            <a:avLst/>
          </a:prstGeom>
          <a:solidFill>
            <a:srgbClr val="FF0066"/>
          </a:solidFill>
          <a:ln w="9525" cap="flat" cmpd="sng">
            <a:solidFill>
              <a:srgbClr val="FF00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2000"/>
              <a:buFont typeface="Calibri"/>
              <a:buNone/>
              <a:tabLst/>
              <a:defRPr/>
            </a:pPr>
            <a:endParaRPr kumimoji="0"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78" name="Google Shape;388;p19">
            <a:extLst>
              <a:ext uri="{FF2B5EF4-FFF2-40B4-BE49-F238E27FC236}">
                <a16:creationId xmlns:a16="http://schemas.microsoft.com/office/drawing/2014/main" id="{3503CAB1-C8D1-4DE6-A130-754539EE2C6F}"/>
              </a:ext>
            </a:extLst>
          </p:cNvPr>
          <p:cNvSpPr/>
          <p:nvPr/>
        </p:nvSpPr>
        <p:spPr>
          <a:xfrm>
            <a:off x="11099018" y="1772844"/>
            <a:ext cx="503528" cy="4156259"/>
          </a:xfrm>
          <a:prstGeom prst="rect">
            <a:avLst/>
          </a:prstGeom>
          <a:solidFill>
            <a:srgbClr val="22A7CC"/>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2000"/>
              <a:buFont typeface="Calibri"/>
              <a:buNone/>
              <a:tabLst/>
              <a:defRPr/>
            </a:pPr>
            <a:endParaRPr kumimoji="0"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79" name="Google Shape;389;p19">
            <a:extLst>
              <a:ext uri="{FF2B5EF4-FFF2-40B4-BE49-F238E27FC236}">
                <a16:creationId xmlns:a16="http://schemas.microsoft.com/office/drawing/2014/main" id="{49D1C7EB-554D-4E51-94BE-B6EB8D5B974C}"/>
              </a:ext>
            </a:extLst>
          </p:cNvPr>
          <p:cNvCxnSpPr/>
          <p:nvPr/>
        </p:nvCxnSpPr>
        <p:spPr>
          <a:xfrm>
            <a:off x="11784757" y="1769146"/>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80" name="Google Shape;390;p19">
            <a:extLst>
              <a:ext uri="{FF2B5EF4-FFF2-40B4-BE49-F238E27FC236}">
                <a16:creationId xmlns:a16="http://schemas.microsoft.com/office/drawing/2014/main" id="{EF5F5E01-37C9-4BD7-B6CC-8AFBE26CB79A}"/>
              </a:ext>
            </a:extLst>
          </p:cNvPr>
          <p:cNvCxnSpPr/>
          <p:nvPr/>
        </p:nvCxnSpPr>
        <p:spPr>
          <a:xfrm>
            <a:off x="11762148" y="1769145"/>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81" name="Google Shape;391;p19">
            <a:extLst>
              <a:ext uri="{FF2B5EF4-FFF2-40B4-BE49-F238E27FC236}">
                <a16:creationId xmlns:a16="http://schemas.microsoft.com/office/drawing/2014/main" id="{98E7C564-4B0D-473C-A662-7BEE8649B68F}"/>
              </a:ext>
            </a:extLst>
          </p:cNvPr>
          <p:cNvCxnSpPr/>
          <p:nvPr/>
        </p:nvCxnSpPr>
        <p:spPr>
          <a:xfrm>
            <a:off x="11784758" y="5925404"/>
            <a:ext cx="216791" cy="0"/>
          </a:xfrm>
          <a:prstGeom prst="straightConnector1">
            <a:avLst/>
          </a:prstGeom>
          <a:noFill/>
          <a:ln w="28575" cap="flat" cmpd="sng">
            <a:solidFill>
              <a:srgbClr val="1E4E79"/>
            </a:solidFill>
            <a:prstDash val="solid"/>
            <a:round/>
            <a:headEnd type="none" w="med" len="med"/>
            <a:tailEnd type="none" w="med" len="med"/>
          </a:ln>
        </p:spPr>
      </p:cxnSp>
      <p:sp>
        <p:nvSpPr>
          <p:cNvPr id="82" name="Google Shape;393;p19">
            <a:extLst>
              <a:ext uri="{FF2B5EF4-FFF2-40B4-BE49-F238E27FC236}">
                <a16:creationId xmlns:a16="http://schemas.microsoft.com/office/drawing/2014/main" id="{4E21965C-013C-45D8-8988-EE24B1EBC88D}"/>
              </a:ext>
            </a:extLst>
          </p:cNvPr>
          <p:cNvSpPr txBox="1"/>
          <p:nvPr/>
        </p:nvSpPr>
        <p:spPr>
          <a:xfrm>
            <a:off x="11784903" y="1803473"/>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1200" cap="none" spc="0" normalizeH="0" baseline="0" noProof="0">
                <a:ln>
                  <a:noFill/>
                </a:ln>
                <a:solidFill>
                  <a:srgbClr val="1E4E79"/>
                </a:solidFill>
                <a:effectLst/>
                <a:uLnTx/>
                <a:uFillTx/>
                <a:latin typeface="Century Gothic"/>
                <a:ea typeface="Century Gothic"/>
                <a:cs typeface="Century Gothic"/>
                <a:sym typeface="Century Gothic"/>
              </a:rPr>
              <a:t>60</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Google Shape;394;p19">
            <a:extLst>
              <a:ext uri="{FF2B5EF4-FFF2-40B4-BE49-F238E27FC236}">
                <a16:creationId xmlns:a16="http://schemas.microsoft.com/office/drawing/2014/main" id="{F55FE2EB-21ED-4BDF-A3D5-52194785B13D}"/>
              </a:ext>
            </a:extLst>
          </p:cNvPr>
          <p:cNvSpPr txBox="1"/>
          <p:nvPr/>
        </p:nvSpPr>
        <p:spPr>
          <a:xfrm>
            <a:off x="11867722" y="5519135"/>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4" name="Google Shape;395;p19">
            <a:extLst>
              <a:ext uri="{FF2B5EF4-FFF2-40B4-BE49-F238E27FC236}">
                <a16:creationId xmlns:a16="http://schemas.microsoft.com/office/drawing/2014/main" id="{B7499E1B-760B-4932-9759-97057E43DE2B}"/>
              </a:ext>
            </a:extLst>
          </p:cNvPr>
          <p:cNvSpPr/>
          <p:nvPr/>
        </p:nvSpPr>
        <p:spPr>
          <a:xfrm>
            <a:off x="10958435" y="6155824"/>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INICIO</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8" name="Google Shape;338;p8">
            <a:hlinkClick r:id="" action="ppaction://noaction">
              <a:snd r:embed="rId6" name="T1_W4F_2.3.wav"/>
            </a:hlinkClick>
            <a:extLst>
              <a:ext uri="{FF2B5EF4-FFF2-40B4-BE49-F238E27FC236}">
                <a16:creationId xmlns:a16="http://schemas.microsoft.com/office/drawing/2014/main" id="{892B5111-8E62-4C53-B6F3-606DB5C64497}"/>
              </a:ext>
            </a:extLst>
          </p:cNvPr>
          <p:cNvPicPr preferRelativeResize="0"/>
          <p:nvPr/>
        </p:nvPicPr>
        <p:blipFill rotWithShape="1">
          <a:blip r:embed="rId7">
            <a:alphaModFix/>
          </a:blip>
          <a:srcRect/>
          <a:stretch/>
        </p:blipFill>
        <p:spPr>
          <a:xfrm>
            <a:off x="281686" y="2015765"/>
            <a:ext cx="534978" cy="523220"/>
          </a:xfrm>
          <a:prstGeom prst="rect">
            <a:avLst/>
          </a:prstGeom>
          <a:noFill/>
          <a:ln>
            <a:noFill/>
          </a:ln>
          <a:effectLst>
            <a:outerShdw blurRad="50800" dist="38100" dir="5400000" algn="t" rotWithShape="0">
              <a:prstClr val="black">
                <a:alpha val="40000"/>
              </a:prstClr>
            </a:outerShdw>
          </a:effectLst>
        </p:spPr>
      </p:pic>
      <p:pic>
        <p:nvPicPr>
          <p:cNvPr id="62" name="Google Shape;338;p8">
            <a:hlinkClick r:id="" action="ppaction://noaction">
              <a:snd r:embed="rId8" name="T1_W4F_2.4.wav"/>
            </a:hlinkClick>
            <a:extLst>
              <a:ext uri="{FF2B5EF4-FFF2-40B4-BE49-F238E27FC236}">
                <a16:creationId xmlns:a16="http://schemas.microsoft.com/office/drawing/2014/main" id="{1B18E85B-3100-4B61-A257-7A74D385C34C}"/>
              </a:ext>
            </a:extLst>
          </p:cNvPr>
          <p:cNvPicPr preferRelativeResize="0"/>
          <p:nvPr/>
        </p:nvPicPr>
        <p:blipFill rotWithShape="1">
          <a:blip r:embed="rId7">
            <a:alphaModFix/>
          </a:blip>
          <a:srcRect/>
          <a:stretch/>
        </p:blipFill>
        <p:spPr>
          <a:xfrm>
            <a:off x="259908" y="2668524"/>
            <a:ext cx="534978" cy="523220"/>
          </a:xfrm>
          <a:prstGeom prst="rect">
            <a:avLst/>
          </a:prstGeom>
          <a:noFill/>
          <a:ln>
            <a:noFill/>
          </a:ln>
          <a:effectLst>
            <a:outerShdw blurRad="50800" dist="38100" dir="5400000" algn="t" rotWithShape="0">
              <a:prstClr val="black">
                <a:alpha val="40000"/>
              </a:prstClr>
            </a:outerShdw>
          </a:effectLst>
        </p:spPr>
      </p:pic>
      <p:pic>
        <p:nvPicPr>
          <p:cNvPr id="64" name="Google Shape;338;p8">
            <a:hlinkClick r:id="" action="ppaction://noaction">
              <a:snd r:embed="rId9" name="T1_W4F_2.5.wav"/>
            </a:hlinkClick>
            <a:extLst>
              <a:ext uri="{FF2B5EF4-FFF2-40B4-BE49-F238E27FC236}">
                <a16:creationId xmlns:a16="http://schemas.microsoft.com/office/drawing/2014/main" id="{4A427345-B415-4B2B-ACBB-EA7E62A6CC8B}"/>
              </a:ext>
            </a:extLst>
          </p:cNvPr>
          <p:cNvPicPr preferRelativeResize="0"/>
          <p:nvPr/>
        </p:nvPicPr>
        <p:blipFill rotWithShape="1">
          <a:blip r:embed="rId7">
            <a:alphaModFix/>
          </a:blip>
          <a:srcRect/>
          <a:stretch/>
        </p:blipFill>
        <p:spPr>
          <a:xfrm>
            <a:off x="259908" y="3364825"/>
            <a:ext cx="534978" cy="523220"/>
          </a:xfrm>
          <a:prstGeom prst="rect">
            <a:avLst/>
          </a:prstGeom>
          <a:noFill/>
          <a:ln>
            <a:noFill/>
          </a:ln>
          <a:effectLst>
            <a:outerShdw blurRad="50800" dist="38100" dir="5400000" algn="t" rotWithShape="0">
              <a:prstClr val="black">
                <a:alpha val="40000"/>
              </a:prstClr>
            </a:outerShdw>
          </a:effectLst>
        </p:spPr>
      </p:pic>
      <p:pic>
        <p:nvPicPr>
          <p:cNvPr id="66" name="Google Shape;338;p8">
            <a:hlinkClick r:id="" action="ppaction://noaction">
              <a:snd r:embed="rId10" name="T1_W4F_2.6.wav"/>
            </a:hlinkClick>
            <a:extLst>
              <a:ext uri="{FF2B5EF4-FFF2-40B4-BE49-F238E27FC236}">
                <a16:creationId xmlns:a16="http://schemas.microsoft.com/office/drawing/2014/main" id="{9F93B9D5-E0FA-4021-90D3-453D9B5DEEBB}"/>
              </a:ext>
            </a:extLst>
          </p:cNvPr>
          <p:cNvPicPr preferRelativeResize="0"/>
          <p:nvPr/>
        </p:nvPicPr>
        <p:blipFill rotWithShape="1">
          <a:blip r:embed="rId7">
            <a:alphaModFix/>
          </a:blip>
          <a:srcRect/>
          <a:stretch/>
        </p:blipFill>
        <p:spPr>
          <a:xfrm>
            <a:off x="259908" y="3985508"/>
            <a:ext cx="534978" cy="523220"/>
          </a:xfrm>
          <a:prstGeom prst="rect">
            <a:avLst/>
          </a:prstGeom>
          <a:noFill/>
          <a:ln>
            <a:noFill/>
          </a:ln>
          <a:effectLst>
            <a:outerShdw blurRad="50800" dist="38100" dir="5400000" algn="t" rotWithShape="0">
              <a:prstClr val="black">
                <a:alpha val="40000"/>
              </a:prstClr>
            </a:outerShdw>
          </a:effectLst>
        </p:spPr>
      </p:pic>
      <p:pic>
        <p:nvPicPr>
          <p:cNvPr id="68" name="Google Shape;338;p8">
            <a:hlinkClick r:id="" action="ppaction://noaction">
              <a:snd r:embed="rId11" name="T1_W4F_2.7.wav"/>
            </a:hlinkClick>
            <a:extLst>
              <a:ext uri="{FF2B5EF4-FFF2-40B4-BE49-F238E27FC236}">
                <a16:creationId xmlns:a16="http://schemas.microsoft.com/office/drawing/2014/main" id="{5348C534-620C-4CDF-AA69-EA6D13306760}"/>
              </a:ext>
            </a:extLst>
          </p:cNvPr>
          <p:cNvPicPr preferRelativeResize="0"/>
          <p:nvPr/>
        </p:nvPicPr>
        <p:blipFill rotWithShape="1">
          <a:blip r:embed="rId7">
            <a:alphaModFix/>
          </a:blip>
          <a:srcRect/>
          <a:stretch/>
        </p:blipFill>
        <p:spPr>
          <a:xfrm>
            <a:off x="281686" y="4616118"/>
            <a:ext cx="534978" cy="523220"/>
          </a:xfrm>
          <a:prstGeom prst="rect">
            <a:avLst/>
          </a:prstGeom>
          <a:noFill/>
          <a:ln>
            <a:noFill/>
          </a:ln>
          <a:effectLst>
            <a:outerShdw blurRad="50800" dist="38100" dir="5400000" algn="t" rotWithShape="0">
              <a:prstClr val="black">
                <a:alpha val="40000"/>
              </a:prstClr>
            </a:outerShdw>
          </a:effectLst>
        </p:spPr>
      </p:pic>
      <p:pic>
        <p:nvPicPr>
          <p:cNvPr id="70" name="Google Shape;338;p8">
            <a:hlinkClick r:id="" action="ppaction://noaction">
              <a:snd r:embed="rId12" name="T1_W4F_2.8.wav"/>
            </a:hlinkClick>
            <a:extLst>
              <a:ext uri="{FF2B5EF4-FFF2-40B4-BE49-F238E27FC236}">
                <a16:creationId xmlns:a16="http://schemas.microsoft.com/office/drawing/2014/main" id="{568F5943-3F81-4D86-846C-7BF743E526BF}"/>
              </a:ext>
            </a:extLst>
          </p:cNvPr>
          <p:cNvPicPr preferRelativeResize="0"/>
          <p:nvPr/>
        </p:nvPicPr>
        <p:blipFill rotWithShape="1">
          <a:blip r:embed="rId7">
            <a:alphaModFix/>
          </a:blip>
          <a:srcRect/>
          <a:stretch/>
        </p:blipFill>
        <p:spPr>
          <a:xfrm>
            <a:off x="280270" y="5312419"/>
            <a:ext cx="534978" cy="523220"/>
          </a:xfrm>
          <a:prstGeom prst="rect">
            <a:avLst/>
          </a:prstGeom>
          <a:noFill/>
          <a:ln>
            <a:noFill/>
          </a:ln>
          <a:effectLst>
            <a:outerShdw blurRad="50800" dist="38100" dir="5400000" algn="t" rotWithShape="0">
              <a:prstClr val="black">
                <a:alpha val="40000"/>
              </a:prstClr>
            </a:outerShdw>
          </a:effectLst>
        </p:spPr>
      </p:pic>
      <p:sp>
        <p:nvSpPr>
          <p:cNvPr id="72" name="TextBox 71">
            <a:extLst>
              <a:ext uri="{FF2B5EF4-FFF2-40B4-BE49-F238E27FC236}">
                <a16:creationId xmlns:a16="http://schemas.microsoft.com/office/drawing/2014/main" id="{6BA7DD44-A619-4720-876D-7CB3E4E68AC2}"/>
              </a:ext>
            </a:extLst>
          </p:cNvPr>
          <p:cNvSpPr txBox="1"/>
          <p:nvPr/>
        </p:nvSpPr>
        <p:spPr>
          <a:xfrm>
            <a:off x="2397847" y="2060299"/>
            <a:ext cx="627095" cy="507831"/>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7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eo</a:t>
            </a:r>
            <a:endParaRPr kumimoji="0" lang="en-GB" sz="27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74" name="TextBox 73">
            <a:extLst>
              <a:ext uri="{FF2B5EF4-FFF2-40B4-BE49-F238E27FC236}">
                <a16:creationId xmlns:a16="http://schemas.microsoft.com/office/drawing/2014/main" id="{3E6C7A21-6BB6-4685-A4B1-E3B14FF0E956}"/>
              </a:ext>
            </a:extLst>
          </p:cNvPr>
          <p:cNvSpPr txBox="1"/>
          <p:nvPr/>
        </p:nvSpPr>
        <p:spPr>
          <a:xfrm>
            <a:off x="1841260" y="2659497"/>
            <a:ext cx="635110" cy="507831"/>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7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ea</a:t>
            </a:r>
            <a:endParaRPr kumimoji="0" lang="en-GB" sz="27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94" name="TextBox 93">
            <a:extLst>
              <a:ext uri="{FF2B5EF4-FFF2-40B4-BE49-F238E27FC236}">
                <a16:creationId xmlns:a16="http://schemas.microsoft.com/office/drawing/2014/main" id="{5B970FF1-8F32-4CE7-9459-927ABC672B41}"/>
              </a:ext>
            </a:extLst>
          </p:cNvPr>
          <p:cNvSpPr txBox="1"/>
          <p:nvPr/>
        </p:nvSpPr>
        <p:spPr>
          <a:xfrm>
            <a:off x="2388715" y="3326976"/>
            <a:ext cx="635110" cy="507831"/>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7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ao</a:t>
            </a:r>
            <a:endParaRPr kumimoji="0" lang="en-GB" sz="27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95" name="TextBox 94">
            <a:extLst>
              <a:ext uri="{FF2B5EF4-FFF2-40B4-BE49-F238E27FC236}">
                <a16:creationId xmlns:a16="http://schemas.microsoft.com/office/drawing/2014/main" id="{2478BACD-4469-4CFE-B1DD-BE27B14E1CC2}"/>
              </a:ext>
            </a:extLst>
          </p:cNvPr>
          <p:cNvSpPr txBox="1"/>
          <p:nvPr/>
        </p:nvSpPr>
        <p:spPr>
          <a:xfrm>
            <a:off x="1903128" y="3977138"/>
            <a:ext cx="635110" cy="507831"/>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7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ae</a:t>
            </a:r>
          </a:p>
        </p:txBody>
      </p:sp>
      <p:sp>
        <p:nvSpPr>
          <p:cNvPr id="96" name="TextBox 95">
            <a:extLst>
              <a:ext uri="{FF2B5EF4-FFF2-40B4-BE49-F238E27FC236}">
                <a16:creationId xmlns:a16="http://schemas.microsoft.com/office/drawing/2014/main" id="{C1E07C45-2711-4E17-89D1-7C8EF537A7D4}"/>
              </a:ext>
            </a:extLst>
          </p:cNvPr>
          <p:cNvSpPr txBox="1"/>
          <p:nvPr/>
        </p:nvSpPr>
        <p:spPr>
          <a:xfrm>
            <a:off x="2388712" y="4661257"/>
            <a:ext cx="627095" cy="507831"/>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7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eo</a:t>
            </a:r>
            <a:endParaRPr kumimoji="0" lang="en-GB" sz="27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97" name="TextBox 96">
            <a:extLst>
              <a:ext uri="{FF2B5EF4-FFF2-40B4-BE49-F238E27FC236}">
                <a16:creationId xmlns:a16="http://schemas.microsoft.com/office/drawing/2014/main" id="{B339F356-E2A2-4594-BFDA-03D29D6E4EAD}"/>
              </a:ext>
            </a:extLst>
          </p:cNvPr>
          <p:cNvSpPr txBox="1"/>
          <p:nvPr/>
        </p:nvSpPr>
        <p:spPr>
          <a:xfrm>
            <a:off x="1817946" y="5412799"/>
            <a:ext cx="635110" cy="507831"/>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7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ea</a:t>
            </a:r>
            <a:endParaRPr kumimoji="0" lang="en-GB" sz="27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98" name="TextBox 97">
            <a:extLst>
              <a:ext uri="{FF2B5EF4-FFF2-40B4-BE49-F238E27FC236}">
                <a16:creationId xmlns:a16="http://schemas.microsoft.com/office/drawing/2014/main" id="{CF7C16EA-B037-4C52-95DE-6240B7B3D58E}"/>
              </a:ext>
            </a:extLst>
          </p:cNvPr>
          <p:cNvSpPr txBox="1"/>
          <p:nvPr/>
        </p:nvSpPr>
        <p:spPr>
          <a:xfrm>
            <a:off x="9613463" y="628526"/>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9" name="Google Shape;132;p2">
            <a:extLst>
              <a:ext uri="{FF2B5EF4-FFF2-40B4-BE49-F238E27FC236}">
                <a16:creationId xmlns:a16="http://schemas.microsoft.com/office/drawing/2014/main" id="{D8DEC38A-E3AC-4743-B79C-B5A6E645821C}"/>
              </a:ext>
            </a:extLst>
          </p:cNvPr>
          <p:cNvSpPr txBox="1"/>
          <p:nvPr/>
        </p:nvSpPr>
        <p:spPr>
          <a:xfrm>
            <a:off x="6172246" y="1566093"/>
            <a:ext cx="4199809" cy="397027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hlinkClick r:id="" action="ppaction://noaction">
                  <a:snd r:embed="rId13" name="T1_W4F_2.9.wav"/>
                  <a:extLst>
                    <a:ext uri="{A12FA001-AC4F-418D-AE19-62706E023703}">
                      <ahyp:hlinkClr xmlns:ahyp="http://schemas.microsoft.com/office/drawing/2018/hyperlinkcolor" val="tx"/>
                    </a:ext>
                  </a:extLst>
                </a:hlinkClick>
              </a:rPr>
              <a:t>[E]</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 </a:t>
            </a:r>
            <a:r>
              <a:rPr kumimoji="0" lang="en-GB" sz="2800" b="0" i="0" u="none" strike="noStrike" kern="0" cap="none" spc="300" normalizeH="0" baseline="0" noProof="0" dirty="0" err="1">
                <a:ln>
                  <a:noFill/>
                </a:ln>
                <a:solidFill>
                  <a:srgbClr val="002060"/>
                </a:solidFill>
                <a:effectLst/>
                <a:uLnTx/>
                <a:uFillTx/>
                <a:latin typeface="Century Gothic" panose="020B0502020202020204" pitchFamily="34" charset="0"/>
                <a:ea typeface="Century Gothic"/>
                <a:cs typeface="Century Gothic"/>
                <a:sym typeface="Century Gothic"/>
              </a:rPr>
              <a:t>Pirineo</a:t>
            </a:r>
            <a:endParaRPr kumimoji="0" lang="en-GB" sz="2800" b="0" i="0" u="none" strike="noStrike" kern="0" cap="none" spc="300" normalizeH="0" baseline="0" noProof="0" dirty="0">
              <a:ln>
                <a:noFill/>
              </a:ln>
              <a:solidFill>
                <a:srgbClr val="002060"/>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hlinkClick r:id="" action="ppaction://noaction">
                  <a:snd r:embed="rId14" name="T1_W4F_2.10.wav"/>
                  <a:extLst>
                    <a:ext uri="{A12FA001-AC4F-418D-AE19-62706E023703}">
                      <ahyp:hlinkClr xmlns:ahyp="http://schemas.microsoft.com/office/drawing/2018/hyperlinkcolor" val="tx"/>
                    </a:ext>
                  </a:extLst>
                </a:hlinkClick>
              </a:rPr>
              <a:t>[1]</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0" i="0" u="none" strike="noStrike" kern="0" cap="none" spc="300" normalizeH="0" baseline="0" noProof="0" dirty="0" err="1">
                <a:ln>
                  <a:noFill/>
                </a:ln>
                <a:solidFill>
                  <a:srgbClr val="002060"/>
                </a:solidFill>
                <a:effectLst/>
                <a:uLnTx/>
                <a:uFillTx/>
                <a:latin typeface="Century Gothic" panose="020B0502020202020204" pitchFamily="34" charset="0"/>
                <a:ea typeface="+mn-ea"/>
                <a:cs typeface="Arial"/>
                <a:sym typeface="Arial"/>
              </a:rPr>
              <a:t>poema</a:t>
            </a:r>
            <a:r>
              <a:rPr kumimoji="0" lang="en-GB" sz="2800" b="0" i="0" u="none" strike="noStrike" kern="0" cap="none" spc="300" normalizeH="0" baseline="0" noProof="0" dirty="0">
                <a:ln>
                  <a:noFill/>
                </a:ln>
                <a:solidFill>
                  <a:srgbClr val="002060"/>
                </a:solidFill>
                <a:effectLst/>
                <a:uLnTx/>
                <a:uFillTx/>
                <a:latin typeface="Century Gothic" panose="020B0502020202020204" pitchFamily="34" charset="0"/>
                <a:ea typeface="+mn-ea"/>
                <a:cs typeface="Arial"/>
                <a:sym typeface="Arial"/>
              </a:rPr>
              <a:t> </a:t>
            </a:r>
            <a:endParaRPr kumimoji="0" lang="en-GB" sz="2800" b="1" i="0" u="none" strike="noStrike" kern="0" cap="none" spc="300" normalizeH="0" baseline="0" noProof="0" dirty="0">
              <a:ln>
                <a:noFill/>
              </a:ln>
              <a:solidFill>
                <a:srgbClr val="002060"/>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hlinkClick r:id="" action="ppaction://noaction">
                  <a:snd r:embed="rId15" name="T1_W4F_2.11.wav"/>
                  <a:extLst>
                    <a:ext uri="{A12FA001-AC4F-418D-AE19-62706E023703}">
                      <ahyp:hlinkClr xmlns:ahyp="http://schemas.microsoft.com/office/drawing/2018/hyperlinkcolor" val="tx"/>
                    </a:ext>
                  </a:extLst>
                </a:hlinkClick>
              </a:rPr>
              <a:t>[2]</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0" i="0" u="none" strike="noStrike" kern="0" cap="none" spc="300" normalizeH="0" baseline="0" noProof="0" dirty="0">
                <a:ln>
                  <a:noFill/>
                </a:ln>
                <a:solidFill>
                  <a:srgbClr val="002060"/>
                </a:solidFill>
                <a:effectLst/>
                <a:uLnTx/>
                <a:uFillTx/>
                <a:latin typeface="Century Gothic" panose="020B0502020202020204" pitchFamily="34" charset="0"/>
                <a:ea typeface="+mn-ea"/>
                <a:cs typeface="Arial"/>
                <a:sym typeface="Arial"/>
              </a:rPr>
              <a:t>canoa</a:t>
            </a:r>
            <a:endParaRPr kumimoji="0" lang="en-GB" sz="2800" b="1" i="0" u="none" strike="noStrike" kern="0" cap="none" spc="300" normalizeH="0" baseline="0" noProof="0" dirty="0">
              <a:ln>
                <a:noFill/>
              </a:ln>
              <a:solidFill>
                <a:srgbClr val="002060"/>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hlinkClick r:id="" action="ppaction://noaction">
                  <a:snd r:embed="rId16" name="T1_W4F_2.12.wav"/>
                  <a:extLst>
                    <a:ext uri="{A12FA001-AC4F-418D-AE19-62706E023703}">
                      <ahyp:hlinkClr xmlns:ahyp="http://schemas.microsoft.com/office/drawing/2018/hyperlinkcolor" val="tx"/>
                    </a:ext>
                  </a:extLst>
                </a:hlinkClick>
              </a:rPr>
              <a:t>[3]</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0" i="0" u="none" strike="noStrike" kern="0" cap="none" spc="300" normalizeH="0" baseline="0" noProof="0" dirty="0">
                <a:ln>
                  <a:noFill/>
                </a:ln>
                <a:solidFill>
                  <a:srgbClr val="002060"/>
                </a:solidFill>
                <a:effectLst/>
                <a:uLnTx/>
                <a:uFillTx/>
                <a:latin typeface="Century Gothic" panose="020B0502020202020204" pitchFamily="34" charset="0"/>
                <a:ea typeface="+mn-ea"/>
                <a:cs typeface="Arial"/>
                <a:sym typeface="Arial"/>
              </a:rPr>
              <a:t>Paella</a:t>
            </a:r>
            <a:endParaRPr kumimoji="0" lang="en-GB" sz="2800" b="1" i="0" u="none" strike="noStrike" kern="0" cap="none" spc="300" normalizeH="0" baseline="0" noProof="0" dirty="0">
              <a:ln>
                <a:noFill/>
              </a:ln>
              <a:solidFill>
                <a:srgbClr val="002060"/>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hlinkClick r:id="" action="ppaction://noaction">
                  <a:snd r:embed="rId17" name="T1_W4F_2.13.wav"/>
                  <a:extLst>
                    <a:ext uri="{A12FA001-AC4F-418D-AE19-62706E023703}">
                      <ahyp:hlinkClr xmlns:ahyp="http://schemas.microsoft.com/office/drawing/2018/hyperlinkcolor" val="tx"/>
                    </a:ext>
                  </a:extLst>
                </a:hlinkClick>
              </a:rPr>
              <a:t>[4]</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0" i="0" u="none" strike="noStrike" kern="0" cap="none" spc="300" normalizeH="0" baseline="0" noProof="0" dirty="0" err="1">
                <a:ln>
                  <a:noFill/>
                </a:ln>
                <a:solidFill>
                  <a:srgbClr val="002060"/>
                </a:solidFill>
                <a:effectLst/>
                <a:uLnTx/>
                <a:uFillTx/>
                <a:latin typeface="Century Gothic" panose="020B0502020202020204" pitchFamily="34" charset="0"/>
                <a:ea typeface="+mn-ea"/>
                <a:cs typeface="Arial"/>
                <a:sym typeface="Arial"/>
              </a:rPr>
              <a:t>creer</a:t>
            </a:r>
            <a:endParaRPr kumimoji="0" lang="en-GB" sz="2800" b="1" i="0" u="none" strike="noStrike" kern="0" cap="none" spc="300" normalizeH="0" baseline="0" noProof="0" dirty="0">
              <a:ln>
                <a:noFill/>
              </a:ln>
              <a:solidFill>
                <a:srgbClr val="002060"/>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hlinkClick r:id="" action="ppaction://noaction">
                  <a:snd r:embed="rId18" name="T1_W4F_2.14.wav"/>
                  <a:extLst>
                    <a:ext uri="{A12FA001-AC4F-418D-AE19-62706E023703}">
                      <ahyp:hlinkClr xmlns:ahyp="http://schemas.microsoft.com/office/drawing/2018/hyperlinkcolor" val="tx"/>
                    </a:ext>
                  </a:extLst>
                </a:hlinkClick>
              </a:rPr>
              <a:t>[5]</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0" i="0" u="none" strike="noStrike" kern="0" cap="none" spc="300" normalizeH="0" baseline="0" noProof="0" dirty="0">
                <a:ln>
                  <a:noFill/>
                </a:ln>
                <a:solidFill>
                  <a:srgbClr val="002060"/>
                </a:solidFill>
                <a:effectLst/>
                <a:uLnTx/>
                <a:uFillTx/>
                <a:latin typeface="Century Gothic" panose="020B0502020202020204" pitchFamily="34" charset="0"/>
                <a:ea typeface="+mn-ea"/>
                <a:cs typeface="Arial"/>
                <a:sym typeface="Arial"/>
              </a:rPr>
              <a:t>leer</a:t>
            </a:r>
            <a:endParaRPr kumimoji="0" lang="en-GB" sz="2800" b="0" i="0" u="none" strike="noStrike" kern="0" cap="none" spc="300" normalizeH="0" baseline="0" noProof="0" dirty="0">
              <a:ln>
                <a:noFill/>
              </a:ln>
              <a:solidFill>
                <a:srgbClr val="002060"/>
              </a:solidFill>
              <a:effectLst/>
              <a:uLnTx/>
              <a:uFillTx/>
              <a:latin typeface="Century Gothic" panose="020B0502020202020204" pitchFamily="34" charset="0"/>
              <a:ea typeface="+mn-ea"/>
              <a:cs typeface="Arial"/>
              <a:sym typeface="Century Gothic"/>
            </a:endParaRPr>
          </a:p>
        </p:txBody>
      </p:sp>
      <p:sp>
        <p:nvSpPr>
          <p:cNvPr id="102" name="Google Shape;132;p2">
            <a:extLst>
              <a:ext uri="{FF2B5EF4-FFF2-40B4-BE49-F238E27FC236}">
                <a16:creationId xmlns:a16="http://schemas.microsoft.com/office/drawing/2014/main" id="{DBC055F8-FD56-4368-BD26-4B545DCDC98B}"/>
              </a:ext>
            </a:extLst>
          </p:cNvPr>
          <p:cNvSpPr txBox="1"/>
          <p:nvPr/>
        </p:nvSpPr>
        <p:spPr>
          <a:xfrm>
            <a:off x="6222009" y="5687536"/>
            <a:ext cx="4733162" cy="89251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C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Practica</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con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tu</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compañero</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2800" b="0" i="0" u="none" strike="noStrike" kern="0" cap="none" spc="0" normalizeH="0" baseline="0" noProof="0" dirty="0">
              <a:ln>
                <a:noFill/>
              </a:ln>
              <a:solidFill>
                <a:srgbClr val="000000"/>
              </a:solidFill>
              <a:effectLst/>
              <a:uLnTx/>
              <a:uFillTx/>
              <a:latin typeface="Arial"/>
              <a:ea typeface="+mn-ea"/>
              <a:cs typeface="Arial"/>
              <a:sym typeface="Arial"/>
            </a:endParaRPr>
          </a:p>
        </p:txBody>
      </p:sp>
      <p:cxnSp>
        <p:nvCxnSpPr>
          <p:cNvPr id="4" name="Straight Connector 3">
            <a:extLst>
              <a:ext uri="{FF2B5EF4-FFF2-40B4-BE49-F238E27FC236}">
                <a16:creationId xmlns:a16="http://schemas.microsoft.com/office/drawing/2014/main" id="{B68F7AB8-5F9A-4825-A926-718248728136}"/>
              </a:ext>
            </a:extLst>
          </p:cNvPr>
          <p:cNvCxnSpPr/>
          <p:nvPr/>
        </p:nvCxnSpPr>
        <p:spPr>
          <a:xfrm>
            <a:off x="7114634" y="1778670"/>
            <a:ext cx="0" cy="403660"/>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D7FC1947-CA74-49BF-83A8-62041B4D2BB5}"/>
              </a:ext>
            </a:extLst>
          </p:cNvPr>
          <p:cNvCxnSpPr>
            <a:cxnSpLocks/>
          </p:cNvCxnSpPr>
          <p:nvPr/>
        </p:nvCxnSpPr>
        <p:spPr>
          <a:xfrm>
            <a:off x="7369060" y="1790097"/>
            <a:ext cx="0" cy="392233"/>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B995CFFC-6B8B-48BE-9E8B-4AD89662B44F}"/>
              </a:ext>
            </a:extLst>
          </p:cNvPr>
          <p:cNvCxnSpPr/>
          <p:nvPr/>
        </p:nvCxnSpPr>
        <p:spPr>
          <a:xfrm>
            <a:off x="7901374" y="1802805"/>
            <a:ext cx="0" cy="403660"/>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1604CB59-4703-424C-AB74-2408976A76B9}"/>
              </a:ext>
            </a:extLst>
          </p:cNvPr>
          <p:cNvCxnSpPr/>
          <p:nvPr/>
        </p:nvCxnSpPr>
        <p:spPr>
          <a:xfrm>
            <a:off x="7572704" y="2420469"/>
            <a:ext cx="0" cy="403660"/>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9A8AF322-E8F4-4208-B0C7-8D3AC1EAF025}"/>
              </a:ext>
            </a:extLst>
          </p:cNvPr>
          <p:cNvCxnSpPr/>
          <p:nvPr/>
        </p:nvCxnSpPr>
        <p:spPr>
          <a:xfrm>
            <a:off x="7311004" y="3080871"/>
            <a:ext cx="0" cy="403660"/>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D3B52A18-B808-4704-8BE5-AF160B3D0BDE}"/>
              </a:ext>
            </a:extLst>
          </p:cNvPr>
          <p:cNvCxnSpPr/>
          <p:nvPr/>
        </p:nvCxnSpPr>
        <p:spPr>
          <a:xfrm>
            <a:off x="7855572" y="3080871"/>
            <a:ext cx="0" cy="403660"/>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C7F57DE2-53B2-4962-9DFE-2C6F1EE6D4F0}"/>
              </a:ext>
            </a:extLst>
          </p:cNvPr>
          <p:cNvCxnSpPr/>
          <p:nvPr/>
        </p:nvCxnSpPr>
        <p:spPr>
          <a:xfrm>
            <a:off x="7293573" y="3686215"/>
            <a:ext cx="0" cy="403660"/>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E4431AF2-96DD-4120-B6C3-88B04106E424}"/>
              </a:ext>
            </a:extLst>
          </p:cNvPr>
          <p:cNvCxnSpPr/>
          <p:nvPr/>
        </p:nvCxnSpPr>
        <p:spPr>
          <a:xfrm>
            <a:off x="7572704" y="3686215"/>
            <a:ext cx="0" cy="403660"/>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7A02330B-E4ED-42B6-A901-28279568E1D9}"/>
              </a:ext>
            </a:extLst>
          </p:cNvPr>
          <p:cNvCxnSpPr/>
          <p:nvPr/>
        </p:nvCxnSpPr>
        <p:spPr>
          <a:xfrm>
            <a:off x="7135886" y="4974878"/>
            <a:ext cx="0" cy="403660"/>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77556B1D-7B05-4DEE-91F2-9A067320EDF1}"/>
              </a:ext>
            </a:extLst>
          </p:cNvPr>
          <p:cNvCxnSpPr/>
          <p:nvPr/>
        </p:nvCxnSpPr>
        <p:spPr>
          <a:xfrm>
            <a:off x="7340029" y="2439369"/>
            <a:ext cx="0" cy="403660"/>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671EC767-6B3B-4136-9F86-E9E8DACF940A}"/>
              </a:ext>
            </a:extLst>
          </p:cNvPr>
          <p:cNvCxnSpPr/>
          <p:nvPr/>
        </p:nvCxnSpPr>
        <p:spPr>
          <a:xfrm>
            <a:off x="7456590" y="4321735"/>
            <a:ext cx="0" cy="403660"/>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500" fill="hold"/>
                                        <p:tgtEl>
                                          <p:spTgt spid="31"/>
                                        </p:tgtEl>
                                        <p:attrNameLst>
                                          <p:attrName>ppt_x</p:attrName>
                                        </p:attrNameLst>
                                      </p:cBhvr>
                                      <p:tavLst>
                                        <p:tav tm="0">
                                          <p:val>
                                            <p:strVal val="#ppt_x"/>
                                          </p:val>
                                        </p:tav>
                                        <p:tav tm="100000">
                                          <p:val>
                                            <p:strVal val="#ppt_x"/>
                                          </p:val>
                                        </p:tav>
                                      </p:tavLst>
                                    </p:anim>
                                    <p:anim calcmode="lin" valueType="num">
                                      <p:cBhvr additive="base">
                                        <p:cTn id="16" dur="500" fill="hold"/>
                                        <p:tgtEl>
                                          <p:spTgt spid="3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500" fill="hold"/>
                                        <p:tgtEl>
                                          <p:spTgt spid="32"/>
                                        </p:tgtEl>
                                        <p:attrNameLst>
                                          <p:attrName>ppt_x</p:attrName>
                                        </p:attrNameLst>
                                      </p:cBhvr>
                                      <p:tavLst>
                                        <p:tav tm="0">
                                          <p:val>
                                            <p:strVal val="#ppt_x"/>
                                          </p:val>
                                        </p:tav>
                                        <p:tav tm="100000">
                                          <p:val>
                                            <p:strVal val="#ppt_x"/>
                                          </p:val>
                                        </p:tav>
                                      </p:tavLst>
                                    </p:anim>
                                    <p:anim calcmode="lin" valueType="num">
                                      <p:cBhvr additive="base">
                                        <p:cTn id="20" dur="500" fill="hold"/>
                                        <p:tgtEl>
                                          <p:spTgt spid="3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anim calcmode="lin" valueType="num">
                                      <p:cBhvr additive="base">
                                        <p:cTn id="23" dur="500" fill="hold"/>
                                        <p:tgtEl>
                                          <p:spTgt spid="33"/>
                                        </p:tgtEl>
                                        <p:attrNameLst>
                                          <p:attrName>ppt_x</p:attrName>
                                        </p:attrNameLst>
                                      </p:cBhvr>
                                      <p:tavLst>
                                        <p:tav tm="0">
                                          <p:val>
                                            <p:strVal val="#ppt_x"/>
                                          </p:val>
                                        </p:tav>
                                        <p:tav tm="100000">
                                          <p:val>
                                            <p:strVal val="#ppt_x"/>
                                          </p:val>
                                        </p:tav>
                                      </p:tavLst>
                                    </p:anim>
                                    <p:anim calcmode="lin" valueType="num">
                                      <p:cBhvr additive="base">
                                        <p:cTn id="24" dur="500" fill="hold"/>
                                        <p:tgtEl>
                                          <p:spTgt spid="3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cBhvr additive="base">
                                        <p:cTn id="27" dur="500" fill="hold"/>
                                        <p:tgtEl>
                                          <p:spTgt spid="34"/>
                                        </p:tgtEl>
                                        <p:attrNameLst>
                                          <p:attrName>ppt_x</p:attrName>
                                        </p:attrNameLst>
                                      </p:cBhvr>
                                      <p:tavLst>
                                        <p:tav tm="0">
                                          <p:val>
                                            <p:strVal val="#ppt_x"/>
                                          </p:val>
                                        </p:tav>
                                        <p:tav tm="100000">
                                          <p:val>
                                            <p:strVal val="#ppt_x"/>
                                          </p:val>
                                        </p:tav>
                                      </p:tavLst>
                                    </p:anim>
                                    <p:anim calcmode="lin" valueType="num">
                                      <p:cBhvr additive="base">
                                        <p:cTn id="28" dur="500" fill="hold"/>
                                        <p:tgtEl>
                                          <p:spTgt spid="3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 calcmode="lin" valueType="num">
                                      <p:cBhvr additive="base">
                                        <p:cTn id="31" dur="500" fill="hold"/>
                                        <p:tgtEl>
                                          <p:spTgt spid="35"/>
                                        </p:tgtEl>
                                        <p:attrNameLst>
                                          <p:attrName>ppt_x</p:attrName>
                                        </p:attrNameLst>
                                      </p:cBhvr>
                                      <p:tavLst>
                                        <p:tav tm="0">
                                          <p:val>
                                            <p:strVal val="#ppt_x"/>
                                          </p:val>
                                        </p:tav>
                                        <p:tav tm="100000">
                                          <p:val>
                                            <p:strVal val="#ppt_x"/>
                                          </p:val>
                                        </p:tav>
                                      </p:tavLst>
                                    </p:anim>
                                    <p:anim calcmode="lin" valueType="num">
                                      <p:cBhvr additive="base">
                                        <p:cTn id="32" dur="500" fill="hold"/>
                                        <p:tgtEl>
                                          <p:spTgt spid="35"/>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anim calcmode="lin" valueType="num">
                                      <p:cBhvr additive="base">
                                        <p:cTn id="35" dur="500" fill="hold"/>
                                        <p:tgtEl>
                                          <p:spTgt spid="36"/>
                                        </p:tgtEl>
                                        <p:attrNameLst>
                                          <p:attrName>ppt_x</p:attrName>
                                        </p:attrNameLst>
                                      </p:cBhvr>
                                      <p:tavLst>
                                        <p:tav tm="0">
                                          <p:val>
                                            <p:strVal val="#ppt_x"/>
                                          </p:val>
                                        </p:tav>
                                        <p:tav tm="100000">
                                          <p:val>
                                            <p:strVal val="#ppt_x"/>
                                          </p:val>
                                        </p:tav>
                                      </p:tavLst>
                                    </p:anim>
                                    <p:anim calcmode="lin" valueType="num">
                                      <p:cBhvr additive="base">
                                        <p:cTn id="36" dur="500" fill="hold"/>
                                        <p:tgtEl>
                                          <p:spTgt spid="36"/>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7"/>
                                        </p:tgtEl>
                                        <p:attrNameLst>
                                          <p:attrName>style.visibility</p:attrName>
                                        </p:attrNameLst>
                                      </p:cBhvr>
                                      <p:to>
                                        <p:strVal val="visible"/>
                                      </p:to>
                                    </p:set>
                                    <p:anim calcmode="lin" valueType="num">
                                      <p:cBhvr additive="base">
                                        <p:cTn id="39" dur="500" fill="hold"/>
                                        <p:tgtEl>
                                          <p:spTgt spid="37"/>
                                        </p:tgtEl>
                                        <p:attrNameLst>
                                          <p:attrName>ppt_x</p:attrName>
                                        </p:attrNameLst>
                                      </p:cBhvr>
                                      <p:tavLst>
                                        <p:tav tm="0">
                                          <p:val>
                                            <p:strVal val="#ppt_x"/>
                                          </p:val>
                                        </p:tav>
                                        <p:tav tm="100000">
                                          <p:val>
                                            <p:strVal val="#ppt_x"/>
                                          </p:val>
                                        </p:tav>
                                      </p:tavLst>
                                    </p:anim>
                                    <p:anim calcmode="lin" valueType="num">
                                      <p:cBhvr additive="base">
                                        <p:cTn id="40" dur="500" fill="hold"/>
                                        <p:tgtEl>
                                          <p:spTgt spid="37"/>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8"/>
                                        </p:tgtEl>
                                        <p:attrNameLst>
                                          <p:attrName>style.visibility</p:attrName>
                                        </p:attrNameLst>
                                      </p:cBhvr>
                                      <p:to>
                                        <p:strVal val="visible"/>
                                      </p:to>
                                    </p:set>
                                    <p:anim calcmode="lin" valueType="num">
                                      <p:cBhvr additive="base">
                                        <p:cTn id="43" dur="500" fill="hold"/>
                                        <p:tgtEl>
                                          <p:spTgt spid="38"/>
                                        </p:tgtEl>
                                        <p:attrNameLst>
                                          <p:attrName>ppt_x</p:attrName>
                                        </p:attrNameLst>
                                      </p:cBhvr>
                                      <p:tavLst>
                                        <p:tav tm="0">
                                          <p:val>
                                            <p:strVal val="#ppt_x"/>
                                          </p:val>
                                        </p:tav>
                                        <p:tav tm="100000">
                                          <p:val>
                                            <p:strVal val="#ppt_x"/>
                                          </p:val>
                                        </p:tav>
                                      </p:tavLst>
                                    </p:anim>
                                    <p:anim calcmode="lin" valueType="num">
                                      <p:cBhvr additive="base">
                                        <p:cTn id="44" dur="500" fill="hold"/>
                                        <p:tgtEl>
                                          <p:spTgt spid="38"/>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9"/>
                                        </p:tgtEl>
                                        <p:attrNameLst>
                                          <p:attrName>style.visibility</p:attrName>
                                        </p:attrNameLst>
                                      </p:cBhvr>
                                      <p:to>
                                        <p:strVal val="visible"/>
                                      </p:to>
                                    </p:set>
                                    <p:anim calcmode="lin" valueType="num">
                                      <p:cBhvr additive="base">
                                        <p:cTn id="47" dur="500" fill="hold"/>
                                        <p:tgtEl>
                                          <p:spTgt spid="39"/>
                                        </p:tgtEl>
                                        <p:attrNameLst>
                                          <p:attrName>ppt_x</p:attrName>
                                        </p:attrNameLst>
                                      </p:cBhvr>
                                      <p:tavLst>
                                        <p:tav tm="0">
                                          <p:val>
                                            <p:strVal val="#ppt_x"/>
                                          </p:val>
                                        </p:tav>
                                        <p:tav tm="100000">
                                          <p:val>
                                            <p:strVal val="#ppt_x"/>
                                          </p:val>
                                        </p:tav>
                                      </p:tavLst>
                                    </p:anim>
                                    <p:anim calcmode="lin" valueType="num">
                                      <p:cBhvr additive="base">
                                        <p:cTn id="48" dur="500" fill="hold"/>
                                        <p:tgtEl>
                                          <p:spTgt spid="39"/>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40"/>
                                        </p:tgtEl>
                                        <p:attrNameLst>
                                          <p:attrName>style.visibility</p:attrName>
                                        </p:attrNameLst>
                                      </p:cBhvr>
                                      <p:to>
                                        <p:strVal val="visible"/>
                                      </p:to>
                                    </p:set>
                                    <p:anim calcmode="lin" valueType="num">
                                      <p:cBhvr additive="base">
                                        <p:cTn id="51" dur="500" fill="hold"/>
                                        <p:tgtEl>
                                          <p:spTgt spid="40"/>
                                        </p:tgtEl>
                                        <p:attrNameLst>
                                          <p:attrName>ppt_x</p:attrName>
                                        </p:attrNameLst>
                                      </p:cBhvr>
                                      <p:tavLst>
                                        <p:tav tm="0">
                                          <p:val>
                                            <p:strVal val="#ppt_x"/>
                                          </p:val>
                                        </p:tav>
                                        <p:tav tm="100000">
                                          <p:val>
                                            <p:strVal val="#ppt_x"/>
                                          </p:val>
                                        </p:tav>
                                      </p:tavLst>
                                    </p:anim>
                                    <p:anim calcmode="lin" valueType="num">
                                      <p:cBhvr additive="base">
                                        <p:cTn id="52" dur="500" fill="hold"/>
                                        <p:tgtEl>
                                          <p:spTgt spid="40"/>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58"/>
                                        </p:tgtEl>
                                        <p:attrNameLst>
                                          <p:attrName>style.visibility</p:attrName>
                                        </p:attrNameLst>
                                      </p:cBhvr>
                                      <p:to>
                                        <p:strVal val="visible"/>
                                      </p:to>
                                    </p:set>
                                    <p:anim calcmode="lin" valueType="num">
                                      <p:cBhvr additive="base">
                                        <p:cTn id="55" dur="500" fill="hold"/>
                                        <p:tgtEl>
                                          <p:spTgt spid="58"/>
                                        </p:tgtEl>
                                        <p:attrNameLst>
                                          <p:attrName>ppt_x</p:attrName>
                                        </p:attrNameLst>
                                      </p:cBhvr>
                                      <p:tavLst>
                                        <p:tav tm="0">
                                          <p:val>
                                            <p:strVal val="#ppt_x"/>
                                          </p:val>
                                        </p:tav>
                                        <p:tav tm="100000">
                                          <p:val>
                                            <p:strVal val="#ppt_x"/>
                                          </p:val>
                                        </p:tav>
                                      </p:tavLst>
                                    </p:anim>
                                    <p:anim calcmode="lin" valueType="num">
                                      <p:cBhvr additive="base">
                                        <p:cTn id="56" dur="500" fill="hold"/>
                                        <p:tgtEl>
                                          <p:spTgt spid="58"/>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62"/>
                                        </p:tgtEl>
                                        <p:attrNameLst>
                                          <p:attrName>style.visibility</p:attrName>
                                        </p:attrNameLst>
                                      </p:cBhvr>
                                      <p:to>
                                        <p:strVal val="visible"/>
                                      </p:to>
                                    </p:set>
                                    <p:anim calcmode="lin" valueType="num">
                                      <p:cBhvr additive="base">
                                        <p:cTn id="59" dur="500" fill="hold"/>
                                        <p:tgtEl>
                                          <p:spTgt spid="62"/>
                                        </p:tgtEl>
                                        <p:attrNameLst>
                                          <p:attrName>ppt_x</p:attrName>
                                        </p:attrNameLst>
                                      </p:cBhvr>
                                      <p:tavLst>
                                        <p:tav tm="0">
                                          <p:val>
                                            <p:strVal val="#ppt_x"/>
                                          </p:val>
                                        </p:tav>
                                        <p:tav tm="100000">
                                          <p:val>
                                            <p:strVal val="#ppt_x"/>
                                          </p:val>
                                        </p:tav>
                                      </p:tavLst>
                                    </p:anim>
                                    <p:anim calcmode="lin" valueType="num">
                                      <p:cBhvr additive="base">
                                        <p:cTn id="60" dur="500" fill="hold"/>
                                        <p:tgtEl>
                                          <p:spTgt spid="62"/>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64"/>
                                        </p:tgtEl>
                                        <p:attrNameLst>
                                          <p:attrName>style.visibility</p:attrName>
                                        </p:attrNameLst>
                                      </p:cBhvr>
                                      <p:to>
                                        <p:strVal val="visible"/>
                                      </p:to>
                                    </p:set>
                                    <p:anim calcmode="lin" valueType="num">
                                      <p:cBhvr additive="base">
                                        <p:cTn id="63" dur="500" fill="hold"/>
                                        <p:tgtEl>
                                          <p:spTgt spid="64"/>
                                        </p:tgtEl>
                                        <p:attrNameLst>
                                          <p:attrName>ppt_x</p:attrName>
                                        </p:attrNameLst>
                                      </p:cBhvr>
                                      <p:tavLst>
                                        <p:tav tm="0">
                                          <p:val>
                                            <p:strVal val="#ppt_x"/>
                                          </p:val>
                                        </p:tav>
                                        <p:tav tm="100000">
                                          <p:val>
                                            <p:strVal val="#ppt_x"/>
                                          </p:val>
                                        </p:tav>
                                      </p:tavLst>
                                    </p:anim>
                                    <p:anim calcmode="lin" valueType="num">
                                      <p:cBhvr additive="base">
                                        <p:cTn id="64" dur="500" fill="hold"/>
                                        <p:tgtEl>
                                          <p:spTgt spid="64"/>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66"/>
                                        </p:tgtEl>
                                        <p:attrNameLst>
                                          <p:attrName>style.visibility</p:attrName>
                                        </p:attrNameLst>
                                      </p:cBhvr>
                                      <p:to>
                                        <p:strVal val="visible"/>
                                      </p:to>
                                    </p:set>
                                    <p:anim calcmode="lin" valueType="num">
                                      <p:cBhvr additive="base">
                                        <p:cTn id="67" dur="500" fill="hold"/>
                                        <p:tgtEl>
                                          <p:spTgt spid="66"/>
                                        </p:tgtEl>
                                        <p:attrNameLst>
                                          <p:attrName>ppt_x</p:attrName>
                                        </p:attrNameLst>
                                      </p:cBhvr>
                                      <p:tavLst>
                                        <p:tav tm="0">
                                          <p:val>
                                            <p:strVal val="#ppt_x"/>
                                          </p:val>
                                        </p:tav>
                                        <p:tav tm="100000">
                                          <p:val>
                                            <p:strVal val="#ppt_x"/>
                                          </p:val>
                                        </p:tav>
                                      </p:tavLst>
                                    </p:anim>
                                    <p:anim calcmode="lin" valueType="num">
                                      <p:cBhvr additive="base">
                                        <p:cTn id="68" dur="500" fill="hold"/>
                                        <p:tgtEl>
                                          <p:spTgt spid="66"/>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68"/>
                                        </p:tgtEl>
                                        <p:attrNameLst>
                                          <p:attrName>style.visibility</p:attrName>
                                        </p:attrNameLst>
                                      </p:cBhvr>
                                      <p:to>
                                        <p:strVal val="visible"/>
                                      </p:to>
                                    </p:set>
                                    <p:anim calcmode="lin" valueType="num">
                                      <p:cBhvr additive="base">
                                        <p:cTn id="71" dur="500" fill="hold"/>
                                        <p:tgtEl>
                                          <p:spTgt spid="68"/>
                                        </p:tgtEl>
                                        <p:attrNameLst>
                                          <p:attrName>ppt_x</p:attrName>
                                        </p:attrNameLst>
                                      </p:cBhvr>
                                      <p:tavLst>
                                        <p:tav tm="0">
                                          <p:val>
                                            <p:strVal val="#ppt_x"/>
                                          </p:val>
                                        </p:tav>
                                        <p:tav tm="100000">
                                          <p:val>
                                            <p:strVal val="#ppt_x"/>
                                          </p:val>
                                        </p:tav>
                                      </p:tavLst>
                                    </p:anim>
                                    <p:anim calcmode="lin" valueType="num">
                                      <p:cBhvr additive="base">
                                        <p:cTn id="72" dur="500" fill="hold"/>
                                        <p:tgtEl>
                                          <p:spTgt spid="68"/>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70"/>
                                        </p:tgtEl>
                                        <p:attrNameLst>
                                          <p:attrName>style.visibility</p:attrName>
                                        </p:attrNameLst>
                                      </p:cBhvr>
                                      <p:to>
                                        <p:strVal val="visible"/>
                                      </p:to>
                                    </p:set>
                                    <p:anim calcmode="lin" valueType="num">
                                      <p:cBhvr additive="base">
                                        <p:cTn id="75" dur="500" fill="hold"/>
                                        <p:tgtEl>
                                          <p:spTgt spid="70"/>
                                        </p:tgtEl>
                                        <p:attrNameLst>
                                          <p:attrName>ppt_x</p:attrName>
                                        </p:attrNameLst>
                                      </p:cBhvr>
                                      <p:tavLst>
                                        <p:tav tm="0">
                                          <p:val>
                                            <p:strVal val="#ppt_x"/>
                                          </p:val>
                                        </p:tav>
                                        <p:tav tm="100000">
                                          <p:val>
                                            <p:strVal val="#ppt_x"/>
                                          </p:val>
                                        </p:tav>
                                      </p:tavLst>
                                    </p:anim>
                                    <p:anim calcmode="lin" valueType="num">
                                      <p:cBhvr additive="base">
                                        <p:cTn id="76"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72"/>
                                        </p:tgtEl>
                                        <p:attrNameLst>
                                          <p:attrName>style.visibility</p:attrName>
                                        </p:attrNameLst>
                                      </p:cBhvr>
                                      <p:to>
                                        <p:strVal val="visible"/>
                                      </p:to>
                                    </p:set>
                                    <p:anim calcmode="lin" valueType="num">
                                      <p:cBhvr additive="base">
                                        <p:cTn id="81" dur="500" fill="hold"/>
                                        <p:tgtEl>
                                          <p:spTgt spid="72"/>
                                        </p:tgtEl>
                                        <p:attrNameLst>
                                          <p:attrName>ppt_x</p:attrName>
                                        </p:attrNameLst>
                                      </p:cBhvr>
                                      <p:tavLst>
                                        <p:tav tm="0">
                                          <p:val>
                                            <p:strVal val="#ppt_x"/>
                                          </p:val>
                                        </p:tav>
                                        <p:tav tm="100000">
                                          <p:val>
                                            <p:strVal val="#ppt_x"/>
                                          </p:val>
                                        </p:tav>
                                      </p:tavLst>
                                    </p:anim>
                                    <p:anim calcmode="lin" valueType="num">
                                      <p:cBhvr additive="base">
                                        <p:cTn id="82"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74"/>
                                        </p:tgtEl>
                                        <p:attrNameLst>
                                          <p:attrName>style.visibility</p:attrName>
                                        </p:attrNameLst>
                                      </p:cBhvr>
                                      <p:to>
                                        <p:strVal val="visible"/>
                                      </p:to>
                                    </p:set>
                                    <p:anim calcmode="lin" valueType="num">
                                      <p:cBhvr additive="base">
                                        <p:cTn id="87" dur="500" fill="hold"/>
                                        <p:tgtEl>
                                          <p:spTgt spid="74"/>
                                        </p:tgtEl>
                                        <p:attrNameLst>
                                          <p:attrName>ppt_x</p:attrName>
                                        </p:attrNameLst>
                                      </p:cBhvr>
                                      <p:tavLst>
                                        <p:tav tm="0">
                                          <p:val>
                                            <p:strVal val="#ppt_x"/>
                                          </p:val>
                                        </p:tav>
                                        <p:tav tm="100000">
                                          <p:val>
                                            <p:strVal val="#ppt_x"/>
                                          </p:val>
                                        </p:tav>
                                      </p:tavLst>
                                    </p:anim>
                                    <p:anim calcmode="lin" valueType="num">
                                      <p:cBhvr additive="base">
                                        <p:cTn id="88"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grpId="0" nodeType="clickEffect">
                                  <p:stCondLst>
                                    <p:cond delay="0"/>
                                  </p:stCondLst>
                                  <p:childTnLst>
                                    <p:set>
                                      <p:cBhvr>
                                        <p:cTn id="92" dur="1" fill="hold">
                                          <p:stCondLst>
                                            <p:cond delay="0"/>
                                          </p:stCondLst>
                                        </p:cTn>
                                        <p:tgtEl>
                                          <p:spTgt spid="94"/>
                                        </p:tgtEl>
                                        <p:attrNameLst>
                                          <p:attrName>style.visibility</p:attrName>
                                        </p:attrNameLst>
                                      </p:cBhvr>
                                      <p:to>
                                        <p:strVal val="visible"/>
                                      </p:to>
                                    </p:set>
                                    <p:anim calcmode="lin" valueType="num">
                                      <p:cBhvr additive="base">
                                        <p:cTn id="93" dur="500" fill="hold"/>
                                        <p:tgtEl>
                                          <p:spTgt spid="94"/>
                                        </p:tgtEl>
                                        <p:attrNameLst>
                                          <p:attrName>ppt_x</p:attrName>
                                        </p:attrNameLst>
                                      </p:cBhvr>
                                      <p:tavLst>
                                        <p:tav tm="0">
                                          <p:val>
                                            <p:strVal val="#ppt_x"/>
                                          </p:val>
                                        </p:tav>
                                        <p:tav tm="100000">
                                          <p:val>
                                            <p:strVal val="#ppt_x"/>
                                          </p:val>
                                        </p:tav>
                                      </p:tavLst>
                                    </p:anim>
                                    <p:anim calcmode="lin" valueType="num">
                                      <p:cBhvr additive="base">
                                        <p:cTn id="94" dur="500" fill="hold"/>
                                        <p:tgtEl>
                                          <p:spTgt spid="94"/>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 presetClass="entr" presetSubtype="4" fill="hold" grpId="0" nodeType="clickEffect">
                                  <p:stCondLst>
                                    <p:cond delay="0"/>
                                  </p:stCondLst>
                                  <p:childTnLst>
                                    <p:set>
                                      <p:cBhvr>
                                        <p:cTn id="98" dur="1" fill="hold">
                                          <p:stCondLst>
                                            <p:cond delay="0"/>
                                          </p:stCondLst>
                                        </p:cTn>
                                        <p:tgtEl>
                                          <p:spTgt spid="95"/>
                                        </p:tgtEl>
                                        <p:attrNameLst>
                                          <p:attrName>style.visibility</p:attrName>
                                        </p:attrNameLst>
                                      </p:cBhvr>
                                      <p:to>
                                        <p:strVal val="visible"/>
                                      </p:to>
                                    </p:set>
                                    <p:anim calcmode="lin" valueType="num">
                                      <p:cBhvr additive="base">
                                        <p:cTn id="99" dur="500" fill="hold"/>
                                        <p:tgtEl>
                                          <p:spTgt spid="95"/>
                                        </p:tgtEl>
                                        <p:attrNameLst>
                                          <p:attrName>ppt_x</p:attrName>
                                        </p:attrNameLst>
                                      </p:cBhvr>
                                      <p:tavLst>
                                        <p:tav tm="0">
                                          <p:val>
                                            <p:strVal val="#ppt_x"/>
                                          </p:val>
                                        </p:tav>
                                        <p:tav tm="100000">
                                          <p:val>
                                            <p:strVal val="#ppt_x"/>
                                          </p:val>
                                        </p:tav>
                                      </p:tavLst>
                                    </p:anim>
                                    <p:anim calcmode="lin" valueType="num">
                                      <p:cBhvr additive="base">
                                        <p:cTn id="100" dur="500" fill="hold"/>
                                        <p:tgtEl>
                                          <p:spTgt spid="95"/>
                                        </p:tgtEl>
                                        <p:attrNameLst>
                                          <p:attrName>ppt_y</p:attrName>
                                        </p:attrNameLst>
                                      </p:cBhvr>
                                      <p:tavLst>
                                        <p:tav tm="0">
                                          <p:val>
                                            <p:strVal val="1+#ppt_h/2"/>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2" presetClass="entr" presetSubtype="4" fill="hold" grpId="0" nodeType="clickEffect">
                                  <p:stCondLst>
                                    <p:cond delay="0"/>
                                  </p:stCondLst>
                                  <p:childTnLst>
                                    <p:set>
                                      <p:cBhvr>
                                        <p:cTn id="104" dur="1" fill="hold">
                                          <p:stCondLst>
                                            <p:cond delay="0"/>
                                          </p:stCondLst>
                                        </p:cTn>
                                        <p:tgtEl>
                                          <p:spTgt spid="96"/>
                                        </p:tgtEl>
                                        <p:attrNameLst>
                                          <p:attrName>style.visibility</p:attrName>
                                        </p:attrNameLst>
                                      </p:cBhvr>
                                      <p:to>
                                        <p:strVal val="visible"/>
                                      </p:to>
                                    </p:set>
                                    <p:anim calcmode="lin" valueType="num">
                                      <p:cBhvr additive="base">
                                        <p:cTn id="105" dur="500" fill="hold"/>
                                        <p:tgtEl>
                                          <p:spTgt spid="96"/>
                                        </p:tgtEl>
                                        <p:attrNameLst>
                                          <p:attrName>ppt_x</p:attrName>
                                        </p:attrNameLst>
                                      </p:cBhvr>
                                      <p:tavLst>
                                        <p:tav tm="0">
                                          <p:val>
                                            <p:strVal val="#ppt_x"/>
                                          </p:val>
                                        </p:tav>
                                        <p:tav tm="100000">
                                          <p:val>
                                            <p:strVal val="#ppt_x"/>
                                          </p:val>
                                        </p:tav>
                                      </p:tavLst>
                                    </p:anim>
                                    <p:anim calcmode="lin" valueType="num">
                                      <p:cBhvr additive="base">
                                        <p:cTn id="106" dur="500" fill="hold"/>
                                        <p:tgtEl>
                                          <p:spTgt spid="96"/>
                                        </p:tgtEl>
                                        <p:attrNameLst>
                                          <p:attrName>ppt_y</p:attrName>
                                        </p:attrNameLst>
                                      </p:cBhvr>
                                      <p:tavLst>
                                        <p:tav tm="0">
                                          <p:val>
                                            <p:strVal val="1+#ppt_h/2"/>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2" presetClass="entr" presetSubtype="4" fill="hold" grpId="0" nodeType="clickEffect">
                                  <p:stCondLst>
                                    <p:cond delay="0"/>
                                  </p:stCondLst>
                                  <p:childTnLst>
                                    <p:set>
                                      <p:cBhvr>
                                        <p:cTn id="110" dur="1" fill="hold">
                                          <p:stCondLst>
                                            <p:cond delay="0"/>
                                          </p:stCondLst>
                                        </p:cTn>
                                        <p:tgtEl>
                                          <p:spTgt spid="97"/>
                                        </p:tgtEl>
                                        <p:attrNameLst>
                                          <p:attrName>style.visibility</p:attrName>
                                        </p:attrNameLst>
                                      </p:cBhvr>
                                      <p:to>
                                        <p:strVal val="visible"/>
                                      </p:to>
                                    </p:set>
                                    <p:anim calcmode="lin" valueType="num">
                                      <p:cBhvr additive="base">
                                        <p:cTn id="111" dur="500" fill="hold"/>
                                        <p:tgtEl>
                                          <p:spTgt spid="97"/>
                                        </p:tgtEl>
                                        <p:attrNameLst>
                                          <p:attrName>ppt_x</p:attrName>
                                        </p:attrNameLst>
                                      </p:cBhvr>
                                      <p:tavLst>
                                        <p:tav tm="0">
                                          <p:val>
                                            <p:strVal val="#ppt_x"/>
                                          </p:val>
                                        </p:tav>
                                        <p:tav tm="100000">
                                          <p:val>
                                            <p:strVal val="#ppt_x"/>
                                          </p:val>
                                        </p:tav>
                                      </p:tavLst>
                                    </p:anim>
                                    <p:anim calcmode="lin" valueType="num">
                                      <p:cBhvr additive="base">
                                        <p:cTn id="112" dur="500" fill="hold"/>
                                        <p:tgtEl>
                                          <p:spTgt spid="97"/>
                                        </p:tgtEl>
                                        <p:attrNameLst>
                                          <p:attrName>ppt_y</p:attrName>
                                        </p:attrNameLst>
                                      </p:cBhvr>
                                      <p:tavLst>
                                        <p:tav tm="0">
                                          <p:val>
                                            <p:strVal val="1+#ppt_h/2"/>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 presetClass="entr" presetSubtype="4" fill="hold" grpId="0" nodeType="clickEffect">
                                  <p:stCondLst>
                                    <p:cond delay="0"/>
                                  </p:stCondLst>
                                  <p:childTnLst>
                                    <p:set>
                                      <p:cBhvr>
                                        <p:cTn id="116" dur="1" fill="hold">
                                          <p:stCondLst>
                                            <p:cond delay="0"/>
                                          </p:stCondLst>
                                        </p:cTn>
                                        <p:tgtEl>
                                          <p:spTgt spid="132"/>
                                        </p:tgtEl>
                                        <p:attrNameLst>
                                          <p:attrName>style.visibility</p:attrName>
                                        </p:attrNameLst>
                                      </p:cBhvr>
                                      <p:to>
                                        <p:strVal val="visible"/>
                                      </p:to>
                                    </p:set>
                                    <p:anim calcmode="lin" valueType="num">
                                      <p:cBhvr additive="base">
                                        <p:cTn id="117" dur="500" fill="hold"/>
                                        <p:tgtEl>
                                          <p:spTgt spid="132"/>
                                        </p:tgtEl>
                                        <p:attrNameLst>
                                          <p:attrName>ppt_x</p:attrName>
                                        </p:attrNameLst>
                                      </p:cBhvr>
                                      <p:tavLst>
                                        <p:tav tm="0">
                                          <p:val>
                                            <p:strVal val="#ppt_x"/>
                                          </p:val>
                                        </p:tav>
                                        <p:tav tm="100000">
                                          <p:val>
                                            <p:strVal val="#ppt_x"/>
                                          </p:val>
                                        </p:tav>
                                      </p:tavLst>
                                    </p:anim>
                                    <p:anim calcmode="lin" valueType="num">
                                      <p:cBhvr additive="base">
                                        <p:cTn id="118" dur="500" fill="hold"/>
                                        <p:tgtEl>
                                          <p:spTgt spid="132"/>
                                        </p:tgtEl>
                                        <p:attrNameLst>
                                          <p:attrName>ppt_y</p:attrName>
                                        </p:attrNameLst>
                                      </p:cBhvr>
                                      <p:tavLst>
                                        <p:tav tm="0">
                                          <p:val>
                                            <p:strVal val="1+#ppt_h/2"/>
                                          </p:val>
                                        </p:tav>
                                        <p:tav tm="100000">
                                          <p:val>
                                            <p:strVal val="#ppt_y"/>
                                          </p:val>
                                        </p:tav>
                                      </p:tavLst>
                                    </p:anim>
                                  </p:childTnLst>
                                </p:cTn>
                              </p:par>
                              <p:par>
                                <p:cTn id="119" presetID="2" presetClass="entr" presetSubtype="4" fill="hold" grpId="0" nodeType="withEffect">
                                  <p:stCondLst>
                                    <p:cond delay="0"/>
                                  </p:stCondLst>
                                  <p:childTnLst>
                                    <p:set>
                                      <p:cBhvr>
                                        <p:cTn id="120" dur="1" fill="hold">
                                          <p:stCondLst>
                                            <p:cond delay="0"/>
                                          </p:stCondLst>
                                        </p:cTn>
                                        <p:tgtEl>
                                          <p:spTgt spid="98"/>
                                        </p:tgtEl>
                                        <p:attrNameLst>
                                          <p:attrName>style.visibility</p:attrName>
                                        </p:attrNameLst>
                                      </p:cBhvr>
                                      <p:to>
                                        <p:strVal val="visible"/>
                                      </p:to>
                                    </p:set>
                                    <p:anim calcmode="lin" valueType="num">
                                      <p:cBhvr additive="base">
                                        <p:cTn id="121" dur="500" fill="hold"/>
                                        <p:tgtEl>
                                          <p:spTgt spid="98"/>
                                        </p:tgtEl>
                                        <p:attrNameLst>
                                          <p:attrName>ppt_x</p:attrName>
                                        </p:attrNameLst>
                                      </p:cBhvr>
                                      <p:tavLst>
                                        <p:tav tm="0">
                                          <p:val>
                                            <p:strVal val="#ppt_x"/>
                                          </p:val>
                                        </p:tav>
                                        <p:tav tm="100000">
                                          <p:val>
                                            <p:strVal val="#ppt_x"/>
                                          </p:val>
                                        </p:tav>
                                      </p:tavLst>
                                    </p:anim>
                                    <p:anim calcmode="lin" valueType="num">
                                      <p:cBhvr additive="base">
                                        <p:cTn id="122" dur="500" fill="hold"/>
                                        <p:tgtEl>
                                          <p:spTgt spid="98"/>
                                        </p:tgtEl>
                                        <p:attrNameLst>
                                          <p:attrName>ppt_y</p:attrName>
                                        </p:attrNameLst>
                                      </p:cBhvr>
                                      <p:tavLst>
                                        <p:tav tm="0">
                                          <p:val>
                                            <p:strVal val="1+#ppt_h/2"/>
                                          </p:val>
                                        </p:tav>
                                        <p:tav tm="100000">
                                          <p:val>
                                            <p:strVal val="#ppt_y"/>
                                          </p:val>
                                        </p:tav>
                                      </p:tavLst>
                                    </p:anim>
                                  </p:childTnLst>
                                </p:cTn>
                              </p:par>
                              <p:par>
                                <p:cTn id="123" presetID="2" presetClass="entr" presetSubtype="4" fill="hold" grpId="0" nodeType="withEffect">
                                  <p:stCondLst>
                                    <p:cond delay="0"/>
                                  </p:stCondLst>
                                  <p:childTnLst>
                                    <p:set>
                                      <p:cBhvr>
                                        <p:cTn id="124" dur="1" fill="hold">
                                          <p:stCondLst>
                                            <p:cond delay="0"/>
                                          </p:stCondLst>
                                        </p:cTn>
                                        <p:tgtEl>
                                          <p:spTgt spid="99"/>
                                        </p:tgtEl>
                                        <p:attrNameLst>
                                          <p:attrName>style.visibility</p:attrName>
                                        </p:attrNameLst>
                                      </p:cBhvr>
                                      <p:to>
                                        <p:strVal val="visible"/>
                                      </p:to>
                                    </p:set>
                                    <p:anim calcmode="lin" valueType="num">
                                      <p:cBhvr additive="base">
                                        <p:cTn id="125" dur="500" fill="hold"/>
                                        <p:tgtEl>
                                          <p:spTgt spid="99"/>
                                        </p:tgtEl>
                                        <p:attrNameLst>
                                          <p:attrName>ppt_x</p:attrName>
                                        </p:attrNameLst>
                                      </p:cBhvr>
                                      <p:tavLst>
                                        <p:tav tm="0">
                                          <p:val>
                                            <p:strVal val="#ppt_x"/>
                                          </p:val>
                                        </p:tav>
                                        <p:tav tm="100000">
                                          <p:val>
                                            <p:strVal val="#ppt_x"/>
                                          </p:val>
                                        </p:tav>
                                      </p:tavLst>
                                    </p:anim>
                                    <p:anim calcmode="lin" valueType="num">
                                      <p:cBhvr additive="base">
                                        <p:cTn id="126" dur="500" fill="hold"/>
                                        <p:tgtEl>
                                          <p:spTgt spid="99"/>
                                        </p:tgtEl>
                                        <p:attrNameLst>
                                          <p:attrName>ppt_y</p:attrName>
                                        </p:attrNameLst>
                                      </p:cBhvr>
                                      <p:tavLst>
                                        <p:tav tm="0">
                                          <p:val>
                                            <p:strVal val="1+#ppt_h/2"/>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2" presetClass="entr" presetSubtype="4" fill="hold" nodeType="clickEffect">
                                  <p:stCondLst>
                                    <p:cond delay="0"/>
                                  </p:stCondLst>
                                  <p:childTnLst>
                                    <p:set>
                                      <p:cBhvr>
                                        <p:cTn id="130" dur="1" fill="hold">
                                          <p:stCondLst>
                                            <p:cond delay="0"/>
                                          </p:stCondLst>
                                        </p:cTn>
                                        <p:tgtEl>
                                          <p:spTgt spid="4"/>
                                        </p:tgtEl>
                                        <p:attrNameLst>
                                          <p:attrName>style.visibility</p:attrName>
                                        </p:attrNameLst>
                                      </p:cBhvr>
                                      <p:to>
                                        <p:strVal val="visible"/>
                                      </p:to>
                                    </p:set>
                                    <p:anim calcmode="lin" valueType="num">
                                      <p:cBhvr additive="base">
                                        <p:cTn id="131" dur="500" fill="hold"/>
                                        <p:tgtEl>
                                          <p:spTgt spid="4"/>
                                        </p:tgtEl>
                                        <p:attrNameLst>
                                          <p:attrName>ppt_x</p:attrName>
                                        </p:attrNameLst>
                                      </p:cBhvr>
                                      <p:tavLst>
                                        <p:tav tm="0">
                                          <p:val>
                                            <p:strVal val="#ppt_x"/>
                                          </p:val>
                                        </p:tav>
                                        <p:tav tm="100000">
                                          <p:val>
                                            <p:strVal val="#ppt_x"/>
                                          </p:val>
                                        </p:tav>
                                      </p:tavLst>
                                    </p:anim>
                                    <p:anim calcmode="lin" valueType="num">
                                      <p:cBhvr additive="base">
                                        <p:cTn id="1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3" fill="hold">
                      <p:stCondLst>
                        <p:cond delay="indefinite"/>
                      </p:stCondLst>
                      <p:childTnLst>
                        <p:par>
                          <p:cTn id="134" fill="hold">
                            <p:stCondLst>
                              <p:cond delay="0"/>
                            </p:stCondLst>
                            <p:childTnLst>
                              <p:par>
                                <p:cTn id="135" presetID="2" presetClass="entr" presetSubtype="4" fill="hold" nodeType="clickEffect">
                                  <p:stCondLst>
                                    <p:cond delay="0"/>
                                  </p:stCondLst>
                                  <p:childTnLst>
                                    <p:set>
                                      <p:cBhvr>
                                        <p:cTn id="136" dur="1" fill="hold">
                                          <p:stCondLst>
                                            <p:cond delay="0"/>
                                          </p:stCondLst>
                                        </p:cTn>
                                        <p:tgtEl>
                                          <p:spTgt spid="103"/>
                                        </p:tgtEl>
                                        <p:attrNameLst>
                                          <p:attrName>style.visibility</p:attrName>
                                        </p:attrNameLst>
                                      </p:cBhvr>
                                      <p:to>
                                        <p:strVal val="visible"/>
                                      </p:to>
                                    </p:set>
                                    <p:anim calcmode="lin" valueType="num">
                                      <p:cBhvr additive="base">
                                        <p:cTn id="137" dur="500" fill="hold"/>
                                        <p:tgtEl>
                                          <p:spTgt spid="103"/>
                                        </p:tgtEl>
                                        <p:attrNameLst>
                                          <p:attrName>ppt_x</p:attrName>
                                        </p:attrNameLst>
                                      </p:cBhvr>
                                      <p:tavLst>
                                        <p:tav tm="0">
                                          <p:val>
                                            <p:strVal val="#ppt_x"/>
                                          </p:val>
                                        </p:tav>
                                        <p:tav tm="100000">
                                          <p:val>
                                            <p:strVal val="#ppt_x"/>
                                          </p:val>
                                        </p:tav>
                                      </p:tavLst>
                                    </p:anim>
                                    <p:anim calcmode="lin" valueType="num">
                                      <p:cBhvr additive="base">
                                        <p:cTn id="138" dur="500" fill="hold"/>
                                        <p:tgtEl>
                                          <p:spTgt spid="103"/>
                                        </p:tgtEl>
                                        <p:attrNameLst>
                                          <p:attrName>ppt_y</p:attrName>
                                        </p:attrNameLst>
                                      </p:cBhvr>
                                      <p:tavLst>
                                        <p:tav tm="0">
                                          <p:val>
                                            <p:strVal val="1+#ppt_h/2"/>
                                          </p:val>
                                        </p:tav>
                                        <p:tav tm="100000">
                                          <p:val>
                                            <p:strVal val="#ppt_y"/>
                                          </p:val>
                                        </p:tav>
                                      </p:tavLst>
                                    </p:anim>
                                  </p:childTnLst>
                                </p:cTn>
                              </p:par>
                            </p:childTnLst>
                          </p:cTn>
                        </p:par>
                      </p:childTnLst>
                    </p:cTn>
                  </p:par>
                  <p:par>
                    <p:cTn id="139" fill="hold">
                      <p:stCondLst>
                        <p:cond delay="indefinite"/>
                      </p:stCondLst>
                      <p:childTnLst>
                        <p:par>
                          <p:cTn id="140" fill="hold">
                            <p:stCondLst>
                              <p:cond delay="0"/>
                            </p:stCondLst>
                            <p:childTnLst>
                              <p:par>
                                <p:cTn id="141" presetID="2" presetClass="entr" presetSubtype="4" fill="hold" nodeType="clickEffect">
                                  <p:stCondLst>
                                    <p:cond delay="0"/>
                                  </p:stCondLst>
                                  <p:childTnLst>
                                    <p:set>
                                      <p:cBhvr>
                                        <p:cTn id="142" dur="1" fill="hold">
                                          <p:stCondLst>
                                            <p:cond delay="0"/>
                                          </p:stCondLst>
                                        </p:cTn>
                                        <p:tgtEl>
                                          <p:spTgt spid="104"/>
                                        </p:tgtEl>
                                        <p:attrNameLst>
                                          <p:attrName>style.visibility</p:attrName>
                                        </p:attrNameLst>
                                      </p:cBhvr>
                                      <p:to>
                                        <p:strVal val="visible"/>
                                      </p:to>
                                    </p:set>
                                    <p:anim calcmode="lin" valueType="num">
                                      <p:cBhvr additive="base">
                                        <p:cTn id="143" dur="500" fill="hold"/>
                                        <p:tgtEl>
                                          <p:spTgt spid="104"/>
                                        </p:tgtEl>
                                        <p:attrNameLst>
                                          <p:attrName>ppt_x</p:attrName>
                                        </p:attrNameLst>
                                      </p:cBhvr>
                                      <p:tavLst>
                                        <p:tav tm="0">
                                          <p:val>
                                            <p:strVal val="#ppt_x"/>
                                          </p:val>
                                        </p:tav>
                                        <p:tav tm="100000">
                                          <p:val>
                                            <p:strVal val="#ppt_x"/>
                                          </p:val>
                                        </p:tav>
                                      </p:tavLst>
                                    </p:anim>
                                    <p:anim calcmode="lin" valueType="num">
                                      <p:cBhvr additive="base">
                                        <p:cTn id="144" dur="500" fill="hold"/>
                                        <p:tgtEl>
                                          <p:spTgt spid="104"/>
                                        </p:tgtEl>
                                        <p:attrNameLst>
                                          <p:attrName>ppt_y</p:attrName>
                                        </p:attrNameLst>
                                      </p:cBhvr>
                                      <p:tavLst>
                                        <p:tav tm="0">
                                          <p:val>
                                            <p:strVal val="1+#ppt_h/2"/>
                                          </p:val>
                                        </p:tav>
                                        <p:tav tm="100000">
                                          <p:val>
                                            <p:strVal val="#ppt_y"/>
                                          </p:val>
                                        </p:tav>
                                      </p:tavLst>
                                    </p:anim>
                                  </p:childTnLst>
                                </p:cTn>
                              </p:par>
                            </p:childTnLst>
                          </p:cTn>
                        </p:par>
                      </p:childTnLst>
                    </p:cTn>
                  </p:par>
                  <p:par>
                    <p:cTn id="145" fill="hold">
                      <p:stCondLst>
                        <p:cond delay="indefinite"/>
                      </p:stCondLst>
                      <p:childTnLst>
                        <p:par>
                          <p:cTn id="146" fill="hold">
                            <p:stCondLst>
                              <p:cond delay="0"/>
                            </p:stCondLst>
                            <p:childTnLst>
                              <p:par>
                                <p:cTn id="147" presetID="2" presetClass="entr" presetSubtype="4" fill="hold" nodeType="clickEffect">
                                  <p:stCondLst>
                                    <p:cond delay="0"/>
                                  </p:stCondLst>
                                  <p:childTnLst>
                                    <p:set>
                                      <p:cBhvr>
                                        <p:cTn id="148" dur="1" fill="hold">
                                          <p:stCondLst>
                                            <p:cond delay="0"/>
                                          </p:stCondLst>
                                        </p:cTn>
                                        <p:tgtEl>
                                          <p:spTgt spid="60"/>
                                        </p:tgtEl>
                                        <p:attrNameLst>
                                          <p:attrName>style.visibility</p:attrName>
                                        </p:attrNameLst>
                                      </p:cBhvr>
                                      <p:to>
                                        <p:strVal val="visible"/>
                                      </p:to>
                                    </p:set>
                                    <p:anim calcmode="lin" valueType="num">
                                      <p:cBhvr additive="base">
                                        <p:cTn id="149" dur="500" fill="hold"/>
                                        <p:tgtEl>
                                          <p:spTgt spid="60"/>
                                        </p:tgtEl>
                                        <p:attrNameLst>
                                          <p:attrName>ppt_x</p:attrName>
                                        </p:attrNameLst>
                                      </p:cBhvr>
                                      <p:tavLst>
                                        <p:tav tm="0">
                                          <p:val>
                                            <p:strVal val="#ppt_x"/>
                                          </p:val>
                                        </p:tav>
                                        <p:tav tm="100000">
                                          <p:val>
                                            <p:strVal val="#ppt_x"/>
                                          </p:val>
                                        </p:tav>
                                      </p:tavLst>
                                    </p:anim>
                                    <p:anim calcmode="lin" valueType="num">
                                      <p:cBhvr additive="base">
                                        <p:cTn id="150"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151" fill="hold">
                      <p:stCondLst>
                        <p:cond delay="indefinite"/>
                      </p:stCondLst>
                      <p:childTnLst>
                        <p:par>
                          <p:cTn id="152" fill="hold">
                            <p:stCondLst>
                              <p:cond delay="0"/>
                            </p:stCondLst>
                            <p:childTnLst>
                              <p:par>
                                <p:cTn id="153" presetID="2" presetClass="entr" presetSubtype="4" fill="hold" nodeType="clickEffect">
                                  <p:stCondLst>
                                    <p:cond delay="0"/>
                                  </p:stCondLst>
                                  <p:childTnLst>
                                    <p:set>
                                      <p:cBhvr>
                                        <p:cTn id="154" dur="1" fill="hold">
                                          <p:stCondLst>
                                            <p:cond delay="0"/>
                                          </p:stCondLst>
                                        </p:cTn>
                                        <p:tgtEl>
                                          <p:spTgt spid="105"/>
                                        </p:tgtEl>
                                        <p:attrNameLst>
                                          <p:attrName>style.visibility</p:attrName>
                                        </p:attrNameLst>
                                      </p:cBhvr>
                                      <p:to>
                                        <p:strVal val="visible"/>
                                      </p:to>
                                    </p:set>
                                    <p:anim calcmode="lin" valueType="num">
                                      <p:cBhvr additive="base">
                                        <p:cTn id="155" dur="500" fill="hold"/>
                                        <p:tgtEl>
                                          <p:spTgt spid="105"/>
                                        </p:tgtEl>
                                        <p:attrNameLst>
                                          <p:attrName>ppt_x</p:attrName>
                                        </p:attrNameLst>
                                      </p:cBhvr>
                                      <p:tavLst>
                                        <p:tav tm="0">
                                          <p:val>
                                            <p:strVal val="#ppt_x"/>
                                          </p:val>
                                        </p:tav>
                                        <p:tav tm="100000">
                                          <p:val>
                                            <p:strVal val="#ppt_x"/>
                                          </p:val>
                                        </p:tav>
                                      </p:tavLst>
                                    </p:anim>
                                    <p:anim calcmode="lin" valueType="num">
                                      <p:cBhvr additive="base">
                                        <p:cTn id="156" dur="500" fill="hold"/>
                                        <p:tgtEl>
                                          <p:spTgt spid="105"/>
                                        </p:tgtEl>
                                        <p:attrNameLst>
                                          <p:attrName>ppt_y</p:attrName>
                                        </p:attrNameLst>
                                      </p:cBhvr>
                                      <p:tavLst>
                                        <p:tav tm="0">
                                          <p:val>
                                            <p:strVal val="1+#ppt_h/2"/>
                                          </p:val>
                                        </p:tav>
                                        <p:tav tm="100000">
                                          <p:val>
                                            <p:strVal val="#ppt_y"/>
                                          </p:val>
                                        </p:tav>
                                      </p:tavLst>
                                    </p:anim>
                                  </p:childTnLst>
                                </p:cTn>
                              </p:par>
                            </p:childTnLst>
                          </p:cTn>
                        </p:par>
                      </p:childTnLst>
                    </p:cTn>
                  </p:par>
                  <p:par>
                    <p:cTn id="157" fill="hold">
                      <p:stCondLst>
                        <p:cond delay="indefinite"/>
                      </p:stCondLst>
                      <p:childTnLst>
                        <p:par>
                          <p:cTn id="158" fill="hold">
                            <p:stCondLst>
                              <p:cond delay="0"/>
                            </p:stCondLst>
                            <p:childTnLst>
                              <p:par>
                                <p:cTn id="159" presetID="2" presetClass="entr" presetSubtype="4" fill="hold" nodeType="clickEffect">
                                  <p:stCondLst>
                                    <p:cond delay="0"/>
                                  </p:stCondLst>
                                  <p:childTnLst>
                                    <p:set>
                                      <p:cBhvr>
                                        <p:cTn id="160" dur="1" fill="hold">
                                          <p:stCondLst>
                                            <p:cond delay="0"/>
                                          </p:stCondLst>
                                        </p:cTn>
                                        <p:tgtEl>
                                          <p:spTgt spid="106"/>
                                        </p:tgtEl>
                                        <p:attrNameLst>
                                          <p:attrName>style.visibility</p:attrName>
                                        </p:attrNameLst>
                                      </p:cBhvr>
                                      <p:to>
                                        <p:strVal val="visible"/>
                                      </p:to>
                                    </p:set>
                                    <p:anim calcmode="lin" valueType="num">
                                      <p:cBhvr additive="base">
                                        <p:cTn id="161" dur="500" fill="hold"/>
                                        <p:tgtEl>
                                          <p:spTgt spid="106"/>
                                        </p:tgtEl>
                                        <p:attrNameLst>
                                          <p:attrName>ppt_x</p:attrName>
                                        </p:attrNameLst>
                                      </p:cBhvr>
                                      <p:tavLst>
                                        <p:tav tm="0">
                                          <p:val>
                                            <p:strVal val="#ppt_x"/>
                                          </p:val>
                                        </p:tav>
                                        <p:tav tm="100000">
                                          <p:val>
                                            <p:strVal val="#ppt_x"/>
                                          </p:val>
                                        </p:tav>
                                      </p:tavLst>
                                    </p:anim>
                                    <p:anim calcmode="lin" valueType="num">
                                      <p:cBhvr additive="base">
                                        <p:cTn id="162" dur="500" fill="hold"/>
                                        <p:tgtEl>
                                          <p:spTgt spid="106"/>
                                        </p:tgtEl>
                                        <p:attrNameLst>
                                          <p:attrName>ppt_y</p:attrName>
                                        </p:attrNameLst>
                                      </p:cBhvr>
                                      <p:tavLst>
                                        <p:tav tm="0">
                                          <p:val>
                                            <p:strVal val="1+#ppt_h/2"/>
                                          </p:val>
                                        </p:tav>
                                        <p:tav tm="100000">
                                          <p:val>
                                            <p:strVal val="#ppt_y"/>
                                          </p:val>
                                        </p:tav>
                                      </p:tavLst>
                                    </p:anim>
                                  </p:childTnLst>
                                </p:cTn>
                              </p:par>
                            </p:childTnLst>
                          </p:cTn>
                        </p:par>
                      </p:childTnLst>
                    </p:cTn>
                  </p:par>
                  <p:par>
                    <p:cTn id="163" fill="hold">
                      <p:stCondLst>
                        <p:cond delay="indefinite"/>
                      </p:stCondLst>
                      <p:childTnLst>
                        <p:par>
                          <p:cTn id="164" fill="hold">
                            <p:stCondLst>
                              <p:cond delay="0"/>
                            </p:stCondLst>
                            <p:childTnLst>
                              <p:par>
                                <p:cTn id="165" presetID="2" presetClass="entr" presetSubtype="4" fill="hold" nodeType="clickEffect">
                                  <p:stCondLst>
                                    <p:cond delay="0"/>
                                  </p:stCondLst>
                                  <p:childTnLst>
                                    <p:set>
                                      <p:cBhvr>
                                        <p:cTn id="166" dur="1" fill="hold">
                                          <p:stCondLst>
                                            <p:cond delay="0"/>
                                          </p:stCondLst>
                                        </p:cTn>
                                        <p:tgtEl>
                                          <p:spTgt spid="108"/>
                                        </p:tgtEl>
                                        <p:attrNameLst>
                                          <p:attrName>style.visibility</p:attrName>
                                        </p:attrNameLst>
                                      </p:cBhvr>
                                      <p:to>
                                        <p:strVal val="visible"/>
                                      </p:to>
                                    </p:set>
                                    <p:anim calcmode="lin" valueType="num">
                                      <p:cBhvr additive="base">
                                        <p:cTn id="167" dur="500" fill="hold"/>
                                        <p:tgtEl>
                                          <p:spTgt spid="108"/>
                                        </p:tgtEl>
                                        <p:attrNameLst>
                                          <p:attrName>ppt_x</p:attrName>
                                        </p:attrNameLst>
                                      </p:cBhvr>
                                      <p:tavLst>
                                        <p:tav tm="0">
                                          <p:val>
                                            <p:strVal val="#ppt_x"/>
                                          </p:val>
                                        </p:tav>
                                        <p:tav tm="100000">
                                          <p:val>
                                            <p:strVal val="#ppt_x"/>
                                          </p:val>
                                        </p:tav>
                                      </p:tavLst>
                                    </p:anim>
                                    <p:anim calcmode="lin" valueType="num">
                                      <p:cBhvr additive="base">
                                        <p:cTn id="168" dur="500" fill="hold"/>
                                        <p:tgtEl>
                                          <p:spTgt spid="108"/>
                                        </p:tgtEl>
                                        <p:attrNameLst>
                                          <p:attrName>ppt_y</p:attrName>
                                        </p:attrNameLst>
                                      </p:cBhvr>
                                      <p:tavLst>
                                        <p:tav tm="0">
                                          <p:val>
                                            <p:strVal val="1+#ppt_h/2"/>
                                          </p:val>
                                        </p:tav>
                                        <p:tav tm="100000">
                                          <p:val>
                                            <p:strVal val="#ppt_y"/>
                                          </p:val>
                                        </p:tav>
                                      </p:tavLst>
                                    </p:anim>
                                  </p:childTnLst>
                                </p:cTn>
                              </p:par>
                            </p:childTnLst>
                          </p:cTn>
                        </p:par>
                      </p:childTnLst>
                    </p:cTn>
                  </p:par>
                  <p:par>
                    <p:cTn id="169" fill="hold">
                      <p:stCondLst>
                        <p:cond delay="indefinite"/>
                      </p:stCondLst>
                      <p:childTnLst>
                        <p:par>
                          <p:cTn id="170" fill="hold">
                            <p:stCondLst>
                              <p:cond delay="0"/>
                            </p:stCondLst>
                            <p:childTnLst>
                              <p:par>
                                <p:cTn id="171" presetID="2" presetClass="entr" presetSubtype="4" fill="hold" nodeType="clickEffect">
                                  <p:stCondLst>
                                    <p:cond delay="0"/>
                                  </p:stCondLst>
                                  <p:childTnLst>
                                    <p:set>
                                      <p:cBhvr>
                                        <p:cTn id="172" dur="1" fill="hold">
                                          <p:stCondLst>
                                            <p:cond delay="0"/>
                                          </p:stCondLst>
                                        </p:cTn>
                                        <p:tgtEl>
                                          <p:spTgt spid="109"/>
                                        </p:tgtEl>
                                        <p:attrNameLst>
                                          <p:attrName>style.visibility</p:attrName>
                                        </p:attrNameLst>
                                      </p:cBhvr>
                                      <p:to>
                                        <p:strVal val="visible"/>
                                      </p:to>
                                    </p:set>
                                    <p:anim calcmode="lin" valueType="num">
                                      <p:cBhvr additive="base">
                                        <p:cTn id="173" dur="500" fill="hold"/>
                                        <p:tgtEl>
                                          <p:spTgt spid="109"/>
                                        </p:tgtEl>
                                        <p:attrNameLst>
                                          <p:attrName>ppt_x</p:attrName>
                                        </p:attrNameLst>
                                      </p:cBhvr>
                                      <p:tavLst>
                                        <p:tav tm="0">
                                          <p:val>
                                            <p:strVal val="#ppt_x"/>
                                          </p:val>
                                        </p:tav>
                                        <p:tav tm="100000">
                                          <p:val>
                                            <p:strVal val="#ppt_x"/>
                                          </p:val>
                                        </p:tav>
                                      </p:tavLst>
                                    </p:anim>
                                    <p:anim calcmode="lin" valueType="num">
                                      <p:cBhvr additive="base">
                                        <p:cTn id="174" dur="500" fill="hold"/>
                                        <p:tgtEl>
                                          <p:spTgt spid="109"/>
                                        </p:tgtEl>
                                        <p:attrNameLst>
                                          <p:attrName>ppt_y</p:attrName>
                                        </p:attrNameLst>
                                      </p:cBhvr>
                                      <p:tavLst>
                                        <p:tav tm="0">
                                          <p:val>
                                            <p:strVal val="1+#ppt_h/2"/>
                                          </p:val>
                                        </p:tav>
                                        <p:tav tm="100000">
                                          <p:val>
                                            <p:strVal val="#ppt_y"/>
                                          </p:val>
                                        </p:tav>
                                      </p:tavLst>
                                    </p:anim>
                                  </p:childTnLst>
                                </p:cTn>
                              </p:par>
                            </p:childTnLst>
                          </p:cTn>
                        </p:par>
                      </p:childTnLst>
                    </p:cTn>
                  </p:par>
                  <p:par>
                    <p:cTn id="175" fill="hold">
                      <p:stCondLst>
                        <p:cond delay="indefinite"/>
                      </p:stCondLst>
                      <p:childTnLst>
                        <p:par>
                          <p:cTn id="176" fill="hold">
                            <p:stCondLst>
                              <p:cond delay="0"/>
                            </p:stCondLst>
                            <p:childTnLst>
                              <p:par>
                                <p:cTn id="177" presetID="2" presetClass="entr" presetSubtype="4" fill="hold" nodeType="clickEffect">
                                  <p:stCondLst>
                                    <p:cond delay="0"/>
                                  </p:stCondLst>
                                  <p:childTnLst>
                                    <p:set>
                                      <p:cBhvr>
                                        <p:cTn id="178" dur="1" fill="hold">
                                          <p:stCondLst>
                                            <p:cond delay="0"/>
                                          </p:stCondLst>
                                        </p:cTn>
                                        <p:tgtEl>
                                          <p:spTgt spid="110"/>
                                        </p:tgtEl>
                                        <p:attrNameLst>
                                          <p:attrName>style.visibility</p:attrName>
                                        </p:attrNameLst>
                                      </p:cBhvr>
                                      <p:to>
                                        <p:strVal val="visible"/>
                                      </p:to>
                                    </p:set>
                                    <p:anim calcmode="lin" valueType="num">
                                      <p:cBhvr additive="base">
                                        <p:cTn id="179" dur="500" fill="hold"/>
                                        <p:tgtEl>
                                          <p:spTgt spid="110"/>
                                        </p:tgtEl>
                                        <p:attrNameLst>
                                          <p:attrName>ppt_x</p:attrName>
                                        </p:attrNameLst>
                                      </p:cBhvr>
                                      <p:tavLst>
                                        <p:tav tm="0">
                                          <p:val>
                                            <p:strVal val="#ppt_x"/>
                                          </p:val>
                                        </p:tav>
                                        <p:tav tm="100000">
                                          <p:val>
                                            <p:strVal val="#ppt_x"/>
                                          </p:val>
                                        </p:tav>
                                      </p:tavLst>
                                    </p:anim>
                                    <p:anim calcmode="lin" valueType="num">
                                      <p:cBhvr additive="base">
                                        <p:cTn id="180" dur="500" fill="hold"/>
                                        <p:tgtEl>
                                          <p:spTgt spid="110"/>
                                        </p:tgtEl>
                                        <p:attrNameLst>
                                          <p:attrName>ppt_y</p:attrName>
                                        </p:attrNameLst>
                                      </p:cBhvr>
                                      <p:tavLst>
                                        <p:tav tm="0">
                                          <p:val>
                                            <p:strVal val="1+#ppt_h/2"/>
                                          </p:val>
                                        </p:tav>
                                        <p:tav tm="100000">
                                          <p:val>
                                            <p:strVal val="#ppt_y"/>
                                          </p:val>
                                        </p:tav>
                                      </p:tavLst>
                                    </p:anim>
                                  </p:childTnLst>
                                </p:cTn>
                              </p:par>
                            </p:childTnLst>
                          </p:cTn>
                        </p:par>
                      </p:childTnLst>
                    </p:cTn>
                  </p:par>
                  <p:par>
                    <p:cTn id="181" fill="hold">
                      <p:stCondLst>
                        <p:cond delay="indefinite"/>
                      </p:stCondLst>
                      <p:childTnLst>
                        <p:par>
                          <p:cTn id="182" fill="hold">
                            <p:stCondLst>
                              <p:cond delay="0"/>
                            </p:stCondLst>
                            <p:childTnLst>
                              <p:par>
                                <p:cTn id="183" presetID="2" presetClass="entr" presetSubtype="4" fill="hold" nodeType="clickEffect">
                                  <p:stCondLst>
                                    <p:cond delay="0"/>
                                  </p:stCondLst>
                                  <p:childTnLst>
                                    <p:set>
                                      <p:cBhvr>
                                        <p:cTn id="184" dur="1" fill="hold">
                                          <p:stCondLst>
                                            <p:cond delay="0"/>
                                          </p:stCondLst>
                                        </p:cTn>
                                        <p:tgtEl>
                                          <p:spTgt spid="61"/>
                                        </p:tgtEl>
                                        <p:attrNameLst>
                                          <p:attrName>style.visibility</p:attrName>
                                        </p:attrNameLst>
                                      </p:cBhvr>
                                      <p:to>
                                        <p:strVal val="visible"/>
                                      </p:to>
                                    </p:set>
                                    <p:anim calcmode="lin" valueType="num">
                                      <p:cBhvr additive="base">
                                        <p:cTn id="185" dur="500" fill="hold"/>
                                        <p:tgtEl>
                                          <p:spTgt spid="61"/>
                                        </p:tgtEl>
                                        <p:attrNameLst>
                                          <p:attrName>ppt_x</p:attrName>
                                        </p:attrNameLst>
                                      </p:cBhvr>
                                      <p:tavLst>
                                        <p:tav tm="0">
                                          <p:val>
                                            <p:strVal val="#ppt_x"/>
                                          </p:val>
                                        </p:tav>
                                        <p:tav tm="100000">
                                          <p:val>
                                            <p:strVal val="#ppt_x"/>
                                          </p:val>
                                        </p:tav>
                                      </p:tavLst>
                                    </p:anim>
                                    <p:anim calcmode="lin" valueType="num">
                                      <p:cBhvr additive="base">
                                        <p:cTn id="186"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187" fill="hold">
                      <p:stCondLst>
                        <p:cond delay="indefinite"/>
                      </p:stCondLst>
                      <p:childTnLst>
                        <p:par>
                          <p:cTn id="188" fill="hold">
                            <p:stCondLst>
                              <p:cond delay="0"/>
                            </p:stCondLst>
                            <p:childTnLst>
                              <p:par>
                                <p:cTn id="189" presetID="2" presetClass="entr" presetSubtype="4" fill="hold" nodeType="clickEffect">
                                  <p:stCondLst>
                                    <p:cond delay="0"/>
                                  </p:stCondLst>
                                  <p:childTnLst>
                                    <p:set>
                                      <p:cBhvr>
                                        <p:cTn id="190" dur="1" fill="hold">
                                          <p:stCondLst>
                                            <p:cond delay="0"/>
                                          </p:stCondLst>
                                        </p:cTn>
                                        <p:tgtEl>
                                          <p:spTgt spid="111"/>
                                        </p:tgtEl>
                                        <p:attrNameLst>
                                          <p:attrName>style.visibility</p:attrName>
                                        </p:attrNameLst>
                                      </p:cBhvr>
                                      <p:to>
                                        <p:strVal val="visible"/>
                                      </p:to>
                                    </p:set>
                                    <p:anim calcmode="lin" valueType="num">
                                      <p:cBhvr additive="base">
                                        <p:cTn id="191" dur="500" fill="hold"/>
                                        <p:tgtEl>
                                          <p:spTgt spid="111"/>
                                        </p:tgtEl>
                                        <p:attrNameLst>
                                          <p:attrName>ppt_x</p:attrName>
                                        </p:attrNameLst>
                                      </p:cBhvr>
                                      <p:tavLst>
                                        <p:tav tm="0">
                                          <p:val>
                                            <p:strVal val="#ppt_x"/>
                                          </p:val>
                                        </p:tav>
                                        <p:tav tm="100000">
                                          <p:val>
                                            <p:strVal val="#ppt_x"/>
                                          </p:val>
                                        </p:tav>
                                      </p:tavLst>
                                    </p:anim>
                                    <p:anim calcmode="lin" valueType="num">
                                      <p:cBhvr additive="base">
                                        <p:cTn id="192" dur="500" fill="hold"/>
                                        <p:tgtEl>
                                          <p:spTgt spid="111"/>
                                        </p:tgtEl>
                                        <p:attrNameLst>
                                          <p:attrName>ppt_y</p:attrName>
                                        </p:attrNameLst>
                                      </p:cBhvr>
                                      <p:tavLst>
                                        <p:tav tm="0">
                                          <p:val>
                                            <p:strVal val="1+#ppt_h/2"/>
                                          </p:val>
                                        </p:tav>
                                        <p:tav tm="100000">
                                          <p:val>
                                            <p:strVal val="#ppt_y"/>
                                          </p:val>
                                        </p:tav>
                                      </p:tavLst>
                                    </p:anim>
                                  </p:childTnLst>
                                </p:cTn>
                              </p:par>
                            </p:childTnLst>
                          </p:cTn>
                        </p:par>
                      </p:childTnLst>
                    </p:cTn>
                  </p:par>
                  <p:par>
                    <p:cTn id="193" fill="hold">
                      <p:stCondLst>
                        <p:cond delay="indefinite"/>
                      </p:stCondLst>
                      <p:childTnLst>
                        <p:par>
                          <p:cTn id="194" fill="hold">
                            <p:stCondLst>
                              <p:cond delay="0"/>
                            </p:stCondLst>
                            <p:childTnLst>
                              <p:par>
                                <p:cTn id="195" presetID="2" presetClass="entr" presetSubtype="4" fill="hold" grpId="0" nodeType="clickEffect">
                                  <p:stCondLst>
                                    <p:cond delay="0"/>
                                  </p:stCondLst>
                                  <p:childTnLst>
                                    <p:set>
                                      <p:cBhvr>
                                        <p:cTn id="196" dur="1" fill="hold">
                                          <p:stCondLst>
                                            <p:cond delay="0"/>
                                          </p:stCondLst>
                                        </p:cTn>
                                        <p:tgtEl>
                                          <p:spTgt spid="102"/>
                                        </p:tgtEl>
                                        <p:attrNameLst>
                                          <p:attrName>style.visibility</p:attrName>
                                        </p:attrNameLst>
                                      </p:cBhvr>
                                      <p:to>
                                        <p:strVal val="visible"/>
                                      </p:to>
                                    </p:set>
                                    <p:anim calcmode="lin" valueType="num">
                                      <p:cBhvr additive="base">
                                        <p:cTn id="197" dur="500" fill="hold"/>
                                        <p:tgtEl>
                                          <p:spTgt spid="102"/>
                                        </p:tgtEl>
                                        <p:attrNameLst>
                                          <p:attrName>ppt_x</p:attrName>
                                        </p:attrNameLst>
                                      </p:cBhvr>
                                      <p:tavLst>
                                        <p:tav tm="0">
                                          <p:val>
                                            <p:strVal val="#ppt_x"/>
                                          </p:val>
                                        </p:tav>
                                        <p:tav tm="100000">
                                          <p:val>
                                            <p:strVal val="#ppt_x"/>
                                          </p:val>
                                        </p:tav>
                                      </p:tavLst>
                                    </p:anim>
                                    <p:anim calcmode="lin" valueType="num">
                                      <p:cBhvr additive="base">
                                        <p:cTn id="198" dur="500" fill="hold"/>
                                        <p:tgtEl>
                                          <p:spTgt spid="102"/>
                                        </p:tgtEl>
                                        <p:attrNameLst>
                                          <p:attrName>ppt_y</p:attrName>
                                        </p:attrNameLst>
                                      </p:cBhvr>
                                      <p:tavLst>
                                        <p:tav tm="0">
                                          <p:val>
                                            <p:strVal val="1+#ppt_h/2"/>
                                          </p:val>
                                        </p:tav>
                                        <p:tav tm="100000">
                                          <p:val>
                                            <p:strVal val="#ppt_y"/>
                                          </p:val>
                                        </p:tav>
                                      </p:tavLst>
                                    </p:anim>
                                  </p:childTnLst>
                                </p:cTn>
                              </p:par>
                              <p:par>
                                <p:cTn id="199" presetID="2" presetClass="entr" presetSubtype="4" fill="hold" grpId="0" nodeType="withEffect">
                                  <p:stCondLst>
                                    <p:cond delay="0"/>
                                  </p:stCondLst>
                                  <p:childTnLst>
                                    <p:set>
                                      <p:cBhvr>
                                        <p:cTn id="200" dur="1" fill="hold">
                                          <p:stCondLst>
                                            <p:cond delay="0"/>
                                          </p:stCondLst>
                                        </p:cTn>
                                        <p:tgtEl>
                                          <p:spTgt spid="78"/>
                                        </p:tgtEl>
                                        <p:attrNameLst>
                                          <p:attrName>style.visibility</p:attrName>
                                        </p:attrNameLst>
                                      </p:cBhvr>
                                      <p:to>
                                        <p:strVal val="visible"/>
                                      </p:to>
                                    </p:set>
                                    <p:anim calcmode="lin" valueType="num">
                                      <p:cBhvr additive="base">
                                        <p:cTn id="201" dur="500" fill="hold"/>
                                        <p:tgtEl>
                                          <p:spTgt spid="78"/>
                                        </p:tgtEl>
                                        <p:attrNameLst>
                                          <p:attrName>ppt_x</p:attrName>
                                        </p:attrNameLst>
                                      </p:cBhvr>
                                      <p:tavLst>
                                        <p:tav tm="0">
                                          <p:val>
                                            <p:strVal val="#ppt_x"/>
                                          </p:val>
                                        </p:tav>
                                        <p:tav tm="100000">
                                          <p:val>
                                            <p:strVal val="#ppt_x"/>
                                          </p:val>
                                        </p:tav>
                                      </p:tavLst>
                                    </p:anim>
                                    <p:anim calcmode="lin" valueType="num">
                                      <p:cBhvr additive="base">
                                        <p:cTn id="202" dur="500" fill="hold"/>
                                        <p:tgtEl>
                                          <p:spTgt spid="78"/>
                                        </p:tgtEl>
                                        <p:attrNameLst>
                                          <p:attrName>ppt_y</p:attrName>
                                        </p:attrNameLst>
                                      </p:cBhvr>
                                      <p:tavLst>
                                        <p:tav tm="0">
                                          <p:val>
                                            <p:strVal val="1+#ppt_h/2"/>
                                          </p:val>
                                        </p:tav>
                                        <p:tav tm="100000">
                                          <p:val>
                                            <p:strVal val="#ppt_y"/>
                                          </p:val>
                                        </p:tav>
                                      </p:tavLst>
                                    </p:anim>
                                  </p:childTnLst>
                                </p:cTn>
                              </p:par>
                              <p:par>
                                <p:cTn id="203" presetID="2" presetClass="entr" presetSubtype="4" fill="hold" grpId="0" nodeType="withEffect">
                                  <p:stCondLst>
                                    <p:cond delay="0"/>
                                  </p:stCondLst>
                                  <p:childTnLst>
                                    <p:set>
                                      <p:cBhvr>
                                        <p:cTn id="204" dur="1" fill="hold">
                                          <p:stCondLst>
                                            <p:cond delay="0"/>
                                          </p:stCondLst>
                                        </p:cTn>
                                        <p:tgtEl>
                                          <p:spTgt spid="77"/>
                                        </p:tgtEl>
                                        <p:attrNameLst>
                                          <p:attrName>style.visibility</p:attrName>
                                        </p:attrNameLst>
                                      </p:cBhvr>
                                      <p:to>
                                        <p:strVal val="visible"/>
                                      </p:to>
                                    </p:set>
                                    <p:anim calcmode="lin" valueType="num">
                                      <p:cBhvr additive="base">
                                        <p:cTn id="205" dur="500" fill="hold"/>
                                        <p:tgtEl>
                                          <p:spTgt spid="77"/>
                                        </p:tgtEl>
                                        <p:attrNameLst>
                                          <p:attrName>ppt_x</p:attrName>
                                        </p:attrNameLst>
                                      </p:cBhvr>
                                      <p:tavLst>
                                        <p:tav tm="0">
                                          <p:val>
                                            <p:strVal val="#ppt_x"/>
                                          </p:val>
                                        </p:tav>
                                        <p:tav tm="100000">
                                          <p:val>
                                            <p:strVal val="#ppt_x"/>
                                          </p:val>
                                        </p:tav>
                                      </p:tavLst>
                                    </p:anim>
                                    <p:anim calcmode="lin" valueType="num">
                                      <p:cBhvr additive="base">
                                        <p:cTn id="206" dur="500" fill="hold"/>
                                        <p:tgtEl>
                                          <p:spTgt spid="77"/>
                                        </p:tgtEl>
                                        <p:attrNameLst>
                                          <p:attrName>ppt_y</p:attrName>
                                        </p:attrNameLst>
                                      </p:cBhvr>
                                      <p:tavLst>
                                        <p:tav tm="0">
                                          <p:val>
                                            <p:strVal val="1+#ppt_h/2"/>
                                          </p:val>
                                        </p:tav>
                                        <p:tav tm="100000">
                                          <p:val>
                                            <p:strVal val="#ppt_y"/>
                                          </p:val>
                                        </p:tav>
                                      </p:tavLst>
                                    </p:anim>
                                  </p:childTnLst>
                                </p:cTn>
                              </p:par>
                              <p:par>
                                <p:cTn id="207" presetID="2" presetClass="entr" presetSubtype="4" fill="hold" nodeType="withEffect">
                                  <p:stCondLst>
                                    <p:cond delay="0"/>
                                  </p:stCondLst>
                                  <p:childTnLst>
                                    <p:set>
                                      <p:cBhvr>
                                        <p:cTn id="208" dur="1" fill="hold">
                                          <p:stCondLst>
                                            <p:cond delay="0"/>
                                          </p:stCondLst>
                                        </p:cTn>
                                        <p:tgtEl>
                                          <p:spTgt spid="79"/>
                                        </p:tgtEl>
                                        <p:attrNameLst>
                                          <p:attrName>style.visibility</p:attrName>
                                        </p:attrNameLst>
                                      </p:cBhvr>
                                      <p:to>
                                        <p:strVal val="visible"/>
                                      </p:to>
                                    </p:set>
                                    <p:anim calcmode="lin" valueType="num">
                                      <p:cBhvr additive="base">
                                        <p:cTn id="209" dur="500" fill="hold"/>
                                        <p:tgtEl>
                                          <p:spTgt spid="79"/>
                                        </p:tgtEl>
                                        <p:attrNameLst>
                                          <p:attrName>ppt_x</p:attrName>
                                        </p:attrNameLst>
                                      </p:cBhvr>
                                      <p:tavLst>
                                        <p:tav tm="0">
                                          <p:val>
                                            <p:strVal val="#ppt_x"/>
                                          </p:val>
                                        </p:tav>
                                        <p:tav tm="100000">
                                          <p:val>
                                            <p:strVal val="#ppt_x"/>
                                          </p:val>
                                        </p:tav>
                                      </p:tavLst>
                                    </p:anim>
                                    <p:anim calcmode="lin" valueType="num">
                                      <p:cBhvr additive="base">
                                        <p:cTn id="210" dur="500" fill="hold"/>
                                        <p:tgtEl>
                                          <p:spTgt spid="79"/>
                                        </p:tgtEl>
                                        <p:attrNameLst>
                                          <p:attrName>ppt_y</p:attrName>
                                        </p:attrNameLst>
                                      </p:cBhvr>
                                      <p:tavLst>
                                        <p:tav tm="0">
                                          <p:val>
                                            <p:strVal val="1+#ppt_h/2"/>
                                          </p:val>
                                        </p:tav>
                                        <p:tav tm="100000">
                                          <p:val>
                                            <p:strVal val="#ppt_y"/>
                                          </p:val>
                                        </p:tav>
                                      </p:tavLst>
                                    </p:anim>
                                  </p:childTnLst>
                                </p:cTn>
                              </p:par>
                              <p:par>
                                <p:cTn id="211" presetID="2" presetClass="entr" presetSubtype="4" fill="hold" nodeType="withEffect">
                                  <p:stCondLst>
                                    <p:cond delay="0"/>
                                  </p:stCondLst>
                                  <p:childTnLst>
                                    <p:set>
                                      <p:cBhvr>
                                        <p:cTn id="212" dur="1" fill="hold">
                                          <p:stCondLst>
                                            <p:cond delay="0"/>
                                          </p:stCondLst>
                                        </p:cTn>
                                        <p:tgtEl>
                                          <p:spTgt spid="80"/>
                                        </p:tgtEl>
                                        <p:attrNameLst>
                                          <p:attrName>style.visibility</p:attrName>
                                        </p:attrNameLst>
                                      </p:cBhvr>
                                      <p:to>
                                        <p:strVal val="visible"/>
                                      </p:to>
                                    </p:set>
                                    <p:anim calcmode="lin" valueType="num">
                                      <p:cBhvr additive="base">
                                        <p:cTn id="213" dur="500" fill="hold"/>
                                        <p:tgtEl>
                                          <p:spTgt spid="80"/>
                                        </p:tgtEl>
                                        <p:attrNameLst>
                                          <p:attrName>ppt_x</p:attrName>
                                        </p:attrNameLst>
                                      </p:cBhvr>
                                      <p:tavLst>
                                        <p:tav tm="0">
                                          <p:val>
                                            <p:strVal val="#ppt_x"/>
                                          </p:val>
                                        </p:tav>
                                        <p:tav tm="100000">
                                          <p:val>
                                            <p:strVal val="#ppt_x"/>
                                          </p:val>
                                        </p:tav>
                                      </p:tavLst>
                                    </p:anim>
                                    <p:anim calcmode="lin" valueType="num">
                                      <p:cBhvr additive="base">
                                        <p:cTn id="214" dur="500" fill="hold"/>
                                        <p:tgtEl>
                                          <p:spTgt spid="80"/>
                                        </p:tgtEl>
                                        <p:attrNameLst>
                                          <p:attrName>ppt_y</p:attrName>
                                        </p:attrNameLst>
                                      </p:cBhvr>
                                      <p:tavLst>
                                        <p:tav tm="0">
                                          <p:val>
                                            <p:strVal val="1+#ppt_h/2"/>
                                          </p:val>
                                        </p:tav>
                                        <p:tav tm="100000">
                                          <p:val>
                                            <p:strVal val="#ppt_y"/>
                                          </p:val>
                                        </p:tav>
                                      </p:tavLst>
                                    </p:anim>
                                  </p:childTnLst>
                                </p:cTn>
                              </p:par>
                              <p:par>
                                <p:cTn id="215" presetID="2" presetClass="entr" presetSubtype="4" fill="hold" nodeType="withEffect">
                                  <p:stCondLst>
                                    <p:cond delay="0"/>
                                  </p:stCondLst>
                                  <p:childTnLst>
                                    <p:set>
                                      <p:cBhvr>
                                        <p:cTn id="216" dur="1" fill="hold">
                                          <p:stCondLst>
                                            <p:cond delay="0"/>
                                          </p:stCondLst>
                                        </p:cTn>
                                        <p:tgtEl>
                                          <p:spTgt spid="81"/>
                                        </p:tgtEl>
                                        <p:attrNameLst>
                                          <p:attrName>style.visibility</p:attrName>
                                        </p:attrNameLst>
                                      </p:cBhvr>
                                      <p:to>
                                        <p:strVal val="visible"/>
                                      </p:to>
                                    </p:set>
                                    <p:anim calcmode="lin" valueType="num">
                                      <p:cBhvr additive="base">
                                        <p:cTn id="217" dur="500" fill="hold"/>
                                        <p:tgtEl>
                                          <p:spTgt spid="81"/>
                                        </p:tgtEl>
                                        <p:attrNameLst>
                                          <p:attrName>ppt_x</p:attrName>
                                        </p:attrNameLst>
                                      </p:cBhvr>
                                      <p:tavLst>
                                        <p:tav tm="0">
                                          <p:val>
                                            <p:strVal val="#ppt_x"/>
                                          </p:val>
                                        </p:tav>
                                        <p:tav tm="100000">
                                          <p:val>
                                            <p:strVal val="#ppt_x"/>
                                          </p:val>
                                        </p:tav>
                                      </p:tavLst>
                                    </p:anim>
                                    <p:anim calcmode="lin" valueType="num">
                                      <p:cBhvr additive="base">
                                        <p:cTn id="218" dur="500" fill="hold"/>
                                        <p:tgtEl>
                                          <p:spTgt spid="81"/>
                                        </p:tgtEl>
                                        <p:attrNameLst>
                                          <p:attrName>ppt_y</p:attrName>
                                        </p:attrNameLst>
                                      </p:cBhvr>
                                      <p:tavLst>
                                        <p:tav tm="0">
                                          <p:val>
                                            <p:strVal val="1+#ppt_h/2"/>
                                          </p:val>
                                        </p:tav>
                                        <p:tav tm="100000">
                                          <p:val>
                                            <p:strVal val="#ppt_y"/>
                                          </p:val>
                                        </p:tav>
                                      </p:tavLst>
                                    </p:anim>
                                  </p:childTnLst>
                                </p:cTn>
                              </p:par>
                              <p:par>
                                <p:cTn id="219" presetID="2" presetClass="entr" presetSubtype="4" fill="hold" grpId="0" nodeType="withEffect">
                                  <p:stCondLst>
                                    <p:cond delay="0"/>
                                  </p:stCondLst>
                                  <p:childTnLst>
                                    <p:set>
                                      <p:cBhvr>
                                        <p:cTn id="220" dur="1" fill="hold">
                                          <p:stCondLst>
                                            <p:cond delay="0"/>
                                          </p:stCondLst>
                                        </p:cTn>
                                        <p:tgtEl>
                                          <p:spTgt spid="82"/>
                                        </p:tgtEl>
                                        <p:attrNameLst>
                                          <p:attrName>style.visibility</p:attrName>
                                        </p:attrNameLst>
                                      </p:cBhvr>
                                      <p:to>
                                        <p:strVal val="visible"/>
                                      </p:to>
                                    </p:set>
                                    <p:anim calcmode="lin" valueType="num">
                                      <p:cBhvr additive="base">
                                        <p:cTn id="221" dur="500" fill="hold"/>
                                        <p:tgtEl>
                                          <p:spTgt spid="82"/>
                                        </p:tgtEl>
                                        <p:attrNameLst>
                                          <p:attrName>ppt_x</p:attrName>
                                        </p:attrNameLst>
                                      </p:cBhvr>
                                      <p:tavLst>
                                        <p:tav tm="0">
                                          <p:val>
                                            <p:strVal val="#ppt_x"/>
                                          </p:val>
                                        </p:tav>
                                        <p:tav tm="100000">
                                          <p:val>
                                            <p:strVal val="#ppt_x"/>
                                          </p:val>
                                        </p:tav>
                                      </p:tavLst>
                                    </p:anim>
                                    <p:anim calcmode="lin" valueType="num">
                                      <p:cBhvr additive="base">
                                        <p:cTn id="222" dur="500" fill="hold"/>
                                        <p:tgtEl>
                                          <p:spTgt spid="82"/>
                                        </p:tgtEl>
                                        <p:attrNameLst>
                                          <p:attrName>ppt_y</p:attrName>
                                        </p:attrNameLst>
                                      </p:cBhvr>
                                      <p:tavLst>
                                        <p:tav tm="0">
                                          <p:val>
                                            <p:strVal val="1+#ppt_h/2"/>
                                          </p:val>
                                        </p:tav>
                                        <p:tav tm="100000">
                                          <p:val>
                                            <p:strVal val="#ppt_y"/>
                                          </p:val>
                                        </p:tav>
                                      </p:tavLst>
                                    </p:anim>
                                  </p:childTnLst>
                                </p:cTn>
                              </p:par>
                              <p:par>
                                <p:cTn id="223" presetID="2" presetClass="entr" presetSubtype="4" fill="hold" grpId="0" nodeType="withEffect">
                                  <p:stCondLst>
                                    <p:cond delay="0"/>
                                  </p:stCondLst>
                                  <p:childTnLst>
                                    <p:set>
                                      <p:cBhvr>
                                        <p:cTn id="224" dur="1" fill="hold">
                                          <p:stCondLst>
                                            <p:cond delay="0"/>
                                          </p:stCondLst>
                                        </p:cTn>
                                        <p:tgtEl>
                                          <p:spTgt spid="83"/>
                                        </p:tgtEl>
                                        <p:attrNameLst>
                                          <p:attrName>style.visibility</p:attrName>
                                        </p:attrNameLst>
                                      </p:cBhvr>
                                      <p:to>
                                        <p:strVal val="visible"/>
                                      </p:to>
                                    </p:set>
                                    <p:anim calcmode="lin" valueType="num">
                                      <p:cBhvr additive="base">
                                        <p:cTn id="225" dur="500" fill="hold"/>
                                        <p:tgtEl>
                                          <p:spTgt spid="83"/>
                                        </p:tgtEl>
                                        <p:attrNameLst>
                                          <p:attrName>ppt_x</p:attrName>
                                        </p:attrNameLst>
                                      </p:cBhvr>
                                      <p:tavLst>
                                        <p:tav tm="0">
                                          <p:val>
                                            <p:strVal val="#ppt_x"/>
                                          </p:val>
                                        </p:tav>
                                        <p:tav tm="100000">
                                          <p:val>
                                            <p:strVal val="#ppt_x"/>
                                          </p:val>
                                        </p:tav>
                                      </p:tavLst>
                                    </p:anim>
                                    <p:anim calcmode="lin" valueType="num">
                                      <p:cBhvr additive="base">
                                        <p:cTn id="226" dur="500" fill="hold"/>
                                        <p:tgtEl>
                                          <p:spTgt spid="83"/>
                                        </p:tgtEl>
                                        <p:attrNameLst>
                                          <p:attrName>ppt_y</p:attrName>
                                        </p:attrNameLst>
                                      </p:cBhvr>
                                      <p:tavLst>
                                        <p:tav tm="0">
                                          <p:val>
                                            <p:strVal val="1+#ppt_h/2"/>
                                          </p:val>
                                        </p:tav>
                                        <p:tav tm="100000">
                                          <p:val>
                                            <p:strVal val="#ppt_y"/>
                                          </p:val>
                                        </p:tav>
                                      </p:tavLst>
                                    </p:anim>
                                  </p:childTnLst>
                                </p:cTn>
                              </p:par>
                              <p:par>
                                <p:cTn id="227" presetID="2" presetClass="entr" presetSubtype="4" fill="hold" grpId="0" nodeType="withEffect">
                                  <p:stCondLst>
                                    <p:cond delay="0"/>
                                  </p:stCondLst>
                                  <p:childTnLst>
                                    <p:set>
                                      <p:cBhvr>
                                        <p:cTn id="228" dur="1" fill="hold">
                                          <p:stCondLst>
                                            <p:cond delay="0"/>
                                          </p:stCondLst>
                                        </p:cTn>
                                        <p:tgtEl>
                                          <p:spTgt spid="84"/>
                                        </p:tgtEl>
                                        <p:attrNameLst>
                                          <p:attrName>style.visibility</p:attrName>
                                        </p:attrNameLst>
                                      </p:cBhvr>
                                      <p:to>
                                        <p:strVal val="visible"/>
                                      </p:to>
                                    </p:set>
                                    <p:anim calcmode="lin" valueType="num">
                                      <p:cBhvr additive="base">
                                        <p:cTn id="229" dur="500" fill="hold"/>
                                        <p:tgtEl>
                                          <p:spTgt spid="84"/>
                                        </p:tgtEl>
                                        <p:attrNameLst>
                                          <p:attrName>ppt_x</p:attrName>
                                        </p:attrNameLst>
                                      </p:cBhvr>
                                      <p:tavLst>
                                        <p:tav tm="0">
                                          <p:val>
                                            <p:strVal val="#ppt_x"/>
                                          </p:val>
                                        </p:tav>
                                        <p:tav tm="100000">
                                          <p:val>
                                            <p:strVal val="#ppt_x"/>
                                          </p:val>
                                        </p:tav>
                                      </p:tavLst>
                                    </p:anim>
                                    <p:anim calcmode="lin" valueType="num">
                                      <p:cBhvr additive="base">
                                        <p:cTn id="230" dur="500" fill="hold"/>
                                        <p:tgtEl>
                                          <p:spTgt spid="84"/>
                                        </p:tgtEl>
                                        <p:attrNameLst>
                                          <p:attrName>ppt_y</p:attrName>
                                        </p:attrNameLst>
                                      </p:cBhvr>
                                      <p:tavLst>
                                        <p:tav tm="0">
                                          <p:val>
                                            <p:strVal val="1+#ppt_h/2"/>
                                          </p:val>
                                        </p:tav>
                                        <p:tav tm="100000">
                                          <p:val>
                                            <p:strVal val="#ppt_y"/>
                                          </p:val>
                                        </p:tav>
                                      </p:tavLst>
                                    </p:anim>
                                  </p:childTnLst>
                                </p:cTn>
                              </p:par>
                            </p:childTnLst>
                          </p:cTn>
                        </p:par>
                      </p:childTnLst>
                    </p:cTn>
                  </p:par>
                  <p:par>
                    <p:cTn id="231" fill="hold">
                      <p:stCondLst>
                        <p:cond delay="indefinite"/>
                      </p:stCondLst>
                      <p:childTnLst>
                        <p:par>
                          <p:cTn id="232" fill="hold">
                            <p:stCondLst>
                              <p:cond delay="0"/>
                            </p:stCondLst>
                            <p:childTnLst>
                              <p:par>
                                <p:cTn id="233" presetID="12" presetClass="exit" presetSubtype="4" fill="hold" grpId="1" nodeType="clickEffect">
                                  <p:stCondLst>
                                    <p:cond delay="0"/>
                                  </p:stCondLst>
                                  <p:childTnLst>
                                    <p:anim calcmode="lin" valueType="num">
                                      <p:cBhvr additive="base">
                                        <p:cTn id="234" dur="500"/>
                                        <p:tgtEl>
                                          <p:spTgt spid="78"/>
                                        </p:tgtEl>
                                        <p:attrNameLst>
                                          <p:attrName>ppt_y</p:attrName>
                                        </p:attrNameLst>
                                      </p:cBhvr>
                                      <p:tavLst>
                                        <p:tav tm="0">
                                          <p:val>
                                            <p:strVal val="#ppt_y"/>
                                          </p:val>
                                        </p:tav>
                                        <p:tav tm="100000">
                                          <p:val>
                                            <p:strVal val="#ppt_y+#ppt_h*1.125000"/>
                                          </p:val>
                                        </p:tav>
                                      </p:tavLst>
                                    </p:anim>
                                    <p:animEffect transition="out" filter="wipe(down)">
                                      <p:cBhvr>
                                        <p:cTn id="235" dur="500"/>
                                        <p:tgtEl>
                                          <p:spTgt spid="78"/>
                                        </p:tgtEl>
                                      </p:cBhvr>
                                    </p:animEffect>
                                    <p:set>
                                      <p:cBhvr>
                                        <p:cTn id="236" dur="1" fill="hold">
                                          <p:stCondLst>
                                            <p:cond delay="499"/>
                                          </p:stCondLst>
                                        </p:cTn>
                                        <p:tgtEl>
                                          <p:spTgt spid="78"/>
                                        </p:tgtEl>
                                        <p:attrNameLst>
                                          <p:attrName>style.visibility</p:attrName>
                                        </p:attrNameLst>
                                      </p:cBhvr>
                                      <p:to>
                                        <p:strVal val="hidden"/>
                                      </p:to>
                                    </p:set>
                                  </p:childTnLst>
                                </p:cTn>
                              </p:par>
                              <p:par>
                                <p:cTn id="237" presetID="12" presetClass="exit" presetSubtype="4" fill="hold" grpId="1" nodeType="withEffect">
                                  <p:stCondLst>
                                    <p:cond delay="0"/>
                                  </p:stCondLst>
                                  <p:childTnLst>
                                    <p:anim calcmode="lin" valueType="num">
                                      <p:cBhvr additive="base">
                                        <p:cTn id="238" dur="500"/>
                                        <p:tgtEl>
                                          <p:spTgt spid="77"/>
                                        </p:tgtEl>
                                        <p:attrNameLst>
                                          <p:attrName>ppt_y</p:attrName>
                                        </p:attrNameLst>
                                      </p:cBhvr>
                                      <p:tavLst>
                                        <p:tav tm="0">
                                          <p:val>
                                            <p:strVal val="#ppt_y"/>
                                          </p:val>
                                        </p:tav>
                                        <p:tav tm="100000">
                                          <p:val>
                                            <p:strVal val="#ppt_y+#ppt_h*1.125000"/>
                                          </p:val>
                                        </p:tav>
                                      </p:tavLst>
                                    </p:anim>
                                    <p:animEffect transition="out" filter="wipe(down)">
                                      <p:cBhvr>
                                        <p:cTn id="239" dur="500"/>
                                        <p:tgtEl>
                                          <p:spTgt spid="77"/>
                                        </p:tgtEl>
                                      </p:cBhvr>
                                    </p:animEffect>
                                    <p:set>
                                      <p:cBhvr>
                                        <p:cTn id="240" dur="1" fill="hold">
                                          <p:stCondLst>
                                            <p:cond delay="499"/>
                                          </p:stCondLst>
                                        </p:cTn>
                                        <p:tgtEl>
                                          <p:spTgt spid="77"/>
                                        </p:tgtEl>
                                        <p:attrNameLst>
                                          <p:attrName>style.visibility</p:attrName>
                                        </p:attrNameLst>
                                      </p:cBhvr>
                                      <p:to>
                                        <p:strVal val="hidden"/>
                                      </p:to>
                                    </p:set>
                                  </p:childTnLst>
                                </p:cTn>
                              </p:par>
                              <p:par>
                                <p:cTn id="241" presetID="12" presetClass="exit" presetSubtype="4" fill="hold" nodeType="withEffect">
                                  <p:stCondLst>
                                    <p:cond delay="0"/>
                                  </p:stCondLst>
                                  <p:childTnLst>
                                    <p:anim calcmode="lin" valueType="num">
                                      <p:cBhvr additive="base">
                                        <p:cTn id="242" dur="500"/>
                                        <p:tgtEl>
                                          <p:spTgt spid="79"/>
                                        </p:tgtEl>
                                        <p:attrNameLst>
                                          <p:attrName>ppt_y</p:attrName>
                                        </p:attrNameLst>
                                      </p:cBhvr>
                                      <p:tavLst>
                                        <p:tav tm="0">
                                          <p:val>
                                            <p:strVal val="#ppt_y"/>
                                          </p:val>
                                        </p:tav>
                                        <p:tav tm="100000">
                                          <p:val>
                                            <p:strVal val="#ppt_y+#ppt_h*1.125000"/>
                                          </p:val>
                                        </p:tav>
                                      </p:tavLst>
                                    </p:anim>
                                    <p:animEffect transition="out" filter="wipe(down)">
                                      <p:cBhvr>
                                        <p:cTn id="243" dur="500"/>
                                        <p:tgtEl>
                                          <p:spTgt spid="79"/>
                                        </p:tgtEl>
                                      </p:cBhvr>
                                    </p:animEffect>
                                    <p:set>
                                      <p:cBhvr>
                                        <p:cTn id="244" dur="1" fill="hold">
                                          <p:stCondLst>
                                            <p:cond delay="499"/>
                                          </p:stCondLst>
                                        </p:cTn>
                                        <p:tgtEl>
                                          <p:spTgt spid="79"/>
                                        </p:tgtEl>
                                        <p:attrNameLst>
                                          <p:attrName>style.visibility</p:attrName>
                                        </p:attrNameLst>
                                      </p:cBhvr>
                                      <p:to>
                                        <p:strVal val="hidden"/>
                                      </p:to>
                                    </p:set>
                                  </p:childTnLst>
                                </p:cTn>
                              </p:par>
                              <p:par>
                                <p:cTn id="245" presetID="12" presetClass="exit" presetSubtype="4" fill="hold" nodeType="withEffect">
                                  <p:stCondLst>
                                    <p:cond delay="0"/>
                                  </p:stCondLst>
                                  <p:childTnLst>
                                    <p:anim calcmode="lin" valueType="num">
                                      <p:cBhvr additive="base">
                                        <p:cTn id="246" dur="500"/>
                                        <p:tgtEl>
                                          <p:spTgt spid="80"/>
                                        </p:tgtEl>
                                        <p:attrNameLst>
                                          <p:attrName>ppt_y</p:attrName>
                                        </p:attrNameLst>
                                      </p:cBhvr>
                                      <p:tavLst>
                                        <p:tav tm="0">
                                          <p:val>
                                            <p:strVal val="#ppt_y"/>
                                          </p:val>
                                        </p:tav>
                                        <p:tav tm="100000">
                                          <p:val>
                                            <p:strVal val="#ppt_y+#ppt_h*1.125000"/>
                                          </p:val>
                                        </p:tav>
                                      </p:tavLst>
                                    </p:anim>
                                    <p:animEffect transition="out" filter="wipe(down)">
                                      <p:cBhvr>
                                        <p:cTn id="247" dur="500"/>
                                        <p:tgtEl>
                                          <p:spTgt spid="80"/>
                                        </p:tgtEl>
                                      </p:cBhvr>
                                    </p:animEffect>
                                    <p:set>
                                      <p:cBhvr>
                                        <p:cTn id="248" dur="1" fill="hold">
                                          <p:stCondLst>
                                            <p:cond delay="499"/>
                                          </p:stCondLst>
                                        </p:cTn>
                                        <p:tgtEl>
                                          <p:spTgt spid="80"/>
                                        </p:tgtEl>
                                        <p:attrNameLst>
                                          <p:attrName>style.visibility</p:attrName>
                                        </p:attrNameLst>
                                      </p:cBhvr>
                                      <p:to>
                                        <p:strVal val="hidden"/>
                                      </p:to>
                                    </p:set>
                                  </p:childTnLst>
                                </p:cTn>
                              </p:par>
                              <p:par>
                                <p:cTn id="249" presetID="12" presetClass="exit" presetSubtype="4" fill="hold" nodeType="withEffect">
                                  <p:stCondLst>
                                    <p:cond delay="0"/>
                                  </p:stCondLst>
                                  <p:childTnLst>
                                    <p:anim calcmode="lin" valueType="num">
                                      <p:cBhvr additive="base">
                                        <p:cTn id="250" dur="500"/>
                                        <p:tgtEl>
                                          <p:spTgt spid="81"/>
                                        </p:tgtEl>
                                        <p:attrNameLst>
                                          <p:attrName>ppt_y</p:attrName>
                                        </p:attrNameLst>
                                      </p:cBhvr>
                                      <p:tavLst>
                                        <p:tav tm="0">
                                          <p:val>
                                            <p:strVal val="#ppt_y"/>
                                          </p:val>
                                        </p:tav>
                                        <p:tav tm="100000">
                                          <p:val>
                                            <p:strVal val="#ppt_y+#ppt_h*1.125000"/>
                                          </p:val>
                                        </p:tav>
                                      </p:tavLst>
                                    </p:anim>
                                    <p:animEffect transition="out" filter="wipe(down)">
                                      <p:cBhvr>
                                        <p:cTn id="251" dur="500"/>
                                        <p:tgtEl>
                                          <p:spTgt spid="81"/>
                                        </p:tgtEl>
                                      </p:cBhvr>
                                    </p:animEffect>
                                    <p:set>
                                      <p:cBhvr>
                                        <p:cTn id="252" dur="1" fill="hold">
                                          <p:stCondLst>
                                            <p:cond delay="499"/>
                                          </p:stCondLst>
                                        </p:cTn>
                                        <p:tgtEl>
                                          <p:spTgt spid="81"/>
                                        </p:tgtEl>
                                        <p:attrNameLst>
                                          <p:attrName>style.visibility</p:attrName>
                                        </p:attrNameLst>
                                      </p:cBhvr>
                                      <p:to>
                                        <p:strVal val="hidden"/>
                                      </p:to>
                                    </p:set>
                                  </p:childTnLst>
                                </p:cTn>
                              </p:par>
                              <p:par>
                                <p:cTn id="253" presetID="12" presetClass="exit" presetSubtype="4" fill="hold" grpId="1" nodeType="withEffect">
                                  <p:stCondLst>
                                    <p:cond delay="0"/>
                                  </p:stCondLst>
                                  <p:childTnLst>
                                    <p:anim calcmode="lin" valueType="num">
                                      <p:cBhvr additive="base">
                                        <p:cTn id="254" dur="500"/>
                                        <p:tgtEl>
                                          <p:spTgt spid="82"/>
                                        </p:tgtEl>
                                        <p:attrNameLst>
                                          <p:attrName>ppt_y</p:attrName>
                                        </p:attrNameLst>
                                      </p:cBhvr>
                                      <p:tavLst>
                                        <p:tav tm="0">
                                          <p:val>
                                            <p:strVal val="#ppt_y"/>
                                          </p:val>
                                        </p:tav>
                                        <p:tav tm="100000">
                                          <p:val>
                                            <p:strVal val="#ppt_y+#ppt_h*1.125000"/>
                                          </p:val>
                                        </p:tav>
                                      </p:tavLst>
                                    </p:anim>
                                    <p:animEffect transition="out" filter="wipe(down)">
                                      <p:cBhvr>
                                        <p:cTn id="255" dur="500"/>
                                        <p:tgtEl>
                                          <p:spTgt spid="82"/>
                                        </p:tgtEl>
                                      </p:cBhvr>
                                    </p:animEffect>
                                    <p:set>
                                      <p:cBhvr>
                                        <p:cTn id="256" dur="1" fill="hold">
                                          <p:stCondLst>
                                            <p:cond delay="499"/>
                                          </p:stCondLst>
                                        </p:cTn>
                                        <p:tgtEl>
                                          <p:spTgt spid="82"/>
                                        </p:tgtEl>
                                        <p:attrNameLst>
                                          <p:attrName>style.visibility</p:attrName>
                                        </p:attrNameLst>
                                      </p:cBhvr>
                                      <p:to>
                                        <p:strVal val="hidden"/>
                                      </p:to>
                                    </p:set>
                                  </p:childTnLst>
                                </p:cTn>
                              </p:par>
                              <p:par>
                                <p:cTn id="257" presetID="12" presetClass="exit" presetSubtype="4" fill="hold" grpId="1" nodeType="withEffect">
                                  <p:stCondLst>
                                    <p:cond delay="0"/>
                                  </p:stCondLst>
                                  <p:childTnLst>
                                    <p:anim calcmode="lin" valueType="num">
                                      <p:cBhvr additive="base">
                                        <p:cTn id="258" dur="500"/>
                                        <p:tgtEl>
                                          <p:spTgt spid="83"/>
                                        </p:tgtEl>
                                        <p:attrNameLst>
                                          <p:attrName>ppt_y</p:attrName>
                                        </p:attrNameLst>
                                      </p:cBhvr>
                                      <p:tavLst>
                                        <p:tav tm="0">
                                          <p:val>
                                            <p:strVal val="#ppt_y"/>
                                          </p:val>
                                        </p:tav>
                                        <p:tav tm="100000">
                                          <p:val>
                                            <p:strVal val="#ppt_y+#ppt_h*1.125000"/>
                                          </p:val>
                                        </p:tav>
                                      </p:tavLst>
                                    </p:anim>
                                    <p:animEffect transition="out" filter="wipe(down)">
                                      <p:cBhvr>
                                        <p:cTn id="259" dur="500"/>
                                        <p:tgtEl>
                                          <p:spTgt spid="83"/>
                                        </p:tgtEl>
                                      </p:cBhvr>
                                    </p:animEffect>
                                    <p:set>
                                      <p:cBhvr>
                                        <p:cTn id="260" dur="1" fill="hold">
                                          <p:stCondLst>
                                            <p:cond delay="499"/>
                                          </p:stCondLst>
                                        </p:cTn>
                                        <p:tgtEl>
                                          <p:spTgt spid="8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1" restart="whenNotActive" fill="hold" evtFilter="cancelBubble" nodeType="interactiveSeq">
                <p:stCondLst>
                  <p:cond evt="onClick" delay="0">
                    <p:tgtEl>
                      <p:spTgt spid="84"/>
                    </p:tgtEl>
                  </p:cond>
                </p:stCondLst>
                <p:endSync evt="end" delay="0">
                  <p:rtn val="all"/>
                </p:endSync>
                <p:childTnLst>
                  <p:par>
                    <p:cTn id="262" fill="hold">
                      <p:stCondLst>
                        <p:cond delay="0"/>
                      </p:stCondLst>
                      <p:childTnLst>
                        <p:par>
                          <p:cTn id="263" fill="hold">
                            <p:stCondLst>
                              <p:cond delay="0"/>
                            </p:stCondLst>
                            <p:childTnLst>
                              <p:par>
                                <p:cTn id="264" presetID="12" presetClass="exit" presetSubtype="4" fill="remove" grpId="2" nodeType="clickEffect">
                                  <p:stCondLst>
                                    <p:cond delay="0"/>
                                  </p:stCondLst>
                                  <p:childTnLst>
                                    <p:anim calcmode="lin" valueType="num">
                                      <p:cBhvr additive="base">
                                        <p:cTn id="265" dur="59000"/>
                                        <p:tgtEl>
                                          <p:spTgt spid="78"/>
                                        </p:tgtEl>
                                        <p:attrNameLst>
                                          <p:attrName>ppt_y</p:attrName>
                                        </p:attrNameLst>
                                      </p:cBhvr>
                                      <p:tavLst>
                                        <p:tav tm="0">
                                          <p:val>
                                            <p:strVal val="#ppt_y"/>
                                          </p:val>
                                        </p:tav>
                                        <p:tav tm="100000">
                                          <p:val>
                                            <p:strVal val="#ppt_y+#ppt_h*1.125000"/>
                                          </p:val>
                                        </p:tav>
                                      </p:tavLst>
                                    </p:anim>
                                    <p:animEffect transition="out" filter="wipe(down)">
                                      <p:cBhvr>
                                        <p:cTn id="266" dur="59000"/>
                                        <p:tgtEl>
                                          <p:spTgt spid="78"/>
                                        </p:tgtEl>
                                      </p:cBhvr>
                                    </p:animEffect>
                                    <p:set>
                                      <p:cBhvr>
                                        <p:cTn id="267" dur="1" fill="hold">
                                          <p:stCondLst>
                                            <p:cond delay="58999"/>
                                          </p:stCondLst>
                                        </p:cTn>
                                        <p:tgtEl>
                                          <p:spTgt spid="78"/>
                                        </p:tgtEl>
                                        <p:attrNameLst>
                                          <p:attrName>style.visibility</p:attrName>
                                        </p:attrNameLst>
                                      </p:cBhvr>
                                      <p:to>
                                        <p:strVal val="hidden"/>
                                      </p:to>
                                    </p:set>
                                  </p:childTnLst>
                                </p:cTn>
                              </p:par>
                            </p:childTnLst>
                          </p:cTn>
                        </p:par>
                      </p:childTnLst>
                    </p:cTn>
                  </p:par>
                </p:childTnLst>
              </p:cTn>
              <p:nextCondLst>
                <p:cond evt="onClick" delay="0">
                  <p:tgtEl>
                    <p:spTgt spid="84"/>
                  </p:tgtEl>
                </p:cond>
              </p:nextCondLst>
            </p:seq>
          </p:childTnLst>
        </p:cTn>
      </p:par>
    </p:tnLst>
    <p:bldLst>
      <p:bldP spid="132" grpId="0"/>
      <p:bldP spid="29" grpId="0"/>
      <p:bldP spid="30" grpId="0"/>
      <p:bldP spid="31" grpId="0"/>
      <p:bldP spid="32" grpId="0"/>
      <p:bldP spid="33" grpId="0"/>
      <p:bldP spid="34" grpId="0"/>
      <p:bldP spid="35" grpId="0"/>
      <p:bldP spid="36" grpId="0"/>
      <p:bldP spid="37" grpId="0"/>
      <p:bldP spid="38" grpId="0"/>
      <p:bldP spid="39" grpId="0"/>
      <p:bldP spid="40" grpId="0"/>
      <p:bldP spid="77" grpId="0" animBg="1"/>
      <p:bldP spid="77" grpId="1" animBg="1"/>
      <p:bldP spid="78" grpId="0" animBg="1"/>
      <p:bldP spid="78" grpId="1" animBg="1"/>
      <p:bldP spid="78" grpId="2" animBg="1"/>
      <p:bldP spid="82" grpId="0"/>
      <p:bldP spid="82" grpId="1"/>
      <p:bldP spid="83" grpId="0"/>
      <p:bldP spid="83" grpId="1"/>
      <p:bldP spid="84" grpId="0" animBg="1"/>
      <p:bldP spid="72" grpId="0" animBg="1"/>
      <p:bldP spid="74" grpId="0" animBg="1"/>
      <p:bldP spid="94" grpId="0" animBg="1"/>
      <p:bldP spid="95" grpId="0" animBg="1"/>
      <p:bldP spid="96" grpId="0" animBg="1"/>
      <p:bldP spid="97" grpId="0" animBg="1"/>
      <p:bldP spid="98" grpId="0"/>
      <p:bldP spid="99" grpId="0"/>
      <p:bldP spid="10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690011" y="-57044"/>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3600" b="1" dirty="0">
                <a:solidFill>
                  <a:srgbClr val="002060"/>
                </a:solidFill>
                <a:latin typeface="Century Gothic" panose="020B0502020202020204" pitchFamily="34" charset="0"/>
              </a:rPr>
              <a:t>Follow up 2:  Using ‘el’ with dates</a:t>
            </a:r>
            <a:endParaRPr lang="en-GB" sz="3600" b="1" i="0" u="none" strike="noStrike" cap="none" dirty="0">
              <a:solidFill>
                <a:srgbClr val="002060"/>
              </a:solidFill>
              <a:latin typeface="Century Gothic" panose="020B0502020202020204" pitchFamily="34" charset="0"/>
              <a:ea typeface="Century Gothic"/>
              <a:cs typeface="Century Gothic"/>
              <a:sym typeface="Century Gothic"/>
            </a:endParaRPr>
          </a:p>
        </p:txBody>
      </p:sp>
      <p:pic>
        <p:nvPicPr>
          <p:cNvPr id="19" name="Google Shape;170;p8" descr="Jigsaw, Puzzle, Piece, Game, Concept, Solution">
            <a:extLst>
              <a:ext uri="{FF2B5EF4-FFF2-40B4-BE49-F238E27FC236}">
                <a16:creationId xmlns:a16="http://schemas.microsoft.com/office/drawing/2014/main" id="{4469AD41-6D4F-41AC-95A3-74454F901631}"/>
              </a:ext>
            </a:extLst>
          </p:cNvPr>
          <p:cNvPicPr preferRelativeResize="0"/>
          <p:nvPr/>
        </p:nvPicPr>
        <p:blipFill rotWithShape="1">
          <a:blip r:embed="rId5">
            <a:alphaModFix/>
          </a:blip>
          <a:srcRect/>
          <a:stretch/>
        </p:blipFill>
        <p:spPr>
          <a:xfrm>
            <a:off x="10657369" y="76217"/>
            <a:ext cx="1330395" cy="1332245"/>
          </a:xfrm>
          <a:prstGeom prst="rect">
            <a:avLst/>
          </a:prstGeom>
          <a:noFill/>
          <a:ln>
            <a:noFill/>
          </a:ln>
        </p:spPr>
      </p:pic>
      <p:sp>
        <p:nvSpPr>
          <p:cNvPr id="22" name="TextBox 21">
            <a:extLst>
              <a:ext uri="{FF2B5EF4-FFF2-40B4-BE49-F238E27FC236}">
                <a16:creationId xmlns:a16="http://schemas.microsoft.com/office/drawing/2014/main" id="{8165966D-5CAC-4020-A103-5325F76C7CD8}"/>
              </a:ext>
            </a:extLst>
          </p:cNvPr>
          <p:cNvSpPr txBox="1"/>
          <p:nvPr/>
        </p:nvSpPr>
        <p:spPr>
          <a:xfrm>
            <a:off x="204236" y="658842"/>
            <a:ext cx="176202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[on the]</a:t>
            </a:r>
          </a:p>
        </p:txBody>
      </p:sp>
      <p:sp>
        <p:nvSpPr>
          <p:cNvPr id="29" name="TextBox 28">
            <a:extLst>
              <a:ext uri="{FF2B5EF4-FFF2-40B4-BE49-F238E27FC236}">
                <a16:creationId xmlns:a16="http://schemas.microsoft.com/office/drawing/2014/main" id="{86252741-8AD9-4B2B-BF36-BF1EEADE5154}"/>
              </a:ext>
            </a:extLst>
          </p:cNvPr>
          <p:cNvSpPr txBox="1"/>
          <p:nvPr/>
        </p:nvSpPr>
        <p:spPr>
          <a:xfrm>
            <a:off x="106018" y="1471203"/>
            <a:ext cx="1199238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 use the definite article ‘</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el</a:t>
            </a:r>
            <a:r>
              <a:rPr lang="en-GB" sz="2800" dirty="0">
                <a:solidFill>
                  <a:srgbClr val="002060"/>
                </a:solidFill>
                <a:latin typeface="Century Gothic" panose="020B0502020202020204" pitchFamily="34" charset="0"/>
              </a:rPr>
              <a: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to mean ‘</a:t>
            </a: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on the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with specific dates.</a:t>
            </a:r>
          </a:p>
        </p:txBody>
      </p:sp>
      <p:sp>
        <p:nvSpPr>
          <p:cNvPr id="30" name="TextBox 29">
            <a:extLst>
              <a:ext uri="{FF2B5EF4-FFF2-40B4-BE49-F238E27FC236}">
                <a16:creationId xmlns:a16="http://schemas.microsoft.com/office/drawing/2014/main" id="{70B4B166-A3DA-4C2C-B8C7-7A7A911A1ED7}"/>
              </a:ext>
            </a:extLst>
          </p:cNvPr>
          <p:cNvSpPr txBox="1"/>
          <p:nvPr/>
        </p:nvSpPr>
        <p:spPr>
          <a:xfrm>
            <a:off x="106018" y="2124640"/>
            <a:ext cx="237116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Por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ejemplo</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1" name="TextBox 30">
            <a:extLst>
              <a:ext uri="{FF2B5EF4-FFF2-40B4-BE49-F238E27FC236}">
                <a16:creationId xmlns:a16="http://schemas.microsoft.com/office/drawing/2014/main" id="{54DA10A8-CE9D-4859-90E1-B9269548F0AF}"/>
              </a:ext>
            </a:extLst>
          </p:cNvPr>
          <p:cNvSpPr txBox="1"/>
          <p:nvPr/>
        </p:nvSpPr>
        <p:spPr>
          <a:xfrm>
            <a:off x="106018" y="5065131"/>
            <a:ext cx="598998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Hoy es 24 de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octubre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32" name="TextBox 31">
            <a:extLst>
              <a:ext uri="{FF2B5EF4-FFF2-40B4-BE49-F238E27FC236}">
                <a16:creationId xmlns:a16="http://schemas.microsoft.com/office/drawing/2014/main" id="{1A473E3C-29D0-40EC-8D6D-0533C3A39842}"/>
              </a:ext>
            </a:extLst>
          </p:cNvPr>
          <p:cNvSpPr txBox="1"/>
          <p:nvPr/>
        </p:nvSpPr>
        <p:spPr>
          <a:xfrm>
            <a:off x="106018" y="5618644"/>
            <a:ext cx="759504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Today is </a:t>
            </a:r>
            <a:r>
              <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a:t>
            </a: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24</a:t>
            </a:r>
            <a:r>
              <a:rPr kumimoji="0" lang="en-GB" sz="2400" b="0" i="1" u="none" strike="noStrike" kern="1200" cap="none" spc="0" normalizeH="0" baseline="30000" noProof="0" dirty="0">
                <a:ln>
                  <a:noFill/>
                </a:ln>
                <a:solidFill>
                  <a:srgbClr val="002060"/>
                </a:solidFill>
                <a:effectLst/>
                <a:uLnTx/>
                <a:uFillTx/>
                <a:latin typeface="Century Gothic" panose="020B0502020202020204" pitchFamily="34" charset="0"/>
                <a:ea typeface="+mn-ea"/>
                <a:cs typeface="+mn-cs"/>
              </a:rPr>
              <a:t>th</a:t>
            </a: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of October.</a:t>
            </a:r>
          </a:p>
        </p:txBody>
      </p:sp>
      <p:sp>
        <p:nvSpPr>
          <p:cNvPr id="11" name="TextBox 10">
            <a:extLst>
              <a:ext uri="{FF2B5EF4-FFF2-40B4-BE49-F238E27FC236}">
                <a16:creationId xmlns:a16="http://schemas.microsoft.com/office/drawing/2014/main" id="{26F93163-E929-4A61-BBEA-E05E09914340}"/>
              </a:ext>
            </a:extLst>
          </p:cNvPr>
          <p:cNvSpPr txBox="1"/>
          <p:nvPr/>
        </p:nvSpPr>
        <p:spPr>
          <a:xfrm>
            <a:off x="106018" y="2778078"/>
            <a:ext cx="481253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fiesta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 </a:t>
            </a: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el</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17 de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enero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2" name="TextBox 11">
            <a:extLst>
              <a:ext uri="{FF2B5EF4-FFF2-40B4-BE49-F238E27FC236}">
                <a16:creationId xmlns:a16="http://schemas.microsoft.com/office/drawing/2014/main" id="{175DA41E-B47F-43AD-A0FB-DA2B0A7ED85B}"/>
              </a:ext>
            </a:extLst>
          </p:cNvPr>
          <p:cNvSpPr txBox="1"/>
          <p:nvPr/>
        </p:nvSpPr>
        <p:spPr>
          <a:xfrm>
            <a:off x="106018" y="3330131"/>
            <a:ext cx="759504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party </a:t>
            </a:r>
            <a:r>
              <a:rPr kumimoji="0" lang="en-GB" sz="2400" b="0" i="1" u="none" strike="noStrike" kern="1200" cap="none" spc="0" normalizeH="0" noProof="0" dirty="0">
                <a:ln>
                  <a:noFill/>
                </a:ln>
                <a:solidFill>
                  <a:srgbClr val="002060"/>
                </a:solidFill>
                <a:effectLst/>
                <a:uLnTx/>
                <a:uFillTx/>
                <a:latin typeface="Century Gothic" panose="020B0502020202020204" pitchFamily="34" charset="0"/>
                <a:ea typeface="+mn-ea"/>
                <a:cs typeface="+mn-cs"/>
              </a:rPr>
              <a:t>is </a:t>
            </a:r>
            <a:r>
              <a:rPr kumimoji="0" lang="en-GB" sz="2400" b="1" i="1" u="none" strike="noStrike" kern="1200" cap="none" spc="0" normalizeH="0" noProof="0" dirty="0">
                <a:ln>
                  <a:noFill/>
                </a:ln>
                <a:solidFill>
                  <a:srgbClr val="002060"/>
                </a:solidFill>
                <a:effectLst/>
                <a:uLnTx/>
                <a:uFillTx/>
                <a:latin typeface="Century Gothic" panose="020B0502020202020204" pitchFamily="34" charset="0"/>
                <a:ea typeface="+mn-ea"/>
                <a:cs typeface="+mn-cs"/>
              </a:rPr>
              <a:t>on the </a:t>
            </a:r>
            <a:r>
              <a:rPr kumimoji="0" lang="en-GB" sz="2400" b="0" i="1" u="none" strike="noStrike" kern="1200" cap="none" spc="0" normalizeH="0" noProof="0" dirty="0">
                <a:ln>
                  <a:noFill/>
                </a:ln>
                <a:solidFill>
                  <a:srgbClr val="002060"/>
                </a:solidFill>
                <a:effectLst/>
                <a:uLnTx/>
                <a:uFillTx/>
                <a:latin typeface="Century Gothic" panose="020B0502020202020204" pitchFamily="34" charset="0"/>
                <a:ea typeface="+mn-ea"/>
                <a:cs typeface="+mn-cs"/>
              </a:rPr>
              <a:t>17</a:t>
            </a:r>
            <a:r>
              <a:rPr kumimoji="0" lang="en-GB" sz="2400" b="0" i="1" u="none" strike="noStrike" kern="1200" cap="none" spc="0" normalizeH="0" baseline="30000" noProof="0" dirty="0">
                <a:ln>
                  <a:noFill/>
                </a:ln>
                <a:solidFill>
                  <a:srgbClr val="002060"/>
                </a:solidFill>
                <a:effectLst/>
                <a:uLnTx/>
                <a:uFillTx/>
                <a:latin typeface="Century Gothic" panose="020B0502020202020204" pitchFamily="34" charset="0"/>
                <a:ea typeface="+mn-ea"/>
                <a:cs typeface="+mn-cs"/>
              </a:rPr>
              <a:t>th</a:t>
            </a:r>
            <a:r>
              <a:rPr kumimoji="0" lang="en-GB" sz="2400" b="0" i="1" u="none" strike="noStrike" kern="1200" cap="none" spc="0" normalizeH="0" noProof="0" dirty="0">
                <a:ln>
                  <a:noFill/>
                </a:ln>
                <a:solidFill>
                  <a:srgbClr val="002060"/>
                </a:solidFill>
                <a:effectLst/>
                <a:uLnTx/>
                <a:uFillTx/>
                <a:latin typeface="Century Gothic" panose="020B0502020202020204" pitchFamily="34" charset="0"/>
                <a:ea typeface="+mn-ea"/>
                <a:cs typeface="+mn-cs"/>
              </a:rPr>
              <a:t> of </a:t>
            </a:r>
            <a:r>
              <a:rPr kumimoji="0" lang="en-GB" sz="2400" b="0" i="1"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Januar</a:t>
            </a:r>
            <a:r>
              <a:rPr lang="en-GB" sz="2400" i="1" dirty="0">
                <a:solidFill>
                  <a:srgbClr val="002060"/>
                </a:solidFill>
                <a:latin typeface="Century Gothic" panose="020B0502020202020204" pitchFamily="34" charset="0"/>
              </a:rPr>
              <a:t>y</a:t>
            </a:r>
            <a:r>
              <a:rPr kumimoji="0" lang="en-GB" sz="2400" b="0" i="1" u="none" strike="noStrike" kern="1200" cap="none" spc="0" normalizeH="0" noProof="0" dirty="0">
                <a:ln>
                  <a:noFill/>
                </a:ln>
                <a:solidFill>
                  <a:srgbClr val="002060"/>
                </a:solidFill>
                <a:effectLst/>
                <a:uLnTx/>
                <a:uFillTx/>
                <a:latin typeface="Century Gothic" panose="020B0502020202020204" pitchFamily="34" charset="0"/>
                <a:ea typeface="+mn-ea"/>
                <a:cs typeface="+mn-cs"/>
              </a:rPr>
              <a:t>.</a:t>
            </a:r>
            <a:endPar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24D681B7-9F9B-40BC-B54D-6DB0F533E0E7}"/>
              </a:ext>
            </a:extLst>
          </p:cNvPr>
          <p:cNvSpPr txBox="1"/>
          <p:nvPr/>
        </p:nvSpPr>
        <p:spPr>
          <a:xfrm>
            <a:off x="93596" y="4262182"/>
            <a:ext cx="620714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say</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today’s date, don’t use ‘</a:t>
            </a:r>
            <a:r>
              <a:rPr kumimoji="0" lang="en-GB" sz="2800" b="1" i="0" u="none" strike="noStrike" kern="1200" cap="none" spc="0" normalizeH="0" noProof="0" dirty="0">
                <a:ln>
                  <a:noFill/>
                </a:ln>
                <a:solidFill>
                  <a:srgbClr val="92D050"/>
                </a:solidFill>
                <a:effectLst/>
                <a:uLnTx/>
                <a:uFillTx/>
                <a:latin typeface="Century Gothic" panose="020B0502020202020204" pitchFamily="34" charset="0"/>
                <a:ea typeface="+mn-ea"/>
                <a:cs typeface="+mn-cs"/>
              </a:rPr>
              <a:t>el</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8" name="Google Shape;167;p2">
            <a:extLst>
              <a:ext uri="{FF2B5EF4-FFF2-40B4-BE49-F238E27FC236}">
                <a16:creationId xmlns:a16="http://schemas.microsoft.com/office/drawing/2014/main" id="{6FD1F02D-A5F9-9FC6-3179-3EFE9FB80E75}"/>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7" name="Group 6">
            <a:extLst>
              <a:ext uri="{FF2B5EF4-FFF2-40B4-BE49-F238E27FC236}">
                <a16:creationId xmlns:a16="http://schemas.microsoft.com/office/drawing/2014/main" id="{2C56D8D6-B4A2-6C09-2858-8D9A8B952BE7}"/>
              </a:ext>
            </a:extLst>
          </p:cNvPr>
          <p:cNvGrpSpPr/>
          <p:nvPr/>
        </p:nvGrpSpPr>
        <p:grpSpPr>
          <a:xfrm>
            <a:off x="7190302" y="4058728"/>
            <a:ext cx="3064129" cy="2674820"/>
            <a:chOff x="7190302" y="4058728"/>
            <a:chExt cx="3064129" cy="2674820"/>
          </a:xfrm>
        </p:grpSpPr>
        <p:grpSp>
          <p:nvGrpSpPr>
            <p:cNvPr id="6" name="Group 5">
              <a:extLst>
                <a:ext uri="{FF2B5EF4-FFF2-40B4-BE49-F238E27FC236}">
                  <a16:creationId xmlns:a16="http://schemas.microsoft.com/office/drawing/2014/main" id="{59DCE000-0967-42B1-97DD-0629A26FBCB6}"/>
                </a:ext>
              </a:extLst>
            </p:cNvPr>
            <p:cNvGrpSpPr/>
            <p:nvPr/>
          </p:nvGrpSpPr>
          <p:grpSpPr>
            <a:xfrm>
              <a:off x="7190302" y="4058728"/>
              <a:ext cx="3064129" cy="2674820"/>
              <a:chOff x="7190302" y="4058728"/>
              <a:chExt cx="3064129" cy="2674820"/>
            </a:xfrm>
          </p:grpSpPr>
          <p:pic>
            <p:nvPicPr>
              <p:cNvPr id="4" name="Picture 3" descr="Calendar&#10;&#10;Description automatically generated">
                <a:extLst>
                  <a:ext uri="{FF2B5EF4-FFF2-40B4-BE49-F238E27FC236}">
                    <a16:creationId xmlns:a16="http://schemas.microsoft.com/office/drawing/2014/main" id="{EC64F6B7-D070-488E-9501-5763133AED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90302" y="4058728"/>
                <a:ext cx="2936337" cy="2674820"/>
              </a:xfrm>
              <a:prstGeom prst="rect">
                <a:avLst/>
              </a:prstGeom>
            </p:spPr>
          </p:pic>
          <p:sp>
            <p:nvSpPr>
              <p:cNvPr id="5" name="Explosion: 8 Points 4">
                <a:extLst>
                  <a:ext uri="{FF2B5EF4-FFF2-40B4-BE49-F238E27FC236}">
                    <a16:creationId xmlns:a16="http://schemas.microsoft.com/office/drawing/2014/main" id="{96A1C87D-3A74-41CD-8AD2-C57B0E39D7EE}"/>
                  </a:ext>
                </a:extLst>
              </p:cNvPr>
              <p:cNvSpPr/>
              <p:nvPr/>
            </p:nvSpPr>
            <p:spPr>
              <a:xfrm>
                <a:off x="9411577" y="5705631"/>
                <a:ext cx="840373" cy="654284"/>
              </a:xfrm>
              <a:prstGeom prst="irregularSeal1">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Explosion: 8 Points 16">
                <a:extLst>
                  <a:ext uri="{FF2B5EF4-FFF2-40B4-BE49-F238E27FC236}">
                    <a16:creationId xmlns:a16="http://schemas.microsoft.com/office/drawing/2014/main" id="{35DE5603-2F28-4B19-AE96-98DA1C5C57B6}"/>
                  </a:ext>
                </a:extLst>
              </p:cNvPr>
              <p:cNvSpPr/>
              <p:nvPr/>
            </p:nvSpPr>
            <p:spPr>
              <a:xfrm>
                <a:off x="9414058" y="5753167"/>
                <a:ext cx="840373" cy="654284"/>
              </a:xfrm>
              <a:prstGeom prst="irregularSeal1">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TextBox 2">
              <a:extLst>
                <a:ext uri="{FF2B5EF4-FFF2-40B4-BE49-F238E27FC236}">
                  <a16:creationId xmlns:a16="http://schemas.microsoft.com/office/drawing/2014/main" id="{F68CC158-C9A9-33DE-10C2-11004BF9BF49}"/>
                </a:ext>
              </a:extLst>
            </p:cNvPr>
            <p:cNvSpPr txBox="1"/>
            <p:nvPr/>
          </p:nvSpPr>
          <p:spPr>
            <a:xfrm>
              <a:off x="7992599" y="4269608"/>
              <a:ext cx="1418978" cy="461665"/>
            </a:xfrm>
            <a:prstGeom prst="rect">
              <a:avLst/>
            </a:prstGeom>
            <a:solidFill>
              <a:srgbClr val="C61717"/>
            </a:solidFill>
          </p:spPr>
          <p:txBody>
            <a:bodyPr wrap="none" rtlCol="0">
              <a:spAutoFit/>
            </a:bodyPr>
            <a:lstStyle/>
            <a:p>
              <a:r>
                <a:rPr lang="en-GB" sz="2400" b="1" dirty="0">
                  <a:solidFill>
                    <a:srgbClr val="FDAAAA"/>
                  </a:solidFill>
                  <a:latin typeface="Amasis MT Pro Black" panose="02040A04050005020304" pitchFamily="18" charset="0"/>
                </a:rPr>
                <a:t>October</a:t>
              </a:r>
            </a:p>
          </p:txBody>
        </p:sp>
      </p:grpSp>
    </p:spTree>
    <p:extLst>
      <p:ext uri="{BB962C8B-B14F-4D97-AF65-F5344CB8AC3E}">
        <p14:creationId xmlns:p14="http://schemas.microsoft.com/office/powerpoint/2010/main" val="1655544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mi_cumpleanos_es_el_19_agosto.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par>
                                <p:cTn id="28" presetID="1" presetClass="entr" presetSubtype="0" fill="hold" grpId="0" nodeType="withEffect">
                                  <p:stCondLst>
                                    <p:cond delay="0"/>
                                  </p:stCondLst>
                                  <p:childTnLst>
                                    <p:set>
                                      <p:cBhvr>
                                        <p:cTn id="29"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hoy_es_24_de_enero.wav"/>
                                        </p:tgtEl>
                                      </p:cMediaNode>
                                    </p:audio>
                                  </p:subTnLst>
                                </p:cTn>
                              </p:par>
                              <p:par>
                                <p:cTn id="30" presetID="1" presetClass="entr" presetSubtype="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P spid="11" grpId="0"/>
      <p:bldP spid="12"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604286" y="-57044"/>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3600" b="1" dirty="0">
                <a:solidFill>
                  <a:srgbClr val="002060"/>
                </a:solidFill>
                <a:latin typeface="Century Gothic" panose="020B0502020202020204" pitchFamily="34" charset="0"/>
              </a:rPr>
              <a:t>Follow up 2</a:t>
            </a:r>
            <a:endParaRPr lang="en-GB" sz="3600" b="1" i="0" u="none" strike="noStrike" cap="none" dirty="0">
              <a:solidFill>
                <a:srgbClr val="002060"/>
              </a:solidFill>
              <a:latin typeface="Century Gothic" panose="020B0502020202020204" pitchFamily="34" charset="0"/>
              <a:ea typeface="Century Gothic"/>
              <a:cs typeface="Century Gothic"/>
              <a:sym typeface="Century Gothic"/>
            </a:endParaRPr>
          </a:p>
        </p:txBody>
      </p:sp>
      <p:sp>
        <p:nvSpPr>
          <p:cNvPr id="18" name="Google Shape;167;p2">
            <a:extLst>
              <a:ext uri="{FF2B5EF4-FFF2-40B4-BE49-F238E27FC236}">
                <a16:creationId xmlns:a16="http://schemas.microsoft.com/office/drawing/2014/main" id="{6FD1F02D-A5F9-9FC6-3179-3EFE9FB80E75}"/>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0" name="Google Shape;221;p10">
            <a:extLst>
              <a:ext uri="{FF2B5EF4-FFF2-40B4-BE49-F238E27FC236}">
                <a16:creationId xmlns:a16="http://schemas.microsoft.com/office/drawing/2014/main" id="{4513A5E1-681E-F59B-1212-04C19F3F5A74}"/>
              </a:ext>
            </a:extLst>
          </p:cNvPr>
          <p:cNvPicPr preferRelativeResize="0"/>
          <p:nvPr/>
        </p:nvPicPr>
        <p:blipFill rotWithShape="1">
          <a:blip r:embed="rId3">
            <a:alphaModFix/>
          </a:blip>
          <a:srcRect/>
          <a:stretch/>
        </p:blipFill>
        <p:spPr>
          <a:xfrm>
            <a:off x="10804611" y="-171450"/>
            <a:ext cx="1166103" cy="1183191"/>
          </a:xfrm>
          <a:prstGeom prst="rect">
            <a:avLst/>
          </a:prstGeom>
          <a:noFill/>
          <a:ln>
            <a:noFill/>
          </a:ln>
        </p:spPr>
      </p:pic>
      <p:sp>
        <p:nvSpPr>
          <p:cNvPr id="21" name="Title 1">
            <a:extLst>
              <a:ext uri="{FF2B5EF4-FFF2-40B4-BE49-F238E27FC236}">
                <a16:creationId xmlns:a16="http://schemas.microsoft.com/office/drawing/2014/main" id="{05BA7D55-2095-1BC4-2BAB-341A5D31355A}"/>
              </a:ext>
            </a:extLst>
          </p:cNvPr>
          <p:cNvSpPr txBox="1">
            <a:spLocks/>
          </p:cNvSpPr>
          <p:nvPr/>
        </p:nvSpPr>
        <p:spPr>
          <a:xfrm>
            <a:off x="10710239" y="790855"/>
            <a:ext cx="1354845" cy="384802"/>
          </a:xfrm>
          <a:prstGeom prst="rect">
            <a:avLst/>
          </a:prstGeom>
          <a:solidFill>
            <a:srgbClr val="91EAD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3" name="Google Shape;222;p10">
            <a:extLst>
              <a:ext uri="{FF2B5EF4-FFF2-40B4-BE49-F238E27FC236}">
                <a16:creationId xmlns:a16="http://schemas.microsoft.com/office/drawing/2014/main" id="{68E7F479-E3BD-FFEA-A493-700FC93F1EC2}"/>
              </a:ext>
            </a:extLst>
          </p:cNvPr>
          <p:cNvSpPr txBox="1"/>
          <p:nvPr/>
        </p:nvSpPr>
        <p:spPr>
          <a:xfrm>
            <a:off x="10682790" y="770312"/>
            <a:ext cx="1346844" cy="400110"/>
          </a:xfrm>
          <a:prstGeom prst="rect">
            <a:avLst/>
          </a:prstGeom>
          <a:solidFill>
            <a:srgbClr val="8FEAD1"/>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s-AR" sz="20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escuchar</a:t>
            </a:r>
          </a:p>
        </p:txBody>
      </p:sp>
      <p:sp>
        <p:nvSpPr>
          <p:cNvPr id="24" name="Title 1">
            <a:extLst>
              <a:ext uri="{FF2B5EF4-FFF2-40B4-BE49-F238E27FC236}">
                <a16:creationId xmlns:a16="http://schemas.microsoft.com/office/drawing/2014/main" id="{9071127C-EEB1-2239-AAAA-FC000F64788E}"/>
              </a:ext>
            </a:extLst>
          </p:cNvPr>
          <p:cNvSpPr txBox="1">
            <a:spLocks/>
          </p:cNvSpPr>
          <p:nvPr/>
        </p:nvSpPr>
        <p:spPr>
          <a:xfrm>
            <a:off x="3467100" y="-30159"/>
            <a:ext cx="5257800" cy="7452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Qué</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día es?</a:t>
            </a:r>
          </a:p>
        </p:txBody>
      </p:sp>
      <p:sp>
        <p:nvSpPr>
          <p:cNvPr id="25" name="TextBox 24">
            <a:extLst>
              <a:ext uri="{FF2B5EF4-FFF2-40B4-BE49-F238E27FC236}">
                <a16:creationId xmlns:a16="http://schemas.microsoft.com/office/drawing/2014/main" id="{589F2FFF-2060-C816-25C7-F0C21B971FA5}"/>
              </a:ext>
            </a:extLst>
          </p:cNvPr>
          <p:cNvSpPr txBox="1"/>
          <p:nvPr/>
        </p:nvSpPr>
        <p:spPr>
          <a:xfrm>
            <a:off x="249537" y="701986"/>
            <a:ext cx="56973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Is it a birthday or today’s date?.</a:t>
            </a:r>
          </a:p>
        </p:txBody>
      </p:sp>
      <p:graphicFrame>
        <p:nvGraphicFramePr>
          <p:cNvPr id="26" name="Table 7">
            <a:extLst>
              <a:ext uri="{FF2B5EF4-FFF2-40B4-BE49-F238E27FC236}">
                <a16:creationId xmlns:a16="http://schemas.microsoft.com/office/drawing/2014/main" id="{4068BC6F-16AE-A75E-93D1-EC5937F3CDD1}"/>
              </a:ext>
            </a:extLst>
          </p:cNvPr>
          <p:cNvGraphicFramePr>
            <a:graphicFrameLocks noGrp="1"/>
          </p:cNvGraphicFramePr>
          <p:nvPr/>
        </p:nvGraphicFramePr>
        <p:xfrm>
          <a:off x="2048166" y="1871678"/>
          <a:ext cx="9071721" cy="4490517"/>
        </p:xfrm>
        <a:graphic>
          <a:graphicData uri="http://schemas.openxmlformats.org/drawingml/2006/table">
            <a:tbl>
              <a:tblPr firstRow="1" bandRow="1">
                <a:tableStyleId>{5940675A-B579-460E-94D1-54222C63F5DA}</a:tableStyleId>
              </a:tblPr>
              <a:tblGrid>
                <a:gridCol w="3038184">
                  <a:extLst>
                    <a:ext uri="{9D8B030D-6E8A-4147-A177-3AD203B41FA5}">
                      <a16:colId xmlns:a16="http://schemas.microsoft.com/office/drawing/2014/main" val="2054163616"/>
                    </a:ext>
                  </a:extLst>
                </a:gridCol>
                <a:gridCol w="1106273">
                  <a:extLst>
                    <a:ext uri="{9D8B030D-6E8A-4147-A177-3AD203B41FA5}">
                      <a16:colId xmlns:a16="http://schemas.microsoft.com/office/drawing/2014/main" val="797485281"/>
                    </a:ext>
                  </a:extLst>
                </a:gridCol>
                <a:gridCol w="2237572">
                  <a:extLst>
                    <a:ext uri="{9D8B030D-6E8A-4147-A177-3AD203B41FA5}">
                      <a16:colId xmlns:a16="http://schemas.microsoft.com/office/drawing/2014/main" val="732279396"/>
                    </a:ext>
                  </a:extLst>
                </a:gridCol>
                <a:gridCol w="2689692">
                  <a:extLst>
                    <a:ext uri="{9D8B030D-6E8A-4147-A177-3AD203B41FA5}">
                      <a16:colId xmlns:a16="http://schemas.microsoft.com/office/drawing/2014/main" val="2218309923"/>
                    </a:ext>
                  </a:extLst>
                </a:gridCol>
              </a:tblGrid>
              <a:tr h="792317">
                <a:tc>
                  <a:txBody>
                    <a:bodyPr/>
                    <a:lstStyle/>
                    <a:p>
                      <a:pPr algn="ctr"/>
                      <a:r>
                        <a:rPr lang="en-GB" sz="2400" b="1" dirty="0">
                          <a:solidFill>
                            <a:srgbClr val="002060"/>
                          </a:solidFill>
                          <a:latin typeface="Century Gothic" panose="020B0502020202020204" pitchFamily="34" charset="0"/>
                        </a:rPr>
                        <a:t>La fiesta/ </a:t>
                      </a:r>
                      <a:r>
                        <a:rPr lang="en-GB" sz="2400" b="1" dirty="0" err="1">
                          <a:solidFill>
                            <a:srgbClr val="002060"/>
                          </a:solidFill>
                          <a:latin typeface="Century Gothic" panose="020B0502020202020204" pitchFamily="34" charset="0"/>
                        </a:rPr>
                        <a:t>el</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concierto</a:t>
                      </a:r>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hoy</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día</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800" b="1" dirty="0" err="1">
                          <a:solidFill>
                            <a:srgbClr val="002060"/>
                          </a:solidFill>
                          <a:latin typeface="Century Gothic" panose="020B0502020202020204" pitchFamily="34" charset="0"/>
                        </a:rPr>
                        <a:t>mes</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454194222"/>
                  </a:ext>
                </a:extLst>
              </a:tr>
              <a:tr h="599871">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577493785"/>
                  </a:ext>
                </a:extLst>
              </a:tr>
              <a:tr h="511281">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618602963"/>
                  </a:ext>
                </a:extLst>
              </a:tr>
              <a:tr h="511281">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210043931"/>
                  </a:ext>
                </a:extLst>
              </a:tr>
              <a:tr h="511281">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242485344"/>
                  </a:ext>
                </a:extLst>
              </a:tr>
              <a:tr h="511281">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707544622"/>
                  </a:ext>
                </a:extLst>
              </a:tr>
              <a:tr h="511281">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331975557"/>
                  </a:ext>
                </a:extLst>
              </a:tr>
              <a:tr h="511281">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704055914"/>
                  </a:ext>
                </a:extLst>
              </a:tr>
            </a:tbl>
          </a:graphicData>
        </a:graphic>
      </p:graphicFrame>
      <p:sp>
        <p:nvSpPr>
          <p:cNvPr id="27" name="TextBox 26">
            <a:extLst>
              <a:ext uri="{FF2B5EF4-FFF2-40B4-BE49-F238E27FC236}">
                <a16:creationId xmlns:a16="http://schemas.microsoft.com/office/drawing/2014/main" id="{26890182-0AAC-74BD-49D3-B5B882ECD7B1}"/>
              </a:ext>
            </a:extLst>
          </p:cNvPr>
          <p:cNvSpPr txBox="1"/>
          <p:nvPr/>
        </p:nvSpPr>
        <p:spPr>
          <a:xfrm>
            <a:off x="7115121" y="2779323"/>
            <a:ext cx="58541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30</a:t>
            </a:r>
          </a:p>
        </p:txBody>
      </p:sp>
      <p:sp>
        <p:nvSpPr>
          <p:cNvPr id="28" name="TextBox 27">
            <a:extLst>
              <a:ext uri="{FF2B5EF4-FFF2-40B4-BE49-F238E27FC236}">
                <a16:creationId xmlns:a16="http://schemas.microsoft.com/office/drawing/2014/main" id="{F5BA1A62-3312-7803-24A5-BD0F7A48110B}"/>
              </a:ext>
            </a:extLst>
          </p:cNvPr>
          <p:cNvSpPr txBox="1"/>
          <p:nvPr/>
        </p:nvSpPr>
        <p:spPr>
          <a:xfrm>
            <a:off x="7164444" y="3362750"/>
            <a:ext cx="58541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18</a:t>
            </a:r>
          </a:p>
        </p:txBody>
      </p:sp>
      <p:sp>
        <p:nvSpPr>
          <p:cNvPr id="33" name="TextBox 32">
            <a:extLst>
              <a:ext uri="{FF2B5EF4-FFF2-40B4-BE49-F238E27FC236}">
                <a16:creationId xmlns:a16="http://schemas.microsoft.com/office/drawing/2014/main" id="{0D249A4F-F40E-6008-C752-78379959E3D9}"/>
              </a:ext>
            </a:extLst>
          </p:cNvPr>
          <p:cNvSpPr txBox="1"/>
          <p:nvPr/>
        </p:nvSpPr>
        <p:spPr>
          <a:xfrm>
            <a:off x="7115121" y="3895519"/>
            <a:ext cx="58541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14</a:t>
            </a:r>
          </a:p>
        </p:txBody>
      </p:sp>
      <p:sp>
        <p:nvSpPr>
          <p:cNvPr id="34" name="TextBox 33">
            <a:extLst>
              <a:ext uri="{FF2B5EF4-FFF2-40B4-BE49-F238E27FC236}">
                <a16:creationId xmlns:a16="http://schemas.microsoft.com/office/drawing/2014/main" id="{DB8DC2E9-8F92-CAC6-F1C2-EDEB78136EF9}"/>
              </a:ext>
            </a:extLst>
          </p:cNvPr>
          <p:cNvSpPr txBox="1"/>
          <p:nvPr/>
        </p:nvSpPr>
        <p:spPr>
          <a:xfrm>
            <a:off x="7107411" y="4357739"/>
            <a:ext cx="58541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29</a:t>
            </a:r>
          </a:p>
        </p:txBody>
      </p:sp>
      <p:sp>
        <p:nvSpPr>
          <p:cNvPr id="35" name="TextBox 34">
            <a:extLst>
              <a:ext uri="{FF2B5EF4-FFF2-40B4-BE49-F238E27FC236}">
                <a16:creationId xmlns:a16="http://schemas.microsoft.com/office/drawing/2014/main" id="{18344A7F-BDA3-B00A-ADBB-C3D3F6B8605F}"/>
              </a:ext>
            </a:extLst>
          </p:cNvPr>
          <p:cNvSpPr txBox="1"/>
          <p:nvPr/>
        </p:nvSpPr>
        <p:spPr>
          <a:xfrm>
            <a:off x="7107410" y="4933820"/>
            <a:ext cx="58541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15</a:t>
            </a:r>
          </a:p>
        </p:txBody>
      </p:sp>
      <p:sp>
        <p:nvSpPr>
          <p:cNvPr id="36" name="TextBox 35">
            <a:extLst>
              <a:ext uri="{FF2B5EF4-FFF2-40B4-BE49-F238E27FC236}">
                <a16:creationId xmlns:a16="http://schemas.microsoft.com/office/drawing/2014/main" id="{3CA846CC-3C18-CB8A-E280-66D94E702124}"/>
              </a:ext>
            </a:extLst>
          </p:cNvPr>
          <p:cNvSpPr txBox="1"/>
          <p:nvPr/>
        </p:nvSpPr>
        <p:spPr>
          <a:xfrm>
            <a:off x="7140454" y="5386719"/>
            <a:ext cx="38504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9</a:t>
            </a:r>
          </a:p>
        </p:txBody>
      </p:sp>
      <p:sp>
        <p:nvSpPr>
          <p:cNvPr id="37" name="TextBox 36">
            <a:extLst>
              <a:ext uri="{FF2B5EF4-FFF2-40B4-BE49-F238E27FC236}">
                <a16:creationId xmlns:a16="http://schemas.microsoft.com/office/drawing/2014/main" id="{1F8E5D2A-7E43-E8E6-49EB-EC1642700DC8}"/>
              </a:ext>
            </a:extLst>
          </p:cNvPr>
          <p:cNvSpPr txBox="1"/>
          <p:nvPr/>
        </p:nvSpPr>
        <p:spPr>
          <a:xfrm>
            <a:off x="7128239" y="5913743"/>
            <a:ext cx="58541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26</a:t>
            </a:r>
          </a:p>
        </p:txBody>
      </p:sp>
      <p:sp>
        <p:nvSpPr>
          <p:cNvPr id="38" name="TextBox 37">
            <a:extLst>
              <a:ext uri="{FF2B5EF4-FFF2-40B4-BE49-F238E27FC236}">
                <a16:creationId xmlns:a16="http://schemas.microsoft.com/office/drawing/2014/main" id="{0CE8DEF9-C10A-A408-8BC1-D9800997CB97}"/>
              </a:ext>
            </a:extLst>
          </p:cNvPr>
          <p:cNvSpPr txBox="1"/>
          <p:nvPr/>
        </p:nvSpPr>
        <p:spPr>
          <a:xfrm>
            <a:off x="221286" y="1166083"/>
            <a:ext cx="1110451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decide.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Luego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escribe el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día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el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mes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9" name="Rectangle 38">
            <a:hlinkClick r:id="" action="ppaction://noaction">
              <a:snd r:embed="rId4" name="T1_W4F_4.1B.wav"/>
            </a:hlinkClick>
            <a:extLst>
              <a:ext uri="{FF2B5EF4-FFF2-40B4-BE49-F238E27FC236}">
                <a16:creationId xmlns:a16="http://schemas.microsoft.com/office/drawing/2014/main" id="{9DA7C693-D3C6-41B7-11A0-E86288D68C62}"/>
              </a:ext>
            </a:extLst>
          </p:cNvPr>
          <p:cNvSpPr/>
          <p:nvPr/>
        </p:nvSpPr>
        <p:spPr>
          <a:xfrm>
            <a:off x="1443447" y="2781610"/>
            <a:ext cx="558849" cy="423882"/>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40" name="Rectangle 39">
            <a:hlinkClick r:id="" action="ppaction://noaction">
              <a:snd r:embed="rId5" name="T1_W4F_4.2B.wav"/>
            </a:hlinkClick>
            <a:extLst>
              <a:ext uri="{FF2B5EF4-FFF2-40B4-BE49-F238E27FC236}">
                <a16:creationId xmlns:a16="http://schemas.microsoft.com/office/drawing/2014/main" id="{0FE2DB3F-6923-E352-05E4-C89787569695}"/>
              </a:ext>
            </a:extLst>
          </p:cNvPr>
          <p:cNvSpPr/>
          <p:nvPr/>
        </p:nvSpPr>
        <p:spPr>
          <a:xfrm>
            <a:off x="1443448" y="3337427"/>
            <a:ext cx="558849" cy="423882"/>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41" name="Rectangle 40">
            <a:hlinkClick r:id="" action="ppaction://noaction">
              <a:snd r:embed="rId6" name="T1_W4F_4.3B.wav"/>
            </a:hlinkClick>
            <a:extLst>
              <a:ext uri="{FF2B5EF4-FFF2-40B4-BE49-F238E27FC236}">
                <a16:creationId xmlns:a16="http://schemas.microsoft.com/office/drawing/2014/main" id="{1B6BD8D5-FD3A-9FC3-54CF-143DC45372B3}"/>
              </a:ext>
            </a:extLst>
          </p:cNvPr>
          <p:cNvSpPr/>
          <p:nvPr/>
        </p:nvSpPr>
        <p:spPr>
          <a:xfrm>
            <a:off x="1443448" y="3851655"/>
            <a:ext cx="558849" cy="423882"/>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42" name="Rectangle 41">
            <a:hlinkClick r:id="" action="ppaction://noaction">
              <a:snd r:embed="rId7" name="T1_W4F_4.4B.wav"/>
            </a:hlinkClick>
            <a:extLst>
              <a:ext uri="{FF2B5EF4-FFF2-40B4-BE49-F238E27FC236}">
                <a16:creationId xmlns:a16="http://schemas.microsoft.com/office/drawing/2014/main" id="{04FB3B94-0BBF-2CD9-1FDD-31C616E1499D}"/>
              </a:ext>
            </a:extLst>
          </p:cNvPr>
          <p:cNvSpPr/>
          <p:nvPr/>
        </p:nvSpPr>
        <p:spPr>
          <a:xfrm>
            <a:off x="1443447" y="4365883"/>
            <a:ext cx="558849" cy="423882"/>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43" name="Rectangle 42">
            <a:hlinkClick r:id="" action="ppaction://noaction">
              <a:snd r:embed="rId8" name="T1_W4F_4.5B.wav"/>
            </a:hlinkClick>
            <a:extLst>
              <a:ext uri="{FF2B5EF4-FFF2-40B4-BE49-F238E27FC236}">
                <a16:creationId xmlns:a16="http://schemas.microsoft.com/office/drawing/2014/main" id="{33CFBB8D-DD31-6C77-4496-FB8CBAA44212}"/>
              </a:ext>
            </a:extLst>
          </p:cNvPr>
          <p:cNvSpPr/>
          <p:nvPr/>
        </p:nvSpPr>
        <p:spPr>
          <a:xfrm>
            <a:off x="1443447" y="4880111"/>
            <a:ext cx="558849" cy="423882"/>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4" name="Rectangle 43">
            <a:hlinkClick r:id="" action="ppaction://noaction">
              <a:snd r:embed="rId9" name="T1_W4F_4.6B.wav"/>
            </a:hlinkClick>
            <a:extLst>
              <a:ext uri="{FF2B5EF4-FFF2-40B4-BE49-F238E27FC236}">
                <a16:creationId xmlns:a16="http://schemas.microsoft.com/office/drawing/2014/main" id="{AADED20D-33EB-745A-4A56-5080E06CF9C4}"/>
              </a:ext>
            </a:extLst>
          </p:cNvPr>
          <p:cNvSpPr/>
          <p:nvPr/>
        </p:nvSpPr>
        <p:spPr>
          <a:xfrm>
            <a:off x="1443447" y="5404411"/>
            <a:ext cx="558849" cy="423882"/>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45" name="Rectangle 44">
            <a:hlinkClick r:id="" action="ppaction://noaction">
              <a:snd r:embed="rId10" name="T1_W4F_4.7B.wav"/>
            </a:hlinkClick>
            <a:extLst>
              <a:ext uri="{FF2B5EF4-FFF2-40B4-BE49-F238E27FC236}">
                <a16:creationId xmlns:a16="http://schemas.microsoft.com/office/drawing/2014/main" id="{6FB4B067-798E-7677-42DE-0A0D8B0CC986}"/>
              </a:ext>
            </a:extLst>
          </p:cNvPr>
          <p:cNvSpPr/>
          <p:nvPr/>
        </p:nvSpPr>
        <p:spPr>
          <a:xfrm>
            <a:off x="1443447" y="5928711"/>
            <a:ext cx="558849" cy="423882"/>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pic>
        <p:nvPicPr>
          <p:cNvPr id="46" name="Google Shape;293;p7" descr="green checkmark">
            <a:extLst>
              <a:ext uri="{FF2B5EF4-FFF2-40B4-BE49-F238E27FC236}">
                <a16:creationId xmlns:a16="http://schemas.microsoft.com/office/drawing/2014/main" id="{807E0CB2-13AC-12DD-F474-C3917AA430E9}"/>
              </a:ext>
            </a:extLst>
          </p:cNvPr>
          <p:cNvPicPr preferRelativeResize="0"/>
          <p:nvPr/>
        </p:nvPicPr>
        <p:blipFill rotWithShape="1">
          <a:blip r:embed="rId11">
            <a:alphaModFix/>
          </a:blip>
          <a:srcRect/>
          <a:stretch/>
        </p:blipFill>
        <p:spPr>
          <a:xfrm>
            <a:off x="5468776" y="2844907"/>
            <a:ext cx="393921" cy="410335"/>
          </a:xfrm>
          <a:prstGeom prst="rect">
            <a:avLst/>
          </a:prstGeom>
          <a:noFill/>
          <a:ln>
            <a:noFill/>
          </a:ln>
        </p:spPr>
      </p:pic>
      <p:pic>
        <p:nvPicPr>
          <p:cNvPr id="47" name="Google Shape;293;p7" descr="green checkmark">
            <a:extLst>
              <a:ext uri="{FF2B5EF4-FFF2-40B4-BE49-F238E27FC236}">
                <a16:creationId xmlns:a16="http://schemas.microsoft.com/office/drawing/2014/main" id="{0503E155-A3C5-5B01-1CC6-0DAB85EB4CB2}"/>
              </a:ext>
            </a:extLst>
          </p:cNvPr>
          <p:cNvPicPr preferRelativeResize="0"/>
          <p:nvPr/>
        </p:nvPicPr>
        <p:blipFill rotWithShape="1">
          <a:blip r:embed="rId11">
            <a:alphaModFix/>
          </a:blip>
          <a:srcRect/>
          <a:stretch/>
        </p:blipFill>
        <p:spPr>
          <a:xfrm>
            <a:off x="2678292" y="3312027"/>
            <a:ext cx="393921" cy="410335"/>
          </a:xfrm>
          <a:prstGeom prst="rect">
            <a:avLst/>
          </a:prstGeom>
          <a:noFill/>
          <a:ln>
            <a:noFill/>
          </a:ln>
        </p:spPr>
      </p:pic>
      <p:pic>
        <p:nvPicPr>
          <p:cNvPr id="48" name="Google Shape;293;p7" descr="green checkmark">
            <a:extLst>
              <a:ext uri="{FF2B5EF4-FFF2-40B4-BE49-F238E27FC236}">
                <a16:creationId xmlns:a16="http://schemas.microsoft.com/office/drawing/2014/main" id="{57269B8A-F0C6-7CA2-8C51-423D39E223A8}"/>
              </a:ext>
            </a:extLst>
          </p:cNvPr>
          <p:cNvPicPr preferRelativeResize="0"/>
          <p:nvPr/>
        </p:nvPicPr>
        <p:blipFill rotWithShape="1">
          <a:blip r:embed="rId11">
            <a:alphaModFix/>
          </a:blip>
          <a:srcRect/>
          <a:stretch/>
        </p:blipFill>
        <p:spPr>
          <a:xfrm>
            <a:off x="5471444" y="3815163"/>
            <a:ext cx="393921" cy="410335"/>
          </a:xfrm>
          <a:prstGeom prst="rect">
            <a:avLst/>
          </a:prstGeom>
          <a:noFill/>
          <a:ln>
            <a:noFill/>
          </a:ln>
        </p:spPr>
      </p:pic>
      <p:pic>
        <p:nvPicPr>
          <p:cNvPr id="49" name="Google Shape;293;p7" descr="green checkmark">
            <a:extLst>
              <a:ext uri="{FF2B5EF4-FFF2-40B4-BE49-F238E27FC236}">
                <a16:creationId xmlns:a16="http://schemas.microsoft.com/office/drawing/2014/main" id="{F3C7C252-6266-98F8-939E-1749CC8B5A7A}"/>
              </a:ext>
            </a:extLst>
          </p:cNvPr>
          <p:cNvPicPr preferRelativeResize="0"/>
          <p:nvPr/>
        </p:nvPicPr>
        <p:blipFill rotWithShape="1">
          <a:blip r:embed="rId11">
            <a:alphaModFix/>
          </a:blip>
          <a:srcRect/>
          <a:stretch/>
        </p:blipFill>
        <p:spPr>
          <a:xfrm>
            <a:off x="5517026" y="4344737"/>
            <a:ext cx="393921" cy="410335"/>
          </a:xfrm>
          <a:prstGeom prst="rect">
            <a:avLst/>
          </a:prstGeom>
          <a:noFill/>
          <a:ln>
            <a:noFill/>
          </a:ln>
        </p:spPr>
      </p:pic>
      <p:pic>
        <p:nvPicPr>
          <p:cNvPr id="50" name="Google Shape;293;p7" descr="green checkmark">
            <a:extLst>
              <a:ext uri="{FF2B5EF4-FFF2-40B4-BE49-F238E27FC236}">
                <a16:creationId xmlns:a16="http://schemas.microsoft.com/office/drawing/2014/main" id="{D97D5257-026C-4B44-F7D1-AFC9A444B0BD}"/>
              </a:ext>
            </a:extLst>
          </p:cNvPr>
          <p:cNvPicPr preferRelativeResize="0"/>
          <p:nvPr/>
        </p:nvPicPr>
        <p:blipFill rotWithShape="1">
          <a:blip r:embed="rId11">
            <a:alphaModFix/>
          </a:blip>
          <a:srcRect/>
          <a:stretch/>
        </p:blipFill>
        <p:spPr>
          <a:xfrm>
            <a:off x="2691792" y="4809016"/>
            <a:ext cx="393921" cy="410335"/>
          </a:xfrm>
          <a:prstGeom prst="rect">
            <a:avLst/>
          </a:prstGeom>
          <a:noFill/>
          <a:ln>
            <a:noFill/>
          </a:ln>
        </p:spPr>
      </p:pic>
      <p:pic>
        <p:nvPicPr>
          <p:cNvPr id="51" name="Google Shape;293;p7" descr="green checkmark">
            <a:extLst>
              <a:ext uri="{FF2B5EF4-FFF2-40B4-BE49-F238E27FC236}">
                <a16:creationId xmlns:a16="http://schemas.microsoft.com/office/drawing/2014/main" id="{31F2E357-6265-8AF7-8283-9AEDBF3C505B}"/>
              </a:ext>
            </a:extLst>
          </p:cNvPr>
          <p:cNvPicPr preferRelativeResize="0"/>
          <p:nvPr/>
        </p:nvPicPr>
        <p:blipFill rotWithShape="1">
          <a:blip r:embed="rId11">
            <a:alphaModFix/>
          </a:blip>
          <a:srcRect/>
          <a:stretch/>
        </p:blipFill>
        <p:spPr>
          <a:xfrm>
            <a:off x="5468776" y="5372143"/>
            <a:ext cx="393921" cy="410335"/>
          </a:xfrm>
          <a:prstGeom prst="rect">
            <a:avLst/>
          </a:prstGeom>
          <a:noFill/>
          <a:ln>
            <a:noFill/>
          </a:ln>
        </p:spPr>
      </p:pic>
      <p:pic>
        <p:nvPicPr>
          <p:cNvPr id="52" name="Google Shape;293;p7" descr="green checkmark">
            <a:extLst>
              <a:ext uri="{FF2B5EF4-FFF2-40B4-BE49-F238E27FC236}">
                <a16:creationId xmlns:a16="http://schemas.microsoft.com/office/drawing/2014/main" id="{6D3D86B3-D415-05EA-D1B2-2C818B1FCBD3}"/>
              </a:ext>
            </a:extLst>
          </p:cNvPr>
          <p:cNvPicPr preferRelativeResize="0"/>
          <p:nvPr/>
        </p:nvPicPr>
        <p:blipFill rotWithShape="1">
          <a:blip r:embed="rId11">
            <a:alphaModFix/>
          </a:blip>
          <a:srcRect/>
          <a:stretch/>
        </p:blipFill>
        <p:spPr>
          <a:xfrm>
            <a:off x="2678291" y="5893180"/>
            <a:ext cx="393921" cy="410335"/>
          </a:xfrm>
          <a:prstGeom prst="rect">
            <a:avLst/>
          </a:prstGeom>
          <a:noFill/>
          <a:ln>
            <a:noFill/>
          </a:ln>
        </p:spPr>
      </p:pic>
      <p:sp>
        <p:nvSpPr>
          <p:cNvPr id="53" name="TextBox 52">
            <a:extLst>
              <a:ext uri="{FF2B5EF4-FFF2-40B4-BE49-F238E27FC236}">
                <a16:creationId xmlns:a16="http://schemas.microsoft.com/office/drawing/2014/main" id="{F74E650A-E489-725B-64AC-446A53DE811E}"/>
              </a:ext>
            </a:extLst>
          </p:cNvPr>
          <p:cNvSpPr txBox="1"/>
          <p:nvPr/>
        </p:nvSpPr>
        <p:spPr>
          <a:xfrm>
            <a:off x="8466598" y="2761052"/>
            <a:ext cx="23632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September</a:t>
            </a:r>
          </a:p>
        </p:txBody>
      </p:sp>
      <p:sp>
        <p:nvSpPr>
          <p:cNvPr id="54" name="TextBox 53">
            <a:extLst>
              <a:ext uri="{FF2B5EF4-FFF2-40B4-BE49-F238E27FC236}">
                <a16:creationId xmlns:a16="http://schemas.microsoft.com/office/drawing/2014/main" id="{FCD20AB5-F4BA-7F66-D13D-EF9B8528733E}"/>
              </a:ext>
            </a:extLst>
          </p:cNvPr>
          <p:cNvSpPr txBox="1"/>
          <p:nvPr/>
        </p:nvSpPr>
        <p:spPr>
          <a:xfrm>
            <a:off x="8491029" y="3372299"/>
            <a:ext cx="23632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July</a:t>
            </a:r>
          </a:p>
        </p:txBody>
      </p:sp>
      <p:sp>
        <p:nvSpPr>
          <p:cNvPr id="55" name="TextBox 54">
            <a:extLst>
              <a:ext uri="{FF2B5EF4-FFF2-40B4-BE49-F238E27FC236}">
                <a16:creationId xmlns:a16="http://schemas.microsoft.com/office/drawing/2014/main" id="{DBE1B4FE-CB3C-1CE7-8727-2A0F34287605}"/>
              </a:ext>
            </a:extLst>
          </p:cNvPr>
          <p:cNvSpPr txBox="1"/>
          <p:nvPr/>
        </p:nvSpPr>
        <p:spPr>
          <a:xfrm>
            <a:off x="8458888" y="3885318"/>
            <a:ext cx="23632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February</a:t>
            </a:r>
          </a:p>
        </p:txBody>
      </p:sp>
      <p:sp>
        <p:nvSpPr>
          <p:cNvPr id="56" name="TextBox 55">
            <a:extLst>
              <a:ext uri="{FF2B5EF4-FFF2-40B4-BE49-F238E27FC236}">
                <a16:creationId xmlns:a16="http://schemas.microsoft.com/office/drawing/2014/main" id="{23FD55AC-821B-53F0-F44B-B067D490B0A2}"/>
              </a:ext>
            </a:extLst>
          </p:cNvPr>
          <p:cNvSpPr txBox="1"/>
          <p:nvPr/>
        </p:nvSpPr>
        <p:spPr>
          <a:xfrm>
            <a:off x="8478813" y="4380934"/>
            <a:ext cx="23632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April</a:t>
            </a:r>
          </a:p>
        </p:txBody>
      </p:sp>
      <p:sp>
        <p:nvSpPr>
          <p:cNvPr id="57" name="TextBox 56">
            <a:extLst>
              <a:ext uri="{FF2B5EF4-FFF2-40B4-BE49-F238E27FC236}">
                <a16:creationId xmlns:a16="http://schemas.microsoft.com/office/drawing/2014/main" id="{0189083D-6E00-D086-F996-AB1D82A6B6FF}"/>
              </a:ext>
            </a:extLst>
          </p:cNvPr>
          <p:cNvSpPr txBox="1"/>
          <p:nvPr/>
        </p:nvSpPr>
        <p:spPr>
          <a:xfrm>
            <a:off x="8478812" y="4872266"/>
            <a:ext cx="23632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August</a:t>
            </a:r>
          </a:p>
        </p:txBody>
      </p:sp>
      <p:sp>
        <p:nvSpPr>
          <p:cNvPr id="58" name="TextBox 57">
            <a:extLst>
              <a:ext uri="{FF2B5EF4-FFF2-40B4-BE49-F238E27FC236}">
                <a16:creationId xmlns:a16="http://schemas.microsoft.com/office/drawing/2014/main" id="{3B087D9B-2D21-743D-7339-B7900E6C4984}"/>
              </a:ext>
            </a:extLst>
          </p:cNvPr>
          <p:cNvSpPr txBox="1"/>
          <p:nvPr/>
        </p:nvSpPr>
        <p:spPr>
          <a:xfrm>
            <a:off x="8499642" y="5386719"/>
            <a:ext cx="23632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November</a:t>
            </a:r>
          </a:p>
        </p:txBody>
      </p:sp>
      <p:sp>
        <p:nvSpPr>
          <p:cNvPr id="59" name="TextBox 58">
            <a:extLst>
              <a:ext uri="{FF2B5EF4-FFF2-40B4-BE49-F238E27FC236}">
                <a16:creationId xmlns:a16="http://schemas.microsoft.com/office/drawing/2014/main" id="{8AF3A00C-A45B-928D-F400-799913DAF5EF}"/>
              </a:ext>
            </a:extLst>
          </p:cNvPr>
          <p:cNvSpPr txBox="1"/>
          <p:nvPr/>
        </p:nvSpPr>
        <p:spPr>
          <a:xfrm>
            <a:off x="8520472" y="5902829"/>
            <a:ext cx="23632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June</a:t>
            </a:r>
          </a:p>
        </p:txBody>
      </p:sp>
      <p:sp>
        <p:nvSpPr>
          <p:cNvPr id="60" name="Rectangle 59">
            <a:hlinkClick r:id="" action="ppaction://noaction">
              <a:snd r:embed="rId12" name="T1_W4F_4.1.wav"/>
            </a:hlinkClick>
            <a:extLst>
              <a:ext uri="{FF2B5EF4-FFF2-40B4-BE49-F238E27FC236}">
                <a16:creationId xmlns:a16="http://schemas.microsoft.com/office/drawing/2014/main" id="{D2010210-E1AC-ACD6-AE03-1290F2B3E503}"/>
              </a:ext>
            </a:extLst>
          </p:cNvPr>
          <p:cNvSpPr/>
          <p:nvPr/>
        </p:nvSpPr>
        <p:spPr>
          <a:xfrm>
            <a:off x="757771" y="2781610"/>
            <a:ext cx="558849" cy="423882"/>
          </a:xfrm>
          <a:prstGeom prst="rect">
            <a:avLst/>
          </a:prstGeom>
          <a:solidFill>
            <a:srgbClr val="FDAAAA"/>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p>
        </p:txBody>
      </p:sp>
      <p:sp>
        <p:nvSpPr>
          <p:cNvPr id="61" name="Rectangle 60">
            <a:hlinkClick r:id="" action="ppaction://noaction">
              <a:snd r:embed="rId13" name="T1_W4F_4.2.wav"/>
            </a:hlinkClick>
            <a:extLst>
              <a:ext uri="{FF2B5EF4-FFF2-40B4-BE49-F238E27FC236}">
                <a16:creationId xmlns:a16="http://schemas.microsoft.com/office/drawing/2014/main" id="{2E0E0146-07F0-9688-4931-26299AA8CF0E}"/>
              </a:ext>
            </a:extLst>
          </p:cNvPr>
          <p:cNvSpPr/>
          <p:nvPr/>
        </p:nvSpPr>
        <p:spPr>
          <a:xfrm>
            <a:off x="757770" y="3337427"/>
            <a:ext cx="558849" cy="423882"/>
          </a:xfrm>
          <a:prstGeom prst="rect">
            <a:avLst/>
          </a:prstGeom>
          <a:solidFill>
            <a:srgbClr val="FDAAAA"/>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62" name="Rectangle 61">
            <a:hlinkClick r:id="" action="ppaction://noaction">
              <a:snd r:embed="rId14" name="T1_W4F_4.3.wav"/>
            </a:hlinkClick>
            <a:extLst>
              <a:ext uri="{FF2B5EF4-FFF2-40B4-BE49-F238E27FC236}">
                <a16:creationId xmlns:a16="http://schemas.microsoft.com/office/drawing/2014/main" id="{F3D5BDBF-3D1E-4E2E-5EEB-05F370887F48}"/>
              </a:ext>
            </a:extLst>
          </p:cNvPr>
          <p:cNvSpPr/>
          <p:nvPr/>
        </p:nvSpPr>
        <p:spPr>
          <a:xfrm>
            <a:off x="757770" y="3851655"/>
            <a:ext cx="558849" cy="423882"/>
          </a:xfrm>
          <a:prstGeom prst="rect">
            <a:avLst/>
          </a:prstGeom>
          <a:solidFill>
            <a:srgbClr val="FDAAAA"/>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63" name="Rectangle 62">
            <a:hlinkClick r:id="" action="ppaction://noaction">
              <a:snd r:embed="rId15" name="T1_W4F_4.4.wav"/>
            </a:hlinkClick>
            <a:extLst>
              <a:ext uri="{FF2B5EF4-FFF2-40B4-BE49-F238E27FC236}">
                <a16:creationId xmlns:a16="http://schemas.microsoft.com/office/drawing/2014/main" id="{32E66C04-61DF-4BC2-0491-83FF1CB4483F}"/>
              </a:ext>
            </a:extLst>
          </p:cNvPr>
          <p:cNvSpPr/>
          <p:nvPr/>
        </p:nvSpPr>
        <p:spPr>
          <a:xfrm>
            <a:off x="757769" y="4365883"/>
            <a:ext cx="558849" cy="423882"/>
          </a:xfrm>
          <a:prstGeom prst="rect">
            <a:avLst/>
          </a:prstGeom>
          <a:solidFill>
            <a:srgbClr val="FDAAAA"/>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64" name="Rectangle 63">
            <a:hlinkClick r:id="" action="ppaction://noaction">
              <a:snd r:embed="rId16" name="T1_W4F_4.5.wav"/>
            </a:hlinkClick>
            <a:extLst>
              <a:ext uri="{FF2B5EF4-FFF2-40B4-BE49-F238E27FC236}">
                <a16:creationId xmlns:a16="http://schemas.microsoft.com/office/drawing/2014/main" id="{84037D76-97C0-628E-6D41-F7E4D2BACDF0}"/>
              </a:ext>
            </a:extLst>
          </p:cNvPr>
          <p:cNvSpPr/>
          <p:nvPr/>
        </p:nvSpPr>
        <p:spPr>
          <a:xfrm>
            <a:off x="757769" y="4880111"/>
            <a:ext cx="558849" cy="423882"/>
          </a:xfrm>
          <a:prstGeom prst="rect">
            <a:avLst/>
          </a:prstGeom>
          <a:solidFill>
            <a:srgbClr val="FDAAAA"/>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65" name="Rectangle 64">
            <a:hlinkClick r:id="" action="ppaction://noaction">
              <a:snd r:embed="rId17" name="T1_W4F_4.6.wav"/>
            </a:hlinkClick>
            <a:extLst>
              <a:ext uri="{FF2B5EF4-FFF2-40B4-BE49-F238E27FC236}">
                <a16:creationId xmlns:a16="http://schemas.microsoft.com/office/drawing/2014/main" id="{56273950-0987-B5CA-51F6-687AF524A8C9}"/>
              </a:ext>
            </a:extLst>
          </p:cNvPr>
          <p:cNvSpPr/>
          <p:nvPr/>
        </p:nvSpPr>
        <p:spPr>
          <a:xfrm>
            <a:off x="757769" y="5404411"/>
            <a:ext cx="558849" cy="423882"/>
          </a:xfrm>
          <a:prstGeom prst="rect">
            <a:avLst/>
          </a:prstGeom>
          <a:solidFill>
            <a:srgbClr val="FDAAAA"/>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sp>
        <p:nvSpPr>
          <p:cNvPr id="66" name="Rectangle 65">
            <a:hlinkClick r:id="" action="ppaction://noaction">
              <a:snd r:embed="rId18" name="T1_W4F_4.7.wav"/>
            </a:hlinkClick>
            <a:extLst>
              <a:ext uri="{FF2B5EF4-FFF2-40B4-BE49-F238E27FC236}">
                <a16:creationId xmlns:a16="http://schemas.microsoft.com/office/drawing/2014/main" id="{8CFB87C9-1AD5-EC33-BA14-DFDFD4012A3B}"/>
              </a:ext>
            </a:extLst>
          </p:cNvPr>
          <p:cNvSpPr/>
          <p:nvPr/>
        </p:nvSpPr>
        <p:spPr>
          <a:xfrm>
            <a:off x="757769" y="5928711"/>
            <a:ext cx="558849" cy="423882"/>
          </a:xfrm>
          <a:prstGeom prst="rect">
            <a:avLst/>
          </a:prstGeom>
          <a:solidFill>
            <a:srgbClr val="FDAAAA"/>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a:t>
            </a:r>
          </a:p>
        </p:txBody>
      </p:sp>
      <p:sp>
        <p:nvSpPr>
          <p:cNvPr id="67" name="TextBox 66">
            <a:extLst>
              <a:ext uri="{FF2B5EF4-FFF2-40B4-BE49-F238E27FC236}">
                <a16:creationId xmlns:a16="http://schemas.microsoft.com/office/drawing/2014/main" id="{FE18964D-4625-4EF5-5BC0-58D8C83A9D4E}"/>
              </a:ext>
            </a:extLst>
          </p:cNvPr>
          <p:cNvSpPr txBox="1"/>
          <p:nvPr/>
        </p:nvSpPr>
        <p:spPr>
          <a:xfrm>
            <a:off x="2977246" y="3317577"/>
            <a:ext cx="236320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el</a:t>
            </a: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concierto</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68" name="TextBox 67">
            <a:extLst>
              <a:ext uri="{FF2B5EF4-FFF2-40B4-BE49-F238E27FC236}">
                <a16:creationId xmlns:a16="http://schemas.microsoft.com/office/drawing/2014/main" id="{BE7D7D5E-3EA1-71C1-2DD5-3E1D680AB6DE}"/>
              </a:ext>
            </a:extLst>
          </p:cNvPr>
          <p:cNvSpPr txBox="1"/>
          <p:nvPr/>
        </p:nvSpPr>
        <p:spPr>
          <a:xfrm>
            <a:off x="2977246" y="4821010"/>
            <a:ext cx="236320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la fiesta</a:t>
            </a:r>
          </a:p>
        </p:txBody>
      </p:sp>
      <p:sp>
        <p:nvSpPr>
          <p:cNvPr id="69" name="TextBox 68">
            <a:extLst>
              <a:ext uri="{FF2B5EF4-FFF2-40B4-BE49-F238E27FC236}">
                <a16:creationId xmlns:a16="http://schemas.microsoft.com/office/drawing/2014/main" id="{5EC48AE4-87B1-DC5A-B223-34CD522E6B4A}"/>
              </a:ext>
            </a:extLst>
          </p:cNvPr>
          <p:cNvSpPr txBox="1"/>
          <p:nvPr/>
        </p:nvSpPr>
        <p:spPr>
          <a:xfrm>
            <a:off x="3093042" y="5848302"/>
            <a:ext cx="206705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el</a:t>
            </a: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concierto</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68980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anim calcmode="lin" valueType="num">
                                      <p:cBhvr additive="base">
                                        <p:cTn id="13" dur="500" fill="hold"/>
                                        <p:tgtEl>
                                          <p:spTgt spid="38"/>
                                        </p:tgtEl>
                                        <p:attrNameLst>
                                          <p:attrName>ppt_x</p:attrName>
                                        </p:attrNameLst>
                                      </p:cBhvr>
                                      <p:tavLst>
                                        <p:tav tm="0">
                                          <p:val>
                                            <p:strVal val="#ppt_x"/>
                                          </p:val>
                                        </p:tav>
                                        <p:tav tm="100000">
                                          <p:val>
                                            <p:strVal val="#ppt_x"/>
                                          </p:val>
                                        </p:tav>
                                      </p:tavLst>
                                    </p:anim>
                                    <p:anim calcmode="lin" valueType="num">
                                      <p:cBhvr additive="base">
                                        <p:cTn id="14"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500" fill="hold"/>
                                        <p:tgtEl>
                                          <p:spTgt spid="27"/>
                                        </p:tgtEl>
                                        <p:attrNameLst>
                                          <p:attrName>ppt_x</p:attrName>
                                        </p:attrNameLst>
                                      </p:cBhvr>
                                      <p:tavLst>
                                        <p:tav tm="0">
                                          <p:val>
                                            <p:strVal val="#ppt_x"/>
                                          </p:val>
                                        </p:tav>
                                        <p:tav tm="100000">
                                          <p:val>
                                            <p:strVal val="#ppt_x"/>
                                          </p:val>
                                        </p:tav>
                                      </p:tavLst>
                                    </p:anim>
                                    <p:anim calcmode="lin" valueType="num">
                                      <p:cBhvr additive="base">
                                        <p:cTn id="2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3"/>
                                        </p:tgtEl>
                                        <p:attrNameLst>
                                          <p:attrName>style.visibility</p:attrName>
                                        </p:attrNameLst>
                                      </p:cBhvr>
                                      <p:to>
                                        <p:strVal val="visible"/>
                                      </p:to>
                                    </p:set>
                                    <p:anim calcmode="lin" valueType="num">
                                      <p:cBhvr additive="base">
                                        <p:cTn id="29" dur="500" fill="hold"/>
                                        <p:tgtEl>
                                          <p:spTgt spid="53"/>
                                        </p:tgtEl>
                                        <p:attrNameLst>
                                          <p:attrName>ppt_x</p:attrName>
                                        </p:attrNameLst>
                                      </p:cBhvr>
                                      <p:tavLst>
                                        <p:tav tm="0">
                                          <p:val>
                                            <p:strVal val="#ppt_x"/>
                                          </p:val>
                                        </p:tav>
                                        <p:tav tm="100000">
                                          <p:val>
                                            <p:strVal val="#ppt_x"/>
                                          </p:val>
                                        </p:tav>
                                      </p:tavLst>
                                    </p:anim>
                                    <p:anim calcmode="lin" valueType="num">
                                      <p:cBhvr additive="base">
                                        <p:cTn id="30"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67"/>
                                        </p:tgtEl>
                                        <p:attrNameLst>
                                          <p:attrName>style.visibility</p:attrName>
                                        </p:attrNameLst>
                                      </p:cBhvr>
                                      <p:to>
                                        <p:strVal val="visible"/>
                                      </p:to>
                                    </p:set>
                                    <p:anim calcmode="lin" valueType="num">
                                      <p:cBhvr additive="base">
                                        <p:cTn id="53" dur="500" fill="hold"/>
                                        <p:tgtEl>
                                          <p:spTgt spid="67"/>
                                        </p:tgtEl>
                                        <p:attrNameLst>
                                          <p:attrName>ppt_x</p:attrName>
                                        </p:attrNameLst>
                                      </p:cBhvr>
                                      <p:tavLst>
                                        <p:tav tm="0">
                                          <p:val>
                                            <p:strVal val="#ppt_x"/>
                                          </p:val>
                                        </p:tav>
                                        <p:tav tm="100000">
                                          <p:val>
                                            <p:strVal val="#ppt_x"/>
                                          </p:val>
                                        </p:tav>
                                      </p:tavLst>
                                    </p:anim>
                                    <p:anim calcmode="lin" valueType="num">
                                      <p:cBhvr additive="base">
                                        <p:cTn id="54"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68"/>
                                        </p:tgtEl>
                                        <p:attrNameLst>
                                          <p:attrName>style.visibility</p:attrName>
                                        </p:attrNameLst>
                                      </p:cBhvr>
                                      <p:to>
                                        <p:strVal val="visible"/>
                                      </p:to>
                                    </p:set>
                                    <p:anim calcmode="lin" valueType="num">
                                      <p:cBhvr additive="base">
                                        <p:cTn id="71" dur="500" fill="hold"/>
                                        <p:tgtEl>
                                          <p:spTgt spid="68"/>
                                        </p:tgtEl>
                                        <p:attrNameLst>
                                          <p:attrName>ppt_x</p:attrName>
                                        </p:attrNameLst>
                                      </p:cBhvr>
                                      <p:tavLst>
                                        <p:tav tm="0">
                                          <p:val>
                                            <p:strVal val="#ppt_x"/>
                                          </p:val>
                                        </p:tav>
                                        <p:tav tm="100000">
                                          <p:val>
                                            <p:strVal val="#ppt_x"/>
                                          </p:val>
                                        </p:tav>
                                      </p:tavLst>
                                    </p:anim>
                                    <p:anim calcmode="lin" valueType="num">
                                      <p:cBhvr additive="base">
                                        <p:cTn id="72"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51"/>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52"/>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69"/>
                                        </p:tgtEl>
                                        <p:attrNameLst>
                                          <p:attrName>style.visibility</p:attrName>
                                        </p:attrNameLst>
                                      </p:cBhvr>
                                      <p:to>
                                        <p:strVal val="visible"/>
                                      </p:to>
                                    </p:set>
                                    <p:anim calcmode="lin" valueType="num">
                                      <p:cBhvr additive="base">
                                        <p:cTn id="85" dur="500" fill="hold"/>
                                        <p:tgtEl>
                                          <p:spTgt spid="69"/>
                                        </p:tgtEl>
                                        <p:attrNameLst>
                                          <p:attrName>ppt_x</p:attrName>
                                        </p:attrNameLst>
                                      </p:cBhvr>
                                      <p:tavLst>
                                        <p:tav tm="0">
                                          <p:val>
                                            <p:strVal val="#ppt_x"/>
                                          </p:val>
                                        </p:tav>
                                        <p:tav tm="100000">
                                          <p:val>
                                            <p:strVal val="#ppt_x"/>
                                          </p:val>
                                        </p:tav>
                                      </p:tavLst>
                                    </p:anim>
                                    <p:anim calcmode="lin" valueType="num">
                                      <p:cBhvr additive="base">
                                        <p:cTn id="86"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28"/>
                                        </p:tgtEl>
                                        <p:attrNameLst>
                                          <p:attrName>style.visibility</p:attrName>
                                        </p:attrNameLst>
                                      </p:cBhvr>
                                      <p:to>
                                        <p:strVal val="visible"/>
                                      </p:to>
                                    </p:set>
                                    <p:anim calcmode="lin" valueType="num">
                                      <p:cBhvr additive="base">
                                        <p:cTn id="91" dur="500" fill="hold"/>
                                        <p:tgtEl>
                                          <p:spTgt spid="28"/>
                                        </p:tgtEl>
                                        <p:attrNameLst>
                                          <p:attrName>ppt_x</p:attrName>
                                        </p:attrNameLst>
                                      </p:cBhvr>
                                      <p:tavLst>
                                        <p:tav tm="0">
                                          <p:val>
                                            <p:strVal val="#ppt_x"/>
                                          </p:val>
                                        </p:tav>
                                        <p:tav tm="100000">
                                          <p:val>
                                            <p:strVal val="#ppt_x"/>
                                          </p:val>
                                        </p:tav>
                                      </p:tavLst>
                                    </p:anim>
                                    <p:anim calcmode="lin" valueType="num">
                                      <p:cBhvr additive="base">
                                        <p:cTn id="9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54"/>
                                        </p:tgtEl>
                                        <p:attrNameLst>
                                          <p:attrName>style.visibility</p:attrName>
                                        </p:attrNameLst>
                                      </p:cBhvr>
                                      <p:to>
                                        <p:strVal val="visible"/>
                                      </p:to>
                                    </p:set>
                                    <p:anim calcmode="lin" valueType="num">
                                      <p:cBhvr additive="base">
                                        <p:cTn id="97" dur="500" fill="hold"/>
                                        <p:tgtEl>
                                          <p:spTgt spid="54"/>
                                        </p:tgtEl>
                                        <p:attrNameLst>
                                          <p:attrName>ppt_x</p:attrName>
                                        </p:attrNameLst>
                                      </p:cBhvr>
                                      <p:tavLst>
                                        <p:tav tm="0">
                                          <p:val>
                                            <p:strVal val="#ppt_x"/>
                                          </p:val>
                                        </p:tav>
                                        <p:tav tm="100000">
                                          <p:val>
                                            <p:strVal val="#ppt_x"/>
                                          </p:val>
                                        </p:tav>
                                      </p:tavLst>
                                    </p:anim>
                                    <p:anim calcmode="lin" valueType="num">
                                      <p:cBhvr additive="base">
                                        <p:cTn id="98"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33"/>
                                        </p:tgtEl>
                                        <p:attrNameLst>
                                          <p:attrName>style.visibility</p:attrName>
                                        </p:attrNameLst>
                                      </p:cBhvr>
                                      <p:to>
                                        <p:strVal val="visible"/>
                                      </p:to>
                                    </p:set>
                                    <p:anim calcmode="lin" valueType="num">
                                      <p:cBhvr additive="base">
                                        <p:cTn id="103" dur="500" fill="hold"/>
                                        <p:tgtEl>
                                          <p:spTgt spid="33"/>
                                        </p:tgtEl>
                                        <p:attrNameLst>
                                          <p:attrName>ppt_x</p:attrName>
                                        </p:attrNameLst>
                                      </p:cBhvr>
                                      <p:tavLst>
                                        <p:tav tm="0">
                                          <p:val>
                                            <p:strVal val="#ppt_x"/>
                                          </p:val>
                                        </p:tav>
                                        <p:tav tm="100000">
                                          <p:val>
                                            <p:strVal val="#ppt_x"/>
                                          </p:val>
                                        </p:tav>
                                      </p:tavLst>
                                    </p:anim>
                                    <p:anim calcmode="lin" valueType="num">
                                      <p:cBhvr additive="base">
                                        <p:cTn id="104"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grpId="0" nodeType="clickEffect">
                                  <p:stCondLst>
                                    <p:cond delay="0"/>
                                  </p:stCondLst>
                                  <p:childTnLst>
                                    <p:set>
                                      <p:cBhvr>
                                        <p:cTn id="108" dur="1" fill="hold">
                                          <p:stCondLst>
                                            <p:cond delay="0"/>
                                          </p:stCondLst>
                                        </p:cTn>
                                        <p:tgtEl>
                                          <p:spTgt spid="55"/>
                                        </p:tgtEl>
                                        <p:attrNameLst>
                                          <p:attrName>style.visibility</p:attrName>
                                        </p:attrNameLst>
                                      </p:cBhvr>
                                      <p:to>
                                        <p:strVal val="visible"/>
                                      </p:to>
                                    </p:set>
                                    <p:anim calcmode="lin" valueType="num">
                                      <p:cBhvr additive="base">
                                        <p:cTn id="109" dur="500" fill="hold"/>
                                        <p:tgtEl>
                                          <p:spTgt spid="55"/>
                                        </p:tgtEl>
                                        <p:attrNameLst>
                                          <p:attrName>ppt_x</p:attrName>
                                        </p:attrNameLst>
                                      </p:cBhvr>
                                      <p:tavLst>
                                        <p:tav tm="0">
                                          <p:val>
                                            <p:strVal val="#ppt_x"/>
                                          </p:val>
                                        </p:tav>
                                        <p:tav tm="100000">
                                          <p:val>
                                            <p:strVal val="#ppt_x"/>
                                          </p:val>
                                        </p:tav>
                                      </p:tavLst>
                                    </p:anim>
                                    <p:anim calcmode="lin" valueType="num">
                                      <p:cBhvr additive="base">
                                        <p:cTn id="110"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grpId="0" nodeType="clickEffect">
                                  <p:stCondLst>
                                    <p:cond delay="0"/>
                                  </p:stCondLst>
                                  <p:childTnLst>
                                    <p:set>
                                      <p:cBhvr>
                                        <p:cTn id="114" dur="1" fill="hold">
                                          <p:stCondLst>
                                            <p:cond delay="0"/>
                                          </p:stCondLst>
                                        </p:cTn>
                                        <p:tgtEl>
                                          <p:spTgt spid="34"/>
                                        </p:tgtEl>
                                        <p:attrNameLst>
                                          <p:attrName>style.visibility</p:attrName>
                                        </p:attrNameLst>
                                      </p:cBhvr>
                                      <p:to>
                                        <p:strVal val="visible"/>
                                      </p:to>
                                    </p:set>
                                    <p:anim calcmode="lin" valueType="num">
                                      <p:cBhvr additive="base">
                                        <p:cTn id="115" dur="500" fill="hold"/>
                                        <p:tgtEl>
                                          <p:spTgt spid="34"/>
                                        </p:tgtEl>
                                        <p:attrNameLst>
                                          <p:attrName>ppt_x</p:attrName>
                                        </p:attrNameLst>
                                      </p:cBhvr>
                                      <p:tavLst>
                                        <p:tav tm="0">
                                          <p:val>
                                            <p:strVal val="#ppt_x"/>
                                          </p:val>
                                        </p:tav>
                                        <p:tav tm="100000">
                                          <p:val>
                                            <p:strVal val="#ppt_x"/>
                                          </p:val>
                                        </p:tav>
                                      </p:tavLst>
                                    </p:anim>
                                    <p:anim calcmode="lin" valueType="num">
                                      <p:cBhvr additive="base">
                                        <p:cTn id="116"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4" fill="hold" grpId="0" nodeType="clickEffect">
                                  <p:stCondLst>
                                    <p:cond delay="0"/>
                                  </p:stCondLst>
                                  <p:childTnLst>
                                    <p:set>
                                      <p:cBhvr>
                                        <p:cTn id="120" dur="1" fill="hold">
                                          <p:stCondLst>
                                            <p:cond delay="0"/>
                                          </p:stCondLst>
                                        </p:cTn>
                                        <p:tgtEl>
                                          <p:spTgt spid="56"/>
                                        </p:tgtEl>
                                        <p:attrNameLst>
                                          <p:attrName>style.visibility</p:attrName>
                                        </p:attrNameLst>
                                      </p:cBhvr>
                                      <p:to>
                                        <p:strVal val="visible"/>
                                      </p:to>
                                    </p:set>
                                    <p:anim calcmode="lin" valueType="num">
                                      <p:cBhvr additive="base">
                                        <p:cTn id="121" dur="500" fill="hold"/>
                                        <p:tgtEl>
                                          <p:spTgt spid="56"/>
                                        </p:tgtEl>
                                        <p:attrNameLst>
                                          <p:attrName>ppt_x</p:attrName>
                                        </p:attrNameLst>
                                      </p:cBhvr>
                                      <p:tavLst>
                                        <p:tav tm="0">
                                          <p:val>
                                            <p:strVal val="#ppt_x"/>
                                          </p:val>
                                        </p:tav>
                                        <p:tav tm="100000">
                                          <p:val>
                                            <p:strVal val="#ppt_x"/>
                                          </p:val>
                                        </p:tav>
                                      </p:tavLst>
                                    </p:anim>
                                    <p:anim calcmode="lin" valueType="num">
                                      <p:cBhvr additive="base">
                                        <p:cTn id="122"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 presetClass="entr" presetSubtype="4" fill="hold" grpId="0" nodeType="clickEffect">
                                  <p:stCondLst>
                                    <p:cond delay="0"/>
                                  </p:stCondLst>
                                  <p:childTnLst>
                                    <p:set>
                                      <p:cBhvr>
                                        <p:cTn id="126" dur="1" fill="hold">
                                          <p:stCondLst>
                                            <p:cond delay="0"/>
                                          </p:stCondLst>
                                        </p:cTn>
                                        <p:tgtEl>
                                          <p:spTgt spid="35"/>
                                        </p:tgtEl>
                                        <p:attrNameLst>
                                          <p:attrName>style.visibility</p:attrName>
                                        </p:attrNameLst>
                                      </p:cBhvr>
                                      <p:to>
                                        <p:strVal val="visible"/>
                                      </p:to>
                                    </p:set>
                                    <p:anim calcmode="lin" valueType="num">
                                      <p:cBhvr additive="base">
                                        <p:cTn id="127" dur="500" fill="hold"/>
                                        <p:tgtEl>
                                          <p:spTgt spid="35"/>
                                        </p:tgtEl>
                                        <p:attrNameLst>
                                          <p:attrName>ppt_x</p:attrName>
                                        </p:attrNameLst>
                                      </p:cBhvr>
                                      <p:tavLst>
                                        <p:tav tm="0">
                                          <p:val>
                                            <p:strVal val="#ppt_x"/>
                                          </p:val>
                                        </p:tav>
                                        <p:tav tm="100000">
                                          <p:val>
                                            <p:strVal val="#ppt_x"/>
                                          </p:val>
                                        </p:tav>
                                      </p:tavLst>
                                    </p:anim>
                                    <p:anim calcmode="lin" valueType="num">
                                      <p:cBhvr additive="base">
                                        <p:cTn id="12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2" presetClass="entr" presetSubtype="4" fill="hold" grpId="0" nodeType="clickEffect">
                                  <p:stCondLst>
                                    <p:cond delay="0"/>
                                  </p:stCondLst>
                                  <p:childTnLst>
                                    <p:set>
                                      <p:cBhvr>
                                        <p:cTn id="132" dur="1" fill="hold">
                                          <p:stCondLst>
                                            <p:cond delay="0"/>
                                          </p:stCondLst>
                                        </p:cTn>
                                        <p:tgtEl>
                                          <p:spTgt spid="57"/>
                                        </p:tgtEl>
                                        <p:attrNameLst>
                                          <p:attrName>style.visibility</p:attrName>
                                        </p:attrNameLst>
                                      </p:cBhvr>
                                      <p:to>
                                        <p:strVal val="visible"/>
                                      </p:to>
                                    </p:set>
                                    <p:anim calcmode="lin" valueType="num">
                                      <p:cBhvr additive="base">
                                        <p:cTn id="133" dur="500" fill="hold"/>
                                        <p:tgtEl>
                                          <p:spTgt spid="57"/>
                                        </p:tgtEl>
                                        <p:attrNameLst>
                                          <p:attrName>ppt_x</p:attrName>
                                        </p:attrNameLst>
                                      </p:cBhvr>
                                      <p:tavLst>
                                        <p:tav tm="0">
                                          <p:val>
                                            <p:strVal val="#ppt_x"/>
                                          </p:val>
                                        </p:tav>
                                        <p:tav tm="100000">
                                          <p:val>
                                            <p:strVal val="#ppt_x"/>
                                          </p:val>
                                        </p:tav>
                                      </p:tavLst>
                                    </p:anim>
                                    <p:anim calcmode="lin" valueType="num">
                                      <p:cBhvr additive="base">
                                        <p:cTn id="134"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2" presetClass="entr" presetSubtype="4" fill="hold" grpId="0" nodeType="clickEffect">
                                  <p:stCondLst>
                                    <p:cond delay="0"/>
                                  </p:stCondLst>
                                  <p:childTnLst>
                                    <p:set>
                                      <p:cBhvr>
                                        <p:cTn id="138" dur="1" fill="hold">
                                          <p:stCondLst>
                                            <p:cond delay="0"/>
                                          </p:stCondLst>
                                        </p:cTn>
                                        <p:tgtEl>
                                          <p:spTgt spid="36"/>
                                        </p:tgtEl>
                                        <p:attrNameLst>
                                          <p:attrName>style.visibility</p:attrName>
                                        </p:attrNameLst>
                                      </p:cBhvr>
                                      <p:to>
                                        <p:strVal val="visible"/>
                                      </p:to>
                                    </p:set>
                                    <p:anim calcmode="lin" valueType="num">
                                      <p:cBhvr additive="base">
                                        <p:cTn id="139" dur="500" fill="hold"/>
                                        <p:tgtEl>
                                          <p:spTgt spid="36"/>
                                        </p:tgtEl>
                                        <p:attrNameLst>
                                          <p:attrName>ppt_x</p:attrName>
                                        </p:attrNameLst>
                                      </p:cBhvr>
                                      <p:tavLst>
                                        <p:tav tm="0">
                                          <p:val>
                                            <p:strVal val="#ppt_x"/>
                                          </p:val>
                                        </p:tav>
                                        <p:tav tm="100000">
                                          <p:val>
                                            <p:strVal val="#ppt_x"/>
                                          </p:val>
                                        </p:tav>
                                      </p:tavLst>
                                    </p:anim>
                                    <p:anim calcmode="lin" valueType="num">
                                      <p:cBhvr additive="base">
                                        <p:cTn id="140"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41" fill="hold">
                      <p:stCondLst>
                        <p:cond delay="indefinite"/>
                      </p:stCondLst>
                      <p:childTnLst>
                        <p:par>
                          <p:cTn id="142" fill="hold">
                            <p:stCondLst>
                              <p:cond delay="0"/>
                            </p:stCondLst>
                            <p:childTnLst>
                              <p:par>
                                <p:cTn id="143" presetID="2" presetClass="entr" presetSubtype="4" fill="hold" grpId="0" nodeType="clickEffect">
                                  <p:stCondLst>
                                    <p:cond delay="0"/>
                                  </p:stCondLst>
                                  <p:childTnLst>
                                    <p:set>
                                      <p:cBhvr>
                                        <p:cTn id="144" dur="1" fill="hold">
                                          <p:stCondLst>
                                            <p:cond delay="0"/>
                                          </p:stCondLst>
                                        </p:cTn>
                                        <p:tgtEl>
                                          <p:spTgt spid="58"/>
                                        </p:tgtEl>
                                        <p:attrNameLst>
                                          <p:attrName>style.visibility</p:attrName>
                                        </p:attrNameLst>
                                      </p:cBhvr>
                                      <p:to>
                                        <p:strVal val="visible"/>
                                      </p:to>
                                    </p:set>
                                    <p:anim calcmode="lin" valueType="num">
                                      <p:cBhvr additive="base">
                                        <p:cTn id="145" dur="500" fill="hold"/>
                                        <p:tgtEl>
                                          <p:spTgt spid="58"/>
                                        </p:tgtEl>
                                        <p:attrNameLst>
                                          <p:attrName>ppt_x</p:attrName>
                                        </p:attrNameLst>
                                      </p:cBhvr>
                                      <p:tavLst>
                                        <p:tav tm="0">
                                          <p:val>
                                            <p:strVal val="#ppt_x"/>
                                          </p:val>
                                        </p:tav>
                                        <p:tav tm="100000">
                                          <p:val>
                                            <p:strVal val="#ppt_x"/>
                                          </p:val>
                                        </p:tav>
                                      </p:tavLst>
                                    </p:anim>
                                    <p:anim calcmode="lin" valueType="num">
                                      <p:cBhvr additive="base">
                                        <p:cTn id="146"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147" fill="hold">
                      <p:stCondLst>
                        <p:cond delay="indefinite"/>
                      </p:stCondLst>
                      <p:childTnLst>
                        <p:par>
                          <p:cTn id="148" fill="hold">
                            <p:stCondLst>
                              <p:cond delay="0"/>
                            </p:stCondLst>
                            <p:childTnLst>
                              <p:par>
                                <p:cTn id="149" presetID="2" presetClass="entr" presetSubtype="4" fill="hold" grpId="0" nodeType="clickEffect">
                                  <p:stCondLst>
                                    <p:cond delay="0"/>
                                  </p:stCondLst>
                                  <p:childTnLst>
                                    <p:set>
                                      <p:cBhvr>
                                        <p:cTn id="150" dur="1" fill="hold">
                                          <p:stCondLst>
                                            <p:cond delay="0"/>
                                          </p:stCondLst>
                                        </p:cTn>
                                        <p:tgtEl>
                                          <p:spTgt spid="37"/>
                                        </p:tgtEl>
                                        <p:attrNameLst>
                                          <p:attrName>style.visibility</p:attrName>
                                        </p:attrNameLst>
                                      </p:cBhvr>
                                      <p:to>
                                        <p:strVal val="visible"/>
                                      </p:to>
                                    </p:set>
                                    <p:anim calcmode="lin" valueType="num">
                                      <p:cBhvr additive="base">
                                        <p:cTn id="151" dur="500" fill="hold"/>
                                        <p:tgtEl>
                                          <p:spTgt spid="37"/>
                                        </p:tgtEl>
                                        <p:attrNameLst>
                                          <p:attrName>ppt_x</p:attrName>
                                        </p:attrNameLst>
                                      </p:cBhvr>
                                      <p:tavLst>
                                        <p:tav tm="0">
                                          <p:val>
                                            <p:strVal val="#ppt_x"/>
                                          </p:val>
                                        </p:tav>
                                        <p:tav tm="100000">
                                          <p:val>
                                            <p:strVal val="#ppt_x"/>
                                          </p:val>
                                        </p:tav>
                                      </p:tavLst>
                                    </p:anim>
                                    <p:anim calcmode="lin" valueType="num">
                                      <p:cBhvr additive="base">
                                        <p:cTn id="152"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53" fill="hold">
                      <p:stCondLst>
                        <p:cond delay="indefinite"/>
                      </p:stCondLst>
                      <p:childTnLst>
                        <p:par>
                          <p:cTn id="154" fill="hold">
                            <p:stCondLst>
                              <p:cond delay="0"/>
                            </p:stCondLst>
                            <p:childTnLst>
                              <p:par>
                                <p:cTn id="155" presetID="2" presetClass="entr" presetSubtype="4" fill="hold" grpId="0" nodeType="clickEffect">
                                  <p:stCondLst>
                                    <p:cond delay="0"/>
                                  </p:stCondLst>
                                  <p:childTnLst>
                                    <p:set>
                                      <p:cBhvr>
                                        <p:cTn id="156" dur="1" fill="hold">
                                          <p:stCondLst>
                                            <p:cond delay="0"/>
                                          </p:stCondLst>
                                        </p:cTn>
                                        <p:tgtEl>
                                          <p:spTgt spid="59"/>
                                        </p:tgtEl>
                                        <p:attrNameLst>
                                          <p:attrName>style.visibility</p:attrName>
                                        </p:attrNameLst>
                                      </p:cBhvr>
                                      <p:to>
                                        <p:strVal val="visible"/>
                                      </p:to>
                                    </p:set>
                                    <p:anim calcmode="lin" valueType="num">
                                      <p:cBhvr additive="base">
                                        <p:cTn id="157" dur="500" fill="hold"/>
                                        <p:tgtEl>
                                          <p:spTgt spid="59"/>
                                        </p:tgtEl>
                                        <p:attrNameLst>
                                          <p:attrName>ppt_x</p:attrName>
                                        </p:attrNameLst>
                                      </p:cBhvr>
                                      <p:tavLst>
                                        <p:tav tm="0">
                                          <p:val>
                                            <p:strVal val="#ppt_x"/>
                                          </p:val>
                                        </p:tav>
                                        <p:tav tm="100000">
                                          <p:val>
                                            <p:strVal val="#ppt_x"/>
                                          </p:val>
                                        </p:tav>
                                      </p:tavLst>
                                    </p:anim>
                                    <p:anim calcmode="lin" valueType="num">
                                      <p:cBhvr additive="base">
                                        <p:cTn id="158"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P spid="28" grpId="0"/>
      <p:bldP spid="33" grpId="0"/>
      <p:bldP spid="34" grpId="0"/>
      <p:bldP spid="35" grpId="0"/>
      <p:bldP spid="36" grpId="0"/>
      <p:bldP spid="37" grpId="0"/>
      <p:bldP spid="38" grpId="0"/>
      <p:bldP spid="53" grpId="0"/>
      <p:bldP spid="54" grpId="0"/>
      <p:bldP spid="55" grpId="0"/>
      <p:bldP spid="56" grpId="0"/>
      <p:bldP spid="57" grpId="0"/>
      <p:bldP spid="58" grpId="0"/>
      <p:bldP spid="59" grpId="0"/>
      <p:bldP spid="61" grpId="0" animBg="1"/>
      <p:bldP spid="62" grpId="0" animBg="1"/>
      <p:bldP spid="63" grpId="0" animBg="1"/>
      <p:bldP spid="64" grpId="0" animBg="1"/>
      <p:bldP spid="65" grpId="0" animBg="1"/>
      <p:bldP spid="66" grpId="0" animBg="1"/>
      <p:bldP spid="67" grpId="0"/>
      <p:bldP spid="68" grpId="0"/>
      <p:bldP spid="6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604286" y="-57044"/>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3600" b="1" dirty="0">
                <a:solidFill>
                  <a:srgbClr val="002060"/>
                </a:solidFill>
                <a:latin typeface="Century Gothic" panose="020B0502020202020204" pitchFamily="34" charset="0"/>
              </a:rPr>
              <a:t>Follow up 3:</a:t>
            </a:r>
            <a:endParaRPr lang="en-GB" sz="3600" b="1" i="0" u="none" strike="noStrike" cap="none" dirty="0">
              <a:solidFill>
                <a:srgbClr val="002060"/>
              </a:solidFill>
              <a:latin typeface="Century Gothic" panose="020B0502020202020204" pitchFamily="34" charset="0"/>
              <a:ea typeface="Century Gothic"/>
              <a:cs typeface="Century Gothic"/>
              <a:sym typeface="Century Gothic"/>
            </a:endParaRPr>
          </a:p>
        </p:txBody>
      </p:sp>
      <p:sp>
        <p:nvSpPr>
          <p:cNvPr id="18" name="Google Shape;167;p2">
            <a:extLst>
              <a:ext uri="{FF2B5EF4-FFF2-40B4-BE49-F238E27FC236}">
                <a16:creationId xmlns:a16="http://schemas.microsoft.com/office/drawing/2014/main" id="{6FD1F02D-A5F9-9FC6-3179-3EFE9FB80E75}"/>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70" name="Google Shape;319;p15" descr="Speech Icon, Voice, Talking, Audio, Speech">
            <a:extLst>
              <a:ext uri="{FF2B5EF4-FFF2-40B4-BE49-F238E27FC236}">
                <a16:creationId xmlns:a16="http://schemas.microsoft.com/office/drawing/2014/main" id="{EDB40006-6F88-D8AD-B0B8-1A23149F386B}"/>
              </a:ext>
            </a:extLst>
          </p:cNvPr>
          <p:cNvPicPr preferRelativeResize="0"/>
          <p:nvPr/>
        </p:nvPicPr>
        <p:blipFill rotWithShape="1">
          <a:blip r:embed="rId3">
            <a:alphaModFix/>
          </a:blip>
          <a:srcRect/>
          <a:stretch/>
        </p:blipFill>
        <p:spPr>
          <a:xfrm>
            <a:off x="11131654" y="207539"/>
            <a:ext cx="776168" cy="776168"/>
          </a:xfrm>
          <a:prstGeom prst="rect">
            <a:avLst/>
          </a:prstGeom>
          <a:noFill/>
          <a:ln>
            <a:noFill/>
          </a:ln>
        </p:spPr>
      </p:pic>
      <p:sp>
        <p:nvSpPr>
          <p:cNvPr id="71" name="Title 1">
            <a:extLst>
              <a:ext uri="{FF2B5EF4-FFF2-40B4-BE49-F238E27FC236}">
                <a16:creationId xmlns:a16="http://schemas.microsoft.com/office/drawing/2014/main" id="{CDA2CEFE-8E48-065B-2579-0B82367449D5}"/>
              </a:ext>
            </a:extLst>
          </p:cNvPr>
          <p:cNvSpPr txBox="1">
            <a:spLocks/>
          </p:cNvSpPr>
          <p:nvPr/>
        </p:nvSpPr>
        <p:spPr>
          <a:xfrm>
            <a:off x="10914870" y="1033555"/>
            <a:ext cx="1134601" cy="441889"/>
          </a:xfrm>
          <a:prstGeom prst="rect">
            <a:avLst/>
          </a:prstGeom>
          <a:solidFill>
            <a:srgbClr val="85CFE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sp>
        <p:nvSpPr>
          <p:cNvPr id="72" name="TextBox 71">
            <a:extLst>
              <a:ext uri="{FF2B5EF4-FFF2-40B4-BE49-F238E27FC236}">
                <a16:creationId xmlns:a16="http://schemas.microsoft.com/office/drawing/2014/main" id="{85AF630C-2AB7-9484-CD7E-45D59D9A9F05}"/>
              </a:ext>
            </a:extLst>
          </p:cNvPr>
          <p:cNvSpPr txBox="1"/>
          <p:nvPr/>
        </p:nvSpPr>
        <p:spPr>
          <a:xfrm>
            <a:off x="1625600" y="696725"/>
            <a:ext cx="8731828"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 sz="4800" dirty="0">
                <a:solidFill>
                  <a:srgbClr val="002060"/>
                </a:solidFill>
                <a:latin typeface="Century Gothic" panose="020B0502020202020204" pitchFamily="34" charset="0"/>
                <a:cs typeface="Calibri" panose="020F0502020204030204" pitchFamily="34" charset="0"/>
              </a:rPr>
              <a:t>¿</a:t>
            </a:r>
            <a:r>
              <a:rPr lang="es-ES" sz="4800" b="1" dirty="0">
                <a:solidFill>
                  <a:srgbClr val="FF0066"/>
                </a:solidFill>
                <a:latin typeface="Century Gothic" panose="020B0502020202020204" pitchFamily="34" charset="0"/>
                <a:cs typeface="Calibri" panose="020F0502020204030204" pitchFamily="34" charset="0"/>
              </a:rPr>
              <a:t>Cuándo</a:t>
            </a:r>
            <a:r>
              <a:rPr lang="es-ES" sz="4800" b="1" dirty="0">
                <a:solidFill>
                  <a:srgbClr val="002060"/>
                </a:solidFill>
                <a:latin typeface="Century Gothic" panose="020B0502020202020204" pitchFamily="34" charset="0"/>
                <a:cs typeface="Calibri" panose="020F0502020204030204" pitchFamily="34" charset="0"/>
              </a:rPr>
              <a:t> </a:t>
            </a:r>
            <a:r>
              <a:rPr lang="es-ES" sz="4800" dirty="0">
                <a:solidFill>
                  <a:srgbClr val="002060"/>
                </a:solidFill>
                <a:latin typeface="Century Gothic" panose="020B0502020202020204" pitchFamily="34" charset="0"/>
                <a:cs typeface="Calibri" panose="020F0502020204030204" pitchFamily="34" charset="0"/>
              </a:rPr>
              <a:t>es el concierto?</a:t>
            </a:r>
            <a:endParaRPr lang="fr-FR" sz="4800" dirty="0">
              <a:solidFill>
                <a:srgbClr val="002060"/>
              </a:solidFill>
              <a:latin typeface="Century Gothic" panose="020B0502020202020204" pitchFamily="34" charset="0"/>
              <a:cs typeface="Calibri" panose="020F0502020204030204" pitchFamily="34" charset="0"/>
            </a:endParaRPr>
          </a:p>
        </p:txBody>
      </p:sp>
      <p:pic>
        <p:nvPicPr>
          <p:cNvPr id="73" name="Picture 72">
            <a:extLst>
              <a:ext uri="{FF2B5EF4-FFF2-40B4-BE49-F238E27FC236}">
                <a16:creationId xmlns:a16="http://schemas.microsoft.com/office/drawing/2014/main" id="{50F5423F-0662-6B18-344C-8C6492242C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3614" y="723723"/>
            <a:ext cx="1483419" cy="1061551"/>
          </a:xfrm>
          <a:prstGeom prst="rect">
            <a:avLst/>
          </a:prstGeom>
        </p:spPr>
      </p:pic>
      <p:sp>
        <p:nvSpPr>
          <p:cNvPr id="74" name="TextBox 73">
            <a:extLst>
              <a:ext uri="{FF2B5EF4-FFF2-40B4-BE49-F238E27FC236}">
                <a16:creationId xmlns:a16="http://schemas.microsoft.com/office/drawing/2014/main" id="{BD8CA104-9722-B0D1-C33D-6C5BBA6EB091}"/>
              </a:ext>
            </a:extLst>
          </p:cNvPr>
          <p:cNvSpPr txBox="1"/>
          <p:nvPr/>
        </p:nvSpPr>
        <p:spPr>
          <a:xfrm>
            <a:off x="2157033" y="2111139"/>
            <a:ext cx="7318029" cy="646331"/>
          </a:xfrm>
          <a:prstGeom prst="rect">
            <a:avLst/>
          </a:prstGeom>
          <a:noFill/>
        </p:spPr>
        <p:txBody>
          <a:bodyPr wrap="none" rtlCol="0">
            <a:spAutoFit/>
          </a:bodyPr>
          <a:lstStyle/>
          <a:p>
            <a:r>
              <a:rPr lang="en-GB" sz="3600" dirty="0">
                <a:solidFill>
                  <a:srgbClr val="002060"/>
                </a:solidFill>
                <a:latin typeface="Century Gothic" panose="020B0502020202020204" pitchFamily="34" charset="0"/>
              </a:rPr>
              <a:t>El </a:t>
            </a:r>
            <a:r>
              <a:rPr lang="en-GB" sz="3600" dirty="0" err="1">
                <a:solidFill>
                  <a:srgbClr val="002060"/>
                </a:solidFill>
                <a:latin typeface="Century Gothic" panose="020B0502020202020204" pitchFamily="34" charset="0"/>
              </a:rPr>
              <a:t>concierto</a:t>
            </a:r>
            <a:r>
              <a:rPr lang="en-GB" sz="3600" dirty="0">
                <a:solidFill>
                  <a:srgbClr val="002060"/>
                </a:solidFill>
                <a:latin typeface="Century Gothic" panose="020B0502020202020204" pitchFamily="34" charset="0"/>
              </a:rPr>
              <a:t> es el [__]  de [____].</a:t>
            </a:r>
          </a:p>
        </p:txBody>
      </p:sp>
      <p:pic>
        <p:nvPicPr>
          <p:cNvPr id="75" name="Picture 2" descr="Singer, Band, Rockband, Woman Singing">
            <a:extLst>
              <a:ext uri="{FF2B5EF4-FFF2-40B4-BE49-F238E27FC236}">
                <a16:creationId xmlns:a16="http://schemas.microsoft.com/office/drawing/2014/main" id="{862B82BE-AC5C-AE3E-BDBE-12BAA4DFD5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6710" y="3749039"/>
            <a:ext cx="3597089" cy="23980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6" name="Picture 4" descr="Calendar, Date, Month, Day, Calendar">
            <a:extLst>
              <a:ext uri="{FF2B5EF4-FFF2-40B4-BE49-F238E27FC236}">
                <a16:creationId xmlns:a16="http://schemas.microsoft.com/office/drawing/2014/main" id="{FA156CCF-141A-24C4-9C24-64FFE32DBEA8}"/>
              </a:ext>
            </a:extLst>
          </p:cNvPr>
          <p:cNvPicPr>
            <a:picLocks noChangeAspect="1" noChangeArrowheads="1"/>
          </p:cNvPicPr>
          <p:nvPr/>
        </p:nvPicPr>
        <p:blipFill>
          <a:blip r:embed="rId6">
            <a:duotone>
              <a:schemeClr val="accent5">
                <a:shade val="45000"/>
                <a:satMod val="135000"/>
              </a:schemeClr>
              <a:prstClr val="white"/>
            </a:duotone>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02728" y="3583365"/>
            <a:ext cx="2777572" cy="272940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658A902-EB1F-F275-A188-12DE8DD48DD9}"/>
              </a:ext>
            </a:extLst>
          </p:cNvPr>
          <p:cNvSpPr txBox="1"/>
          <p:nvPr/>
        </p:nvSpPr>
        <p:spPr>
          <a:xfrm>
            <a:off x="3322838" y="-48357"/>
            <a:ext cx="1317990" cy="707886"/>
          </a:xfrm>
          <a:prstGeom prst="rect">
            <a:avLst/>
          </a:prstGeom>
          <a:noFill/>
        </p:spPr>
        <p:txBody>
          <a:bodyPr wrap="none" rtlCol="0">
            <a:spAutoFit/>
          </a:bodyPr>
          <a:lstStyle/>
          <a:p>
            <a:r>
              <a:rPr lang="en-GB" sz="4000" b="1" dirty="0">
                <a:solidFill>
                  <a:srgbClr val="002060"/>
                </a:solidFill>
                <a:latin typeface="Century Gothic" panose="020B0502020202020204" pitchFamily="34" charset="0"/>
              </a:rPr>
              <a:t>[</a:t>
            </a:r>
            <a:r>
              <a:rPr lang="en-GB" sz="4000" dirty="0">
                <a:solidFill>
                  <a:srgbClr val="002060"/>
                </a:solidFill>
                <a:latin typeface="Century Gothic" panose="020B0502020202020204" pitchFamily="34" charset="0"/>
              </a:rPr>
              <a:t>1</a:t>
            </a:r>
            <a:r>
              <a:rPr lang="en-GB" sz="4000" b="1" dirty="0">
                <a:solidFill>
                  <a:srgbClr val="002060"/>
                </a:solidFill>
                <a:latin typeface="Century Gothic" panose="020B0502020202020204" pitchFamily="34" charset="0"/>
              </a:rPr>
              <a:t>/6]</a:t>
            </a:r>
          </a:p>
        </p:txBody>
      </p:sp>
      <p:sp>
        <p:nvSpPr>
          <p:cNvPr id="12" name="TextBox 11">
            <a:extLst>
              <a:ext uri="{FF2B5EF4-FFF2-40B4-BE49-F238E27FC236}">
                <a16:creationId xmlns:a16="http://schemas.microsoft.com/office/drawing/2014/main" id="{4C9762C2-1A95-4760-90C4-24C35EF01BF8}"/>
              </a:ext>
            </a:extLst>
          </p:cNvPr>
          <p:cNvSpPr txBox="1"/>
          <p:nvPr/>
        </p:nvSpPr>
        <p:spPr>
          <a:xfrm>
            <a:off x="1903488" y="2196125"/>
            <a:ext cx="7761766" cy="646331"/>
          </a:xfrm>
          <a:prstGeom prst="rect">
            <a:avLst/>
          </a:prstGeom>
          <a:solidFill>
            <a:schemeClr val="bg1"/>
          </a:solidFill>
        </p:spPr>
        <p:txBody>
          <a:bodyPr wrap="square" rtlCol="0">
            <a:spAutoFit/>
          </a:bodyPr>
          <a:lstStyle/>
          <a:p>
            <a:pPr algn="ctr"/>
            <a:r>
              <a:rPr lang="en-GB" sz="3600" dirty="0">
                <a:solidFill>
                  <a:srgbClr val="002060"/>
                </a:solidFill>
                <a:latin typeface="Century Gothic" panose="020B0502020202020204" pitchFamily="34" charset="0"/>
              </a:rPr>
              <a:t>El </a:t>
            </a:r>
            <a:r>
              <a:rPr lang="en-GB" sz="3600" dirty="0" err="1">
                <a:solidFill>
                  <a:srgbClr val="002060"/>
                </a:solidFill>
                <a:latin typeface="Century Gothic" panose="020B0502020202020204" pitchFamily="34" charset="0"/>
              </a:rPr>
              <a:t>concierto</a:t>
            </a:r>
            <a:r>
              <a:rPr lang="en-GB" sz="3600" dirty="0">
                <a:solidFill>
                  <a:srgbClr val="002060"/>
                </a:solidFill>
                <a:latin typeface="Century Gothic" panose="020B0502020202020204" pitchFamily="34" charset="0"/>
              </a:rPr>
              <a:t> es </a:t>
            </a:r>
            <a:r>
              <a:rPr lang="en-GB" sz="3600" dirty="0" err="1">
                <a:solidFill>
                  <a:srgbClr val="002060"/>
                </a:solidFill>
                <a:latin typeface="Century Gothic" panose="020B0502020202020204" pitchFamily="34" charset="0"/>
              </a:rPr>
              <a:t>el</a:t>
            </a:r>
            <a:r>
              <a:rPr lang="en-GB" sz="3600" dirty="0">
                <a:solidFill>
                  <a:srgbClr val="002060"/>
                </a:solidFill>
                <a:latin typeface="Century Gothic" panose="020B0502020202020204" pitchFamily="34" charset="0"/>
              </a:rPr>
              <a:t> </a:t>
            </a:r>
            <a:r>
              <a:rPr lang="en-GB" sz="3600" b="1" dirty="0">
                <a:solidFill>
                  <a:srgbClr val="002060"/>
                </a:solidFill>
                <a:latin typeface="Century Gothic" panose="020B0502020202020204" pitchFamily="34" charset="0"/>
              </a:rPr>
              <a:t>28</a:t>
            </a:r>
            <a:r>
              <a:rPr lang="en-GB" sz="3600" dirty="0">
                <a:solidFill>
                  <a:srgbClr val="002060"/>
                </a:solidFill>
                <a:latin typeface="Century Gothic" panose="020B0502020202020204" pitchFamily="34" charset="0"/>
              </a:rPr>
              <a:t> de </a:t>
            </a:r>
            <a:r>
              <a:rPr lang="en-GB" sz="3600" b="1" dirty="0" err="1">
                <a:solidFill>
                  <a:srgbClr val="002060"/>
                </a:solidFill>
                <a:latin typeface="Century Gothic" panose="020B0502020202020204" pitchFamily="34" charset="0"/>
              </a:rPr>
              <a:t>abril</a:t>
            </a:r>
            <a:r>
              <a:rPr lang="en-GB" sz="3600" dirty="0">
                <a:solidFill>
                  <a:srgbClr val="002060"/>
                </a:solidFill>
                <a:latin typeface="Century Gothic" panose="020B0502020202020204" pitchFamily="34" charset="0"/>
              </a:rPr>
              <a:t>.</a:t>
            </a:r>
          </a:p>
        </p:txBody>
      </p:sp>
    </p:spTree>
    <p:extLst>
      <p:ext uri="{BB962C8B-B14F-4D97-AF65-F5344CB8AC3E}">
        <p14:creationId xmlns:p14="http://schemas.microsoft.com/office/powerpoint/2010/main" val="2460974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604286" y="-57044"/>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3600" b="1" dirty="0">
                <a:solidFill>
                  <a:srgbClr val="002060"/>
                </a:solidFill>
                <a:latin typeface="Century Gothic" panose="020B0502020202020204" pitchFamily="34" charset="0"/>
              </a:rPr>
              <a:t>Follow up 3:</a:t>
            </a:r>
            <a:endParaRPr lang="en-GB" sz="3600" b="1" i="0" u="none" strike="noStrike" cap="none" dirty="0">
              <a:solidFill>
                <a:srgbClr val="002060"/>
              </a:solidFill>
              <a:latin typeface="Century Gothic" panose="020B0502020202020204" pitchFamily="34" charset="0"/>
              <a:ea typeface="Century Gothic"/>
              <a:cs typeface="Century Gothic"/>
              <a:sym typeface="Century Gothic"/>
            </a:endParaRPr>
          </a:p>
        </p:txBody>
      </p:sp>
      <p:sp>
        <p:nvSpPr>
          <p:cNvPr id="18" name="Google Shape;167;p2">
            <a:extLst>
              <a:ext uri="{FF2B5EF4-FFF2-40B4-BE49-F238E27FC236}">
                <a16:creationId xmlns:a16="http://schemas.microsoft.com/office/drawing/2014/main" id="{6FD1F02D-A5F9-9FC6-3179-3EFE9FB80E75}"/>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70" name="Google Shape;319;p15" descr="Speech Icon, Voice, Talking, Audio, Speech">
            <a:extLst>
              <a:ext uri="{FF2B5EF4-FFF2-40B4-BE49-F238E27FC236}">
                <a16:creationId xmlns:a16="http://schemas.microsoft.com/office/drawing/2014/main" id="{EDB40006-6F88-D8AD-B0B8-1A23149F386B}"/>
              </a:ext>
            </a:extLst>
          </p:cNvPr>
          <p:cNvPicPr preferRelativeResize="0"/>
          <p:nvPr/>
        </p:nvPicPr>
        <p:blipFill rotWithShape="1">
          <a:blip r:embed="rId3">
            <a:alphaModFix/>
          </a:blip>
          <a:srcRect/>
          <a:stretch/>
        </p:blipFill>
        <p:spPr>
          <a:xfrm>
            <a:off x="11131654" y="207539"/>
            <a:ext cx="776168" cy="776168"/>
          </a:xfrm>
          <a:prstGeom prst="rect">
            <a:avLst/>
          </a:prstGeom>
          <a:noFill/>
          <a:ln>
            <a:noFill/>
          </a:ln>
        </p:spPr>
      </p:pic>
      <p:pic>
        <p:nvPicPr>
          <p:cNvPr id="11" name="Google Shape;319;p15" descr="Speech Icon, Voice, Talking, Audio, Speech">
            <a:extLst>
              <a:ext uri="{FF2B5EF4-FFF2-40B4-BE49-F238E27FC236}">
                <a16:creationId xmlns:a16="http://schemas.microsoft.com/office/drawing/2014/main" id="{2ED02C18-F731-78BF-B5AF-54F9C2BC6B40}"/>
              </a:ext>
            </a:extLst>
          </p:cNvPr>
          <p:cNvPicPr preferRelativeResize="0"/>
          <p:nvPr/>
        </p:nvPicPr>
        <p:blipFill rotWithShape="1">
          <a:blip r:embed="rId3">
            <a:alphaModFix/>
          </a:blip>
          <a:srcRect/>
          <a:stretch/>
        </p:blipFill>
        <p:spPr>
          <a:xfrm>
            <a:off x="11131654" y="207539"/>
            <a:ext cx="776168" cy="776168"/>
          </a:xfrm>
          <a:prstGeom prst="rect">
            <a:avLst/>
          </a:prstGeom>
          <a:noFill/>
          <a:ln>
            <a:noFill/>
          </a:ln>
        </p:spPr>
      </p:pic>
      <p:sp>
        <p:nvSpPr>
          <p:cNvPr id="12" name="Title 1">
            <a:extLst>
              <a:ext uri="{FF2B5EF4-FFF2-40B4-BE49-F238E27FC236}">
                <a16:creationId xmlns:a16="http://schemas.microsoft.com/office/drawing/2014/main" id="{C8901546-7696-226F-C4C8-1DD39D783948}"/>
              </a:ext>
            </a:extLst>
          </p:cNvPr>
          <p:cNvSpPr txBox="1">
            <a:spLocks/>
          </p:cNvSpPr>
          <p:nvPr/>
        </p:nvSpPr>
        <p:spPr>
          <a:xfrm>
            <a:off x="10914870" y="1033555"/>
            <a:ext cx="1134601" cy="441889"/>
          </a:xfrm>
          <a:prstGeom prst="rect">
            <a:avLst/>
          </a:prstGeom>
          <a:solidFill>
            <a:srgbClr val="85CFE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pic>
        <p:nvPicPr>
          <p:cNvPr id="14" name="Picture 2" descr="Singer, Band, Rockband, Woman Singing">
            <a:extLst>
              <a:ext uri="{FF2B5EF4-FFF2-40B4-BE49-F238E27FC236}">
                <a16:creationId xmlns:a16="http://schemas.microsoft.com/office/drawing/2014/main" id="{B190BE23-BAC5-0591-FD98-A60C2DAD71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66710" y="3749039"/>
            <a:ext cx="3597089" cy="23980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Picture 4" descr="Calendar, Date, Month, Day, Calendar">
            <a:extLst>
              <a:ext uri="{FF2B5EF4-FFF2-40B4-BE49-F238E27FC236}">
                <a16:creationId xmlns:a16="http://schemas.microsoft.com/office/drawing/2014/main" id="{A977880B-6C83-AAAE-4322-70BC987A0198}"/>
              </a:ext>
            </a:extLst>
          </p:cNvPr>
          <p:cNvPicPr>
            <a:picLocks noChangeAspect="1" noChangeArrowheads="1"/>
          </p:cNvPicPr>
          <p:nvPr/>
        </p:nvPicPr>
        <p:blipFill>
          <a:blip r:embed="rId5">
            <a:duotone>
              <a:schemeClr val="accent5">
                <a:shade val="45000"/>
                <a:satMod val="135000"/>
              </a:schemeClr>
              <a:prstClr val="white"/>
            </a:duotone>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02728" y="3583365"/>
            <a:ext cx="2777572" cy="2729406"/>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396240A1-C95F-E0A2-D4EC-79E2609E8909}"/>
              </a:ext>
            </a:extLst>
          </p:cNvPr>
          <p:cNvSpPr txBox="1"/>
          <p:nvPr/>
        </p:nvSpPr>
        <p:spPr>
          <a:xfrm>
            <a:off x="1894899" y="1744903"/>
            <a:ext cx="8402202" cy="707886"/>
          </a:xfrm>
          <a:prstGeom prst="rect">
            <a:avLst/>
          </a:prstGeom>
          <a:solidFill>
            <a:schemeClr val="bg1"/>
          </a:solidFill>
        </p:spPr>
        <p:txBody>
          <a:bodyPr wrap="square" rtlCol="0">
            <a:spAutoFit/>
          </a:bodyPr>
          <a:lstStyle/>
          <a:p>
            <a:r>
              <a:rPr lang="en-GB" sz="4000" dirty="0">
                <a:solidFill>
                  <a:srgbClr val="002060"/>
                </a:solidFill>
                <a:latin typeface="Century Gothic" panose="020B0502020202020204" pitchFamily="34" charset="0"/>
              </a:rPr>
              <a:t>E.. c.… e.. e..  [_____] d.. [______]</a:t>
            </a:r>
          </a:p>
        </p:txBody>
      </p:sp>
      <p:sp>
        <p:nvSpPr>
          <p:cNvPr id="17" name="TextBox 16">
            <a:extLst>
              <a:ext uri="{FF2B5EF4-FFF2-40B4-BE49-F238E27FC236}">
                <a16:creationId xmlns:a16="http://schemas.microsoft.com/office/drawing/2014/main" id="{ECE1E0FF-A468-7FB3-BAD9-B7DAFA9BF519}"/>
              </a:ext>
            </a:extLst>
          </p:cNvPr>
          <p:cNvSpPr txBox="1"/>
          <p:nvPr/>
        </p:nvSpPr>
        <p:spPr>
          <a:xfrm>
            <a:off x="1625600" y="696725"/>
            <a:ext cx="8731828"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 sz="4800" dirty="0">
                <a:solidFill>
                  <a:srgbClr val="002060"/>
                </a:solidFill>
                <a:latin typeface="Century Gothic" panose="020B0502020202020204" pitchFamily="34" charset="0"/>
                <a:cs typeface="Calibri" panose="020F0502020204030204" pitchFamily="34" charset="0"/>
              </a:rPr>
              <a:t>¿</a:t>
            </a:r>
            <a:r>
              <a:rPr lang="es-ES" sz="4800" b="1" dirty="0">
                <a:solidFill>
                  <a:srgbClr val="FF0066"/>
                </a:solidFill>
                <a:latin typeface="Century Gothic" panose="020B0502020202020204" pitchFamily="34" charset="0"/>
                <a:cs typeface="Calibri" panose="020F0502020204030204" pitchFamily="34" charset="0"/>
              </a:rPr>
              <a:t>C…..</a:t>
            </a:r>
            <a:r>
              <a:rPr lang="es-ES" sz="4800" b="1" dirty="0">
                <a:solidFill>
                  <a:srgbClr val="002060"/>
                </a:solidFill>
                <a:latin typeface="Century Gothic" panose="020B0502020202020204" pitchFamily="34" charset="0"/>
                <a:cs typeface="Calibri" panose="020F0502020204030204" pitchFamily="34" charset="0"/>
              </a:rPr>
              <a:t> </a:t>
            </a:r>
            <a:r>
              <a:rPr lang="es-ES" sz="4800" dirty="0">
                <a:solidFill>
                  <a:srgbClr val="002060"/>
                </a:solidFill>
                <a:latin typeface="Century Gothic" panose="020B0502020202020204" pitchFamily="34" charset="0"/>
                <a:cs typeface="Calibri" panose="020F0502020204030204" pitchFamily="34" charset="0"/>
              </a:rPr>
              <a:t>e.. e.. c……</a:t>
            </a:r>
            <a:r>
              <a:rPr lang="es-ES" sz="4800" dirty="0" err="1">
                <a:solidFill>
                  <a:srgbClr val="002060"/>
                </a:solidFill>
                <a:latin typeface="Century Gothic" panose="020B0502020202020204" pitchFamily="34" charset="0"/>
                <a:cs typeface="Calibri" panose="020F0502020204030204" pitchFamily="34" charset="0"/>
              </a:rPr>
              <a:t>to</a:t>
            </a:r>
            <a:r>
              <a:rPr lang="es-ES" sz="4800" dirty="0">
                <a:solidFill>
                  <a:srgbClr val="002060"/>
                </a:solidFill>
                <a:latin typeface="Century Gothic" panose="020B0502020202020204" pitchFamily="34" charset="0"/>
                <a:cs typeface="Calibri" panose="020F0502020204030204" pitchFamily="34" charset="0"/>
              </a:rPr>
              <a:t>?</a:t>
            </a:r>
            <a:endParaRPr lang="fr-FR" sz="4800" dirty="0">
              <a:solidFill>
                <a:srgbClr val="002060"/>
              </a:solidFill>
              <a:latin typeface="Century Gothic" panose="020B050202020202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F9458853-8F25-1F61-DEF3-3FE9A503F6B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0673" y="762238"/>
            <a:ext cx="1483419" cy="1061551"/>
          </a:xfrm>
          <a:prstGeom prst="rect">
            <a:avLst/>
          </a:prstGeom>
        </p:spPr>
      </p:pic>
      <p:sp>
        <p:nvSpPr>
          <p:cNvPr id="20" name="TextBox 19">
            <a:extLst>
              <a:ext uri="{FF2B5EF4-FFF2-40B4-BE49-F238E27FC236}">
                <a16:creationId xmlns:a16="http://schemas.microsoft.com/office/drawing/2014/main" id="{5B441A2B-9AE9-344B-693B-6F776F24AEA5}"/>
              </a:ext>
            </a:extLst>
          </p:cNvPr>
          <p:cNvSpPr txBox="1"/>
          <p:nvPr/>
        </p:nvSpPr>
        <p:spPr>
          <a:xfrm>
            <a:off x="3322838" y="-48357"/>
            <a:ext cx="1321196" cy="707886"/>
          </a:xfrm>
          <a:prstGeom prst="rect">
            <a:avLst/>
          </a:prstGeom>
          <a:noFill/>
        </p:spPr>
        <p:txBody>
          <a:bodyPr wrap="none" rtlCol="0">
            <a:spAutoFit/>
          </a:bodyPr>
          <a:lstStyle/>
          <a:p>
            <a:r>
              <a:rPr lang="en-GB" sz="4000" b="1" dirty="0">
                <a:solidFill>
                  <a:srgbClr val="002060"/>
                </a:solidFill>
                <a:latin typeface="Century Gothic" panose="020B0502020202020204" pitchFamily="34" charset="0"/>
              </a:rPr>
              <a:t>[2/6]</a:t>
            </a:r>
          </a:p>
        </p:txBody>
      </p:sp>
      <p:sp>
        <p:nvSpPr>
          <p:cNvPr id="13" name="TextBox 12">
            <a:extLst>
              <a:ext uri="{FF2B5EF4-FFF2-40B4-BE49-F238E27FC236}">
                <a16:creationId xmlns:a16="http://schemas.microsoft.com/office/drawing/2014/main" id="{646A37C7-A350-4C5E-8A54-65E055D73E9B}"/>
              </a:ext>
            </a:extLst>
          </p:cNvPr>
          <p:cNvSpPr txBox="1"/>
          <p:nvPr/>
        </p:nvSpPr>
        <p:spPr>
          <a:xfrm>
            <a:off x="1903487" y="1823789"/>
            <a:ext cx="8402201" cy="646331"/>
          </a:xfrm>
          <a:prstGeom prst="rect">
            <a:avLst/>
          </a:prstGeom>
          <a:solidFill>
            <a:schemeClr val="bg1"/>
          </a:solidFill>
        </p:spPr>
        <p:txBody>
          <a:bodyPr wrap="square" rtlCol="0">
            <a:spAutoFit/>
          </a:bodyPr>
          <a:lstStyle/>
          <a:p>
            <a:pPr algn="ctr"/>
            <a:r>
              <a:rPr lang="en-GB" sz="3600" dirty="0">
                <a:solidFill>
                  <a:srgbClr val="002060"/>
                </a:solidFill>
                <a:latin typeface="Century Gothic" panose="020B0502020202020204" pitchFamily="34" charset="0"/>
              </a:rPr>
              <a:t>El </a:t>
            </a:r>
            <a:r>
              <a:rPr lang="en-GB" sz="3600" dirty="0" err="1">
                <a:solidFill>
                  <a:srgbClr val="002060"/>
                </a:solidFill>
                <a:latin typeface="Century Gothic" panose="020B0502020202020204" pitchFamily="34" charset="0"/>
              </a:rPr>
              <a:t>concierto</a:t>
            </a:r>
            <a:r>
              <a:rPr lang="en-GB" sz="3600" dirty="0">
                <a:solidFill>
                  <a:srgbClr val="002060"/>
                </a:solidFill>
                <a:latin typeface="Century Gothic" panose="020B0502020202020204" pitchFamily="34" charset="0"/>
              </a:rPr>
              <a:t> es </a:t>
            </a:r>
            <a:r>
              <a:rPr lang="en-GB" sz="3600" dirty="0" err="1">
                <a:solidFill>
                  <a:srgbClr val="002060"/>
                </a:solidFill>
                <a:latin typeface="Century Gothic" panose="020B0502020202020204" pitchFamily="34" charset="0"/>
              </a:rPr>
              <a:t>el</a:t>
            </a:r>
            <a:r>
              <a:rPr lang="en-GB" sz="3600" dirty="0">
                <a:solidFill>
                  <a:srgbClr val="002060"/>
                </a:solidFill>
                <a:latin typeface="Century Gothic" panose="020B0502020202020204" pitchFamily="34" charset="0"/>
              </a:rPr>
              <a:t> </a:t>
            </a:r>
            <a:r>
              <a:rPr lang="en-GB" sz="3600" b="1" dirty="0">
                <a:solidFill>
                  <a:srgbClr val="002060"/>
                </a:solidFill>
                <a:latin typeface="Century Gothic" panose="020B0502020202020204" pitchFamily="34" charset="0"/>
              </a:rPr>
              <a:t>28</a:t>
            </a:r>
            <a:r>
              <a:rPr lang="en-GB" sz="3600" dirty="0">
                <a:solidFill>
                  <a:srgbClr val="002060"/>
                </a:solidFill>
                <a:latin typeface="Century Gothic" panose="020B0502020202020204" pitchFamily="34" charset="0"/>
              </a:rPr>
              <a:t> de </a:t>
            </a:r>
            <a:r>
              <a:rPr lang="en-GB" sz="3600" b="1" dirty="0" err="1">
                <a:solidFill>
                  <a:srgbClr val="002060"/>
                </a:solidFill>
                <a:latin typeface="Century Gothic" panose="020B0502020202020204" pitchFamily="34" charset="0"/>
              </a:rPr>
              <a:t>abril</a:t>
            </a:r>
            <a:r>
              <a:rPr lang="en-GB" sz="3600" dirty="0">
                <a:solidFill>
                  <a:srgbClr val="002060"/>
                </a:solidFill>
                <a:latin typeface="Century Gothic" panose="020B0502020202020204" pitchFamily="34" charset="0"/>
              </a:rPr>
              <a:t>.</a:t>
            </a:r>
          </a:p>
        </p:txBody>
      </p:sp>
    </p:spTree>
    <p:extLst>
      <p:ext uri="{BB962C8B-B14F-4D97-AF65-F5344CB8AC3E}">
        <p14:creationId xmlns:p14="http://schemas.microsoft.com/office/powerpoint/2010/main" val="2710042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604286" y="-57044"/>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3600" b="1" dirty="0">
                <a:solidFill>
                  <a:srgbClr val="002060"/>
                </a:solidFill>
                <a:latin typeface="Century Gothic" panose="020B0502020202020204" pitchFamily="34" charset="0"/>
              </a:rPr>
              <a:t>Follow up 3:</a:t>
            </a:r>
            <a:endParaRPr lang="en-GB" sz="3600" b="1" i="0" u="none" strike="noStrike" cap="none" dirty="0">
              <a:solidFill>
                <a:srgbClr val="002060"/>
              </a:solidFill>
              <a:latin typeface="Century Gothic" panose="020B0502020202020204" pitchFamily="34" charset="0"/>
              <a:ea typeface="Century Gothic"/>
              <a:cs typeface="Century Gothic"/>
              <a:sym typeface="Century Gothic"/>
            </a:endParaRPr>
          </a:p>
        </p:txBody>
      </p:sp>
      <p:sp>
        <p:nvSpPr>
          <p:cNvPr id="18" name="Google Shape;167;p2">
            <a:extLst>
              <a:ext uri="{FF2B5EF4-FFF2-40B4-BE49-F238E27FC236}">
                <a16:creationId xmlns:a16="http://schemas.microsoft.com/office/drawing/2014/main" id="{6FD1F02D-A5F9-9FC6-3179-3EFE9FB80E75}"/>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9" name="Google Shape;319;p15" descr="Speech Icon, Voice, Talking, Audio, Speech">
            <a:extLst>
              <a:ext uri="{FF2B5EF4-FFF2-40B4-BE49-F238E27FC236}">
                <a16:creationId xmlns:a16="http://schemas.microsoft.com/office/drawing/2014/main" id="{A2CFE867-EF43-C1C9-9C1D-F725EF5546A7}"/>
              </a:ext>
            </a:extLst>
          </p:cNvPr>
          <p:cNvPicPr preferRelativeResize="0"/>
          <p:nvPr/>
        </p:nvPicPr>
        <p:blipFill rotWithShape="1">
          <a:blip r:embed="rId3">
            <a:alphaModFix/>
          </a:blip>
          <a:srcRect/>
          <a:stretch/>
        </p:blipFill>
        <p:spPr>
          <a:xfrm>
            <a:off x="11131654" y="207539"/>
            <a:ext cx="776168" cy="776168"/>
          </a:xfrm>
          <a:prstGeom prst="rect">
            <a:avLst/>
          </a:prstGeom>
          <a:noFill/>
          <a:ln>
            <a:noFill/>
          </a:ln>
        </p:spPr>
      </p:pic>
      <p:sp>
        <p:nvSpPr>
          <p:cNvPr id="20" name="Title 1">
            <a:extLst>
              <a:ext uri="{FF2B5EF4-FFF2-40B4-BE49-F238E27FC236}">
                <a16:creationId xmlns:a16="http://schemas.microsoft.com/office/drawing/2014/main" id="{C3DE9F0C-B23A-40BA-D68B-FF1FB5EF8B88}"/>
              </a:ext>
            </a:extLst>
          </p:cNvPr>
          <p:cNvSpPr txBox="1">
            <a:spLocks/>
          </p:cNvSpPr>
          <p:nvPr/>
        </p:nvSpPr>
        <p:spPr>
          <a:xfrm>
            <a:off x="10914870" y="1033555"/>
            <a:ext cx="1134601" cy="441889"/>
          </a:xfrm>
          <a:prstGeom prst="rect">
            <a:avLst/>
          </a:prstGeom>
          <a:solidFill>
            <a:srgbClr val="85CFE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sp>
        <p:nvSpPr>
          <p:cNvPr id="21" name="TextBox 20">
            <a:extLst>
              <a:ext uri="{FF2B5EF4-FFF2-40B4-BE49-F238E27FC236}">
                <a16:creationId xmlns:a16="http://schemas.microsoft.com/office/drawing/2014/main" id="{950DC2EA-A322-CD03-530B-B3E5867C7274}"/>
              </a:ext>
            </a:extLst>
          </p:cNvPr>
          <p:cNvSpPr txBox="1"/>
          <p:nvPr/>
        </p:nvSpPr>
        <p:spPr>
          <a:xfrm>
            <a:off x="1587293" y="920438"/>
            <a:ext cx="8731828"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 sz="4800" dirty="0">
                <a:solidFill>
                  <a:srgbClr val="002060"/>
                </a:solidFill>
                <a:latin typeface="Century Gothic" panose="020B0502020202020204" pitchFamily="34" charset="0"/>
                <a:cs typeface="Calibri" panose="020F0502020204030204" pitchFamily="34" charset="0"/>
              </a:rPr>
              <a:t>¿</a:t>
            </a:r>
            <a:r>
              <a:rPr lang="es-ES" sz="4800" b="1" dirty="0">
                <a:solidFill>
                  <a:srgbClr val="FF0066"/>
                </a:solidFill>
                <a:latin typeface="Century Gothic" panose="020B0502020202020204" pitchFamily="34" charset="0"/>
                <a:cs typeface="Calibri" panose="020F0502020204030204" pitchFamily="34" charset="0"/>
              </a:rPr>
              <a:t>Cuándo</a:t>
            </a:r>
            <a:r>
              <a:rPr lang="es-ES" sz="4800" b="1" dirty="0">
                <a:solidFill>
                  <a:srgbClr val="002060"/>
                </a:solidFill>
                <a:latin typeface="Century Gothic" panose="020B0502020202020204" pitchFamily="34" charset="0"/>
                <a:cs typeface="Calibri" panose="020F0502020204030204" pitchFamily="34" charset="0"/>
              </a:rPr>
              <a:t> </a:t>
            </a:r>
            <a:r>
              <a:rPr lang="es-ES" sz="4800" dirty="0">
                <a:solidFill>
                  <a:srgbClr val="002060"/>
                </a:solidFill>
                <a:latin typeface="Century Gothic" panose="020B0502020202020204" pitchFamily="34" charset="0"/>
                <a:cs typeface="Calibri" panose="020F0502020204030204" pitchFamily="34" charset="0"/>
              </a:rPr>
              <a:t>es el cumpleaños?</a:t>
            </a:r>
            <a:endParaRPr lang="fr-FR" sz="4800" dirty="0">
              <a:solidFill>
                <a:srgbClr val="002060"/>
              </a:solidFill>
              <a:latin typeface="Century Gothic" panose="020B050202020202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890C2A2C-5A9D-9DBA-E965-7DFA1596C8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4819" y="805160"/>
            <a:ext cx="1483419" cy="1061551"/>
          </a:xfrm>
          <a:prstGeom prst="rect">
            <a:avLst/>
          </a:prstGeom>
        </p:spPr>
      </p:pic>
      <p:sp>
        <p:nvSpPr>
          <p:cNvPr id="23" name="TextBox 22">
            <a:extLst>
              <a:ext uri="{FF2B5EF4-FFF2-40B4-BE49-F238E27FC236}">
                <a16:creationId xmlns:a16="http://schemas.microsoft.com/office/drawing/2014/main" id="{4C614472-BA56-705C-D4EC-5E0AE69EF401}"/>
              </a:ext>
            </a:extLst>
          </p:cNvPr>
          <p:cNvSpPr txBox="1"/>
          <p:nvPr/>
        </p:nvSpPr>
        <p:spPr>
          <a:xfrm>
            <a:off x="2157033" y="2111139"/>
            <a:ext cx="7869462" cy="646331"/>
          </a:xfrm>
          <a:prstGeom prst="rect">
            <a:avLst/>
          </a:prstGeom>
          <a:noFill/>
        </p:spPr>
        <p:txBody>
          <a:bodyPr wrap="none" rtlCol="0">
            <a:spAutoFit/>
          </a:bodyPr>
          <a:lstStyle/>
          <a:p>
            <a:r>
              <a:rPr lang="en-GB" sz="3600" dirty="0">
                <a:solidFill>
                  <a:srgbClr val="002060"/>
                </a:solidFill>
                <a:latin typeface="Century Gothic" panose="020B0502020202020204" pitchFamily="34" charset="0"/>
              </a:rPr>
              <a:t>El </a:t>
            </a:r>
            <a:r>
              <a:rPr lang="en-GB" sz="3600" dirty="0" err="1">
                <a:solidFill>
                  <a:srgbClr val="002060"/>
                </a:solidFill>
                <a:latin typeface="Century Gothic" panose="020B0502020202020204" pitchFamily="34" charset="0"/>
              </a:rPr>
              <a:t>cumpleaños</a:t>
            </a:r>
            <a:r>
              <a:rPr lang="en-GB" sz="3600" dirty="0">
                <a:solidFill>
                  <a:srgbClr val="002060"/>
                </a:solidFill>
                <a:latin typeface="Century Gothic" panose="020B0502020202020204" pitchFamily="34" charset="0"/>
              </a:rPr>
              <a:t> es el [__]  de [____].</a:t>
            </a:r>
          </a:p>
        </p:txBody>
      </p:sp>
      <p:pic>
        <p:nvPicPr>
          <p:cNvPr id="24" name="Picture 4" descr="Calendar, Date, Month, Day, Calendar">
            <a:extLst>
              <a:ext uri="{FF2B5EF4-FFF2-40B4-BE49-F238E27FC236}">
                <a16:creationId xmlns:a16="http://schemas.microsoft.com/office/drawing/2014/main" id="{B889D657-6379-66E8-3F6C-D59575C97650}"/>
              </a:ext>
            </a:extLst>
          </p:cNvPr>
          <p:cNvPicPr>
            <a:picLocks noChangeAspect="1" noChangeArrowheads="1"/>
          </p:cNvPicPr>
          <p:nvPr/>
        </p:nvPicPr>
        <p:blipFill>
          <a:blip r:embed="rId5">
            <a:duotone>
              <a:schemeClr val="accent5">
                <a:shade val="45000"/>
                <a:satMod val="135000"/>
              </a:schemeClr>
              <a:prstClr val="white"/>
            </a:duotone>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02728" y="3583365"/>
            <a:ext cx="2777572" cy="2729406"/>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68893A3F-4EFF-D50B-65C0-7CC7D37DF4C0}"/>
              </a:ext>
            </a:extLst>
          </p:cNvPr>
          <p:cNvSpPr txBox="1"/>
          <p:nvPr/>
        </p:nvSpPr>
        <p:spPr>
          <a:xfrm>
            <a:off x="5060174" y="4587100"/>
            <a:ext cx="1786066" cy="584775"/>
          </a:xfrm>
          <a:prstGeom prst="rect">
            <a:avLst/>
          </a:prstGeom>
          <a:solidFill>
            <a:schemeClr val="bg1"/>
          </a:solidFill>
        </p:spPr>
        <p:txBody>
          <a:bodyPr wrap="none" rtlCol="0">
            <a:spAutoFit/>
          </a:bodyPr>
          <a:lstStyle/>
          <a:p>
            <a:r>
              <a:rPr lang="en-GB" sz="3200" b="1" dirty="0">
                <a:solidFill>
                  <a:schemeClr val="accent1">
                    <a:lumMod val="60000"/>
                    <a:lumOff val="40000"/>
                  </a:schemeClr>
                </a:solidFill>
                <a:latin typeface="Century Gothic" panose="020B0502020202020204" pitchFamily="34" charset="0"/>
              </a:rPr>
              <a:t>January</a:t>
            </a:r>
          </a:p>
        </p:txBody>
      </p:sp>
      <p:sp>
        <p:nvSpPr>
          <p:cNvPr id="26" name="TextBox 25">
            <a:extLst>
              <a:ext uri="{FF2B5EF4-FFF2-40B4-BE49-F238E27FC236}">
                <a16:creationId xmlns:a16="http://schemas.microsoft.com/office/drawing/2014/main" id="{5EAD7F8E-6514-E3AC-CDD1-632DAD22EBFB}"/>
              </a:ext>
            </a:extLst>
          </p:cNvPr>
          <p:cNvSpPr txBox="1"/>
          <p:nvPr/>
        </p:nvSpPr>
        <p:spPr>
          <a:xfrm>
            <a:off x="5429666" y="5073547"/>
            <a:ext cx="1047082" cy="1015663"/>
          </a:xfrm>
          <a:prstGeom prst="rect">
            <a:avLst/>
          </a:prstGeom>
          <a:solidFill>
            <a:schemeClr val="bg1"/>
          </a:solidFill>
        </p:spPr>
        <p:txBody>
          <a:bodyPr wrap="none" rtlCol="0">
            <a:spAutoFit/>
          </a:bodyPr>
          <a:lstStyle/>
          <a:p>
            <a:r>
              <a:rPr lang="en-GB" sz="6000" b="1" dirty="0">
                <a:solidFill>
                  <a:schemeClr val="accent1">
                    <a:lumMod val="75000"/>
                  </a:schemeClr>
                </a:solidFill>
                <a:latin typeface="Century Gothic" panose="020B0502020202020204" pitchFamily="34" charset="0"/>
              </a:rPr>
              <a:t>17</a:t>
            </a:r>
          </a:p>
        </p:txBody>
      </p:sp>
      <p:pic>
        <p:nvPicPr>
          <p:cNvPr id="27" name="Picture 2" descr="Cake, Birthday, Dessert, Torte">
            <a:extLst>
              <a:ext uri="{FF2B5EF4-FFF2-40B4-BE49-F238E27FC236}">
                <a16:creationId xmlns:a16="http://schemas.microsoft.com/office/drawing/2014/main" id="{279F0AE1-2727-C743-A293-C6179234753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73178" y="3958934"/>
            <a:ext cx="3101245" cy="222922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Balloons, Blue Balloons, Streamers, Balloon Dog">
            <a:extLst>
              <a:ext uri="{FF2B5EF4-FFF2-40B4-BE49-F238E27FC236}">
                <a16:creationId xmlns:a16="http://schemas.microsoft.com/office/drawing/2014/main" id="{212AD0FC-3FB0-BB26-E8CA-C14D0B631AD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58697" y="3192820"/>
            <a:ext cx="1928899" cy="2229225"/>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781D8021-1518-144C-8D81-8AE4B9BB1EB0}"/>
              </a:ext>
            </a:extLst>
          </p:cNvPr>
          <p:cNvSpPr txBox="1"/>
          <p:nvPr/>
        </p:nvSpPr>
        <p:spPr>
          <a:xfrm>
            <a:off x="3322838" y="-48357"/>
            <a:ext cx="1321196" cy="707886"/>
          </a:xfrm>
          <a:prstGeom prst="rect">
            <a:avLst/>
          </a:prstGeom>
          <a:noFill/>
        </p:spPr>
        <p:txBody>
          <a:bodyPr wrap="none" rtlCol="0">
            <a:spAutoFit/>
          </a:bodyPr>
          <a:lstStyle/>
          <a:p>
            <a:r>
              <a:rPr lang="en-GB" sz="4000" b="1" dirty="0">
                <a:solidFill>
                  <a:srgbClr val="002060"/>
                </a:solidFill>
                <a:latin typeface="Century Gothic" panose="020B0502020202020204" pitchFamily="34" charset="0"/>
              </a:rPr>
              <a:t>[3/6]</a:t>
            </a:r>
          </a:p>
        </p:txBody>
      </p:sp>
      <p:sp>
        <p:nvSpPr>
          <p:cNvPr id="15" name="TextBox 14">
            <a:extLst>
              <a:ext uri="{FF2B5EF4-FFF2-40B4-BE49-F238E27FC236}">
                <a16:creationId xmlns:a16="http://schemas.microsoft.com/office/drawing/2014/main" id="{E3C8DEBA-9C6C-4891-8AA7-B599A0666A77}"/>
              </a:ext>
            </a:extLst>
          </p:cNvPr>
          <p:cNvSpPr txBox="1"/>
          <p:nvPr/>
        </p:nvSpPr>
        <p:spPr>
          <a:xfrm>
            <a:off x="1937015" y="2119303"/>
            <a:ext cx="8402201" cy="646331"/>
          </a:xfrm>
          <a:prstGeom prst="rect">
            <a:avLst/>
          </a:prstGeom>
          <a:solidFill>
            <a:schemeClr val="bg1"/>
          </a:solidFill>
        </p:spPr>
        <p:txBody>
          <a:bodyPr wrap="square" rtlCol="0">
            <a:spAutoFit/>
          </a:bodyPr>
          <a:lstStyle/>
          <a:p>
            <a:pPr algn="ctr"/>
            <a:r>
              <a:rPr lang="en-GB" sz="3600" dirty="0">
                <a:solidFill>
                  <a:srgbClr val="002060"/>
                </a:solidFill>
                <a:latin typeface="Century Gothic" panose="020B0502020202020204" pitchFamily="34" charset="0"/>
              </a:rPr>
              <a:t>El </a:t>
            </a:r>
            <a:r>
              <a:rPr lang="en-GB" sz="3600" dirty="0" err="1">
                <a:solidFill>
                  <a:srgbClr val="002060"/>
                </a:solidFill>
                <a:latin typeface="Century Gothic" panose="020B0502020202020204" pitchFamily="34" charset="0"/>
              </a:rPr>
              <a:t>concierto</a:t>
            </a:r>
            <a:r>
              <a:rPr lang="en-GB" sz="3600" dirty="0">
                <a:solidFill>
                  <a:srgbClr val="002060"/>
                </a:solidFill>
                <a:latin typeface="Century Gothic" panose="020B0502020202020204" pitchFamily="34" charset="0"/>
              </a:rPr>
              <a:t> es </a:t>
            </a:r>
            <a:r>
              <a:rPr lang="en-GB" sz="3600" dirty="0" err="1">
                <a:solidFill>
                  <a:srgbClr val="002060"/>
                </a:solidFill>
                <a:latin typeface="Century Gothic" panose="020B0502020202020204" pitchFamily="34" charset="0"/>
              </a:rPr>
              <a:t>el</a:t>
            </a:r>
            <a:r>
              <a:rPr lang="en-GB" sz="3600" dirty="0">
                <a:solidFill>
                  <a:srgbClr val="002060"/>
                </a:solidFill>
                <a:latin typeface="Century Gothic" panose="020B0502020202020204" pitchFamily="34" charset="0"/>
              </a:rPr>
              <a:t> </a:t>
            </a:r>
            <a:r>
              <a:rPr lang="en-GB" sz="3600" b="1" dirty="0">
                <a:solidFill>
                  <a:srgbClr val="002060"/>
                </a:solidFill>
                <a:latin typeface="Century Gothic" panose="020B0502020202020204" pitchFamily="34" charset="0"/>
              </a:rPr>
              <a:t>17</a:t>
            </a:r>
            <a:r>
              <a:rPr lang="en-GB" sz="3600" dirty="0">
                <a:solidFill>
                  <a:srgbClr val="002060"/>
                </a:solidFill>
                <a:latin typeface="Century Gothic" panose="020B0502020202020204" pitchFamily="34" charset="0"/>
              </a:rPr>
              <a:t> de </a:t>
            </a:r>
            <a:r>
              <a:rPr lang="en-GB" sz="3600" b="1" dirty="0" err="1">
                <a:solidFill>
                  <a:srgbClr val="002060"/>
                </a:solidFill>
                <a:latin typeface="Century Gothic" panose="020B0502020202020204" pitchFamily="34" charset="0"/>
              </a:rPr>
              <a:t>enero</a:t>
            </a:r>
            <a:r>
              <a:rPr lang="en-GB" sz="3600" dirty="0">
                <a:solidFill>
                  <a:srgbClr val="002060"/>
                </a:solidFill>
                <a:latin typeface="Century Gothic" panose="020B0502020202020204" pitchFamily="34" charset="0"/>
              </a:rPr>
              <a:t>.</a:t>
            </a:r>
          </a:p>
        </p:txBody>
      </p:sp>
    </p:spTree>
    <p:extLst>
      <p:ext uri="{BB962C8B-B14F-4D97-AF65-F5344CB8AC3E}">
        <p14:creationId xmlns:p14="http://schemas.microsoft.com/office/powerpoint/2010/main" val="2760022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604286" y="-57044"/>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3600" b="1" dirty="0">
                <a:solidFill>
                  <a:srgbClr val="002060"/>
                </a:solidFill>
                <a:latin typeface="Century Gothic" panose="020B0502020202020204" pitchFamily="34" charset="0"/>
              </a:rPr>
              <a:t>Follow up 3:</a:t>
            </a:r>
            <a:endParaRPr lang="en-GB" sz="3600" b="1" i="0" u="none" strike="noStrike" cap="none" dirty="0">
              <a:solidFill>
                <a:srgbClr val="002060"/>
              </a:solidFill>
              <a:latin typeface="Century Gothic" panose="020B0502020202020204" pitchFamily="34" charset="0"/>
              <a:ea typeface="Century Gothic"/>
              <a:cs typeface="Century Gothic"/>
              <a:sym typeface="Century Gothic"/>
            </a:endParaRPr>
          </a:p>
        </p:txBody>
      </p:sp>
      <p:sp>
        <p:nvSpPr>
          <p:cNvPr id="18" name="Google Shape;167;p2">
            <a:extLst>
              <a:ext uri="{FF2B5EF4-FFF2-40B4-BE49-F238E27FC236}">
                <a16:creationId xmlns:a16="http://schemas.microsoft.com/office/drawing/2014/main" id="{6FD1F02D-A5F9-9FC6-3179-3EFE9FB80E75}"/>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35" name="Google Shape;319;p15" descr="Speech Icon, Voice, Talking, Audio, Speech">
            <a:extLst>
              <a:ext uri="{FF2B5EF4-FFF2-40B4-BE49-F238E27FC236}">
                <a16:creationId xmlns:a16="http://schemas.microsoft.com/office/drawing/2014/main" id="{9295B8D9-8350-6120-A0E7-A807094BA47E}"/>
              </a:ext>
            </a:extLst>
          </p:cNvPr>
          <p:cNvPicPr preferRelativeResize="0"/>
          <p:nvPr/>
        </p:nvPicPr>
        <p:blipFill rotWithShape="1">
          <a:blip r:embed="rId3">
            <a:alphaModFix/>
          </a:blip>
          <a:srcRect/>
          <a:stretch/>
        </p:blipFill>
        <p:spPr>
          <a:xfrm>
            <a:off x="11131654" y="207539"/>
            <a:ext cx="776168" cy="776168"/>
          </a:xfrm>
          <a:prstGeom prst="rect">
            <a:avLst/>
          </a:prstGeom>
          <a:noFill/>
          <a:ln>
            <a:noFill/>
          </a:ln>
        </p:spPr>
      </p:pic>
      <p:sp>
        <p:nvSpPr>
          <p:cNvPr id="36" name="Title 1">
            <a:extLst>
              <a:ext uri="{FF2B5EF4-FFF2-40B4-BE49-F238E27FC236}">
                <a16:creationId xmlns:a16="http://schemas.microsoft.com/office/drawing/2014/main" id="{A9D5AABE-A580-2BA0-E533-44107F9CD262}"/>
              </a:ext>
            </a:extLst>
          </p:cNvPr>
          <p:cNvSpPr txBox="1">
            <a:spLocks/>
          </p:cNvSpPr>
          <p:nvPr/>
        </p:nvSpPr>
        <p:spPr>
          <a:xfrm>
            <a:off x="10914870" y="1033555"/>
            <a:ext cx="1134601" cy="441889"/>
          </a:xfrm>
          <a:prstGeom prst="rect">
            <a:avLst/>
          </a:prstGeom>
          <a:solidFill>
            <a:srgbClr val="85CFE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pic>
        <p:nvPicPr>
          <p:cNvPr id="37" name="Picture 36">
            <a:extLst>
              <a:ext uri="{FF2B5EF4-FFF2-40B4-BE49-F238E27FC236}">
                <a16:creationId xmlns:a16="http://schemas.microsoft.com/office/drawing/2014/main" id="{E19D6FCC-359F-73E6-E9BE-1865FF5E0A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9252" y="844359"/>
            <a:ext cx="1483419" cy="1061551"/>
          </a:xfrm>
          <a:prstGeom prst="rect">
            <a:avLst/>
          </a:prstGeom>
        </p:spPr>
      </p:pic>
      <p:pic>
        <p:nvPicPr>
          <p:cNvPr id="38" name="Picture 4" descr="Calendar, Date, Month, Day, Calendar">
            <a:extLst>
              <a:ext uri="{FF2B5EF4-FFF2-40B4-BE49-F238E27FC236}">
                <a16:creationId xmlns:a16="http://schemas.microsoft.com/office/drawing/2014/main" id="{9D873C33-D418-BC09-B278-4B746D1157A8}"/>
              </a:ext>
            </a:extLst>
          </p:cNvPr>
          <p:cNvPicPr>
            <a:picLocks noChangeAspect="1" noChangeArrowheads="1"/>
          </p:cNvPicPr>
          <p:nvPr/>
        </p:nvPicPr>
        <p:blipFill>
          <a:blip r:embed="rId5">
            <a:duotone>
              <a:schemeClr val="accent5">
                <a:shade val="45000"/>
                <a:satMod val="135000"/>
              </a:schemeClr>
              <a:prstClr val="white"/>
            </a:duotone>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02728" y="3583365"/>
            <a:ext cx="2777572" cy="2729406"/>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35F2A37D-5AAA-5D70-B88A-CB9FAF936F40}"/>
              </a:ext>
            </a:extLst>
          </p:cNvPr>
          <p:cNvSpPr txBox="1"/>
          <p:nvPr/>
        </p:nvSpPr>
        <p:spPr>
          <a:xfrm>
            <a:off x="5060174" y="4587100"/>
            <a:ext cx="1786066" cy="584775"/>
          </a:xfrm>
          <a:prstGeom prst="rect">
            <a:avLst/>
          </a:prstGeom>
          <a:solidFill>
            <a:schemeClr val="bg1"/>
          </a:solidFill>
        </p:spPr>
        <p:txBody>
          <a:bodyPr wrap="none" rtlCol="0">
            <a:spAutoFit/>
          </a:bodyPr>
          <a:lstStyle/>
          <a:p>
            <a:r>
              <a:rPr lang="en-GB" sz="3200" b="1" dirty="0">
                <a:solidFill>
                  <a:schemeClr val="accent1">
                    <a:lumMod val="60000"/>
                    <a:lumOff val="40000"/>
                  </a:schemeClr>
                </a:solidFill>
                <a:latin typeface="Century Gothic" panose="020B0502020202020204" pitchFamily="34" charset="0"/>
              </a:rPr>
              <a:t>January</a:t>
            </a:r>
          </a:p>
        </p:txBody>
      </p:sp>
      <p:sp>
        <p:nvSpPr>
          <p:cNvPr id="40" name="TextBox 39">
            <a:extLst>
              <a:ext uri="{FF2B5EF4-FFF2-40B4-BE49-F238E27FC236}">
                <a16:creationId xmlns:a16="http://schemas.microsoft.com/office/drawing/2014/main" id="{466A71E0-BC0B-2F9F-F90C-ABC7E827BAD6}"/>
              </a:ext>
            </a:extLst>
          </p:cNvPr>
          <p:cNvSpPr txBox="1"/>
          <p:nvPr/>
        </p:nvSpPr>
        <p:spPr>
          <a:xfrm>
            <a:off x="5429666" y="5073547"/>
            <a:ext cx="1047082" cy="1015663"/>
          </a:xfrm>
          <a:prstGeom prst="rect">
            <a:avLst/>
          </a:prstGeom>
          <a:solidFill>
            <a:schemeClr val="bg1"/>
          </a:solidFill>
        </p:spPr>
        <p:txBody>
          <a:bodyPr wrap="none" rtlCol="0">
            <a:spAutoFit/>
          </a:bodyPr>
          <a:lstStyle/>
          <a:p>
            <a:r>
              <a:rPr lang="en-GB" sz="6000" b="1" dirty="0">
                <a:solidFill>
                  <a:schemeClr val="accent1">
                    <a:lumMod val="75000"/>
                  </a:schemeClr>
                </a:solidFill>
                <a:latin typeface="Century Gothic" panose="020B0502020202020204" pitchFamily="34" charset="0"/>
              </a:rPr>
              <a:t>17</a:t>
            </a:r>
          </a:p>
        </p:txBody>
      </p:sp>
      <p:pic>
        <p:nvPicPr>
          <p:cNvPr id="41" name="Picture 2" descr="Cake, Birthday, Dessert, Torte">
            <a:extLst>
              <a:ext uri="{FF2B5EF4-FFF2-40B4-BE49-F238E27FC236}">
                <a16:creationId xmlns:a16="http://schemas.microsoft.com/office/drawing/2014/main" id="{D6BE078E-6E59-6B01-C18C-147B83B8403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73178" y="3958934"/>
            <a:ext cx="3101245" cy="222922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Balloons, Blue Balloons, Streamers, Balloon Dog">
            <a:extLst>
              <a:ext uri="{FF2B5EF4-FFF2-40B4-BE49-F238E27FC236}">
                <a16:creationId xmlns:a16="http://schemas.microsoft.com/office/drawing/2014/main" id="{57C6B561-E552-EA17-8360-5726846BD37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58697" y="3192820"/>
            <a:ext cx="1928899" cy="2229225"/>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4D3D2A3C-0D91-9A9B-5568-3438891A8EF3}"/>
              </a:ext>
            </a:extLst>
          </p:cNvPr>
          <p:cNvSpPr txBox="1"/>
          <p:nvPr/>
        </p:nvSpPr>
        <p:spPr>
          <a:xfrm>
            <a:off x="1648060" y="855128"/>
            <a:ext cx="9143621" cy="830997"/>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4800" dirty="0">
                <a:solidFill>
                  <a:srgbClr val="002060"/>
                </a:solidFill>
                <a:latin typeface="Century Gothic" panose="020B0502020202020204" pitchFamily="34" charset="0"/>
                <a:cs typeface="Calibri" panose="020F0502020204030204" pitchFamily="34" charset="0"/>
              </a:rPr>
              <a:t>¿</a:t>
            </a:r>
            <a:r>
              <a:rPr lang="es-ES" sz="4800" b="1" dirty="0">
                <a:solidFill>
                  <a:srgbClr val="FF0066"/>
                </a:solidFill>
                <a:latin typeface="Century Gothic" panose="020B0502020202020204" pitchFamily="34" charset="0"/>
                <a:cs typeface="Calibri" panose="020F0502020204030204" pitchFamily="34" charset="0"/>
              </a:rPr>
              <a:t>C…..</a:t>
            </a:r>
            <a:r>
              <a:rPr lang="es-ES" sz="4800" b="1" dirty="0">
                <a:solidFill>
                  <a:srgbClr val="002060"/>
                </a:solidFill>
                <a:latin typeface="Century Gothic" panose="020B0502020202020204" pitchFamily="34" charset="0"/>
                <a:cs typeface="Calibri" panose="020F0502020204030204" pitchFamily="34" charset="0"/>
              </a:rPr>
              <a:t> </a:t>
            </a:r>
            <a:r>
              <a:rPr lang="es-ES" sz="4800" dirty="0">
                <a:solidFill>
                  <a:srgbClr val="002060"/>
                </a:solidFill>
                <a:latin typeface="Century Gothic" panose="020B0502020202020204" pitchFamily="34" charset="0"/>
                <a:cs typeface="Calibri" panose="020F0502020204030204" pitchFamily="34" charset="0"/>
              </a:rPr>
              <a:t>e.... e.... c……..?</a:t>
            </a:r>
            <a:endParaRPr lang="fr-FR" sz="4800" dirty="0">
              <a:solidFill>
                <a:srgbClr val="002060"/>
              </a:solidFill>
              <a:latin typeface="Century Gothic" panose="020B0502020202020204" pitchFamily="34" charset="0"/>
              <a:cs typeface="Calibri" panose="020F0502020204030204" pitchFamily="34" charset="0"/>
            </a:endParaRPr>
          </a:p>
        </p:txBody>
      </p:sp>
      <p:sp>
        <p:nvSpPr>
          <p:cNvPr id="44" name="TextBox 43">
            <a:extLst>
              <a:ext uri="{FF2B5EF4-FFF2-40B4-BE49-F238E27FC236}">
                <a16:creationId xmlns:a16="http://schemas.microsoft.com/office/drawing/2014/main" id="{6D3F11B8-7AEA-869C-98D4-3A6B16FDBD3E}"/>
              </a:ext>
            </a:extLst>
          </p:cNvPr>
          <p:cNvSpPr txBox="1"/>
          <p:nvPr/>
        </p:nvSpPr>
        <p:spPr>
          <a:xfrm>
            <a:off x="1890663" y="2165392"/>
            <a:ext cx="8402202" cy="707886"/>
          </a:xfrm>
          <a:prstGeom prst="rect">
            <a:avLst/>
          </a:prstGeom>
          <a:solidFill>
            <a:schemeClr val="bg1"/>
          </a:solidFill>
        </p:spPr>
        <p:txBody>
          <a:bodyPr wrap="square" rtlCol="0">
            <a:spAutoFit/>
          </a:bodyPr>
          <a:lstStyle/>
          <a:p>
            <a:r>
              <a:rPr lang="en-GB" sz="4000" dirty="0">
                <a:solidFill>
                  <a:srgbClr val="002060"/>
                </a:solidFill>
                <a:latin typeface="Century Gothic" panose="020B0502020202020204" pitchFamily="34" charset="0"/>
              </a:rPr>
              <a:t>E.. c.… e.. e..  [_____] d.. [______]</a:t>
            </a:r>
          </a:p>
        </p:txBody>
      </p:sp>
      <p:sp>
        <p:nvSpPr>
          <p:cNvPr id="45" name="TextBox 44">
            <a:extLst>
              <a:ext uri="{FF2B5EF4-FFF2-40B4-BE49-F238E27FC236}">
                <a16:creationId xmlns:a16="http://schemas.microsoft.com/office/drawing/2014/main" id="{50719604-2654-D91A-F70F-09EF99B0A069}"/>
              </a:ext>
            </a:extLst>
          </p:cNvPr>
          <p:cNvSpPr txBox="1"/>
          <p:nvPr/>
        </p:nvSpPr>
        <p:spPr>
          <a:xfrm>
            <a:off x="3322838" y="-48357"/>
            <a:ext cx="1321196" cy="707886"/>
          </a:xfrm>
          <a:prstGeom prst="rect">
            <a:avLst/>
          </a:prstGeom>
          <a:noFill/>
        </p:spPr>
        <p:txBody>
          <a:bodyPr wrap="none" rtlCol="0">
            <a:spAutoFit/>
          </a:bodyPr>
          <a:lstStyle/>
          <a:p>
            <a:r>
              <a:rPr lang="en-GB" sz="4000" b="1" dirty="0">
                <a:solidFill>
                  <a:srgbClr val="002060"/>
                </a:solidFill>
                <a:latin typeface="Century Gothic" panose="020B0502020202020204" pitchFamily="34" charset="0"/>
              </a:rPr>
              <a:t>[4/6]</a:t>
            </a:r>
          </a:p>
        </p:txBody>
      </p:sp>
      <p:sp>
        <p:nvSpPr>
          <p:cNvPr id="15" name="TextBox 14">
            <a:extLst>
              <a:ext uri="{FF2B5EF4-FFF2-40B4-BE49-F238E27FC236}">
                <a16:creationId xmlns:a16="http://schemas.microsoft.com/office/drawing/2014/main" id="{E859901A-40CD-4D67-991C-DADB27063092}"/>
              </a:ext>
            </a:extLst>
          </p:cNvPr>
          <p:cNvSpPr txBox="1"/>
          <p:nvPr/>
        </p:nvSpPr>
        <p:spPr>
          <a:xfrm>
            <a:off x="2018769" y="2252735"/>
            <a:ext cx="8402201" cy="646331"/>
          </a:xfrm>
          <a:prstGeom prst="rect">
            <a:avLst/>
          </a:prstGeom>
          <a:solidFill>
            <a:schemeClr val="bg1"/>
          </a:solidFill>
        </p:spPr>
        <p:txBody>
          <a:bodyPr wrap="square" rtlCol="0">
            <a:spAutoFit/>
          </a:bodyPr>
          <a:lstStyle/>
          <a:p>
            <a:pPr algn="ctr"/>
            <a:r>
              <a:rPr lang="en-GB" sz="3600" dirty="0">
                <a:solidFill>
                  <a:srgbClr val="002060"/>
                </a:solidFill>
                <a:latin typeface="Century Gothic" panose="020B0502020202020204" pitchFamily="34" charset="0"/>
              </a:rPr>
              <a:t>El </a:t>
            </a:r>
            <a:r>
              <a:rPr lang="en-GB" sz="3600" dirty="0" err="1">
                <a:solidFill>
                  <a:srgbClr val="002060"/>
                </a:solidFill>
                <a:latin typeface="Century Gothic" panose="020B0502020202020204" pitchFamily="34" charset="0"/>
              </a:rPr>
              <a:t>concierto</a:t>
            </a:r>
            <a:r>
              <a:rPr lang="en-GB" sz="3600" dirty="0">
                <a:solidFill>
                  <a:srgbClr val="002060"/>
                </a:solidFill>
                <a:latin typeface="Century Gothic" panose="020B0502020202020204" pitchFamily="34" charset="0"/>
              </a:rPr>
              <a:t> es </a:t>
            </a:r>
            <a:r>
              <a:rPr lang="en-GB" sz="3600" dirty="0" err="1">
                <a:solidFill>
                  <a:srgbClr val="002060"/>
                </a:solidFill>
                <a:latin typeface="Century Gothic" panose="020B0502020202020204" pitchFamily="34" charset="0"/>
              </a:rPr>
              <a:t>el</a:t>
            </a:r>
            <a:r>
              <a:rPr lang="en-GB" sz="3600" dirty="0">
                <a:solidFill>
                  <a:srgbClr val="002060"/>
                </a:solidFill>
                <a:latin typeface="Century Gothic" panose="020B0502020202020204" pitchFamily="34" charset="0"/>
              </a:rPr>
              <a:t> </a:t>
            </a:r>
            <a:r>
              <a:rPr lang="en-GB" sz="3600" b="1" dirty="0">
                <a:solidFill>
                  <a:srgbClr val="002060"/>
                </a:solidFill>
                <a:latin typeface="Century Gothic" panose="020B0502020202020204" pitchFamily="34" charset="0"/>
              </a:rPr>
              <a:t>17</a:t>
            </a:r>
            <a:r>
              <a:rPr lang="en-GB" sz="3600" dirty="0">
                <a:solidFill>
                  <a:srgbClr val="002060"/>
                </a:solidFill>
                <a:latin typeface="Century Gothic" panose="020B0502020202020204" pitchFamily="34" charset="0"/>
              </a:rPr>
              <a:t> de </a:t>
            </a:r>
            <a:r>
              <a:rPr lang="en-GB" sz="3600" b="1" dirty="0" err="1">
                <a:solidFill>
                  <a:srgbClr val="002060"/>
                </a:solidFill>
                <a:latin typeface="Century Gothic" panose="020B0502020202020204" pitchFamily="34" charset="0"/>
              </a:rPr>
              <a:t>enero</a:t>
            </a:r>
            <a:r>
              <a:rPr lang="en-GB" sz="3600" dirty="0">
                <a:solidFill>
                  <a:srgbClr val="002060"/>
                </a:solidFill>
                <a:latin typeface="Century Gothic" panose="020B0502020202020204" pitchFamily="34" charset="0"/>
              </a:rPr>
              <a:t>.</a:t>
            </a:r>
          </a:p>
        </p:txBody>
      </p:sp>
    </p:spTree>
    <p:extLst>
      <p:ext uri="{BB962C8B-B14F-4D97-AF65-F5344CB8AC3E}">
        <p14:creationId xmlns:p14="http://schemas.microsoft.com/office/powerpoint/2010/main" val="76968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604286" y="-57044"/>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3600" b="1" dirty="0">
                <a:solidFill>
                  <a:srgbClr val="002060"/>
                </a:solidFill>
                <a:latin typeface="Century Gothic" panose="020B0502020202020204" pitchFamily="34" charset="0"/>
              </a:rPr>
              <a:t>Follow up 3:</a:t>
            </a:r>
            <a:endParaRPr lang="en-GB" sz="3600" b="1" i="0" u="none" strike="noStrike" cap="none" dirty="0">
              <a:solidFill>
                <a:srgbClr val="002060"/>
              </a:solidFill>
              <a:latin typeface="Century Gothic" panose="020B0502020202020204" pitchFamily="34" charset="0"/>
              <a:ea typeface="Century Gothic"/>
              <a:cs typeface="Century Gothic"/>
              <a:sym typeface="Century Gothic"/>
            </a:endParaRPr>
          </a:p>
        </p:txBody>
      </p:sp>
      <p:sp>
        <p:nvSpPr>
          <p:cNvPr id="18" name="Google Shape;167;p2">
            <a:extLst>
              <a:ext uri="{FF2B5EF4-FFF2-40B4-BE49-F238E27FC236}">
                <a16:creationId xmlns:a16="http://schemas.microsoft.com/office/drawing/2014/main" id="{6FD1F02D-A5F9-9FC6-3179-3EFE9FB80E75}"/>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4" name="Google Shape;319;p15" descr="Speech Icon, Voice, Talking, Audio, Speech">
            <a:extLst>
              <a:ext uri="{FF2B5EF4-FFF2-40B4-BE49-F238E27FC236}">
                <a16:creationId xmlns:a16="http://schemas.microsoft.com/office/drawing/2014/main" id="{DC45B761-0E9E-09D3-652E-F4B02E982562}"/>
              </a:ext>
            </a:extLst>
          </p:cNvPr>
          <p:cNvPicPr preferRelativeResize="0"/>
          <p:nvPr/>
        </p:nvPicPr>
        <p:blipFill rotWithShape="1">
          <a:blip r:embed="rId3">
            <a:alphaModFix/>
          </a:blip>
          <a:srcRect/>
          <a:stretch/>
        </p:blipFill>
        <p:spPr>
          <a:xfrm>
            <a:off x="11131654" y="207539"/>
            <a:ext cx="776168" cy="776168"/>
          </a:xfrm>
          <a:prstGeom prst="rect">
            <a:avLst/>
          </a:prstGeom>
          <a:noFill/>
          <a:ln>
            <a:noFill/>
          </a:ln>
        </p:spPr>
      </p:pic>
      <p:sp>
        <p:nvSpPr>
          <p:cNvPr id="15" name="Title 1">
            <a:extLst>
              <a:ext uri="{FF2B5EF4-FFF2-40B4-BE49-F238E27FC236}">
                <a16:creationId xmlns:a16="http://schemas.microsoft.com/office/drawing/2014/main" id="{351AEED2-AC3D-CB5E-494E-58946CFB81CA}"/>
              </a:ext>
            </a:extLst>
          </p:cNvPr>
          <p:cNvSpPr txBox="1">
            <a:spLocks/>
          </p:cNvSpPr>
          <p:nvPr/>
        </p:nvSpPr>
        <p:spPr>
          <a:xfrm>
            <a:off x="10914870" y="1033555"/>
            <a:ext cx="1134601" cy="441889"/>
          </a:xfrm>
          <a:prstGeom prst="rect">
            <a:avLst/>
          </a:prstGeom>
          <a:solidFill>
            <a:srgbClr val="85CFE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pic>
        <p:nvPicPr>
          <p:cNvPr id="16" name="Picture 15">
            <a:extLst>
              <a:ext uri="{FF2B5EF4-FFF2-40B4-BE49-F238E27FC236}">
                <a16:creationId xmlns:a16="http://schemas.microsoft.com/office/drawing/2014/main" id="{75A4A6E1-234A-73D7-30D2-85D4E2C6D1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1150" y="738512"/>
            <a:ext cx="1483419" cy="1061551"/>
          </a:xfrm>
          <a:prstGeom prst="rect">
            <a:avLst/>
          </a:prstGeom>
        </p:spPr>
      </p:pic>
      <p:pic>
        <p:nvPicPr>
          <p:cNvPr id="17" name="Picture 4" descr="Calendar, Date, Month, Day, Calendar">
            <a:extLst>
              <a:ext uri="{FF2B5EF4-FFF2-40B4-BE49-F238E27FC236}">
                <a16:creationId xmlns:a16="http://schemas.microsoft.com/office/drawing/2014/main" id="{1F29CF4C-EF31-92CF-3103-0CBEBCF82BFA}"/>
              </a:ext>
            </a:extLst>
          </p:cNvPr>
          <p:cNvPicPr>
            <a:picLocks noChangeAspect="1" noChangeArrowheads="1"/>
          </p:cNvPicPr>
          <p:nvPr/>
        </p:nvPicPr>
        <p:blipFill>
          <a:blip r:embed="rId5">
            <a:duotone>
              <a:schemeClr val="accent5">
                <a:shade val="45000"/>
                <a:satMod val="135000"/>
              </a:schemeClr>
              <a:prstClr val="white"/>
            </a:duotone>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02728" y="3583365"/>
            <a:ext cx="2777572" cy="272940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3AF6A5CC-0E70-AF6D-1E24-778486FECA67}"/>
              </a:ext>
            </a:extLst>
          </p:cNvPr>
          <p:cNvSpPr txBox="1"/>
          <p:nvPr/>
        </p:nvSpPr>
        <p:spPr>
          <a:xfrm>
            <a:off x="5429666" y="5073547"/>
            <a:ext cx="1047082" cy="1015663"/>
          </a:xfrm>
          <a:prstGeom prst="rect">
            <a:avLst/>
          </a:prstGeom>
          <a:solidFill>
            <a:schemeClr val="bg1"/>
          </a:solidFill>
        </p:spPr>
        <p:txBody>
          <a:bodyPr wrap="none" rtlCol="0">
            <a:spAutoFit/>
          </a:bodyPr>
          <a:lstStyle/>
          <a:p>
            <a:r>
              <a:rPr lang="en-GB" sz="6000" b="1" dirty="0">
                <a:solidFill>
                  <a:schemeClr val="accent1">
                    <a:lumMod val="75000"/>
                  </a:schemeClr>
                </a:solidFill>
                <a:latin typeface="Century Gothic" panose="020B0502020202020204" pitchFamily="34" charset="0"/>
              </a:rPr>
              <a:t>21</a:t>
            </a:r>
          </a:p>
        </p:txBody>
      </p:sp>
      <p:pic>
        <p:nvPicPr>
          <p:cNvPr id="20" name="Picture 2" descr="Musicians, Jazz, Music, Instruments">
            <a:extLst>
              <a:ext uri="{FF2B5EF4-FFF2-40B4-BE49-F238E27FC236}">
                <a16:creationId xmlns:a16="http://schemas.microsoft.com/office/drawing/2014/main" id="{3A4458EA-79F1-D2C1-7D50-754AF91C456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95941" y="3706849"/>
            <a:ext cx="3433393" cy="257694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31FAA82D-A3A7-4A97-794E-7C1BBC51DF6E}"/>
              </a:ext>
            </a:extLst>
          </p:cNvPr>
          <p:cNvSpPr txBox="1"/>
          <p:nvPr/>
        </p:nvSpPr>
        <p:spPr>
          <a:xfrm>
            <a:off x="4806734" y="4569790"/>
            <a:ext cx="2369559" cy="584775"/>
          </a:xfrm>
          <a:prstGeom prst="rect">
            <a:avLst/>
          </a:prstGeom>
          <a:solidFill>
            <a:schemeClr val="bg1"/>
          </a:solidFill>
        </p:spPr>
        <p:txBody>
          <a:bodyPr wrap="none" rtlCol="0">
            <a:spAutoFit/>
          </a:bodyPr>
          <a:lstStyle/>
          <a:p>
            <a:r>
              <a:rPr lang="en-GB" sz="3200" b="1" dirty="0">
                <a:solidFill>
                  <a:schemeClr val="accent1">
                    <a:lumMod val="60000"/>
                    <a:lumOff val="40000"/>
                  </a:schemeClr>
                </a:solidFill>
                <a:latin typeface="Century Gothic" panose="020B0502020202020204" pitchFamily="34" charset="0"/>
              </a:rPr>
              <a:t>September</a:t>
            </a:r>
          </a:p>
        </p:txBody>
      </p:sp>
      <p:sp>
        <p:nvSpPr>
          <p:cNvPr id="22" name="TextBox 21">
            <a:extLst>
              <a:ext uri="{FF2B5EF4-FFF2-40B4-BE49-F238E27FC236}">
                <a16:creationId xmlns:a16="http://schemas.microsoft.com/office/drawing/2014/main" id="{F2FFBF2C-1C4B-529B-353E-DFA7912BE09E}"/>
              </a:ext>
            </a:extLst>
          </p:cNvPr>
          <p:cNvSpPr txBox="1"/>
          <p:nvPr/>
        </p:nvSpPr>
        <p:spPr>
          <a:xfrm>
            <a:off x="1779526" y="701987"/>
            <a:ext cx="9143621" cy="830997"/>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4800" dirty="0">
                <a:solidFill>
                  <a:srgbClr val="002060"/>
                </a:solidFill>
                <a:latin typeface="Century Gothic" panose="020B0502020202020204" pitchFamily="34" charset="0"/>
                <a:cs typeface="Calibri" panose="020F0502020204030204" pitchFamily="34" charset="0"/>
              </a:rPr>
              <a:t>¿</a:t>
            </a:r>
            <a:r>
              <a:rPr lang="es-ES" sz="4800" b="1" dirty="0">
                <a:solidFill>
                  <a:srgbClr val="FF0066"/>
                </a:solidFill>
                <a:latin typeface="Century Gothic" panose="020B0502020202020204" pitchFamily="34" charset="0"/>
                <a:cs typeface="Calibri" panose="020F0502020204030204" pitchFamily="34" charset="0"/>
              </a:rPr>
              <a:t>C…..</a:t>
            </a:r>
            <a:r>
              <a:rPr lang="es-ES" sz="4800" b="1" dirty="0">
                <a:solidFill>
                  <a:srgbClr val="002060"/>
                </a:solidFill>
                <a:latin typeface="Century Gothic" panose="020B0502020202020204" pitchFamily="34" charset="0"/>
                <a:cs typeface="Calibri" panose="020F0502020204030204" pitchFamily="34" charset="0"/>
              </a:rPr>
              <a:t> </a:t>
            </a:r>
            <a:r>
              <a:rPr lang="es-ES" sz="4800" dirty="0">
                <a:solidFill>
                  <a:srgbClr val="002060"/>
                </a:solidFill>
                <a:latin typeface="Century Gothic" panose="020B0502020202020204" pitchFamily="34" charset="0"/>
                <a:cs typeface="Calibri" panose="020F0502020204030204" pitchFamily="34" charset="0"/>
              </a:rPr>
              <a:t>e.... e.... c……..?</a:t>
            </a:r>
            <a:endParaRPr lang="fr-FR" sz="4800" dirty="0">
              <a:solidFill>
                <a:srgbClr val="002060"/>
              </a:solidFill>
              <a:latin typeface="Century Gothic" panose="020B050202020202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271429AC-C5E3-09D1-46B3-0A475239EBD9}"/>
              </a:ext>
            </a:extLst>
          </p:cNvPr>
          <p:cNvSpPr txBox="1"/>
          <p:nvPr/>
        </p:nvSpPr>
        <p:spPr>
          <a:xfrm>
            <a:off x="1072860" y="1990988"/>
            <a:ext cx="8402202" cy="707886"/>
          </a:xfrm>
          <a:prstGeom prst="rect">
            <a:avLst/>
          </a:prstGeom>
          <a:solidFill>
            <a:schemeClr val="bg1"/>
          </a:solidFill>
        </p:spPr>
        <p:txBody>
          <a:bodyPr wrap="square" rtlCol="0">
            <a:spAutoFit/>
          </a:bodyPr>
          <a:lstStyle/>
          <a:p>
            <a:r>
              <a:rPr lang="en-GB" sz="4000" dirty="0">
                <a:solidFill>
                  <a:srgbClr val="002060"/>
                </a:solidFill>
                <a:latin typeface="Century Gothic" panose="020B0502020202020204" pitchFamily="34" charset="0"/>
              </a:rPr>
              <a:t>e.. c.… e.. e..  [_____] d.. [______]</a:t>
            </a:r>
          </a:p>
        </p:txBody>
      </p:sp>
      <p:sp>
        <p:nvSpPr>
          <p:cNvPr id="24" name="TextBox 23">
            <a:extLst>
              <a:ext uri="{FF2B5EF4-FFF2-40B4-BE49-F238E27FC236}">
                <a16:creationId xmlns:a16="http://schemas.microsoft.com/office/drawing/2014/main" id="{9A27AB76-62A7-7F3A-46C6-D16CBD953774}"/>
              </a:ext>
            </a:extLst>
          </p:cNvPr>
          <p:cNvSpPr txBox="1"/>
          <p:nvPr/>
        </p:nvSpPr>
        <p:spPr>
          <a:xfrm>
            <a:off x="3322838" y="-48357"/>
            <a:ext cx="1321196" cy="707886"/>
          </a:xfrm>
          <a:prstGeom prst="rect">
            <a:avLst/>
          </a:prstGeom>
          <a:noFill/>
        </p:spPr>
        <p:txBody>
          <a:bodyPr wrap="none" rtlCol="0">
            <a:spAutoFit/>
          </a:bodyPr>
          <a:lstStyle/>
          <a:p>
            <a:r>
              <a:rPr lang="en-GB" sz="4000" b="1" dirty="0">
                <a:solidFill>
                  <a:srgbClr val="002060"/>
                </a:solidFill>
                <a:latin typeface="Century Gothic" panose="020B0502020202020204" pitchFamily="34" charset="0"/>
              </a:rPr>
              <a:t>[5/6]</a:t>
            </a:r>
          </a:p>
        </p:txBody>
      </p:sp>
      <p:sp>
        <p:nvSpPr>
          <p:cNvPr id="25" name="TextBox 24">
            <a:extLst>
              <a:ext uri="{FF2B5EF4-FFF2-40B4-BE49-F238E27FC236}">
                <a16:creationId xmlns:a16="http://schemas.microsoft.com/office/drawing/2014/main" id="{D923BEF7-BB68-403B-806B-3A4D1F009A4E}"/>
              </a:ext>
            </a:extLst>
          </p:cNvPr>
          <p:cNvSpPr txBox="1"/>
          <p:nvPr/>
        </p:nvSpPr>
        <p:spPr>
          <a:xfrm>
            <a:off x="1072859" y="2094309"/>
            <a:ext cx="8900481" cy="646331"/>
          </a:xfrm>
          <a:prstGeom prst="rect">
            <a:avLst/>
          </a:prstGeom>
          <a:solidFill>
            <a:schemeClr val="bg1"/>
          </a:solidFill>
        </p:spPr>
        <p:txBody>
          <a:bodyPr wrap="square" rtlCol="0">
            <a:spAutoFit/>
          </a:bodyPr>
          <a:lstStyle/>
          <a:p>
            <a:pPr algn="ctr"/>
            <a:r>
              <a:rPr lang="en-GB" sz="3600" dirty="0">
                <a:solidFill>
                  <a:srgbClr val="002060"/>
                </a:solidFill>
                <a:latin typeface="Century Gothic" panose="020B0502020202020204" pitchFamily="34" charset="0"/>
              </a:rPr>
              <a:t>El </a:t>
            </a:r>
            <a:r>
              <a:rPr lang="en-GB" sz="3600" dirty="0" err="1">
                <a:solidFill>
                  <a:srgbClr val="002060"/>
                </a:solidFill>
                <a:latin typeface="Century Gothic" panose="020B0502020202020204" pitchFamily="34" charset="0"/>
              </a:rPr>
              <a:t>concierto</a:t>
            </a:r>
            <a:r>
              <a:rPr lang="en-GB" sz="3600" dirty="0">
                <a:solidFill>
                  <a:srgbClr val="002060"/>
                </a:solidFill>
                <a:latin typeface="Century Gothic" panose="020B0502020202020204" pitchFamily="34" charset="0"/>
              </a:rPr>
              <a:t> es </a:t>
            </a:r>
            <a:r>
              <a:rPr lang="en-GB" sz="3600" dirty="0" err="1">
                <a:solidFill>
                  <a:srgbClr val="002060"/>
                </a:solidFill>
                <a:latin typeface="Century Gothic" panose="020B0502020202020204" pitchFamily="34" charset="0"/>
              </a:rPr>
              <a:t>el</a:t>
            </a:r>
            <a:r>
              <a:rPr lang="en-GB" sz="3600" dirty="0">
                <a:solidFill>
                  <a:srgbClr val="002060"/>
                </a:solidFill>
                <a:latin typeface="Century Gothic" panose="020B0502020202020204" pitchFamily="34" charset="0"/>
              </a:rPr>
              <a:t> </a:t>
            </a:r>
            <a:r>
              <a:rPr lang="en-GB" sz="3600" b="1" dirty="0">
                <a:solidFill>
                  <a:srgbClr val="002060"/>
                </a:solidFill>
                <a:latin typeface="Century Gothic" panose="020B0502020202020204" pitchFamily="34" charset="0"/>
              </a:rPr>
              <a:t>21</a:t>
            </a:r>
            <a:r>
              <a:rPr lang="en-GB" sz="3600" dirty="0">
                <a:solidFill>
                  <a:srgbClr val="002060"/>
                </a:solidFill>
                <a:latin typeface="Century Gothic" panose="020B0502020202020204" pitchFamily="34" charset="0"/>
              </a:rPr>
              <a:t> de </a:t>
            </a:r>
            <a:r>
              <a:rPr lang="en-GB" sz="3600" b="1" dirty="0" err="1">
                <a:solidFill>
                  <a:srgbClr val="002060"/>
                </a:solidFill>
                <a:latin typeface="Century Gothic" panose="020B0502020202020204" pitchFamily="34" charset="0"/>
              </a:rPr>
              <a:t>septiembre</a:t>
            </a:r>
            <a:r>
              <a:rPr lang="en-GB" sz="3600" dirty="0">
                <a:solidFill>
                  <a:srgbClr val="002060"/>
                </a:solidFill>
                <a:latin typeface="Century Gothic" panose="020B0502020202020204" pitchFamily="34" charset="0"/>
              </a:rPr>
              <a:t>.</a:t>
            </a:r>
          </a:p>
        </p:txBody>
      </p:sp>
    </p:spTree>
    <p:extLst>
      <p:ext uri="{BB962C8B-B14F-4D97-AF65-F5344CB8AC3E}">
        <p14:creationId xmlns:p14="http://schemas.microsoft.com/office/powerpoint/2010/main" val="3658957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338</TotalTime>
  <Words>3066</Words>
  <Application>Microsoft Office PowerPoint</Application>
  <PresentationFormat>Widescreen</PresentationFormat>
  <Paragraphs>485</Paragraphs>
  <Slides>17</Slides>
  <Notes>17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docs-Century Gothic</vt:lpstr>
      <vt:lpstr>Amasis MT Pro Black</vt:lpstr>
      <vt:lpstr>Arial</vt:lpstr>
      <vt:lpstr>Calibri</vt:lpstr>
      <vt:lpstr>Calibri Light</vt:lpstr>
      <vt:lpstr>Century Gothic</vt:lpstr>
      <vt:lpstr>Modern Love</vt:lpstr>
      <vt:lpstr>Office Theme</vt:lpstr>
      <vt:lpstr>Saying what I and others have</vt:lpstr>
      <vt:lpstr>Follow up 1 </vt:lpstr>
      <vt:lpstr>Follow up 2:  Using ‘el’ with dates</vt:lpstr>
      <vt:lpstr>Follow up 2</vt:lpstr>
      <vt:lpstr>Follow up 3:</vt:lpstr>
      <vt:lpstr>Follow up 3:</vt:lpstr>
      <vt:lpstr>Follow up 3:</vt:lpstr>
      <vt:lpstr>Follow up 3:</vt:lpstr>
      <vt:lpstr>Follow up 3:</vt:lpstr>
      <vt:lpstr>Follow up 3:</vt:lpstr>
      <vt:lpstr>Follow up 4: </vt:lpstr>
      <vt:lpstr>Follow up 4: </vt:lpstr>
      <vt:lpstr>Follow up 5: </vt:lpstr>
      <vt:lpstr>Follow up extra: </vt:lpstr>
      <vt:lpstr>Follow up extra: </vt:lpstr>
      <vt:lpstr>Handout: Follow up extra 1</vt:lpstr>
      <vt:lpstr>Handout: Follow up extra 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what I and others have</dc:title>
  <dc:creator>Paula Vázquez-Valero</dc:creator>
  <cp:lastModifiedBy>Rachel Hawkes</cp:lastModifiedBy>
  <cp:revision>21</cp:revision>
  <dcterms:created xsi:type="dcterms:W3CDTF">2021-07-22T21:56:56Z</dcterms:created>
  <dcterms:modified xsi:type="dcterms:W3CDTF">2022-09-03T14:17:18Z</dcterms:modified>
</cp:coreProperties>
</file>