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7" r:id="rId3"/>
    <p:sldId id="448" r:id="rId4"/>
    <p:sldId id="356" r:id="rId5"/>
    <p:sldId id="444" r:id="rId6"/>
    <p:sldId id="449" r:id="rId7"/>
    <p:sldId id="375" r:id="rId8"/>
    <p:sldId id="396" r:id="rId9"/>
    <p:sldId id="297" r:id="rId10"/>
    <p:sldId id="446" r:id="rId11"/>
    <p:sldId id="455" r:id="rId12"/>
    <p:sldId id="453" r:id="rId13"/>
    <p:sldId id="45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5" autoAdjust="0"/>
    <p:restoredTop sz="76733" autoAdjust="0"/>
  </p:normalViewPr>
  <p:slideViewPr>
    <p:cSldViewPr snapToGrid="0">
      <p:cViewPr varScale="1">
        <p:scale>
          <a:sx n="87" d="100"/>
          <a:sy n="87" d="100"/>
        </p:scale>
        <p:origin x="1452"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703F7-3761-46E7-9CFB-5DBBBE4B5EAD}" type="datetimeFigureOut">
              <a:rPr lang="en-GB" smtClean="0"/>
              <a:t>03/09/2022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69408F-BF0A-4C3F-9EFF-25924DC981CA}" type="slidenum">
              <a:rPr lang="en-GB" smtClean="0"/>
              <a:t>‹#›</a:t>
            </a:fld>
            <a:endParaRPr lang="en-GB"/>
          </a:p>
        </p:txBody>
      </p:sp>
    </p:spTree>
    <p:extLst>
      <p:ext uri="{BB962C8B-B14F-4D97-AF65-F5344CB8AC3E}">
        <p14:creationId xmlns:p14="http://schemas.microsoft.com/office/powerpoint/2010/main" val="418475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SSC: </a:t>
            </a:r>
            <a:r>
              <a:rPr lang="es-ES_tradnl" sz="1200" b="1" kern="1200" dirty="0">
                <a:solidFill>
                  <a:schemeClr val="tx1"/>
                </a:solidFill>
                <a:effectLst/>
                <a:latin typeface="+mn-lt"/>
                <a:ea typeface="+mn-ea"/>
                <a:cs typeface="+mn-cs"/>
              </a:rPr>
              <a:t>casa </a:t>
            </a:r>
            <a:r>
              <a:rPr lang="es-ES_tradnl" sz="1200" kern="1200" dirty="0">
                <a:solidFill>
                  <a:schemeClr val="tx1"/>
                </a:solidFill>
                <a:effectLst/>
                <a:latin typeface="+mn-lt"/>
                <a:ea typeface="+mn-ea"/>
                <a:cs typeface="+mn-cs"/>
              </a:rPr>
              <a:t>[106] </a:t>
            </a:r>
            <a:r>
              <a:rPr lang="es-ES_tradnl" sz="1200" b="1" kern="1200" dirty="0">
                <a:solidFill>
                  <a:schemeClr val="tx1"/>
                </a:solidFill>
                <a:effectLst/>
                <a:latin typeface="+mn-lt"/>
                <a:ea typeface="+mn-ea"/>
                <a:cs typeface="+mn-cs"/>
              </a:rPr>
              <a:t>dos </a:t>
            </a:r>
            <a:r>
              <a:rPr lang="es-ES_tradnl" sz="1200" kern="1200" dirty="0">
                <a:solidFill>
                  <a:schemeClr val="tx1"/>
                </a:solidFill>
                <a:effectLst/>
                <a:latin typeface="+mn-lt"/>
                <a:ea typeface="+mn-ea"/>
                <a:cs typeface="+mn-cs"/>
              </a:rPr>
              <a:t>[64] </a:t>
            </a:r>
            <a:r>
              <a:rPr lang="es-ES_tradnl" sz="1200" b="1" kern="1200" dirty="0">
                <a:solidFill>
                  <a:schemeClr val="tx1"/>
                </a:solidFill>
                <a:effectLst/>
                <a:latin typeface="+mn-lt"/>
                <a:ea typeface="+mn-ea"/>
                <a:cs typeface="+mn-cs"/>
              </a:rPr>
              <a:t>universo </a:t>
            </a:r>
            <a:r>
              <a:rPr lang="es-ES_tradnl" sz="1200" kern="1200" dirty="0">
                <a:solidFill>
                  <a:schemeClr val="tx1"/>
                </a:solidFill>
                <a:effectLst/>
                <a:latin typeface="+mn-lt"/>
                <a:ea typeface="+mn-ea"/>
                <a:cs typeface="+mn-cs"/>
              </a:rPr>
              <a:t>[1603] </a:t>
            </a:r>
            <a:r>
              <a:rPr lang="es-ES_tradnl" sz="1200" b="1" kern="1200" dirty="0">
                <a:solidFill>
                  <a:schemeClr val="tx1"/>
                </a:solidFill>
                <a:effectLst/>
                <a:latin typeface="+mn-lt"/>
                <a:ea typeface="+mn-ea"/>
                <a:cs typeface="+mn-cs"/>
              </a:rPr>
              <a:t>elefante </a:t>
            </a:r>
            <a:r>
              <a:rPr lang="es-ES_tradnl" sz="1200" kern="1200" dirty="0">
                <a:solidFill>
                  <a:schemeClr val="tx1"/>
                </a:solidFill>
                <a:effectLst/>
                <a:latin typeface="+mn-lt"/>
                <a:ea typeface="+mn-ea"/>
                <a:cs typeface="+mn-cs"/>
              </a:rPr>
              <a:t>(5000) </a:t>
            </a:r>
            <a:r>
              <a:rPr lang="es-ES_tradnl" sz="1200" b="1" kern="1200" dirty="0">
                <a:solidFill>
                  <a:schemeClr val="tx1"/>
                </a:solidFill>
                <a:effectLst/>
                <a:latin typeface="+mn-lt"/>
                <a:ea typeface="+mn-ea"/>
                <a:cs typeface="+mn-cs"/>
              </a:rPr>
              <a:t>idea </a:t>
            </a:r>
            <a:r>
              <a:rPr lang="es-ES_tradnl" sz="1200" kern="1200" dirty="0">
                <a:solidFill>
                  <a:schemeClr val="tx1"/>
                </a:solidFill>
                <a:effectLst/>
                <a:latin typeface="+mn-lt"/>
                <a:ea typeface="+mn-ea"/>
                <a:cs typeface="+mn-cs"/>
              </a:rPr>
              <a:t>(247) </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Introduce </a:t>
            </a:r>
            <a:r>
              <a:rPr lang="es-ES_tradnl" sz="1200" kern="1200" dirty="0" err="1">
                <a:solidFill>
                  <a:schemeClr val="tx1"/>
                </a:solidFill>
                <a:effectLst/>
                <a:latin typeface="+mn-lt"/>
                <a:ea typeface="+mn-ea"/>
                <a:cs typeface="+mn-cs"/>
              </a:rPr>
              <a:t>syllabification</a:t>
            </a:r>
            <a:r>
              <a:rPr lang="es-ES_tradnl" sz="1200"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cho-</a:t>
            </a:r>
            <a:r>
              <a:rPr lang="es-ES_tradnl" sz="1200" b="1" kern="1200" dirty="0" err="1">
                <a:solidFill>
                  <a:schemeClr val="tx1"/>
                </a:solidFill>
                <a:effectLst/>
                <a:latin typeface="+mn-lt"/>
                <a:ea typeface="+mn-ea"/>
                <a:cs typeface="+mn-cs"/>
              </a:rPr>
              <a:t>co</a:t>
            </a:r>
            <a:r>
              <a:rPr lang="es-ES_tradnl" sz="1200" b="1" kern="1200" dirty="0">
                <a:solidFill>
                  <a:schemeClr val="tx1"/>
                </a:solidFill>
                <a:effectLst/>
                <a:latin typeface="+mn-lt"/>
                <a:ea typeface="+mn-ea"/>
                <a:cs typeface="+mn-cs"/>
              </a:rPr>
              <a:t>-la-te</a:t>
            </a:r>
            <a:r>
              <a:rPr lang="es-ES_tradnl" sz="1200" kern="1200" dirty="0">
                <a:solidFill>
                  <a:schemeClr val="tx1"/>
                </a:solidFill>
                <a:effectLst/>
                <a:latin typeface="+mn-lt"/>
                <a:ea typeface="+mn-ea"/>
                <a:cs typeface="+mn-cs"/>
              </a:rPr>
              <a:t> (3408) </a:t>
            </a:r>
            <a:r>
              <a:rPr lang="es-ES_tradnl" sz="1200" b="1" kern="1200" dirty="0" err="1">
                <a:solidFill>
                  <a:schemeClr val="tx1"/>
                </a:solidFill>
                <a:effectLst/>
                <a:latin typeface="+mn-lt"/>
                <a:ea typeface="+mn-ea"/>
                <a:cs typeface="+mn-cs"/>
              </a:rPr>
              <a:t>in-te-re-san-te</a:t>
            </a:r>
            <a:r>
              <a:rPr lang="es-ES_tradnl" sz="1200" kern="1200" dirty="0">
                <a:solidFill>
                  <a:schemeClr val="tx1"/>
                </a:solidFill>
                <a:effectLst/>
                <a:latin typeface="+mn-lt"/>
                <a:ea typeface="+mn-ea"/>
                <a:cs typeface="+mn-cs"/>
              </a:rPr>
              <a:t> (616)</a:t>
            </a:r>
            <a:endParaRPr lang="en-GB"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kern="1200" dirty="0">
                <a:solidFill>
                  <a:schemeClr val="tx1"/>
                </a:solidFill>
                <a:effectLst/>
                <a:latin typeface="+mn-lt"/>
                <a:ea typeface="+mn-ea"/>
                <a:cs typeface="+mn-cs"/>
              </a:rPr>
              <a:t> (new </a:t>
            </a:r>
            <a:r>
              <a:rPr lang="es-ES_tradnl" sz="1200" kern="1200" dirty="0" err="1">
                <a:solidFill>
                  <a:schemeClr val="tx1"/>
                </a:solidFill>
                <a:effectLst/>
                <a:latin typeface="+mn-lt"/>
                <a:ea typeface="+mn-ea"/>
                <a:cs typeface="+mn-cs"/>
              </a:rPr>
              <a:t>words</a:t>
            </a:r>
            <a:r>
              <a:rPr lang="es-ES_tradnl" sz="1200"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somos</a:t>
            </a:r>
            <a:r>
              <a:rPr lang="es-ES" sz="1200" kern="1200" dirty="0">
                <a:solidFill>
                  <a:schemeClr val="tx1"/>
                </a:solidFill>
                <a:effectLst/>
                <a:latin typeface="+mn-lt"/>
                <a:ea typeface="+mn-ea"/>
                <a:cs typeface="+mn-cs"/>
              </a:rPr>
              <a:t> [ser, 7] </a:t>
            </a:r>
            <a:r>
              <a:rPr lang="es-ES" sz="1200" b="1" kern="1200" dirty="0">
                <a:solidFill>
                  <a:schemeClr val="tx1"/>
                </a:solidFill>
                <a:effectLst/>
                <a:latin typeface="+mn-lt"/>
                <a:ea typeface="+mn-ea"/>
                <a:cs typeface="+mn-cs"/>
              </a:rPr>
              <a:t>estamos</a:t>
            </a:r>
            <a:r>
              <a:rPr lang="es-ES" sz="1200" kern="1200" dirty="0">
                <a:solidFill>
                  <a:schemeClr val="tx1"/>
                </a:solidFill>
                <a:effectLst/>
                <a:latin typeface="+mn-lt"/>
                <a:ea typeface="+mn-ea"/>
                <a:cs typeface="+mn-cs"/>
              </a:rPr>
              <a:t> [estar, 21] amable [2707] curioso [1811] enfermo [1092] imposible [1418] nervioso [1521] sano [1961] </a:t>
            </a:r>
            <a:r>
              <a:rPr lang="es-ES" sz="1200" b="1" kern="1200" dirty="0">
                <a:solidFill>
                  <a:schemeClr val="tx1"/>
                </a:solidFill>
                <a:effectLst/>
                <a:latin typeface="+mn-lt"/>
                <a:ea typeface="+mn-ea"/>
                <a:cs typeface="+mn-cs"/>
              </a:rPr>
              <a:t>y</a:t>
            </a:r>
            <a:r>
              <a:rPr lang="es-ES" sz="1200" kern="1200" dirty="0">
                <a:solidFill>
                  <a:schemeClr val="tx1"/>
                </a:solidFill>
                <a:effectLst/>
                <a:latin typeface="+mn-lt"/>
                <a:ea typeface="+mn-ea"/>
                <a:cs typeface="+mn-cs"/>
              </a:rPr>
              <a:t> [4] </a:t>
            </a:r>
            <a:endParaRPr lang="en-GB"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t>
            </a:r>
            <a:br>
              <a:rPr lang="es-ES_tradnl" sz="1200" kern="1200" dirty="0">
                <a:solidFill>
                  <a:schemeClr val="tx1"/>
                </a:solidFill>
                <a:effectLst/>
                <a:latin typeface="+mn-lt"/>
                <a:ea typeface="+mn-ea"/>
                <a:cs typeface="+mn-cs"/>
              </a:rPr>
            </a:b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amar [700] odiar [2211] las [1] los [1] carta [627] lista [1189] mariposa [3359] mono [3835] museo [1114] parque [1354] película [543] tarjeta [1958] tarta [&gt;5000] viernes [1259] lunes [1370] domingos [693]</a:t>
            </a:r>
            <a:endParaRPr lang="en-GB" sz="1200" kern="1200" dirty="0">
              <a:solidFill>
                <a:schemeClr val="tx1"/>
              </a:solidFill>
              <a:effectLst/>
              <a:latin typeface="+mn-lt"/>
              <a:ea typeface="+mn-ea"/>
              <a:cs typeface="+mn-cs"/>
            </a:endParaRPr>
          </a:p>
          <a:p>
            <a:pPr marL="171450" lvl="0" indent="-171450" algn="l" rtl="0">
              <a:spcBef>
                <a:spcPts val="0"/>
              </a:spcBef>
              <a:spcAft>
                <a:spcPts val="0"/>
              </a:spcAft>
              <a:buFontTx/>
              <a:buChar cha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Spanish for as many words as possible, aiming to get at least 15 points (but more if possible).</a:t>
            </a:r>
          </a:p>
          <a:p>
            <a:pPr marL="228600" lvl="0" indent="-228600" algn="l" rtl="0">
              <a:spcBef>
                <a:spcPts val="0"/>
              </a:spcBef>
              <a:spcAft>
                <a:spcPts val="0"/>
              </a:spcAft>
              <a:buAutoNum type="arabicPeriod"/>
            </a:pPr>
            <a:r>
              <a:rPr lang="en-GB" dirty="0"/>
              <a:t>Tell pupils to write the correct word for ‘the’ with all the nouns. </a:t>
            </a:r>
          </a:p>
          <a:p>
            <a:pPr marL="0" lvl="0" indent="0" algn="l" rtl="0">
              <a:spcBef>
                <a:spcPts val="0"/>
              </a:spcBef>
              <a:spcAft>
                <a:spcPts val="0"/>
              </a:spcAft>
              <a:buNone/>
            </a:pPr>
            <a:r>
              <a:rPr lang="en-GB" dirty="0"/>
              <a:t>3.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43891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02180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61293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aural syllabification and then transcription of names of Hispanic artists and architects.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Do the example with them (EJ – </a:t>
            </a:r>
            <a:r>
              <a:rPr lang="en-GB" b="0" dirty="0" err="1"/>
              <a:t>ejemplo</a:t>
            </a:r>
            <a:r>
              <a:rPr lang="en-GB" b="0" dirty="0"/>
              <a: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Students listen to the single word </a:t>
            </a:r>
            <a:r>
              <a:rPr lang="en-GB" b="0" i="1" dirty="0"/>
              <a:t>Frida</a:t>
            </a:r>
            <a:r>
              <a:rPr lang="en-GB" b="0" dirty="0"/>
              <a:t> and write down the number of syllables in it.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Repeat with items 1 – 5.</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reveal number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Play the audio again – this time pupils transcribe the names they hear.</a:t>
            </a:r>
          </a:p>
          <a:p>
            <a:pPr marL="228600" lvl="0" indent="-228600" algn="l" rtl="0">
              <a:spcBef>
                <a:spcPts val="0"/>
              </a:spcBef>
              <a:spcAft>
                <a:spcPts val="0"/>
              </a:spcAft>
              <a:buClr>
                <a:schemeClr val="dk1"/>
              </a:buClr>
              <a:buSzPts val="1200"/>
              <a:buFont typeface="Calibri"/>
              <a:buAutoNum type="arabicPeriod"/>
            </a:pPr>
            <a:r>
              <a:rPr lang="en-GB" b="0" dirty="0"/>
              <a:t>Click to reveal written answers.</a:t>
            </a:r>
          </a:p>
          <a:p>
            <a:pPr marL="228600" lvl="0" indent="-228600" algn="l" rtl="0">
              <a:spcBef>
                <a:spcPts val="0"/>
              </a:spcBef>
              <a:spcAft>
                <a:spcPts val="0"/>
              </a:spcAft>
              <a:buClr>
                <a:schemeClr val="dk1"/>
              </a:buClr>
              <a:buSzPts val="1200"/>
              <a:buFont typeface="Calibri"/>
              <a:buAutoNum type="arabicPeriod"/>
            </a:pPr>
            <a:endParaRPr lang="en-GB" b="1" dirty="0"/>
          </a:p>
          <a:p>
            <a:r>
              <a:rPr lang="en-GB" b="1" dirty="0"/>
              <a:t>Transcript</a:t>
            </a:r>
            <a:endParaRPr lang="en-GB" dirty="0"/>
          </a:p>
          <a:p>
            <a:r>
              <a:rPr lang="en-GB" dirty="0" err="1"/>
              <a:t>Ej</a:t>
            </a:r>
            <a:r>
              <a:rPr lang="en-GB" dirty="0"/>
              <a:t>. Frida</a:t>
            </a:r>
          </a:p>
          <a:p>
            <a:r>
              <a:rPr lang="en-GB" dirty="0"/>
              <a:t>1. Calatrava</a:t>
            </a:r>
          </a:p>
          <a:p>
            <a:r>
              <a:rPr lang="en-GB" dirty="0"/>
              <a:t>2. Dalí</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Sorolla</a:t>
            </a:r>
            <a:endParaRPr lang="en-GB" dirty="0"/>
          </a:p>
          <a:p>
            <a:r>
              <a:rPr lang="en-GB" dirty="0"/>
              <a:t>4. Antoni</a:t>
            </a:r>
          </a:p>
          <a:p>
            <a:r>
              <a:rPr lang="en-GB" dirty="0"/>
              <a:t>5. Picasso</a:t>
            </a:r>
          </a:p>
          <a:p>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4282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(three slides)</a:t>
            </a:r>
            <a:br>
              <a:rPr lang="en-GB" b="0" dirty="0"/>
            </a:br>
            <a:br>
              <a:rPr lang="en-GB" b="0" dirty="0"/>
            </a:br>
            <a:r>
              <a:rPr lang="en-GB" b="1" dirty="0"/>
              <a:t>Note</a:t>
            </a:r>
            <a:r>
              <a:rPr lang="en-GB" b="0" dirty="0"/>
              <a:t>: this slide is a quick reminder and is repeated from this week’s lesson.</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regular adjectival agreement (gender and number) in order use the masculine and feminine plural form of regular adjectives ending in –o, when describing people and animals.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a:t>
            </a:r>
            <a:r>
              <a:rPr lang="en-GB" b="0" dirty="0"/>
              <a:t>– Gender and number agreement on adjectives</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br>
              <a:rPr lang="en-GB" dirty="0"/>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0038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plural adjective agreement for number for adjectives ending in –e.</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Point out that with plural adjectives ending in –es, as with the singular form -e, you cannot tell from the adjective whether it refers to a masculine or feminine noun.</a:t>
            </a:r>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19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err="1"/>
              <a:t>Aim</a:t>
            </a:r>
            <a:r>
              <a:rPr lang="en-GB" b="0" dirty="0" err="1"/>
              <a:t>to</a:t>
            </a:r>
            <a:r>
              <a:rPr lang="en-GB" b="0" dirty="0"/>
              <a:t> practise noticing the gender and number of the person (people) described and process the meaning of the adjectives.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Ask pupils to write 1-6 in their books.</a:t>
            </a:r>
          </a:p>
          <a:p>
            <a:pPr marL="0" lvl="0" indent="0" algn="l" rtl="0">
              <a:spcBef>
                <a:spcPts val="0"/>
              </a:spcBef>
              <a:spcAft>
                <a:spcPts val="0"/>
              </a:spcAft>
              <a:buNone/>
            </a:pPr>
            <a:r>
              <a:rPr lang="en-GB" b="0" dirty="0"/>
              <a:t>2. Read the instruction in Spanish from the board. </a:t>
            </a:r>
          </a:p>
          <a:p>
            <a:pPr marL="0" lvl="0" indent="0" algn="l" rtl="0">
              <a:spcBef>
                <a:spcPts val="0"/>
              </a:spcBef>
              <a:spcAft>
                <a:spcPts val="0"/>
              </a:spcAft>
              <a:buNone/>
            </a:pPr>
            <a:r>
              <a:rPr lang="en-GB" b="0" dirty="0"/>
              <a:t>3. Tell them that they will hear Sofía and Elena, Pedro and </a:t>
            </a:r>
            <a:r>
              <a:rPr lang="en-GB" b="0" dirty="0" err="1"/>
              <a:t>Quique</a:t>
            </a:r>
            <a:r>
              <a:rPr lang="en-GB" b="0" dirty="0"/>
              <a:t> talking about themselves. They need to pay attention to the ending of the adjective and decide if this could apply to Sofía and Elena, Pedro and </a:t>
            </a:r>
            <a:r>
              <a:rPr lang="en-GB" b="0" dirty="0" err="1"/>
              <a:t>Quique</a:t>
            </a:r>
            <a:r>
              <a:rPr lang="en-GB" b="0" dirty="0"/>
              <a:t> or both. Remind them about –</a:t>
            </a:r>
            <a:r>
              <a:rPr lang="en-GB" b="0" dirty="0" err="1"/>
              <a:t>os</a:t>
            </a:r>
            <a:r>
              <a:rPr lang="en-GB" b="0" dirty="0"/>
              <a:t> /-as / -es. </a:t>
            </a:r>
          </a:p>
          <a:p>
            <a:pPr marL="0" lvl="0" indent="0" algn="l" rtl="0">
              <a:spcBef>
                <a:spcPts val="0"/>
              </a:spcBef>
              <a:spcAft>
                <a:spcPts val="0"/>
              </a:spcAft>
              <a:buNone/>
            </a:pPr>
            <a:r>
              <a:rPr lang="en-GB" b="0" dirty="0"/>
              <a:t>4. Do the example with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The first time they listen, pupils tick the correct group (Sofía y Elena, Pedro y </a:t>
            </a:r>
            <a:r>
              <a:rPr lang="en-GB" b="0" dirty="0" err="1"/>
              <a:t>Quique</a:t>
            </a:r>
            <a:r>
              <a:rPr lang="en-GB" b="0" dirty="0"/>
              <a:t> or both). </a:t>
            </a:r>
            <a:br>
              <a:rPr lang="en-GB" b="0" dirty="0"/>
            </a:br>
            <a:r>
              <a:rPr lang="en-GB" b="0" dirty="0"/>
              <a:t>6. Click to reveal answer tick.</a:t>
            </a:r>
          </a:p>
          <a:p>
            <a:pPr marL="0" lvl="0" indent="0" algn="l" rtl="0">
              <a:spcBef>
                <a:spcPts val="0"/>
              </a:spcBef>
              <a:spcAft>
                <a:spcPts val="0"/>
              </a:spcAft>
              <a:buNone/>
            </a:pPr>
            <a:r>
              <a:rPr lang="en-GB" b="0" dirty="0"/>
              <a:t>7. The second time they listen, pupils need to identify the correct meaning of “we are” (</a:t>
            </a:r>
            <a:r>
              <a:rPr lang="en-GB" b="0" dirty="0" err="1"/>
              <a:t>estamos</a:t>
            </a:r>
            <a:r>
              <a:rPr lang="en-GB" b="0" dirty="0"/>
              <a:t> or </a:t>
            </a:r>
            <a:r>
              <a:rPr lang="en-GB" b="0" dirty="0" err="1"/>
              <a:t>somos</a:t>
            </a:r>
            <a:r>
              <a:rPr lang="en-GB" b="0" dirty="0"/>
              <a:t>), and the adjective in English.</a:t>
            </a:r>
            <a:br>
              <a:rPr lang="en-GB" b="0" dirty="0"/>
            </a:br>
            <a:r>
              <a:rPr lang="en-GB" b="0" dirty="0"/>
              <a:t>8. click to reveal answers.</a:t>
            </a:r>
          </a:p>
          <a:p>
            <a:pPr marL="0" lvl="0" indent="0" algn="l" rtl="0">
              <a:spcBef>
                <a:spcPts val="0"/>
              </a:spcBef>
              <a:spcAft>
                <a:spcPts val="0"/>
              </a:spcAft>
              <a:buNone/>
            </a:pPr>
            <a:r>
              <a:rPr lang="en-GB" b="0" dirty="0"/>
              <a:t>9. Complete 1-6.  Challenge pupils to also write down the description (the adjective) in English.</a:t>
            </a:r>
            <a:br>
              <a:rPr lang="en-GB" b="0" dirty="0"/>
            </a:br>
            <a:r>
              <a:rPr lang="en-GB" b="0" dirty="0"/>
              <a:t>10. Click to provide answers.</a:t>
            </a: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there are no adverbs in this activity to compel pupils to focus attention on </a:t>
            </a:r>
            <a:r>
              <a:rPr lang="en-GB" b="0" i="1" dirty="0" err="1"/>
              <a:t>estamos</a:t>
            </a:r>
            <a:r>
              <a:rPr lang="en-GB" b="0" dirty="0"/>
              <a:t> | </a:t>
            </a:r>
            <a:r>
              <a:rPr lang="en-GB" b="0" i="1" dirty="0" err="1"/>
              <a:t>somos</a:t>
            </a:r>
            <a:r>
              <a:rPr lang="en-GB" b="0" i="1" dirty="0"/>
              <a:t> </a:t>
            </a:r>
            <a:r>
              <a:rPr lang="en-GB" b="0" dirty="0"/>
              <a:t>to identify the meaning of the verb.</a:t>
            </a:r>
          </a:p>
          <a:p>
            <a:pPr marL="0" lvl="0" indent="0" algn="l" rtl="0">
              <a:spcBef>
                <a:spcPts val="0"/>
              </a:spcBef>
              <a:spcAft>
                <a:spcPts val="0"/>
              </a:spcAft>
              <a:buNone/>
            </a:pPr>
            <a:endParaRPr lang="en-GB" b="0" dirty="0"/>
          </a:p>
          <a:p>
            <a:r>
              <a:rPr lang="en-GB" b="1" dirty="0"/>
              <a:t>Script</a:t>
            </a:r>
          </a:p>
          <a:p>
            <a:r>
              <a:rPr lang="en-GB" dirty="0"/>
              <a:t>E. Estamos </a:t>
            </a:r>
            <a:r>
              <a:rPr lang="en-GB" dirty="0" err="1"/>
              <a:t>curiosas</a:t>
            </a:r>
            <a:r>
              <a:rPr lang="en-GB" dirty="0"/>
              <a:t>.</a:t>
            </a:r>
          </a:p>
          <a:p>
            <a:r>
              <a:rPr lang="en-GB" dirty="0"/>
              <a:t>1. </a:t>
            </a:r>
            <a:r>
              <a:rPr lang="en-GB" dirty="0" err="1"/>
              <a:t>Somos</a:t>
            </a:r>
            <a:r>
              <a:rPr lang="en-GB" dirty="0"/>
              <a:t> </a:t>
            </a:r>
            <a:r>
              <a:rPr lang="en-GB" dirty="0" err="1"/>
              <a:t>sanos</a:t>
            </a:r>
            <a:r>
              <a:rPr lang="en-GB" dirty="0"/>
              <a:t>.</a:t>
            </a:r>
          </a:p>
          <a:p>
            <a:r>
              <a:rPr lang="en-GB" dirty="0"/>
              <a:t>2. Estamos </a:t>
            </a:r>
            <a:r>
              <a:rPr lang="en-GB" dirty="0" err="1"/>
              <a:t>nerviosos</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Somos</a:t>
            </a:r>
            <a:r>
              <a:rPr lang="en-GB" dirty="0"/>
              <a:t> </a:t>
            </a:r>
            <a:r>
              <a:rPr lang="en-GB" dirty="0" err="1"/>
              <a:t>imposibles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Estamos </a:t>
            </a:r>
            <a:r>
              <a:rPr lang="en-GB" dirty="0" err="1"/>
              <a:t>preparadas</a:t>
            </a:r>
            <a:r>
              <a:rPr lang="en-GB" dirty="0"/>
              <a:t>.</a:t>
            </a:r>
          </a:p>
          <a:p>
            <a:r>
              <a:rPr lang="en-GB" dirty="0"/>
              <a:t>5. </a:t>
            </a:r>
            <a:r>
              <a:rPr lang="en-GB" dirty="0" err="1"/>
              <a:t>Somos</a:t>
            </a:r>
            <a:r>
              <a:rPr lang="en-GB" dirty="0"/>
              <a:t> </a:t>
            </a:r>
            <a:r>
              <a:rPr lang="en-GB" dirty="0" err="1"/>
              <a:t>muy</a:t>
            </a:r>
            <a:r>
              <a:rPr lang="en-GB" dirty="0"/>
              <a:t> </a:t>
            </a:r>
            <a:r>
              <a:rPr lang="en-GB" dirty="0" err="1"/>
              <a:t>amables</a:t>
            </a:r>
            <a:r>
              <a:rPr lang="en-GB" dirty="0"/>
              <a:t>.</a:t>
            </a:r>
          </a:p>
          <a:p>
            <a:r>
              <a:rPr lang="en-GB" dirty="0"/>
              <a:t>6. Estamos </a:t>
            </a:r>
            <a:r>
              <a:rPr lang="en-GB" dirty="0" err="1"/>
              <a:t>enfermos</a:t>
            </a:r>
            <a:r>
              <a:rPr lang="en-GB" dirty="0"/>
              <a:t>.</a:t>
            </a:r>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02705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 </a:t>
            </a:r>
            <a:r>
              <a:rPr lang="en-GB" b="0" dirty="0"/>
              <a:t>to</a:t>
            </a:r>
            <a:r>
              <a:rPr lang="en-GB" b="0" baseline="0" dirty="0"/>
              <a:t> recap adjective agreements.</a:t>
            </a:r>
          </a:p>
          <a:p>
            <a:endParaRPr lang="en-GB" b="0" baseline="0" dirty="0"/>
          </a:p>
          <a:p>
            <a:r>
              <a:rPr lang="en-GB" b="1" baseline="0" dirty="0"/>
              <a:t>Procedure:</a:t>
            </a:r>
          </a:p>
          <a:p>
            <a:pPr marL="228600" indent="-228600">
              <a:buAutoNum type="arabicPeriod"/>
            </a:pPr>
            <a:r>
              <a:rPr lang="en-GB" baseline="0" dirty="0"/>
              <a:t>Teachers ask pupils to write the adjectives down in two columns depending on whether the ending will change ‘o/a/</a:t>
            </a:r>
            <a:r>
              <a:rPr lang="en-GB" baseline="0" dirty="0" err="1"/>
              <a:t>os</a:t>
            </a:r>
            <a:r>
              <a:rPr lang="en-GB" baseline="0" dirty="0"/>
              <a:t>/as’ or ‘es’. As an alternative, this exercise could be done orally.</a:t>
            </a:r>
          </a:p>
          <a:p>
            <a:pPr marL="0" indent="0">
              <a:buNone/>
            </a:pPr>
            <a:endParaRPr lang="en-GB" baseline="0" dirty="0"/>
          </a:p>
          <a:p>
            <a:pPr marL="0" indent="0">
              <a:buNone/>
            </a:pPr>
            <a:r>
              <a:rPr lang="en-GB" b="1" baseline="0" dirty="0"/>
              <a:t>Notes:</a:t>
            </a:r>
          </a:p>
          <a:p>
            <a:r>
              <a:rPr lang="en-GB" baseline="0" dirty="0"/>
              <a:t>The shapes offer a visual representation of the possible endings.  Elicit the responses from the pupils as to when to use the different endings and therefore which type of adjective will go in each box.  </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3242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and spoken pronunciation of vocabulary for this week and the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Click for English prompt. Pupils need to locate the correct Spanish word and pronounce it, chorally.</a:t>
            </a:r>
          </a:p>
          <a:p>
            <a:pPr marL="0" lvl="0" indent="0" algn="l" rtl="0">
              <a:spcBef>
                <a:spcPts val="0"/>
              </a:spcBef>
              <a:spcAft>
                <a:spcPts val="0"/>
              </a:spcAft>
              <a:buNone/>
            </a:pPr>
            <a:r>
              <a:rPr lang="en-GB" dirty="0"/>
              <a:t>2. Click for target word to be highlighted.</a:t>
            </a:r>
            <a:br>
              <a:rPr lang="en-GB" dirty="0"/>
            </a:br>
            <a:r>
              <a:rPr lang="en-GB" dirty="0"/>
              <a:t>3. Repeat for all 12 items.</a:t>
            </a:r>
            <a:br>
              <a:rPr lang="en-GB" dirty="0"/>
            </a:br>
            <a:br>
              <a:rPr lang="en-GB" dirty="0"/>
            </a:b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428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produce full sentences using ‘</a:t>
            </a:r>
            <a:r>
              <a:rPr lang="en-GB" b="0" dirty="0" err="1"/>
              <a:t>somos</a:t>
            </a:r>
            <a:r>
              <a:rPr lang="en-GB" b="0" dirty="0"/>
              <a:t>’ and ‘</a:t>
            </a:r>
            <a:r>
              <a:rPr lang="en-GB" b="0" dirty="0" err="1"/>
              <a:t>estamos</a:t>
            </a:r>
            <a:r>
              <a:rPr lang="en-GB" b="0" dirty="0"/>
              <a:t>’, using the correct form of the adjective too. </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Read the instructions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pupils to complete translate the sentences into Spanish, using the correct verb (</a:t>
            </a:r>
            <a:r>
              <a:rPr lang="en-GB" b="0" dirty="0" err="1"/>
              <a:t>somos</a:t>
            </a:r>
            <a:r>
              <a:rPr lang="en-GB" b="0" dirty="0"/>
              <a:t> or </a:t>
            </a:r>
            <a:r>
              <a:rPr lang="en-GB" b="0" dirty="0" err="1"/>
              <a:t>estamos</a:t>
            </a:r>
            <a:r>
              <a:rPr lang="en-GB" b="0" dirty="0"/>
              <a:t>) and form of the adjective.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Always/ today and family are not new words; however, prompts are provided to support pupils.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494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D64D6-DB2C-46FB-8EEA-6FCC521B76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16348F8-8523-49BB-8F2E-8504DE4457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385FB4-9829-4075-86DC-52FC8C773C4D}"/>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5" name="Footer Placeholder 4">
            <a:extLst>
              <a:ext uri="{FF2B5EF4-FFF2-40B4-BE49-F238E27FC236}">
                <a16:creationId xmlns:a16="http://schemas.microsoft.com/office/drawing/2014/main" id="{6D79D26C-5DC8-40C6-ADA3-31D9FCD685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5B05D2-0CC8-46FD-AF5F-6B5E20C98FA4}"/>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1571528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B78F-8D73-47D2-8B91-62C6245AA7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A18E48-0D62-4FE2-8E4C-0DD72F0C39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913526-CCB1-4CDB-973C-EBCDD13B0356}"/>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5" name="Footer Placeholder 4">
            <a:extLst>
              <a:ext uri="{FF2B5EF4-FFF2-40B4-BE49-F238E27FC236}">
                <a16:creationId xmlns:a16="http://schemas.microsoft.com/office/drawing/2014/main" id="{23E2807C-387A-4EF8-9A88-3F16B5DB66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D9CC3B-861D-4502-BDC8-61A4021F03CD}"/>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2664087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897B8-CFDF-4810-81D6-811F161A8D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16E73A-3DFA-4772-BC88-F7F3F5145D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2BF84A-1383-43FF-8007-74A9AA33641D}"/>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5" name="Footer Placeholder 4">
            <a:extLst>
              <a:ext uri="{FF2B5EF4-FFF2-40B4-BE49-F238E27FC236}">
                <a16:creationId xmlns:a16="http://schemas.microsoft.com/office/drawing/2014/main" id="{EFFA970D-A3DC-4E1C-B78C-6D0E0C3211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E6033A-C809-442B-B7C2-FB3390078C99}"/>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4028077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42779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82128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7635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95041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8927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39485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40628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73937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7A203-D431-44CD-8ED2-75D0A34F19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67BBA6-C5DB-4822-A73D-E5288299C4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ED2660-4646-4AB2-B272-69C047AE3E70}"/>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5" name="Footer Placeholder 4">
            <a:extLst>
              <a:ext uri="{FF2B5EF4-FFF2-40B4-BE49-F238E27FC236}">
                <a16:creationId xmlns:a16="http://schemas.microsoft.com/office/drawing/2014/main" id="{0C6618ED-B13A-4587-98F1-B568A872B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5719EB-147A-4857-80DF-A40F7C2576C8}"/>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620359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99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8794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12654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4639-C574-474B-9B7B-CA75473C56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E121039-AE7F-4D4C-BBD4-9DB9755085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C94707-2996-46FD-BB2B-952FF957ECCD}"/>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5" name="Footer Placeholder 4">
            <a:extLst>
              <a:ext uri="{FF2B5EF4-FFF2-40B4-BE49-F238E27FC236}">
                <a16:creationId xmlns:a16="http://schemas.microsoft.com/office/drawing/2014/main" id="{B2CA7A0A-AA7C-41B2-9EBB-9803387535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060D7C-3E8A-4EFA-A2E1-5AE63C6DD4ED}"/>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1731058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FEA2-F94B-4916-AB76-501A338CDB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992166-13E1-41BE-870E-6F53BF693C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6B7E9D-9B9B-47AF-9F02-D188E4A59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3C58BA-F64F-4452-8161-9F9031F33BC5}"/>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6" name="Footer Placeholder 5">
            <a:extLst>
              <a:ext uri="{FF2B5EF4-FFF2-40B4-BE49-F238E27FC236}">
                <a16:creationId xmlns:a16="http://schemas.microsoft.com/office/drawing/2014/main" id="{BE70D68C-EE36-4630-8196-1E12FC588C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C547F8-020A-4291-A078-426B523A49ED}"/>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173545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5E726-3517-4FC9-B1A9-AB45B235DED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9944F5-5204-4296-A15A-C1CDD1C55E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2680C8-8757-4BE5-854B-866DB6FB39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E3F61BE-ED2E-44CF-8B94-EE60646C3C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A13CB9-83B5-4E53-AB46-DE70EC0E32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A8BF00D-8FF4-4637-8F6D-1E422638E4EA}"/>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8" name="Footer Placeholder 7">
            <a:extLst>
              <a:ext uri="{FF2B5EF4-FFF2-40B4-BE49-F238E27FC236}">
                <a16:creationId xmlns:a16="http://schemas.microsoft.com/office/drawing/2014/main" id="{1269D9F2-D095-42BE-B559-9D53E167BA5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F9B959B-0BBF-466B-8E43-45015D6401EF}"/>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1057940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1002-BC36-4CE9-9382-2101BDAC57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C4EA43C-2039-4F70-9034-31B81D7C827C}"/>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4" name="Footer Placeholder 3">
            <a:extLst>
              <a:ext uri="{FF2B5EF4-FFF2-40B4-BE49-F238E27FC236}">
                <a16:creationId xmlns:a16="http://schemas.microsoft.com/office/drawing/2014/main" id="{6E9C124C-DDAC-4748-A904-6A44526B5C0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535407-8BAD-4830-9540-833C62951BB4}"/>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565284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589C53-FF62-495C-933D-31D1C47680B2}"/>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3" name="Footer Placeholder 2">
            <a:extLst>
              <a:ext uri="{FF2B5EF4-FFF2-40B4-BE49-F238E27FC236}">
                <a16:creationId xmlns:a16="http://schemas.microsoft.com/office/drawing/2014/main" id="{472BAFAC-A269-4017-8A11-5E3BCDA51D5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0F40BA4-B44F-4DA1-B17F-46F947F6E1C6}"/>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645366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B959-3629-4F66-9035-AC96DBA41A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BC12A2-CFD4-4FBF-A90B-AE907728D7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10AF80-0CEC-4532-87C1-1C5C26B10E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0E4591-529B-464A-8F31-CCF270078FA7}"/>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6" name="Footer Placeholder 5">
            <a:extLst>
              <a:ext uri="{FF2B5EF4-FFF2-40B4-BE49-F238E27FC236}">
                <a16:creationId xmlns:a16="http://schemas.microsoft.com/office/drawing/2014/main" id="{6E7DD213-FC0D-474C-A054-19DCCB91FE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78786D-0BF9-4B5A-86AB-A262504D48EE}"/>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2121436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EA7CD-3C46-4973-8328-FEBBF6CA4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22254CB-3008-46C4-926A-C93B752A50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29E87A1-E02F-4738-B0B9-6E07964A4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6E9BA-D63E-477A-9307-F60E55099DD4}"/>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6" name="Footer Placeholder 5">
            <a:extLst>
              <a:ext uri="{FF2B5EF4-FFF2-40B4-BE49-F238E27FC236}">
                <a16:creationId xmlns:a16="http://schemas.microsoft.com/office/drawing/2014/main" id="{AA9E21CB-E57E-4B02-BD2A-888ABC0F86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AF72AB-3874-47C6-B9EB-E07E47FFBFA5}"/>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4120625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38E7CF-B73D-481F-986D-15FC55B7D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4D1A5B-D3A5-4396-BC76-87A23FFB17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81E47A-4B60-4530-8EBF-FD3D0DC005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EB449-28B8-4C2D-84C0-635EC580DD98}" type="datetimeFigureOut">
              <a:rPr lang="en-GB" smtClean="0"/>
              <a:t>03/09/2022</a:t>
            </a:fld>
            <a:endParaRPr lang="en-GB"/>
          </a:p>
        </p:txBody>
      </p:sp>
      <p:sp>
        <p:nvSpPr>
          <p:cNvPr id="5" name="Footer Placeholder 4">
            <a:extLst>
              <a:ext uri="{FF2B5EF4-FFF2-40B4-BE49-F238E27FC236}">
                <a16:creationId xmlns:a16="http://schemas.microsoft.com/office/drawing/2014/main" id="{FC377DE1-8EAA-4E0A-A581-68BC0896AD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9D449DA-88B7-4D68-8F8F-685B459416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F4ABD-DBD0-4E9A-A3D6-5734A87C0D69}" type="slidenum">
              <a:rPr lang="en-GB" smtClean="0"/>
              <a:t>‹#›</a:t>
            </a:fld>
            <a:endParaRPr lang="en-GB"/>
          </a:p>
        </p:txBody>
      </p:sp>
    </p:spTree>
    <p:extLst>
      <p:ext uri="{BB962C8B-B14F-4D97-AF65-F5344CB8AC3E}">
        <p14:creationId xmlns:p14="http://schemas.microsoft.com/office/powerpoint/2010/main" val="3342399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9672702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18" Type="http://schemas.openxmlformats.org/officeDocument/2006/relationships/audio" Target="../media/audio29.wav"/><Relationship Id="rId26" Type="http://schemas.openxmlformats.org/officeDocument/2006/relationships/audio" Target="../media/audio37.wav"/><Relationship Id="rId3" Type="http://schemas.openxmlformats.org/officeDocument/2006/relationships/image" Target="../media/image24.png"/><Relationship Id="rId21" Type="http://schemas.openxmlformats.org/officeDocument/2006/relationships/audio" Target="../media/audio32.wav"/><Relationship Id="rId7" Type="http://schemas.openxmlformats.org/officeDocument/2006/relationships/image" Target="../media/image30.png"/><Relationship Id="rId12" Type="http://schemas.openxmlformats.org/officeDocument/2006/relationships/audio" Target="../media/audio23.wav"/><Relationship Id="rId17" Type="http://schemas.openxmlformats.org/officeDocument/2006/relationships/audio" Target="../media/audio28.wav"/><Relationship Id="rId25" Type="http://schemas.openxmlformats.org/officeDocument/2006/relationships/audio" Target="../media/audio36.wav"/><Relationship Id="rId2" Type="http://schemas.openxmlformats.org/officeDocument/2006/relationships/notesSlide" Target="../notesSlides/notesSlide10.xml"/><Relationship Id="rId16" Type="http://schemas.openxmlformats.org/officeDocument/2006/relationships/audio" Target="../media/audio27.wav"/><Relationship Id="rId20" Type="http://schemas.openxmlformats.org/officeDocument/2006/relationships/audio" Target="../media/audio31.wav"/><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audio" Target="../media/audio22.wav"/><Relationship Id="rId24" Type="http://schemas.openxmlformats.org/officeDocument/2006/relationships/audio" Target="../media/audio35.wav"/><Relationship Id="rId5" Type="http://schemas.openxmlformats.org/officeDocument/2006/relationships/image" Target="../media/image28.png"/><Relationship Id="rId15" Type="http://schemas.openxmlformats.org/officeDocument/2006/relationships/audio" Target="../media/audio26.wav"/><Relationship Id="rId23" Type="http://schemas.openxmlformats.org/officeDocument/2006/relationships/audio" Target="../media/audio34.wav"/><Relationship Id="rId10" Type="http://schemas.openxmlformats.org/officeDocument/2006/relationships/audio" Target="../media/audio21.wav"/><Relationship Id="rId19" Type="http://schemas.openxmlformats.org/officeDocument/2006/relationships/audio" Target="../media/audio30.wav"/><Relationship Id="rId4" Type="http://schemas.openxmlformats.org/officeDocument/2006/relationships/audio" Target="../media/audio18.wav"/><Relationship Id="rId9" Type="http://schemas.openxmlformats.org/officeDocument/2006/relationships/audio" Target="../media/audio20.wav"/><Relationship Id="rId14" Type="http://schemas.openxmlformats.org/officeDocument/2006/relationships/audio" Target="../media/audio25.wav"/><Relationship Id="rId22" Type="http://schemas.openxmlformats.org/officeDocument/2006/relationships/audio" Target="../media/audio33.wav"/><Relationship Id="rId27" Type="http://schemas.openxmlformats.org/officeDocument/2006/relationships/audio" Target="../media/audio38.wav"/></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audio" Target="../media/audio5.wav"/><Relationship Id="rId3" Type="http://schemas.openxmlformats.org/officeDocument/2006/relationships/audio" Target="../media/audio1.wav"/><Relationship Id="rId7" Type="http://schemas.openxmlformats.org/officeDocument/2006/relationships/image" Target="../media/image5.jpeg"/><Relationship Id="rId12" Type="http://schemas.openxmlformats.org/officeDocument/2006/relationships/audio" Target="../media/audio4.wav"/><Relationship Id="rId2" Type="http://schemas.openxmlformats.org/officeDocument/2006/relationships/notesSlide" Target="../notesSlides/notesSlide2.xml"/><Relationship Id="rId16"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4.jpeg"/><Relationship Id="rId11" Type="http://schemas.openxmlformats.org/officeDocument/2006/relationships/audio" Target="../media/audio3.wav"/><Relationship Id="rId5" Type="http://schemas.openxmlformats.org/officeDocument/2006/relationships/image" Target="../media/image3.jpeg"/><Relationship Id="rId15" Type="http://schemas.openxmlformats.org/officeDocument/2006/relationships/audio" Target="../media/audio7.wav"/><Relationship Id="rId10" Type="http://schemas.openxmlformats.org/officeDocument/2006/relationships/audio" Target="../media/audio2.wav"/><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gif"/><Relationship Id="rId7"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9.gif"/><Relationship Id="rId4" Type="http://schemas.openxmlformats.org/officeDocument/2006/relationships/image" Target="../media/image10.png"/><Relationship Id="rId9" Type="http://schemas.openxmlformats.org/officeDocument/2006/relationships/image" Target="../media/image17.gif"/></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12.wav"/><Relationship Id="rId18" Type="http://schemas.openxmlformats.org/officeDocument/2006/relationships/audio" Target="../media/audio17.wav"/><Relationship Id="rId3" Type="http://schemas.openxmlformats.org/officeDocument/2006/relationships/audio" Target="../media/audio8.wav"/><Relationship Id="rId7" Type="http://schemas.openxmlformats.org/officeDocument/2006/relationships/image" Target="../media/image19.png"/><Relationship Id="rId12" Type="http://schemas.openxmlformats.org/officeDocument/2006/relationships/audio" Target="../media/audio11.wav"/><Relationship Id="rId17" Type="http://schemas.openxmlformats.org/officeDocument/2006/relationships/audio" Target="../media/audio16.wav"/><Relationship Id="rId2" Type="http://schemas.openxmlformats.org/officeDocument/2006/relationships/notesSlide" Target="../notesSlides/notesSlide5.xml"/><Relationship Id="rId16" Type="http://schemas.openxmlformats.org/officeDocument/2006/relationships/audio" Target="../media/audio15.wav"/><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audio" Target="../media/audio10.wav"/><Relationship Id="rId5" Type="http://schemas.openxmlformats.org/officeDocument/2006/relationships/audio" Target="../media/audio9.wav"/><Relationship Id="rId15" Type="http://schemas.openxmlformats.org/officeDocument/2006/relationships/audio" Target="../media/audio14.wav"/><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png"/><Relationship Id="rId14" Type="http://schemas.openxmlformats.org/officeDocument/2006/relationships/audio" Target="../media/audio13.wav"/></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4" name="Table 4">
            <a:extLst>
              <a:ext uri="{FF2B5EF4-FFF2-40B4-BE49-F238E27FC236}">
                <a16:creationId xmlns:a16="http://schemas.microsoft.com/office/drawing/2014/main" id="{F139E581-A63D-40D2-B190-376C2E67F899}"/>
              </a:ext>
            </a:extLst>
          </p:cNvPr>
          <p:cNvGraphicFramePr>
            <a:graphicFrameLocks noGrp="1"/>
          </p:cNvGraphicFramePr>
          <p:nvPr/>
        </p:nvGraphicFramePr>
        <p:xfrm>
          <a:off x="265471" y="734743"/>
          <a:ext cx="10683882" cy="5636554"/>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it-IT" sz="2800" b="1" dirty="0">
                          <a:solidFill>
                            <a:srgbClr val="00B0F0"/>
                          </a:solidFill>
                          <a:latin typeface="Century Gothic" panose="020B0502020202020204" pitchFamily="34" charset="0"/>
                        </a:rPr>
                        <a:t>m</a:t>
                      </a:r>
                      <a:r>
                        <a:rPr lang="en-GB" sz="2800" b="1" dirty="0">
                          <a:solidFill>
                            <a:srgbClr val="00B0F0"/>
                          </a:solidFill>
                          <a:latin typeface="Century Gothic" panose="020B0502020202020204" pitchFamily="34" charset="0"/>
                        </a:rPr>
                        <a:t>y</a:t>
                      </a:r>
                    </a:p>
                  </a:txBody>
                  <a:tcPr/>
                </a:tc>
                <a:tc>
                  <a:txBody>
                    <a:bodyPr/>
                    <a:lstStyle/>
                    <a:p>
                      <a:r>
                        <a:rPr lang="it-IT" sz="2800" b="1" dirty="0">
                          <a:solidFill>
                            <a:srgbClr val="00B0F0"/>
                          </a:solidFill>
                          <a:latin typeface="Century Gothic" panose="020B0502020202020204" pitchFamily="34" charset="0"/>
                        </a:rPr>
                        <a:t>y</a:t>
                      </a:r>
                      <a:r>
                        <a:rPr lang="en-GB" sz="2800" b="1" dirty="0">
                          <a:solidFill>
                            <a:srgbClr val="00B0F0"/>
                          </a:solidFill>
                          <a:latin typeface="Century Gothic" panose="020B0502020202020204" pitchFamily="34" charset="0"/>
                        </a:rPr>
                        <a:t>our</a:t>
                      </a:r>
                    </a:p>
                  </a:txBody>
                  <a:tcPr/>
                </a:tc>
                <a:tc>
                  <a:txBody>
                    <a:bodyPr/>
                    <a:lstStyle/>
                    <a:p>
                      <a:r>
                        <a:rPr lang="it-IT" sz="2800" b="1" dirty="0">
                          <a:solidFill>
                            <a:srgbClr val="00B0F0"/>
                          </a:solidFill>
                          <a:latin typeface="Century Gothic" panose="020B0502020202020204" pitchFamily="34" charset="0"/>
                        </a:rPr>
                        <a:t>f</a:t>
                      </a:r>
                      <a:r>
                        <a:rPr lang="en-GB" sz="2800" b="1" dirty="0" err="1">
                          <a:solidFill>
                            <a:srgbClr val="00B0F0"/>
                          </a:solidFill>
                          <a:latin typeface="Century Gothic" panose="020B0502020202020204" pitchFamily="34" charset="0"/>
                        </a:rPr>
                        <a:t>avourite</a:t>
                      </a:r>
                      <a:r>
                        <a:rPr lang="en-GB" sz="2800" b="1" dirty="0">
                          <a:solidFill>
                            <a:srgbClr val="00B0F0"/>
                          </a:solidFill>
                          <a:latin typeface="Century Gothic" panose="020B0502020202020204" pitchFamily="34" charset="0"/>
                        </a:rPr>
                        <a:t> (m, sg.)</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colour</a:t>
                      </a:r>
                    </a:p>
                  </a:txBody>
                  <a:tcPr/>
                </a:tc>
                <a:tc>
                  <a:txBody>
                    <a:bodyPr/>
                    <a:lstStyle/>
                    <a:p>
                      <a:r>
                        <a:rPr lang="it-IT" sz="2800" b="1" dirty="0">
                          <a:solidFill>
                            <a:srgbClr val="00B0F0"/>
                          </a:solidFill>
                          <a:latin typeface="Century Gothic" panose="020B0502020202020204" pitchFamily="34" charset="0"/>
                        </a:rPr>
                        <a:t>p</a:t>
                      </a:r>
                      <a:r>
                        <a:rPr lang="en-GB" sz="2800" b="1" dirty="0">
                          <a:solidFill>
                            <a:srgbClr val="00B0F0"/>
                          </a:solidFill>
                          <a:latin typeface="Century Gothic" panose="020B0502020202020204" pitchFamily="34" charset="0"/>
                        </a:rPr>
                        <a:t>arty</a:t>
                      </a:r>
                    </a:p>
                  </a:txBody>
                  <a:tcPr/>
                </a:tc>
                <a:tc>
                  <a:txBody>
                    <a:bodyPr/>
                    <a:lstStyle/>
                    <a:p>
                      <a:r>
                        <a:rPr lang="it-IT" sz="2800" b="1" dirty="0" err="1">
                          <a:solidFill>
                            <a:srgbClr val="00B0F0"/>
                          </a:solidFill>
                          <a:latin typeface="Century Gothic" panose="020B0502020202020204" pitchFamily="34" charset="0"/>
                        </a:rPr>
                        <a:t>person</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happy (f, pl.)</a:t>
                      </a:r>
                    </a:p>
                  </a:txBody>
                  <a:tcPr/>
                </a:tc>
                <a:tc>
                  <a:txBody>
                    <a:bodyPr/>
                    <a:lstStyle/>
                    <a:p>
                      <a:r>
                        <a:rPr lang="it-IT" sz="2800" b="1" dirty="0">
                          <a:solidFill>
                            <a:srgbClr val="92D050"/>
                          </a:solidFill>
                          <a:latin typeface="Century Gothic" panose="020B0502020202020204" pitchFamily="34" charset="0"/>
                        </a:rPr>
                        <a:t>s</a:t>
                      </a:r>
                      <a:r>
                        <a:rPr lang="en-GB" sz="2800" b="1" dirty="0">
                          <a:solidFill>
                            <a:srgbClr val="92D050"/>
                          </a:solidFill>
                          <a:latin typeface="Century Gothic" panose="020B0502020202020204" pitchFamily="34" charset="0"/>
                        </a:rPr>
                        <a:t>ad (m/f, sg.)</a:t>
                      </a:r>
                    </a:p>
                  </a:txBody>
                  <a:tcPr/>
                </a:tc>
                <a:tc>
                  <a:txBody>
                    <a:bodyPr/>
                    <a:lstStyle/>
                    <a:p>
                      <a:r>
                        <a:rPr lang="it-IT" sz="2800" b="1" dirty="0">
                          <a:solidFill>
                            <a:srgbClr val="92D050"/>
                          </a:solidFill>
                          <a:latin typeface="Century Gothic" panose="020B0502020202020204" pitchFamily="34" charset="0"/>
                        </a:rPr>
                        <a:t>slow (m, sg.)</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it-IT" sz="2800" b="1" dirty="0">
                          <a:solidFill>
                            <a:srgbClr val="92D050"/>
                          </a:solidFill>
                          <a:latin typeface="Century Gothic" panose="020B0502020202020204" pitchFamily="34" charset="0"/>
                        </a:rPr>
                        <a:t>fast (f, sg.)</a:t>
                      </a:r>
                      <a:endParaRPr lang="en-GB" sz="2800" b="1" dirty="0">
                        <a:solidFill>
                          <a:srgbClr val="92D050"/>
                        </a:solidFill>
                        <a:latin typeface="Century Gothic" panose="020B0502020202020204" pitchFamily="34" charset="0"/>
                      </a:endParaRPr>
                    </a:p>
                  </a:txBody>
                  <a:tcPr/>
                </a:tc>
                <a:tc>
                  <a:txBody>
                    <a:bodyPr/>
                    <a:lstStyle/>
                    <a:p>
                      <a:r>
                        <a:rPr lang="it-IT" sz="2800" b="1" dirty="0">
                          <a:solidFill>
                            <a:srgbClr val="92D050"/>
                          </a:solidFill>
                          <a:latin typeface="Century Gothic" panose="020B0502020202020204" pitchFamily="34" charset="0"/>
                        </a:rPr>
                        <a:t>f</a:t>
                      </a:r>
                      <a:r>
                        <a:rPr lang="en-GB" sz="2800" b="1" dirty="0" err="1">
                          <a:solidFill>
                            <a:srgbClr val="92D050"/>
                          </a:solidFill>
                          <a:latin typeface="Century Gothic" panose="020B0502020202020204" pitchFamily="34" charset="0"/>
                        </a:rPr>
                        <a:t>unny</a:t>
                      </a:r>
                      <a:r>
                        <a:rPr lang="en-GB" sz="2800" b="1" dirty="0">
                          <a:solidFill>
                            <a:srgbClr val="92D050"/>
                          </a:solidFill>
                          <a:latin typeface="Century Gothic" panose="020B0502020202020204" pitchFamily="34" charset="0"/>
                        </a:rPr>
                        <a:t> (m, pl.)</a:t>
                      </a:r>
                    </a:p>
                  </a:txBody>
                  <a:tcPr/>
                </a:tc>
                <a:tc>
                  <a:txBody>
                    <a:bodyPr/>
                    <a:lstStyle/>
                    <a:p>
                      <a:r>
                        <a:rPr lang="it-IT" sz="2000" b="1" dirty="0">
                          <a:solidFill>
                            <a:srgbClr val="92D050"/>
                          </a:solidFill>
                          <a:latin typeface="Century Gothic" panose="020B0502020202020204" pitchFamily="34" charset="0"/>
                        </a:rPr>
                        <a:t>u</a:t>
                      </a:r>
                      <a:r>
                        <a:rPr lang="en-GB" sz="2000" b="1" dirty="0" err="1">
                          <a:solidFill>
                            <a:srgbClr val="92D050"/>
                          </a:solidFill>
                          <a:latin typeface="Century Gothic" panose="020B0502020202020204" pitchFamily="34" charset="0"/>
                        </a:rPr>
                        <a:t>nbelievable</a:t>
                      </a:r>
                      <a:r>
                        <a:rPr lang="en-GB" sz="2000" b="1" dirty="0">
                          <a:solidFill>
                            <a:srgbClr val="92D050"/>
                          </a:solidFill>
                          <a:latin typeface="Century Gothic" panose="020B0502020202020204" pitchFamily="34" charset="0"/>
                        </a:rPr>
                        <a:t> (m/f, pl.)</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and</a:t>
                      </a:r>
                    </a:p>
                  </a:txBody>
                  <a:tcPr/>
                </a:tc>
                <a:tc>
                  <a:txBody>
                    <a:bodyPr/>
                    <a:lstStyle/>
                    <a:p>
                      <a:r>
                        <a:rPr lang="en-GB" sz="2800" b="1" dirty="0">
                          <a:solidFill>
                            <a:srgbClr val="FF3399"/>
                          </a:solidFill>
                          <a:latin typeface="Century Gothic" panose="020B0502020202020204" pitchFamily="34" charset="0"/>
                        </a:rPr>
                        <a:t>we are (state)</a:t>
                      </a:r>
                    </a:p>
                  </a:txBody>
                  <a:tcPr/>
                </a:tc>
                <a:tc>
                  <a:txBody>
                    <a:bodyPr/>
                    <a:lstStyle/>
                    <a:p>
                      <a:r>
                        <a:rPr lang="en-GB" sz="2800" b="1" dirty="0">
                          <a:solidFill>
                            <a:srgbClr val="FF3399"/>
                          </a:solidFill>
                          <a:latin typeface="Century Gothic" panose="020B0502020202020204" pitchFamily="34" charset="0"/>
                        </a:rPr>
                        <a:t>we are (trait)</a:t>
                      </a:r>
                    </a:p>
                  </a:txBody>
                  <a:tcPr/>
                </a:tc>
                <a:extLst>
                  <a:ext uri="{0D108BD9-81ED-4DB2-BD59-A6C34878D82A}">
                    <a16:rowId xmlns:a16="http://schemas.microsoft.com/office/drawing/2014/main" val="3903794855"/>
                  </a:ext>
                </a:extLst>
              </a:tr>
              <a:tr h="805222">
                <a:tc vMerge="1">
                  <a:txBody>
                    <a:bodyPr/>
                    <a:lstStyle/>
                    <a:p>
                      <a:endParaRPr lang="en-GB"/>
                    </a:p>
                  </a:txBody>
                  <a:tcPr/>
                </a:tc>
                <a:tc>
                  <a:txBody>
                    <a:bodyPr/>
                    <a:lstStyle/>
                    <a:p>
                      <a:r>
                        <a:rPr lang="en-GB" sz="2000" b="1" dirty="0">
                          <a:solidFill>
                            <a:srgbClr val="FF3399"/>
                          </a:solidFill>
                          <a:latin typeface="Century Gothic" panose="020B0502020202020204" pitchFamily="34" charset="0"/>
                        </a:rPr>
                        <a:t>impossible (m/f, sg.)</a:t>
                      </a:r>
                    </a:p>
                  </a:txBody>
                  <a:tcPr/>
                </a:tc>
                <a:tc>
                  <a:txBody>
                    <a:bodyPr/>
                    <a:lstStyle/>
                    <a:p>
                      <a:r>
                        <a:rPr lang="en-GB" sz="2800" b="1" dirty="0">
                          <a:solidFill>
                            <a:srgbClr val="FF3399"/>
                          </a:solidFill>
                          <a:latin typeface="Century Gothic" panose="020B0502020202020204" pitchFamily="34" charset="0"/>
                        </a:rPr>
                        <a:t>ill (m, pl.)</a:t>
                      </a:r>
                    </a:p>
                  </a:txBody>
                  <a:tcPr/>
                </a:tc>
                <a:tc>
                  <a:txBody>
                    <a:bodyPr/>
                    <a:lstStyle/>
                    <a:p>
                      <a:r>
                        <a:rPr lang="en-GB" sz="2800" b="1" dirty="0">
                          <a:solidFill>
                            <a:srgbClr val="FF3399"/>
                          </a:solidFill>
                          <a:latin typeface="Century Gothic" panose="020B0502020202020204" pitchFamily="34" charset="0"/>
                        </a:rPr>
                        <a:t>nervous (f, pl.)</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kind (m/f, pl.)</a:t>
                      </a:r>
                    </a:p>
                  </a:txBody>
                  <a:tcPr/>
                </a:tc>
                <a:tc>
                  <a:txBody>
                    <a:bodyPr/>
                    <a:lstStyle/>
                    <a:p>
                      <a:r>
                        <a:rPr lang="en-GB" sz="2800" b="1" dirty="0">
                          <a:solidFill>
                            <a:srgbClr val="FF3399"/>
                          </a:solidFill>
                          <a:latin typeface="Century Gothic" panose="020B0502020202020204" pitchFamily="34" charset="0"/>
                        </a:rPr>
                        <a:t>healthy (f, pl.)</a:t>
                      </a:r>
                    </a:p>
                  </a:txBody>
                  <a:tcPr/>
                </a:tc>
                <a:tc>
                  <a:txBody>
                    <a:bodyPr/>
                    <a:lstStyle/>
                    <a:p>
                      <a:r>
                        <a:rPr lang="en-GB" sz="2800" b="1" dirty="0">
                          <a:solidFill>
                            <a:srgbClr val="FF3399"/>
                          </a:solidFill>
                          <a:latin typeface="Century Gothic" panose="020B0502020202020204" pitchFamily="34" charset="0"/>
                        </a:rPr>
                        <a:t>curious (f, pl.)</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164283" y="145306"/>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TextBox 35">
            <a:hlinkClick r:id="" action="ppaction://noaction">
              <a:snd r:embed="rId4" name="T1_W3F_10.1.wav"/>
            </a:hlinkClick>
            <a:extLst>
              <a:ext uri="{FF2B5EF4-FFF2-40B4-BE49-F238E27FC236}">
                <a16:creationId xmlns:a16="http://schemas.microsoft.com/office/drawing/2014/main" id="{DC7313CD-D06A-4EDE-9974-1344AA76813A}"/>
              </a:ext>
            </a:extLst>
          </p:cNvPr>
          <p:cNvSpPr txBox="1"/>
          <p:nvPr/>
        </p:nvSpPr>
        <p:spPr>
          <a:xfrm>
            <a:off x="1812209" y="5973998"/>
            <a:ext cx="2983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amables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Picture 36">
            <a:extLst>
              <a:ext uri="{FF2B5EF4-FFF2-40B4-BE49-F238E27FC236}">
                <a16:creationId xmlns:a16="http://schemas.microsoft.com/office/drawing/2014/main" id="{7FFDE7DB-4BA0-43C5-8489-D24B191EEDDD}"/>
              </a:ext>
            </a:extLst>
          </p:cNvPr>
          <p:cNvPicPr>
            <a:picLocks noChangeAspect="1"/>
          </p:cNvPicPr>
          <p:nvPr/>
        </p:nvPicPr>
        <p:blipFill>
          <a:blip r:embed="rId5"/>
          <a:stretch>
            <a:fillRect/>
          </a:stretch>
        </p:blipFill>
        <p:spPr>
          <a:xfrm>
            <a:off x="411532" y="2801541"/>
            <a:ext cx="1186070" cy="1080360"/>
          </a:xfrm>
          <a:prstGeom prst="rect">
            <a:avLst/>
          </a:prstGeom>
        </p:spPr>
      </p:pic>
      <p:pic>
        <p:nvPicPr>
          <p:cNvPr id="38" name="Picture 37" descr="Icon&#10;&#10;Description automatically generated">
            <a:extLst>
              <a:ext uri="{FF2B5EF4-FFF2-40B4-BE49-F238E27FC236}">
                <a16:creationId xmlns:a16="http://schemas.microsoft.com/office/drawing/2014/main" id="{073F5BFA-9F42-487A-83D0-E5855AC1BA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158" y="1160161"/>
            <a:ext cx="1186070" cy="1186070"/>
          </a:xfrm>
          <a:prstGeom prst="rect">
            <a:avLst/>
          </a:prstGeom>
        </p:spPr>
      </p:pic>
      <p:pic>
        <p:nvPicPr>
          <p:cNvPr id="39" name="Picture 38">
            <a:extLst>
              <a:ext uri="{FF2B5EF4-FFF2-40B4-BE49-F238E27FC236}">
                <a16:creationId xmlns:a16="http://schemas.microsoft.com/office/drawing/2014/main" id="{03B920E6-A604-4F3D-84E9-916DF01E936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39227" y="5091521"/>
            <a:ext cx="1162417" cy="1101237"/>
          </a:xfrm>
          <a:prstGeom prst="rect">
            <a:avLst/>
          </a:prstGeom>
        </p:spPr>
      </p:pic>
      <p:sp>
        <p:nvSpPr>
          <p:cNvPr id="40" name="TextBox 39">
            <a:extLst>
              <a:ext uri="{FF2B5EF4-FFF2-40B4-BE49-F238E27FC236}">
                <a16:creationId xmlns:a16="http://schemas.microsoft.com/office/drawing/2014/main" id="{D4B5D4CC-C6E6-4411-9276-13DCFFF27826}"/>
              </a:ext>
            </a:extLst>
          </p:cNvPr>
          <p:cNvSpPr txBox="1"/>
          <p:nvPr/>
        </p:nvSpPr>
        <p:spPr>
          <a:xfrm>
            <a:off x="1309717" y="582583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1" name="TextBox 40">
            <a:extLst>
              <a:ext uri="{FF2B5EF4-FFF2-40B4-BE49-F238E27FC236}">
                <a16:creationId xmlns:a16="http://schemas.microsoft.com/office/drawing/2014/main" id="{A77379AB-6FAD-4463-846A-BA78DE02EE12}"/>
              </a:ext>
            </a:extLst>
          </p:cNvPr>
          <p:cNvSpPr txBox="1"/>
          <p:nvPr/>
        </p:nvSpPr>
        <p:spPr>
          <a:xfrm>
            <a:off x="1271854" y="346457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2" name="TextBox 41">
            <a:extLst>
              <a:ext uri="{FF2B5EF4-FFF2-40B4-BE49-F238E27FC236}">
                <a16:creationId xmlns:a16="http://schemas.microsoft.com/office/drawing/2014/main" id="{338A8F60-4BC6-414D-BAD4-E22F5540AA5A}"/>
              </a:ext>
            </a:extLst>
          </p:cNvPr>
          <p:cNvSpPr txBox="1"/>
          <p:nvPr/>
        </p:nvSpPr>
        <p:spPr>
          <a:xfrm>
            <a:off x="1301350" y="18524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43" name="TextBox 42">
            <a:hlinkClick r:id="" action="ppaction://noaction">
              <a:snd r:embed="rId8" name="T1_W3F_10.2.wav"/>
            </a:hlinkClick>
            <a:extLst>
              <a:ext uri="{FF2B5EF4-FFF2-40B4-BE49-F238E27FC236}">
                <a16:creationId xmlns:a16="http://schemas.microsoft.com/office/drawing/2014/main" id="{48F8F79D-A797-4D1F-B01C-8A937B9BDF38}"/>
              </a:ext>
            </a:extLst>
          </p:cNvPr>
          <p:cNvSpPr txBox="1"/>
          <p:nvPr/>
        </p:nvSpPr>
        <p:spPr>
          <a:xfrm>
            <a:off x="4831264" y="5973998"/>
            <a:ext cx="2983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hlinkClick r:id="" action="ppaction://noaction">
              <a:snd r:embed="rId9" name="T1_W3F_10.3.wav"/>
            </a:hlinkClick>
            <a:extLst>
              <a:ext uri="{FF2B5EF4-FFF2-40B4-BE49-F238E27FC236}">
                <a16:creationId xmlns:a16="http://schemas.microsoft.com/office/drawing/2014/main" id="{2B2B8343-30DB-474F-874A-49BE622E8884}"/>
              </a:ext>
            </a:extLst>
          </p:cNvPr>
          <p:cNvSpPr txBox="1"/>
          <p:nvPr/>
        </p:nvSpPr>
        <p:spPr>
          <a:xfrm>
            <a:off x="7772932" y="5973998"/>
            <a:ext cx="29195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curiosas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hlinkClick r:id="" action="ppaction://noaction">
              <a:snd r:embed="rId10" name="T1_W3F_10.4.wav"/>
            </a:hlinkClick>
            <a:extLst>
              <a:ext uri="{FF2B5EF4-FFF2-40B4-BE49-F238E27FC236}">
                <a16:creationId xmlns:a16="http://schemas.microsoft.com/office/drawing/2014/main" id="{9D9C0EED-7B6C-4482-87EA-FCF0E18ED508}"/>
              </a:ext>
            </a:extLst>
          </p:cNvPr>
          <p:cNvSpPr txBox="1"/>
          <p:nvPr/>
        </p:nvSpPr>
        <p:spPr>
          <a:xfrm>
            <a:off x="1810009" y="5174451"/>
            <a:ext cx="30529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imposible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hlinkClick r:id="" action="ppaction://noaction">
              <a:snd r:embed="rId11" name="T1_W3F_10.5.wav"/>
            </a:hlinkClick>
            <a:extLst>
              <a:ext uri="{FF2B5EF4-FFF2-40B4-BE49-F238E27FC236}">
                <a16:creationId xmlns:a16="http://schemas.microsoft.com/office/drawing/2014/main" id="{0984C983-5FD6-4C87-BA5B-A36D9C1DB5A7}"/>
              </a:ext>
            </a:extLst>
          </p:cNvPr>
          <p:cNvSpPr txBox="1"/>
          <p:nvPr/>
        </p:nvSpPr>
        <p:spPr>
          <a:xfrm>
            <a:off x="4796013" y="5174451"/>
            <a:ext cx="24682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enfermos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hlinkClick r:id="" action="ppaction://noaction">
              <a:snd r:embed="rId12" name="T1_W3F_10.6.wav"/>
            </a:hlinkClick>
            <a:extLst>
              <a:ext uri="{FF2B5EF4-FFF2-40B4-BE49-F238E27FC236}">
                <a16:creationId xmlns:a16="http://schemas.microsoft.com/office/drawing/2014/main" id="{87C3D62C-5CAB-4B16-A53D-BAA15C60629D}"/>
              </a:ext>
            </a:extLst>
          </p:cNvPr>
          <p:cNvSpPr txBox="1"/>
          <p:nvPr/>
        </p:nvSpPr>
        <p:spPr>
          <a:xfrm>
            <a:off x="7772933" y="5162380"/>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nerviosas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hlinkClick r:id="" action="ppaction://noaction">
              <a:snd r:embed="rId13" name="T1_W3F_10.7.wav"/>
            </a:hlinkClick>
            <a:extLst>
              <a:ext uri="{FF2B5EF4-FFF2-40B4-BE49-F238E27FC236}">
                <a16:creationId xmlns:a16="http://schemas.microsoft.com/office/drawing/2014/main" id="{ED9B834E-C21C-4BB9-9A92-B534FE6E26BB}"/>
              </a:ext>
            </a:extLst>
          </p:cNvPr>
          <p:cNvSpPr txBox="1"/>
          <p:nvPr/>
        </p:nvSpPr>
        <p:spPr>
          <a:xfrm>
            <a:off x="1810009" y="4345631"/>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a:t>
            </a:r>
          </a:p>
        </p:txBody>
      </p:sp>
      <p:sp>
        <p:nvSpPr>
          <p:cNvPr id="49" name="TextBox 48">
            <a:hlinkClick r:id="" action="ppaction://noaction">
              <a:snd r:embed="rId14" name="T1_W3F_10.8.wav"/>
            </a:hlinkClick>
            <a:extLst>
              <a:ext uri="{FF2B5EF4-FFF2-40B4-BE49-F238E27FC236}">
                <a16:creationId xmlns:a16="http://schemas.microsoft.com/office/drawing/2014/main" id="{0767275D-51EC-459C-B052-46882A29C08D}"/>
              </a:ext>
            </a:extLst>
          </p:cNvPr>
          <p:cNvSpPr txBox="1"/>
          <p:nvPr/>
        </p:nvSpPr>
        <p:spPr>
          <a:xfrm>
            <a:off x="4802237" y="4345630"/>
            <a:ext cx="2918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hlinkClick r:id="" action="ppaction://noaction">
              <a:snd r:embed="rId15" name="T1_W3F_10.9.wav"/>
            </a:hlinkClick>
            <a:extLst>
              <a:ext uri="{FF2B5EF4-FFF2-40B4-BE49-F238E27FC236}">
                <a16:creationId xmlns:a16="http://schemas.microsoft.com/office/drawing/2014/main" id="{6B3A476C-8236-4DF5-A108-625216503ABD}"/>
              </a:ext>
            </a:extLst>
          </p:cNvPr>
          <p:cNvSpPr txBox="1"/>
          <p:nvPr/>
        </p:nvSpPr>
        <p:spPr>
          <a:xfrm>
            <a:off x="7772933" y="4348320"/>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hlinkClick r:id="" action="ppaction://noaction">
              <a:snd r:embed="rId16" name="T1_W3F_10.10.wav"/>
            </a:hlinkClick>
            <a:extLst>
              <a:ext uri="{FF2B5EF4-FFF2-40B4-BE49-F238E27FC236}">
                <a16:creationId xmlns:a16="http://schemas.microsoft.com/office/drawing/2014/main" id="{5E65C37B-DAC8-4F09-9C18-3284B376BBC9}"/>
              </a:ext>
            </a:extLst>
          </p:cNvPr>
          <p:cNvSpPr txBox="1"/>
          <p:nvPr/>
        </p:nvSpPr>
        <p:spPr>
          <a:xfrm>
            <a:off x="1810008" y="3526130"/>
            <a:ext cx="3052939"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rápida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TextBox 51">
            <a:hlinkClick r:id="" action="ppaction://noaction">
              <a:snd r:embed="rId17" name="T1_W3F_10.11.wav"/>
            </a:hlinkClick>
            <a:extLst>
              <a:ext uri="{FF2B5EF4-FFF2-40B4-BE49-F238E27FC236}">
                <a16:creationId xmlns:a16="http://schemas.microsoft.com/office/drawing/2014/main" id="{1E8C23D5-9422-4E4D-8467-C25C1518AAC2}"/>
              </a:ext>
            </a:extLst>
          </p:cNvPr>
          <p:cNvSpPr txBox="1"/>
          <p:nvPr/>
        </p:nvSpPr>
        <p:spPr>
          <a:xfrm>
            <a:off x="4831265" y="355302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err="1">
                <a:solidFill>
                  <a:srgbClr val="002060"/>
                </a:solidFill>
                <a:latin typeface="Century Gothic" panose="020B0502020202020204" pitchFamily="34" charset="0"/>
              </a:rPr>
              <a:t>divertidos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hlinkClick r:id="" action="ppaction://noaction">
              <a:snd r:embed="rId18" name="T1_W3F_10.12.wav"/>
            </a:hlinkClick>
            <a:extLst>
              <a:ext uri="{FF2B5EF4-FFF2-40B4-BE49-F238E27FC236}">
                <a16:creationId xmlns:a16="http://schemas.microsoft.com/office/drawing/2014/main" id="{F0D0CC89-29CB-45CB-8E98-984FE4C247AF}"/>
              </a:ext>
            </a:extLst>
          </p:cNvPr>
          <p:cNvSpPr txBox="1"/>
          <p:nvPr/>
        </p:nvSpPr>
        <p:spPr>
          <a:xfrm>
            <a:off x="7858833" y="3544067"/>
            <a:ext cx="2154918"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increíbles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hlinkClick r:id="" action="ppaction://noaction">
              <a:snd r:embed="rId19" name="T1_W3F_10.13.wav"/>
            </a:hlinkClick>
            <a:extLst>
              <a:ext uri="{FF2B5EF4-FFF2-40B4-BE49-F238E27FC236}">
                <a16:creationId xmlns:a16="http://schemas.microsoft.com/office/drawing/2014/main" id="{BB1D4B15-DCF2-4A57-9F7A-58D57C20EF90}"/>
              </a:ext>
            </a:extLst>
          </p:cNvPr>
          <p:cNvSpPr txBox="1"/>
          <p:nvPr/>
        </p:nvSpPr>
        <p:spPr>
          <a:xfrm>
            <a:off x="1881315" y="2760293"/>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err="1">
                <a:solidFill>
                  <a:srgbClr val="002060"/>
                </a:solidFill>
                <a:latin typeface="Century Gothic" panose="020B0502020202020204" pitchFamily="34" charset="0"/>
              </a:rPr>
              <a:t>contentas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TextBox 82">
            <a:hlinkClick r:id="" action="ppaction://noaction">
              <a:snd r:embed="rId20" name="T1_W3F_10.14.wav"/>
            </a:hlinkClick>
            <a:extLst>
              <a:ext uri="{FF2B5EF4-FFF2-40B4-BE49-F238E27FC236}">
                <a16:creationId xmlns:a16="http://schemas.microsoft.com/office/drawing/2014/main" id="{4A933276-5873-4014-BF78-5473CB8C1E28}"/>
              </a:ext>
            </a:extLst>
          </p:cNvPr>
          <p:cNvSpPr txBox="1"/>
          <p:nvPr/>
        </p:nvSpPr>
        <p:spPr>
          <a:xfrm>
            <a:off x="4831265" y="2741532"/>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solidFill>
                  <a:srgbClr val="002060"/>
                </a:solidFill>
                <a:latin typeface="Century Gothic" panose="020B0502020202020204" pitchFamily="34" charset="0"/>
              </a:rPr>
              <a:t>triste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hlinkClick r:id="" action="ppaction://noaction">
              <a:snd r:embed="rId21" name="T1_W3F_10.15.wav"/>
            </a:hlinkClick>
            <a:extLst>
              <a:ext uri="{FF2B5EF4-FFF2-40B4-BE49-F238E27FC236}">
                <a16:creationId xmlns:a16="http://schemas.microsoft.com/office/drawing/2014/main" id="{8F0553A7-5E18-4CB1-8186-DA8B7B568B4D}"/>
              </a:ext>
            </a:extLst>
          </p:cNvPr>
          <p:cNvSpPr txBox="1"/>
          <p:nvPr/>
        </p:nvSpPr>
        <p:spPr>
          <a:xfrm>
            <a:off x="7858833" y="272530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solidFill>
                  <a:srgbClr val="002060"/>
                </a:solidFill>
                <a:latin typeface="Century Gothic" panose="020B0502020202020204" pitchFamily="34" charset="0"/>
              </a:rPr>
              <a:t>lento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TextBox 84">
            <a:hlinkClick r:id="" action="ppaction://noaction">
              <a:snd r:embed="rId22" name="T1_W3F_10.16.wav"/>
            </a:hlinkClick>
            <a:extLst>
              <a:ext uri="{FF2B5EF4-FFF2-40B4-BE49-F238E27FC236}">
                <a16:creationId xmlns:a16="http://schemas.microsoft.com/office/drawing/2014/main" id="{0051F833-2339-4AA7-97C7-C304E7ABFA6C}"/>
              </a:ext>
            </a:extLst>
          </p:cNvPr>
          <p:cNvSpPr txBox="1"/>
          <p:nvPr/>
        </p:nvSpPr>
        <p:spPr>
          <a:xfrm>
            <a:off x="1810009" y="1919278"/>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err="1">
                <a:solidFill>
                  <a:srgbClr val="002060"/>
                </a:solidFill>
                <a:latin typeface="Century Gothic" panose="020B0502020202020204" pitchFamily="34" charset="0"/>
              </a:rPr>
              <a:t>el</a:t>
            </a:r>
            <a:r>
              <a:rPr lang="it-IT" sz="2400" dirty="0">
                <a:solidFill>
                  <a:srgbClr val="002060"/>
                </a:solidFill>
                <a:latin typeface="Century Gothic" panose="020B0502020202020204" pitchFamily="34" charset="0"/>
              </a:rPr>
              <a:t> color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TextBox 85">
            <a:hlinkClick r:id="" action="ppaction://noaction">
              <a:snd r:embed="rId23" name="T1_W3F_10.17.wav"/>
            </a:hlinkClick>
            <a:extLst>
              <a:ext uri="{FF2B5EF4-FFF2-40B4-BE49-F238E27FC236}">
                <a16:creationId xmlns:a16="http://schemas.microsoft.com/office/drawing/2014/main" id="{CF84A382-D5EB-4C36-8932-726390A5983B}"/>
              </a:ext>
            </a:extLst>
          </p:cNvPr>
          <p:cNvSpPr txBox="1"/>
          <p:nvPr/>
        </p:nvSpPr>
        <p:spPr>
          <a:xfrm>
            <a:off x="4862948" y="1945728"/>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noProof="0" dirty="0">
                <a:solidFill>
                  <a:srgbClr val="002060"/>
                </a:solidFill>
                <a:latin typeface="Century Gothic" panose="020B0502020202020204" pitchFamily="34" charset="0"/>
              </a:rPr>
              <a:t>la fiesta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hlinkClick r:id="" action="ppaction://noaction">
              <a:snd r:embed="rId24" name="T1_W3F_10.19.wav"/>
            </a:hlinkClick>
            <a:extLst>
              <a:ext uri="{FF2B5EF4-FFF2-40B4-BE49-F238E27FC236}">
                <a16:creationId xmlns:a16="http://schemas.microsoft.com/office/drawing/2014/main" id="{C337B515-00B9-4A18-B79C-4ED3B37CBE21}"/>
              </a:ext>
            </a:extLst>
          </p:cNvPr>
          <p:cNvSpPr txBox="1"/>
          <p:nvPr/>
        </p:nvSpPr>
        <p:spPr>
          <a:xfrm>
            <a:off x="1810008" y="1106186"/>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TextBox 87">
            <a:hlinkClick r:id="" action="ppaction://noaction">
              <a:snd r:embed="rId25" name="T1_W3F_10.20.wav"/>
            </a:hlinkClick>
            <a:extLst>
              <a:ext uri="{FF2B5EF4-FFF2-40B4-BE49-F238E27FC236}">
                <a16:creationId xmlns:a16="http://schemas.microsoft.com/office/drawing/2014/main" id="{9F3FC35D-D7A6-4D6B-9B7B-DA0678037C7A}"/>
              </a:ext>
            </a:extLst>
          </p:cNvPr>
          <p:cNvSpPr txBox="1"/>
          <p:nvPr/>
        </p:nvSpPr>
        <p:spPr>
          <a:xfrm>
            <a:off x="4796013" y="1109576"/>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TextBox 88">
            <a:hlinkClick r:id="" action="ppaction://noaction">
              <a:snd r:embed="rId26" name="T1_W3F_10.21.wav"/>
            </a:hlinkClick>
            <a:extLst>
              <a:ext uri="{FF2B5EF4-FFF2-40B4-BE49-F238E27FC236}">
                <a16:creationId xmlns:a16="http://schemas.microsoft.com/office/drawing/2014/main" id="{45315B12-F7C9-4F48-A3B2-1967E8627E7E}"/>
              </a:ext>
            </a:extLst>
          </p:cNvPr>
          <p:cNvSpPr txBox="1"/>
          <p:nvPr/>
        </p:nvSpPr>
        <p:spPr>
          <a:xfrm>
            <a:off x="7782017" y="1117497"/>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preferido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TextBox 89">
            <a:hlinkClick r:id="" action="ppaction://noaction">
              <a:snd r:embed="rId27" name="T1_W3F_10.18.wav"/>
            </a:hlinkClick>
            <a:extLst>
              <a:ext uri="{FF2B5EF4-FFF2-40B4-BE49-F238E27FC236}">
                <a16:creationId xmlns:a16="http://schemas.microsoft.com/office/drawing/2014/main" id="{6A7BB5B4-3571-4409-A76B-C9783BB91E82}"/>
              </a:ext>
            </a:extLst>
          </p:cNvPr>
          <p:cNvSpPr txBox="1"/>
          <p:nvPr/>
        </p:nvSpPr>
        <p:spPr>
          <a:xfrm>
            <a:off x="7772932" y="1928656"/>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solidFill>
                  <a:srgbClr val="002060"/>
                </a:solidFill>
                <a:latin typeface="Century Gothic" panose="020B0502020202020204" pitchFamily="34" charset="0"/>
              </a:rPr>
              <a:t>la persona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2231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44" grpId="0"/>
      <p:bldP spid="45" grpId="0"/>
      <p:bldP spid="46" grpId="0"/>
      <p:bldP spid="47" grpId="0"/>
      <p:bldP spid="48" grpId="0"/>
      <p:bldP spid="49" grpId="0"/>
      <p:bldP spid="50" grpId="0"/>
      <p:bldP spid="51" grpId="0"/>
      <p:bldP spid="52" grpId="0"/>
      <p:bldP spid="54" grpId="0"/>
      <p:bldP spid="55" grpId="0"/>
      <p:bldP spid="83" grpId="0"/>
      <p:bldP spid="84" grpId="0"/>
      <p:bldP spid="85" grpId="0"/>
      <p:bldP spid="86" grpId="0"/>
      <p:bldP spid="87" grpId="0"/>
      <p:bldP spid="88" grpId="0"/>
      <p:bldP spid="89" grpId="0"/>
      <p:bldP spid="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209361" y="164486"/>
            <a:ext cx="7483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34" name="Google Shape;167;p2">
            <a:extLst>
              <a:ext uri="{FF2B5EF4-FFF2-40B4-BE49-F238E27FC236}">
                <a16:creationId xmlns:a16="http://schemas.microsoft.com/office/drawing/2014/main" id="{1CB83F6B-7C66-4C72-A008-5E059F6545C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3" name="Table 4">
            <a:extLst>
              <a:ext uri="{FF2B5EF4-FFF2-40B4-BE49-F238E27FC236}">
                <a16:creationId xmlns:a16="http://schemas.microsoft.com/office/drawing/2014/main" id="{D52C59E8-8CDB-4AC2-978F-5E3336403D9A}"/>
              </a:ext>
            </a:extLst>
          </p:cNvPr>
          <p:cNvGraphicFramePr>
            <a:graphicFrameLocks noGrp="1"/>
          </p:cNvGraphicFramePr>
          <p:nvPr/>
        </p:nvGraphicFramePr>
        <p:xfrm>
          <a:off x="273123" y="780059"/>
          <a:ext cx="10683882" cy="5636554"/>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fiesta</a:t>
                      </a:r>
                    </a:p>
                  </a:txBody>
                  <a:tcPr/>
                </a:tc>
                <a:tc>
                  <a:txBody>
                    <a:bodyPr/>
                    <a:lstStyle/>
                    <a:p>
                      <a:r>
                        <a:rPr lang="en-GB" sz="2800" b="1" dirty="0">
                          <a:solidFill>
                            <a:srgbClr val="002060"/>
                          </a:solidFill>
                          <a:latin typeface="Century Gothic" panose="020B0502020202020204" pitchFamily="34" charset="0"/>
                        </a:rPr>
                        <a:t>la persona</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color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tu</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mi</a:t>
                      </a:r>
                    </a:p>
                  </a:txBody>
                  <a:tcPr/>
                </a:tc>
                <a:tc>
                  <a:txBody>
                    <a:bodyPr/>
                    <a:lstStyle/>
                    <a:p>
                      <a:r>
                        <a:rPr lang="en-GB" sz="2800" b="1" dirty="0" err="1">
                          <a:solidFill>
                            <a:srgbClr val="002060"/>
                          </a:solidFill>
                          <a:latin typeface="Century Gothic" panose="020B0502020202020204" pitchFamily="34" charset="0"/>
                        </a:rPr>
                        <a:t>preferido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increíbles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divertidos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rápida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triste</a:t>
                      </a:r>
                    </a:p>
                  </a:txBody>
                  <a:tcPr/>
                </a:tc>
                <a:tc>
                  <a:txBody>
                    <a:bodyPr/>
                    <a:lstStyle/>
                    <a:p>
                      <a:r>
                        <a:rPr lang="en-GB" sz="2800" b="1" dirty="0">
                          <a:solidFill>
                            <a:srgbClr val="002060"/>
                          </a:solidFill>
                          <a:latin typeface="Century Gothic" panose="020B0502020202020204" pitchFamily="34" charset="0"/>
                        </a:rPr>
                        <a:t>lentos</a:t>
                      </a:r>
                    </a:p>
                  </a:txBody>
                  <a:tcPr/>
                </a:tc>
                <a:tc>
                  <a:txBody>
                    <a:bodyPr/>
                    <a:lstStyle/>
                    <a:p>
                      <a:r>
                        <a:rPr lang="en-GB" sz="2800" b="1" dirty="0" err="1">
                          <a:solidFill>
                            <a:srgbClr val="002060"/>
                          </a:solidFill>
                          <a:latin typeface="Century Gothic" panose="020B0502020202020204" pitchFamily="34" charset="0"/>
                        </a:rPr>
                        <a:t>contentas</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curiosas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amables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sanas</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a:p>
                  </a:txBody>
                  <a:tcPr/>
                </a:tc>
                <a:tc>
                  <a:txBody>
                    <a:bodyPr/>
                    <a:lstStyle/>
                    <a:p>
                      <a:r>
                        <a:rPr lang="en-GB" sz="2800" b="1" dirty="0" err="1">
                          <a:solidFill>
                            <a:srgbClr val="002060"/>
                          </a:solidFill>
                          <a:latin typeface="Century Gothic" panose="020B0502020202020204" pitchFamily="34" charset="0"/>
                        </a:rPr>
                        <a:t>nerviosas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enfermos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imposible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estamos</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y</a:t>
                      </a:r>
                    </a:p>
                  </a:txBody>
                  <a:tcPr/>
                </a:tc>
                <a:tc>
                  <a:txBody>
                    <a:bodyPr/>
                    <a:lstStyle/>
                    <a:p>
                      <a:r>
                        <a:rPr lang="en-GB" sz="2800" b="1" dirty="0" err="1">
                          <a:solidFill>
                            <a:srgbClr val="002060"/>
                          </a:solidFill>
                          <a:latin typeface="Century Gothic" panose="020B0502020202020204" pitchFamily="34" charset="0"/>
                        </a:rPr>
                        <a:t>somos</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4" name="Picture 13">
            <a:extLst>
              <a:ext uri="{FF2B5EF4-FFF2-40B4-BE49-F238E27FC236}">
                <a16:creationId xmlns:a16="http://schemas.microsoft.com/office/drawing/2014/main" id="{D7C43306-F0A6-412A-AEE7-797D7135A1B0}"/>
              </a:ext>
            </a:extLst>
          </p:cNvPr>
          <p:cNvPicPr>
            <a:picLocks noChangeAspect="1"/>
          </p:cNvPicPr>
          <p:nvPr/>
        </p:nvPicPr>
        <p:blipFill>
          <a:blip r:embed="rId4"/>
          <a:stretch>
            <a:fillRect/>
          </a:stretch>
        </p:blipFill>
        <p:spPr>
          <a:xfrm>
            <a:off x="411532" y="2801541"/>
            <a:ext cx="1186070" cy="1080360"/>
          </a:xfrm>
          <a:prstGeom prst="rect">
            <a:avLst/>
          </a:prstGeom>
        </p:spPr>
      </p:pic>
      <p:pic>
        <p:nvPicPr>
          <p:cNvPr id="15" name="Picture 14" descr="Icon&#10;&#10;Description automatically generated">
            <a:extLst>
              <a:ext uri="{FF2B5EF4-FFF2-40B4-BE49-F238E27FC236}">
                <a16:creationId xmlns:a16="http://schemas.microsoft.com/office/drawing/2014/main" id="{F9A3778C-B6CC-4317-BC20-235B07DC8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58" y="1160161"/>
            <a:ext cx="1186070" cy="1186070"/>
          </a:xfrm>
          <a:prstGeom prst="rect">
            <a:avLst/>
          </a:prstGeom>
        </p:spPr>
      </p:pic>
      <p:pic>
        <p:nvPicPr>
          <p:cNvPr id="16" name="Picture 15">
            <a:extLst>
              <a:ext uri="{FF2B5EF4-FFF2-40B4-BE49-F238E27FC236}">
                <a16:creationId xmlns:a16="http://schemas.microsoft.com/office/drawing/2014/main" id="{11C347C2-D137-4085-9656-08CF0396384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39227" y="5091521"/>
            <a:ext cx="1162417" cy="1101237"/>
          </a:xfrm>
          <a:prstGeom prst="rect">
            <a:avLst/>
          </a:prstGeom>
        </p:spPr>
      </p:pic>
      <p:sp>
        <p:nvSpPr>
          <p:cNvPr id="17" name="TextBox 16">
            <a:extLst>
              <a:ext uri="{FF2B5EF4-FFF2-40B4-BE49-F238E27FC236}">
                <a16:creationId xmlns:a16="http://schemas.microsoft.com/office/drawing/2014/main" id="{1F0028B0-0628-43F0-B1A3-F3CC5400D4C0}"/>
              </a:ext>
            </a:extLst>
          </p:cNvPr>
          <p:cNvSpPr txBox="1"/>
          <p:nvPr/>
        </p:nvSpPr>
        <p:spPr>
          <a:xfrm>
            <a:off x="1309717" y="582583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18" name="TextBox 17">
            <a:extLst>
              <a:ext uri="{FF2B5EF4-FFF2-40B4-BE49-F238E27FC236}">
                <a16:creationId xmlns:a16="http://schemas.microsoft.com/office/drawing/2014/main" id="{80773544-54D6-42F8-9A38-C9A1DA562608}"/>
              </a:ext>
            </a:extLst>
          </p:cNvPr>
          <p:cNvSpPr txBox="1"/>
          <p:nvPr/>
        </p:nvSpPr>
        <p:spPr>
          <a:xfrm>
            <a:off x="1271854" y="346457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19" name="TextBox 18">
            <a:extLst>
              <a:ext uri="{FF2B5EF4-FFF2-40B4-BE49-F238E27FC236}">
                <a16:creationId xmlns:a16="http://schemas.microsoft.com/office/drawing/2014/main" id="{109076A7-B090-41FC-87CA-8096F0AF4C31}"/>
              </a:ext>
            </a:extLst>
          </p:cNvPr>
          <p:cNvSpPr txBox="1"/>
          <p:nvPr/>
        </p:nvSpPr>
        <p:spPr>
          <a:xfrm>
            <a:off x="1301350" y="18524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728115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164283" y="145306"/>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7" name="Picture 36">
            <a:extLst>
              <a:ext uri="{FF2B5EF4-FFF2-40B4-BE49-F238E27FC236}">
                <a16:creationId xmlns:a16="http://schemas.microsoft.com/office/drawing/2014/main" id="{7FFDE7DB-4BA0-43C5-8489-D24B191EEDDD}"/>
              </a:ext>
            </a:extLst>
          </p:cNvPr>
          <p:cNvPicPr>
            <a:picLocks noChangeAspect="1"/>
          </p:cNvPicPr>
          <p:nvPr/>
        </p:nvPicPr>
        <p:blipFill>
          <a:blip r:embed="rId4"/>
          <a:stretch>
            <a:fillRect/>
          </a:stretch>
        </p:blipFill>
        <p:spPr>
          <a:xfrm>
            <a:off x="411532" y="2801541"/>
            <a:ext cx="1186070" cy="1080360"/>
          </a:xfrm>
          <a:prstGeom prst="rect">
            <a:avLst/>
          </a:prstGeom>
        </p:spPr>
      </p:pic>
      <p:pic>
        <p:nvPicPr>
          <p:cNvPr id="38" name="Picture 37" descr="Icon&#10;&#10;Description automatically generated">
            <a:extLst>
              <a:ext uri="{FF2B5EF4-FFF2-40B4-BE49-F238E27FC236}">
                <a16:creationId xmlns:a16="http://schemas.microsoft.com/office/drawing/2014/main" id="{073F5BFA-9F42-487A-83D0-E5855AC1BA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58" y="1160161"/>
            <a:ext cx="1186070" cy="1186070"/>
          </a:xfrm>
          <a:prstGeom prst="rect">
            <a:avLst/>
          </a:prstGeom>
        </p:spPr>
      </p:pic>
      <p:pic>
        <p:nvPicPr>
          <p:cNvPr id="39" name="Picture 38">
            <a:extLst>
              <a:ext uri="{FF2B5EF4-FFF2-40B4-BE49-F238E27FC236}">
                <a16:creationId xmlns:a16="http://schemas.microsoft.com/office/drawing/2014/main" id="{03B920E6-A604-4F3D-84E9-916DF01E936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39227" y="5091521"/>
            <a:ext cx="1162417" cy="1101237"/>
          </a:xfrm>
          <a:prstGeom prst="rect">
            <a:avLst/>
          </a:prstGeom>
        </p:spPr>
      </p:pic>
      <p:sp>
        <p:nvSpPr>
          <p:cNvPr id="40" name="TextBox 39">
            <a:extLst>
              <a:ext uri="{FF2B5EF4-FFF2-40B4-BE49-F238E27FC236}">
                <a16:creationId xmlns:a16="http://schemas.microsoft.com/office/drawing/2014/main" id="{D4B5D4CC-C6E6-4411-9276-13DCFFF27826}"/>
              </a:ext>
            </a:extLst>
          </p:cNvPr>
          <p:cNvSpPr txBox="1"/>
          <p:nvPr/>
        </p:nvSpPr>
        <p:spPr>
          <a:xfrm>
            <a:off x="1309717" y="582583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1" name="TextBox 40">
            <a:extLst>
              <a:ext uri="{FF2B5EF4-FFF2-40B4-BE49-F238E27FC236}">
                <a16:creationId xmlns:a16="http://schemas.microsoft.com/office/drawing/2014/main" id="{A77379AB-6FAD-4463-846A-BA78DE02EE12}"/>
              </a:ext>
            </a:extLst>
          </p:cNvPr>
          <p:cNvSpPr txBox="1"/>
          <p:nvPr/>
        </p:nvSpPr>
        <p:spPr>
          <a:xfrm>
            <a:off x="1271854" y="346457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2" name="TextBox 41">
            <a:extLst>
              <a:ext uri="{FF2B5EF4-FFF2-40B4-BE49-F238E27FC236}">
                <a16:creationId xmlns:a16="http://schemas.microsoft.com/office/drawing/2014/main" id="{338A8F60-4BC6-414D-BAD4-E22F5540AA5A}"/>
              </a:ext>
            </a:extLst>
          </p:cNvPr>
          <p:cNvSpPr txBox="1"/>
          <p:nvPr/>
        </p:nvSpPr>
        <p:spPr>
          <a:xfrm>
            <a:off x="1301350" y="18524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34" name="Table 4">
            <a:extLst>
              <a:ext uri="{FF2B5EF4-FFF2-40B4-BE49-F238E27FC236}">
                <a16:creationId xmlns:a16="http://schemas.microsoft.com/office/drawing/2014/main" id="{F139E581-A63D-40D2-B190-376C2E67F899}"/>
              </a:ext>
            </a:extLst>
          </p:cNvPr>
          <p:cNvGraphicFramePr>
            <a:graphicFrameLocks noGrp="1"/>
          </p:cNvGraphicFramePr>
          <p:nvPr>
            <p:extLst>
              <p:ext uri="{D42A27DB-BD31-4B8C-83A1-F6EECF244321}">
                <p14:modId xmlns:p14="http://schemas.microsoft.com/office/powerpoint/2010/main" val="2545637802"/>
              </p:ext>
            </p:extLst>
          </p:nvPr>
        </p:nvGraphicFramePr>
        <p:xfrm>
          <a:off x="265471" y="734743"/>
          <a:ext cx="10683882" cy="5654292"/>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it-IT" sz="2800" b="1" dirty="0" err="1">
                          <a:solidFill>
                            <a:srgbClr val="002060"/>
                          </a:solidFill>
                          <a:latin typeface="Century Gothic" panose="020B0502020202020204" pitchFamily="34" charset="0"/>
                        </a:rPr>
                        <a:t>my</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your</a:t>
                      </a:r>
                    </a:p>
                  </a:txBody>
                  <a:tcPr/>
                </a:tc>
                <a:tc>
                  <a:txBody>
                    <a:bodyPr/>
                    <a:lstStyle/>
                    <a:p>
                      <a:r>
                        <a:rPr lang="en-GB" sz="2800" b="1" dirty="0">
                          <a:solidFill>
                            <a:srgbClr val="002060"/>
                          </a:solidFill>
                          <a:latin typeface="Century Gothic" panose="020B0502020202020204" pitchFamily="34" charset="0"/>
                        </a:rPr>
                        <a:t>favourite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colour</a:t>
                      </a:r>
                    </a:p>
                  </a:txBody>
                  <a:tcPr/>
                </a:tc>
                <a:tc>
                  <a:txBody>
                    <a:bodyPr/>
                    <a:lstStyle/>
                    <a:p>
                      <a:r>
                        <a:rPr lang="en-GB" sz="2800" b="1" dirty="0">
                          <a:solidFill>
                            <a:srgbClr val="002060"/>
                          </a:solidFill>
                          <a:latin typeface="Century Gothic" panose="020B0502020202020204" pitchFamily="34" charset="0"/>
                        </a:rPr>
                        <a:t>party</a:t>
                      </a:r>
                    </a:p>
                  </a:txBody>
                  <a:tcPr/>
                </a:tc>
                <a:tc>
                  <a:txBody>
                    <a:bodyPr/>
                    <a:lstStyle/>
                    <a:p>
                      <a:r>
                        <a:rPr lang="en-GB" sz="2800" b="1" dirty="0">
                          <a:solidFill>
                            <a:srgbClr val="002060"/>
                          </a:solidFill>
                          <a:latin typeface="Century Gothic" panose="020B0502020202020204" pitchFamily="34" charset="0"/>
                        </a:rPr>
                        <a:t>person</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it-IT" sz="2800" b="1" dirty="0">
                          <a:solidFill>
                            <a:srgbClr val="002060"/>
                          </a:solidFill>
                          <a:latin typeface="Century Gothic" panose="020B0502020202020204" pitchFamily="34" charset="0"/>
                        </a:rPr>
                        <a:t>h</a:t>
                      </a:r>
                      <a:r>
                        <a:rPr lang="en-GB" sz="2800" b="1" dirty="0" err="1">
                          <a:solidFill>
                            <a:srgbClr val="002060"/>
                          </a:solidFill>
                          <a:latin typeface="Century Gothic" panose="020B0502020202020204" pitchFamily="34" charset="0"/>
                        </a:rPr>
                        <a:t>appy</a:t>
                      </a:r>
                      <a:r>
                        <a:rPr lang="en-GB" sz="2800" b="1" dirty="0">
                          <a:solidFill>
                            <a:srgbClr val="002060"/>
                          </a:solidFill>
                          <a:latin typeface="Century Gothic" panose="020B0502020202020204" pitchFamily="34" charset="0"/>
                        </a:rPr>
                        <a:t> (f, pl.)</a:t>
                      </a:r>
                    </a:p>
                  </a:txBody>
                  <a:tcPr/>
                </a:tc>
                <a:tc>
                  <a:txBody>
                    <a:bodyPr/>
                    <a:lstStyle/>
                    <a:p>
                      <a:r>
                        <a:rPr lang="en-GB" sz="2800" b="1" dirty="0">
                          <a:solidFill>
                            <a:srgbClr val="002060"/>
                          </a:solidFill>
                          <a:latin typeface="Century Gothic" panose="020B0502020202020204" pitchFamily="34" charset="0"/>
                        </a:rPr>
                        <a:t>sad (m/f, sg.)</a:t>
                      </a:r>
                    </a:p>
                  </a:txBody>
                  <a:tcPr/>
                </a:tc>
                <a:tc>
                  <a:txBody>
                    <a:bodyPr/>
                    <a:lstStyle/>
                    <a:p>
                      <a:r>
                        <a:rPr lang="it-IT" sz="2800" b="1" dirty="0">
                          <a:solidFill>
                            <a:srgbClr val="002060"/>
                          </a:solidFill>
                          <a:latin typeface="Century Gothic" panose="020B0502020202020204" pitchFamily="34" charset="0"/>
                        </a:rPr>
                        <a:t>slow (m, sg.)</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it-IT" sz="2800" b="1" dirty="0">
                          <a:solidFill>
                            <a:srgbClr val="002060"/>
                          </a:solidFill>
                          <a:latin typeface="Century Gothic" panose="020B0502020202020204" pitchFamily="34" charset="0"/>
                        </a:rPr>
                        <a:t>fast (f, sg.)</a:t>
                      </a:r>
                      <a:endParaRPr lang="en-GB" sz="2800" b="1" dirty="0">
                        <a:solidFill>
                          <a:srgbClr val="002060"/>
                        </a:solidFill>
                        <a:latin typeface="Century Gothic" panose="020B0502020202020204" pitchFamily="34" charset="0"/>
                      </a:endParaRPr>
                    </a:p>
                  </a:txBody>
                  <a:tcPr/>
                </a:tc>
                <a:tc>
                  <a:txBody>
                    <a:bodyPr/>
                    <a:lstStyle/>
                    <a:p>
                      <a:r>
                        <a:rPr lang="it-IT" sz="2800" b="1" dirty="0">
                          <a:solidFill>
                            <a:srgbClr val="002060"/>
                          </a:solidFill>
                          <a:latin typeface="Century Gothic" panose="020B0502020202020204" pitchFamily="34" charset="0"/>
                        </a:rPr>
                        <a:t>f</a:t>
                      </a:r>
                      <a:r>
                        <a:rPr lang="en-GB" sz="2800" b="1" dirty="0" err="1">
                          <a:solidFill>
                            <a:srgbClr val="002060"/>
                          </a:solidFill>
                          <a:latin typeface="Century Gothic" panose="020B0502020202020204" pitchFamily="34" charset="0"/>
                        </a:rPr>
                        <a:t>unny</a:t>
                      </a:r>
                      <a:r>
                        <a:rPr lang="en-GB" sz="2800" b="1" dirty="0">
                          <a:solidFill>
                            <a:srgbClr val="002060"/>
                          </a:solidFill>
                          <a:latin typeface="Century Gothic" panose="020B0502020202020204" pitchFamily="34" charset="0"/>
                        </a:rPr>
                        <a:t> (m, pl.)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b="1" dirty="0" err="1">
                          <a:solidFill>
                            <a:srgbClr val="002060"/>
                          </a:solidFill>
                          <a:latin typeface="Century Gothic" panose="020B0502020202020204" pitchFamily="34" charset="0"/>
                        </a:rPr>
                        <a:t>unbelievable</a:t>
                      </a:r>
                      <a:r>
                        <a:rPr lang="it-IT" sz="2000" b="1" dirty="0">
                          <a:solidFill>
                            <a:srgbClr val="002060"/>
                          </a:solidFill>
                          <a:latin typeface="Century Gothic" panose="020B0502020202020204" pitchFamily="34" charset="0"/>
                        </a:rPr>
                        <a:t> (m/f, pl.)</a:t>
                      </a:r>
                      <a:endParaRPr lang="en-GB" sz="2000" b="1" dirty="0">
                        <a:solidFill>
                          <a:srgbClr val="002060"/>
                        </a:solidFill>
                        <a:latin typeface="Century Gothic" panose="020B0502020202020204" pitchFamily="34" charset="0"/>
                      </a:endParaRPr>
                    </a:p>
                    <a:p>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and</a:t>
                      </a:r>
                    </a:p>
                  </a:txBody>
                  <a:tcPr/>
                </a:tc>
                <a:tc>
                  <a:txBody>
                    <a:bodyPr/>
                    <a:lstStyle/>
                    <a:p>
                      <a:r>
                        <a:rPr lang="en-GB" sz="2800" b="1" dirty="0">
                          <a:solidFill>
                            <a:srgbClr val="002060"/>
                          </a:solidFill>
                          <a:latin typeface="Century Gothic" panose="020B0502020202020204" pitchFamily="34" charset="0"/>
                        </a:rPr>
                        <a:t>we are (state)</a:t>
                      </a:r>
                    </a:p>
                  </a:txBody>
                  <a:tcPr/>
                </a:tc>
                <a:tc>
                  <a:txBody>
                    <a:bodyPr/>
                    <a:lstStyle/>
                    <a:p>
                      <a:r>
                        <a:rPr lang="en-GB" sz="2800" b="1" dirty="0">
                          <a:solidFill>
                            <a:srgbClr val="002060"/>
                          </a:solidFill>
                          <a:latin typeface="Century Gothic" panose="020B0502020202020204" pitchFamily="34" charset="0"/>
                        </a:rPr>
                        <a:t>we are (trait)</a:t>
                      </a:r>
                    </a:p>
                  </a:txBody>
                  <a:tcPr/>
                </a:tc>
                <a:extLst>
                  <a:ext uri="{0D108BD9-81ED-4DB2-BD59-A6C34878D82A}">
                    <a16:rowId xmlns:a16="http://schemas.microsoft.com/office/drawing/2014/main" val="3903794855"/>
                  </a:ext>
                </a:extLst>
              </a:tr>
              <a:tr h="805222">
                <a:tc vMerge="1">
                  <a:txBody>
                    <a:bodyPr/>
                    <a:lstStyle/>
                    <a:p>
                      <a:endParaRPr lang="en-GB"/>
                    </a:p>
                  </a:txBody>
                  <a:tcPr/>
                </a:tc>
                <a:tc>
                  <a:txBody>
                    <a:bodyPr/>
                    <a:lstStyle/>
                    <a:p>
                      <a:r>
                        <a:rPr lang="en-GB" sz="2000" b="1" dirty="0">
                          <a:solidFill>
                            <a:srgbClr val="002060"/>
                          </a:solidFill>
                          <a:latin typeface="Century Gothic" panose="020B0502020202020204" pitchFamily="34" charset="0"/>
                        </a:rPr>
                        <a:t>impossible (m/f, sg.)</a:t>
                      </a:r>
                    </a:p>
                  </a:txBody>
                  <a:tcPr/>
                </a:tc>
                <a:tc>
                  <a:txBody>
                    <a:bodyPr/>
                    <a:lstStyle/>
                    <a:p>
                      <a:r>
                        <a:rPr lang="en-GB" sz="2800" b="1" dirty="0">
                          <a:solidFill>
                            <a:srgbClr val="002060"/>
                          </a:solidFill>
                          <a:latin typeface="Century Gothic" panose="020B0502020202020204" pitchFamily="34" charset="0"/>
                        </a:rPr>
                        <a:t>ill (m, pl.)</a:t>
                      </a:r>
                    </a:p>
                  </a:txBody>
                  <a:tcPr/>
                </a:tc>
                <a:tc>
                  <a:txBody>
                    <a:bodyPr/>
                    <a:lstStyle/>
                    <a:p>
                      <a:r>
                        <a:rPr lang="en-GB" sz="2800" b="1" dirty="0">
                          <a:solidFill>
                            <a:srgbClr val="002060"/>
                          </a:solidFill>
                          <a:latin typeface="Century Gothic" panose="020B0502020202020204" pitchFamily="34" charset="0"/>
                        </a:rPr>
                        <a:t>nervous (f, pl.)</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kind (m/f, pl.)</a:t>
                      </a:r>
                    </a:p>
                  </a:txBody>
                  <a:tcPr/>
                </a:tc>
                <a:tc>
                  <a:txBody>
                    <a:bodyPr/>
                    <a:lstStyle/>
                    <a:p>
                      <a:r>
                        <a:rPr lang="en-GB" sz="2800" b="1" dirty="0">
                          <a:solidFill>
                            <a:srgbClr val="002060"/>
                          </a:solidFill>
                          <a:latin typeface="Century Gothic" panose="020B0502020202020204" pitchFamily="34" charset="0"/>
                        </a:rPr>
                        <a:t>healthy (f, pl.)</a:t>
                      </a:r>
                    </a:p>
                  </a:txBody>
                  <a:tcPr/>
                </a:tc>
                <a:tc>
                  <a:txBody>
                    <a:bodyPr/>
                    <a:lstStyle/>
                    <a:p>
                      <a:r>
                        <a:rPr lang="en-GB" sz="2800" b="1" dirty="0">
                          <a:solidFill>
                            <a:srgbClr val="002060"/>
                          </a:solidFill>
                          <a:latin typeface="Century Gothic" panose="020B0502020202020204" pitchFamily="34" charset="0"/>
                        </a:rPr>
                        <a:t>curious (f, pl.)</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4215941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TextBox 35">
            <a:hlinkClick r:id="" action="ppaction://noaction">
              <a:snd r:embed="rId3" name="T1_W3F_2.1.wav"/>
            </a:hlinkClick>
            <a:extLst>
              <a:ext uri="{FF2B5EF4-FFF2-40B4-BE49-F238E27FC236}">
                <a16:creationId xmlns:a16="http://schemas.microsoft.com/office/drawing/2014/main" id="{5E9A29F8-56D1-4372-A4A5-1AABB93CD31E}"/>
              </a:ext>
            </a:extLst>
          </p:cNvPr>
          <p:cNvSpPr txBox="1"/>
          <p:nvPr/>
        </p:nvSpPr>
        <p:spPr>
          <a:xfrm>
            <a:off x="3147439" y="101719"/>
            <a:ext cx="1856598"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Escucha</a:t>
            </a:r>
            <a:r>
              <a:rPr lang="en-GB" sz="2800" b="1" dirty="0">
                <a:solidFill>
                  <a:srgbClr val="002060"/>
                </a:solidFill>
                <a:latin typeface="Century Gothic" panose="020B0502020202020204" pitchFamily="34" charset="0"/>
              </a:rPr>
              <a:t>. </a:t>
            </a:r>
          </a:p>
        </p:txBody>
      </p:sp>
      <p:sp>
        <p:nvSpPr>
          <p:cNvPr id="37" name="Title 1">
            <a:extLst>
              <a:ext uri="{FF2B5EF4-FFF2-40B4-BE49-F238E27FC236}">
                <a16:creationId xmlns:a16="http://schemas.microsoft.com/office/drawing/2014/main" id="{0A24DAC4-E2E5-4230-9908-39727C1F4CCC}"/>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103" name="Google Shape;221;p10">
            <a:extLst>
              <a:ext uri="{FF2B5EF4-FFF2-40B4-BE49-F238E27FC236}">
                <a16:creationId xmlns:a16="http://schemas.microsoft.com/office/drawing/2014/main" id="{399BD0F0-A64B-4E5D-95A7-C3ECBCB38350}"/>
              </a:ext>
            </a:extLst>
          </p:cNvPr>
          <p:cNvPicPr preferRelativeResize="0"/>
          <p:nvPr/>
        </p:nvPicPr>
        <p:blipFill rotWithShape="1">
          <a:blip r:embed="rId4">
            <a:alphaModFix/>
          </a:blip>
          <a:srcRect/>
          <a:stretch/>
        </p:blipFill>
        <p:spPr>
          <a:xfrm>
            <a:off x="10804611" y="0"/>
            <a:ext cx="1166103" cy="1183191"/>
          </a:xfrm>
          <a:prstGeom prst="rect">
            <a:avLst/>
          </a:prstGeom>
          <a:noFill/>
          <a:ln>
            <a:noFill/>
          </a:ln>
        </p:spPr>
      </p:pic>
      <p:pic>
        <p:nvPicPr>
          <p:cNvPr id="53" name="Picture 2" descr="Picasso, Pablo Picasso, Museum, Painting, Art, New York">
            <a:extLst>
              <a:ext uri="{FF2B5EF4-FFF2-40B4-BE49-F238E27FC236}">
                <a16:creationId xmlns:a16="http://schemas.microsoft.com/office/drawing/2014/main" id="{E8C71F9E-4662-43E8-963A-D7D3E6FF0B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502" t="19561" r="24331" b="18503"/>
          <a:stretch/>
        </p:blipFill>
        <p:spPr bwMode="auto">
          <a:xfrm>
            <a:off x="7595946" y="1458625"/>
            <a:ext cx="2798905" cy="2445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6" name="Picture 4" descr="Frida Kahlo, Frida, Art, Poly, Painting, Artists">
            <a:extLst>
              <a:ext uri="{FF2B5EF4-FFF2-40B4-BE49-F238E27FC236}">
                <a16:creationId xmlns:a16="http://schemas.microsoft.com/office/drawing/2014/main" id="{4A0EB745-AE84-486D-94F0-8CF3E83398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5988" y="4481054"/>
            <a:ext cx="2752630" cy="1864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7" name="Picture 6" descr="City, Arts, Science, Valence, Valencia">
            <a:extLst>
              <a:ext uri="{FF2B5EF4-FFF2-40B4-BE49-F238E27FC236}">
                <a16:creationId xmlns:a16="http://schemas.microsoft.com/office/drawing/2014/main" id="{1AE63C38-F6B1-4634-8B26-94149B106A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2308" y="4481353"/>
            <a:ext cx="3312680" cy="1864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8" name="Picture 8" descr="El Salvador Dali, Illustrator, Photoshop, Portrait">
            <a:extLst>
              <a:ext uri="{FF2B5EF4-FFF2-40B4-BE49-F238E27FC236}">
                <a16:creationId xmlns:a16="http://schemas.microsoft.com/office/drawing/2014/main" id="{CF208D4C-184C-4910-9F11-FC47A9602E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8897" y="1458625"/>
            <a:ext cx="1962388" cy="2445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9" name="Picture 10" descr="Sagrada Família, Building, Barcelona, Spain, Church">
            <a:extLst>
              <a:ext uri="{FF2B5EF4-FFF2-40B4-BE49-F238E27FC236}">
                <a16:creationId xmlns:a16="http://schemas.microsoft.com/office/drawing/2014/main" id="{62470813-297D-43F2-9EB1-86C1495BC2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1849" y="1460015"/>
            <a:ext cx="1962387" cy="2445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60" name="Table 4">
            <a:extLst>
              <a:ext uri="{FF2B5EF4-FFF2-40B4-BE49-F238E27FC236}">
                <a16:creationId xmlns:a16="http://schemas.microsoft.com/office/drawing/2014/main" id="{EBC1B20B-C207-47A7-8BBC-33A20259A029}"/>
              </a:ext>
            </a:extLst>
          </p:cNvPr>
          <p:cNvGraphicFramePr>
            <a:graphicFrameLocks noGrp="1"/>
          </p:cNvGraphicFramePr>
          <p:nvPr/>
        </p:nvGraphicFramePr>
        <p:xfrm>
          <a:off x="937879" y="1458625"/>
          <a:ext cx="1718540" cy="3529608"/>
        </p:xfrm>
        <a:graphic>
          <a:graphicData uri="http://schemas.openxmlformats.org/drawingml/2006/table">
            <a:tbl>
              <a:tblPr firstRow="1" bandRow="1">
                <a:tableStyleId>{5940675A-B579-460E-94D1-54222C63F5DA}</a:tableStyleId>
              </a:tblPr>
              <a:tblGrid>
                <a:gridCol w="1718540">
                  <a:extLst>
                    <a:ext uri="{9D8B030D-6E8A-4147-A177-3AD203B41FA5}">
                      <a16:colId xmlns:a16="http://schemas.microsoft.com/office/drawing/2014/main" val="1753765637"/>
                    </a:ext>
                  </a:extLst>
                </a:gridCol>
              </a:tblGrid>
              <a:tr h="588268">
                <a:tc>
                  <a:txBody>
                    <a:bodyPr/>
                    <a:lstStyle/>
                    <a:p>
                      <a:pPr algn="ct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551135785"/>
                  </a:ext>
                </a:extLst>
              </a:tr>
              <a:tr h="588268">
                <a:tc>
                  <a:txBody>
                    <a:bodyPr/>
                    <a:lstStyle/>
                    <a:p>
                      <a:pPr algn="ct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29656516"/>
                  </a:ext>
                </a:extLst>
              </a:tr>
              <a:tr h="588268">
                <a:tc>
                  <a:txBody>
                    <a:bodyPr/>
                    <a:lstStyle/>
                    <a:p>
                      <a:pPr algn="ct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961346918"/>
                  </a:ext>
                </a:extLst>
              </a:tr>
              <a:tr h="588268">
                <a:tc>
                  <a:txBody>
                    <a:bodyPr/>
                    <a:lstStyle/>
                    <a:p>
                      <a:pPr algn="ct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087753138"/>
                  </a:ext>
                </a:extLst>
              </a:tr>
              <a:tr h="588268">
                <a:tc>
                  <a:txBody>
                    <a:bodyPr/>
                    <a:lstStyle/>
                    <a:p>
                      <a:pPr algn="ct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449306543"/>
                  </a:ext>
                </a:extLst>
              </a:tr>
              <a:tr h="588268">
                <a:tc>
                  <a:txBody>
                    <a:bodyPr/>
                    <a:lstStyle/>
                    <a:p>
                      <a:pPr algn="ct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967309353"/>
                  </a:ext>
                </a:extLst>
              </a:tr>
            </a:tbl>
          </a:graphicData>
        </a:graphic>
      </p:graphicFrame>
      <p:sp>
        <p:nvSpPr>
          <p:cNvPr id="61" name="TextBox 60">
            <a:extLst>
              <a:ext uri="{FF2B5EF4-FFF2-40B4-BE49-F238E27FC236}">
                <a16:creationId xmlns:a16="http://schemas.microsoft.com/office/drawing/2014/main" id="{753BF268-F814-4322-B0F8-404850904C1E}"/>
              </a:ext>
            </a:extLst>
          </p:cNvPr>
          <p:cNvSpPr txBox="1"/>
          <p:nvPr/>
        </p:nvSpPr>
        <p:spPr>
          <a:xfrm>
            <a:off x="1512084" y="4323646"/>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3</a:t>
            </a:r>
          </a:p>
        </p:txBody>
      </p:sp>
      <p:sp>
        <p:nvSpPr>
          <p:cNvPr id="62" name="TextBox 61">
            <a:extLst>
              <a:ext uri="{FF2B5EF4-FFF2-40B4-BE49-F238E27FC236}">
                <a16:creationId xmlns:a16="http://schemas.microsoft.com/office/drawing/2014/main" id="{866802B0-90DC-4ABA-8698-A0CB2F1E129A}"/>
              </a:ext>
            </a:extLst>
          </p:cNvPr>
          <p:cNvSpPr txBox="1"/>
          <p:nvPr/>
        </p:nvSpPr>
        <p:spPr>
          <a:xfrm>
            <a:off x="1499516" y="1962478"/>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4</a:t>
            </a:r>
          </a:p>
        </p:txBody>
      </p:sp>
      <p:sp>
        <p:nvSpPr>
          <p:cNvPr id="63" name="TextBox 62">
            <a:extLst>
              <a:ext uri="{FF2B5EF4-FFF2-40B4-BE49-F238E27FC236}">
                <a16:creationId xmlns:a16="http://schemas.microsoft.com/office/drawing/2014/main" id="{D6FC3F29-EDF6-49A0-9169-C9542A321ED0}"/>
              </a:ext>
            </a:extLst>
          </p:cNvPr>
          <p:cNvSpPr txBox="1"/>
          <p:nvPr/>
        </p:nvSpPr>
        <p:spPr>
          <a:xfrm>
            <a:off x="1530808" y="2542928"/>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2</a:t>
            </a:r>
          </a:p>
        </p:txBody>
      </p:sp>
      <p:sp>
        <p:nvSpPr>
          <p:cNvPr id="64" name="TextBox 63">
            <a:extLst>
              <a:ext uri="{FF2B5EF4-FFF2-40B4-BE49-F238E27FC236}">
                <a16:creationId xmlns:a16="http://schemas.microsoft.com/office/drawing/2014/main" id="{B2497505-6DAA-4E3F-9DC7-A0042CB4A2FF}"/>
              </a:ext>
            </a:extLst>
          </p:cNvPr>
          <p:cNvSpPr txBox="1"/>
          <p:nvPr/>
        </p:nvSpPr>
        <p:spPr>
          <a:xfrm>
            <a:off x="1515804" y="3163619"/>
            <a:ext cx="334796" cy="707886"/>
          </a:xfrm>
          <a:prstGeom prst="rect">
            <a:avLst/>
          </a:prstGeom>
          <a:noFill/>
        </p:spPr>
        <p:txBody>
          <a:bodyPr wrap="square" rtlCol="0">
            <a:spAutoFit/>
          </a:bodyPr>
          <a:lstStyle/>
          <a:p>
            <a:r>
              <a:rPr lang="en-GB" sz="4000" b="1" dirty="0">
                <a:solidFill>
                  <a:srgbClr val="92D050"/>
                </a:solidFill>
                <a:latin typeface="Century Gothic" panose="020B0502020202020204" pitchFamily="34" charset="0"/>
              </a:rPr>
              <a:t>3</a:t>
            </a:r>
          </a:p>
        </p:txBody>
      </p:sp>
      <p:sp>
        <p:nvSpPr>
          <p:cNvPr id="65" name="TextBox 64">
            <a:extLst>
              <a:ext uri="{FF2B5EF4-FFF2-40B4-BE49-F238E27FC236}">
                <a16:creationId xmlns:a16="http://schemas.microsoft.com/office/drawing/2014/main" id="{9171FC5B-D300-433D-8FF4-9F81C0FBB84E}"/>
              </a:ext>
            </a:extLst>
          </p:cNvPr>
          <p:cNvSpPr txBox="1"/>
          <p:nvPr/>
        </p:nvSpPr>
        <p:spPr>
          <a:xfrm>
            <a:off x="1535251" y="3754667"/>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3</a:t>
            </a:r>
          </a:p>
        </p:txBody>
      </p:sp>
      <p:sp>
        <p:nvSpPr>
          <p:cNvPr id="66" name="TextBox 65">
            <a:extLst>
              <a:ext uri="{FF2B5EF4-FFF2-40B4-BE49-F238E27FC236}">
                <a16:creationId xmlns:a16="http://schemas.microsoft.com/office/drawing/2014/main" id="{23DECE47-11A5-4658-B0EE-63625C6BFF70}"/>
              </a:ext>
            </a:extLst>
          </p:cNvPr>
          <p:cNvSpPr txBox="1"/>
          <p:nvPr/>
        </p:nvSpPr>
        <p:spPr>
          <a:xfrm>
            <a:off x="1515979" y="1388422"/>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2</a:t>
            </a:r>
          </a:p>
        </p:txBody>
      </p:sp>
      <p:sp>
        <p:nvSpPr>
          <p:cNvPr id="67" name="Rectangle: Rounded Corners 66">
            <a:hlinkClick r:id="" action="ppaction://noaction">
              <a:snd r:embed="rId10" name="T1_W3F_2.3.wav"/>
            </a:hlinkClick>
            <a:extLst>
              <a:ext uri="{FF2B5EF4-FFF2-40B4-BE49-F238E27FC236}">
                <a16:creationId xmlns:a16="http://schemas.microsoft.com/office/drawing/2014/main" id="{ECF14301-E0C6-4EC0-8A63-2C0958634CB4}"/>
              </a:ext>
            </a:extLst>
          </p:cNvPr>
          <p:cNvSpPr/>
          <p:nvPr/>
        </p:nvSpPr>
        <p:spPr>
          <a:xfrm>
            <a:off x="342529" y="2195628"/>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66"/>
                </a:solidFill>
                <a:latin typeface="Century Gothic" panose="020B0502020202020204" pitchFamily="34" charset="0"/>
              </a:rPr>
              <a:t>1</a:t>
            </a:r>
          </a:p>
        </p:txBody>
      </p:sp>
      <p:sp>
        <p:nvSpPr>
          <p:cNvPr id="68" name="Rectangle: Rounded Corners 67">
            <a:hlinkClick r:id="" action="ppaction://noaction">
              <a:snd r:embed="rId11" name="T1_W3F_2.2.wav"/>
            </a:hlinkClick>
            <a:extLst>
              <a:ext uri="{FF2B5EF4-FFF2-40B4-BE49-F238E27FC236}">
                <a16:creationId xmlns:a16="http://schemas.microsoft.com/office/drawing/2014/main" id="{0CE5F4E7-FCB8-4886-AC9A-DFD525A5BFAB}"/>
              </a:ext>
            </a:extLst>
          </p:cNvPr>
          <p:cNvSpPr/>
          <p:nvPr/>
        </p:nvSpPr>
        <p:spPr>
          <a:xfrm>
            <a:off x="339398" y="1612482"/>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FF0066"/>
                </a:solidFill>
                <a:latin typeface="Century Gothic" panose="020B0502020202020204" pitchFamily="34" charset="0"/>
              </a:rPr>
              <a:t>Ej</a:t>
            </a:r>
            <a:endParaRPr lang="en-GB" b="1" dirty="0">
              <a:solidFill>
                <a:srgbClr val="FF0066"/>
              </a:solidFill>
              <a:latin typeface="Century Gothic" panose="020B0502020202020204" pitchFamily="34" charset="0"/>
            </a:endParaRPr>
          </a:p>
        </p:txBody>
      </p:sp>
      <p:sp>
        <p:nvSpPr>
          <p:cNvPr id="69" name="Rectangle: Rounded Corners 68">
            <a:hlinkClick r:id="" action="ppaction://noaction">
              <a:snd r:embed="rId12" name="T1_W3F_2.5.wav"/>
            </a:hlinkClick>
            <a:extLst>
              <a:ext uri="{FF2B5EF4-FFF2-40B4-BE49-F238E27FC236}">
                <a16:creationId xmlns:a16="http://schemas.microsoft.com/office/drawing/2014/main" id="{133C3C04-E977-42A7-AE71-99100CCDCB69}"/>
              </a:ext>
            </a:extLst>
          </p:cNvPr>
          <p:cNvSpPr/>
          <p:nvPr/>
        </p:nvSpPr>
        <p:spPr>
          <a:xfrm>
            <a:off x="320499" y="3357013"/>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66"/>
                </a:solidFill>
                <a:latin typeface="Century Gothic" panose="020B0502020202020204" pitchFamily="34" charset="0"/>
              </a:rPr>
              <a:t>3</a:t>
            </a:r>
          </a:p>
        </p:txBody>
      </p:sp>
      <p:sp>
        <p:nvSpPr>
          <p:cNvPr id="70" name="Rectangle: Rounded Corners 69">
            <a:hlinkClick r:id="" action="ppaction://noaction">
              <a:snd r:embed="rId13" name="T1_W3F_2.4.wav"/>
            </a:hlinkClick>
            <a:extLst>
              <a:ext uri="{FF2B5EF4-FFF2-40B4-BE49-F238E27FC236}">
                <a16:creationId xmlns:a16="http://schemas.microsoft.com/office/drawing/2014/main" id="{F5BCC701-8E63-421E-AD72-FD5AC222E5DB}"/>
              </a:ext>
            </a:extLst>
          </p:cNvPr>
          <p:cNvSpPr/>
          <p:nvPr/>
        </p:nvSpPr>
        <p:spPr>
          <a:xfrm>
            <a:off x="331919" y="2772509"/>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66"/>
                </a:solidFill>
                <a:latin typeface="Century Gothic" panose="020B0502020202020204" pitchFamily="34" charset="0"/>
              </a:rPr>
              <a:t>2</a:t>
            </a:r>
          </a:p>
        </p:txBody>
      </p:sp>
      <p:sp>
        <p:nvSpPr>
          <p:cNvPr id="71" name="Rectangle: Rounded Corners 70">
            <a:hlinkClick r:id="" action="ppaction://noaction">
              <a:snd r:embed="rId14" name="T1_W3F_2.6.wav"/>
            </a:hlinkClick>
            <a:extLst>
              <a:ext uri="{FF2B5EF4-FFF2-40B4-BE49-F238E27FC236}">
                <a16:creationId xmlns:a16="http://schemas.microsoft.com/office/drawing/2014/main" id="{0613905E-2EE8-45F5-96F6-D61E2DA36ED8}"/>
              </a:ext>
            </a:extLst>
          </p:cNvPr>
          <p:cNvSpPr/>
          <p:nvPr/>
        </p:nvSpPr>
        <p:spPr>
          <a:xfrm>
            <a:off x="325320" y="3932536"/>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66"/>
                </a:solidFill>
                <a:latin typeface="Century Gothic" panose="020B0502020202020204" pitchFamily="34" charset="0"/>
              </a:rPr>
              <a:t>4</a:t>
            </a:r>
          </a:p>
        </p:txBody>
      </p:sp>
      <p:sp>
        <p:nvSpPr>
          <p:cNvPr id="72" name="Rectangle: Rounded Corners 71">
            <a:hlinkClick r:id="" action="ppaction://noaction">
              <a:snd r:embed="rId15" name="T1_W3F_2.7.wav"/>
            </a:hlinkClick>
            <a:extLst>
              <a:ext uri="{FF2B5EF4-FFF2-40B4-BE49-F238E27FC236}">
                <a16:creationId xmlns:a16="http://schemas.microsoft.com/office/drawing/2014/main" id="{654E2494-40B1-4B0B-9693-22731F5992E0}"/>
              </a:ext>
            </a:extLst>
          </p:cNvPr>
          <p:cNvSpPr/>
          <p:nvPr/>
        </p:nvSpPr>
        <p:spPr>
          <a:xfrm>
            <a:off x="316337" y="4517040"/>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66"/>
                </a:solidFill>
                <a:latin typeface="Century Gothic" panose="020B0502020202020204" pitchFamily="34" charset="0"/>
              </a:rPr>
              <a:t>5</a:t>
            </a:r>
          </a:p>
        </p:txBody>
      </p:sp>
      <p:pic>
        <p:nvPicPr>
          <p:cNvPr id="73" name="Picture 12" descr="Joaquin Sorolla, Child, Girl, Chair, Art, Painting">
            <a:extLst>
              <a:ext uri="{FF2B5EF4-FFF2-40B4-BE49-F238E27FC236}">
                <a16:creationId xmlns:a16="http://schemas.microsoft.com/office/drawing/2014/main" id="{6A375CDF-29EB-4EAA-B429-9ED0F07111B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1849" y="4483713"/>
            <a:ext cx="2400801" cy="1835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4" name="TextBox 73">
            <a:extLst>
              <a:ext uri="{FF2B5EF4-FFF2-40B4-BE49-F238E27FC236}">
                <a16:creationId xmlns:a16="http://schemas.microsoft.com/office/drawing/2014/main" id="{451C7B54-A98E-449B-9E23-2568DC3C3140}"/>
              </a:ext>
            </a:extLst>
          </p:cNvPr>
          <p:cNvSpPr txBox="1"/>
          <p:nvPr/>
        </p:nvSpPr>
        <p:spPr>
          <a:xfrm>
            <a:off x="3301925" y="1056114"/>
            <a:ext cx="1853392"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Antoni</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Gaudí</a:t>
            </a:r>
            <a:r>
              <a:rPr lang="en-GB" dirty="0">
                <a:solidFill>
                  <a:srgbClr val="002060"/>
                </a:solidFill>
                <a:latin typeface="Century Gothic" panose="020B0502020202020204" pitchFamily="34" charset="0"/>
              </a:rPr>
              <a:t>)</a:t>
            </a:r>
          </a:p>
        </p:txBody>
      </p:sp>
      <p:sp>
        <p:nvSpPr>
          <p:cNvPr id="75" name="TextBox 74">
            <a:extLst>
              <a:ext uri="{FF2B5EF4-FFF2-40B4-BE49-F238E27FC236}">
                <a16:creationId xmlns:a16="http://schemas.microsoft.com/office/drawing/2014/main" id="{6F9A192F-EB30-4AD8-9AD8-C3AF2DACC6FA}"/>
              </a:ext>
            </a:extLst>
          </p:cNvPr>
          <p:cNvSpPr txBox="1"/>
          <p:nvPr/>
        </p:nvSpPr>
        <p:spPr>
          <a:xfrm>
            <a:off x="5468897" y="1056114"/>
            <a:ext cx="1824538"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Salvador (</a:t>
            </a:r>
            <a:r>
              <a:rPr lang="en-GB" b="1" dirty="0">
                <a:solidFill>
                  <a:srgbClr val="002060"/>
                </a:solidFill>
                <a:latin typeface="Century Gothic" panose="020B0502020202020204" pitchFamily="34" charset="0"/>
              </a:rPr>
              <a:t>Dalí</a:t>
            </a:r>
            <a:r>
              <a:rPr lang="en-GB" dirty="0">
                <a:solidFill>
                  <a:srgbClr val="002060"/>
                </a:solidFill>
                <a:latin typeface="Century Gothic" panose="020B0502020202020204" pitchFamily="34" charset="0"/>
              </a:rPr>
              <a:t>)</a:t>
            </a:r>
          </a:p>
        </p:txBody>
      </p:sp>
      <p:sp>
        <p:nvSpPr>
          <p:cNvPr id="76" name="TextBox 75">
            <a:extLst>
              <a:ext uri="{FF2B5EF4-FFF2-40B4-BE49-F238E27FC236}">
                <a16:creationId xmlns:a16="http://schemas.microsoft.com/office/drawing/2014/main" id="{B3A6F4CE-F12F-4AAA-8AC7-97E07C14DB97}"/>
              </a:ext>
            </a:extLst>
          </p:cNvPr>
          <p:cNvSpPr txBox="1"/>
          <p:nvPr/>
        </p:nvSpPr>
        <p:spPr>
          <a:xfrm>
            <a:off x="7554933" y="1056114"/>
            <a:ext cx="1885453"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(Pablo) </a:t>
            </a:r>
            <a:r>
              <a:rPr lang="en-GB" b="1" dirty="0">
                <a:solidFill>
                  <a:srgbClr val="002060"/>
                </a:solidFill>
                <a:latin typeface="Century Gothic" panose="020B0502020202020204" pitchFamily="34" charset="0"/>
              </a:rPr>
              <a:t>Picasso</a:t>
            </a:r>
          </a:p>
        </p:txBody>
      </p:sp>
      <p:sp>
        <p:nvSpPr>
          <p:cNvPr id="77" name="TextBox 76">
            <a:extLst>
              <a:ext uri="{FF2B5EF4-FFF2-40B4-BE49-F238E27FC236}">
                <a16:creationId xmlns:a16="http://schemas.microsoft.com/office/drawing/2014/main" id="{A8334173-0C0E-44AC-96D5-4A13AF1828AF}"/>
              </a:ext>
            </a:extLst>
          </p:cNvPr>
          <p:cNvSpPr txBox="1"/>
          <p:nvPr/>
        </p:nvSpPr>
        <p:spPr>
          <a:xfrm>
            <a:off x="3285050" y="4038827"/>
            <a:ext cx="938077" cy="369332"/>
          </a:xfrm>
          <a:prstGeom prst="rect">
            <a:avLst/>
          </a:prstGeom>
          <a:noFill/>
        </p:spPr>
        <p:txBody>
          <a:bodyPr wrap="none" rtlCol="0">
            <a:spAutoFit/>
          </a:bodyPr>
          <a:lstStyle/>
          <a:p>
            <a:r>
              <a:rPr lang="en-GB" b="1" dirty="0" err="1">
                <a:solidFill>
                  <a:srgbClr val="002060"/>
                </a:solidFill>
                <a:latin typeface="Century Gothic" panose="020B0502020202020204" pitchFamily="34" charset="0"/>
              </a:rPr>
              <a:t>Sorolla</a:t>
            </a:r>
            <a:endParaRPr lang="en-GB"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C82AB5BE-A5D7-4F94-8627-18F71593BE77}"/>
              </a:ext>
            </a:extLst>
          </p:cNvPr>
          <p:cNvSpPr txBox="1"/>
          <p:nvPr/>
        </p:nvSpPr>
        <p:spPr>
          <a:xfrm>
            <a:off x="5761471" y="4062943"/>
            <a:ext cx="1301959"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Calatrava</a:t>
            </a:r>
            <a:endParaRPr lang="en-GB" dirty="0">
              <a:solidFill>
                <a:srgbClr val="002060"/>
              </a:solidFill>
              <a:latin typeface="Century Gothic" panose="020B0502020202020204" pitchFamily="34" charset="0"/>
            </a:endParaRPr>
          </a:p>
        </p:txBody>
      </p:sp>
      <p:sp>
        <p:nvSpPr>
          <p:cNvPr id="79" name="TextBox 78">
            <a:extLst>
              <a:ext uri="{FF2B5EF4-FFF2-40B4-BE49-F238E27FC236}">
                <a16:creationId xmlns:a16="http://schemas.microsoft.com/office/drawing/2014/main" id="{6F404F18-7080-423F-83AD-F4D6EA02B87A}"/>
              </a:ext>
            </a:extLst>
          </p:cNvPr>
          <p:cNvSpPr txBox="1"/>
          <p:nvPr/>
        </p:nvSpPr>
        <p:spPr>
          <a:xfrm>
            <a:off x="9211492" y="4100435"/>
            <a:ext cx="1606530"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Frida</a:t>
            </a:r>
            <a:r>
              <a:rPr lang="en-GB" dirty="0">
                <a:solidFill>
                  <a:srgbClr val="002060"/>
                </a:solidFill>
                <a:latin typeface="Century Gothic" panose="020B0502020202020204" pitchFamily="34" charset="0"/>
              </a:rPr>
              <a:t> (Kahlo)</a:t>
            </a:r>
          </a:p>
        </p:txBody>
      </p:sp>
      <p:sp>
        <p:nvSpPr>
          <p:cNvPr id="80" name="Google Shape;153;p21">
            <a:extLst>
              <a:ext uri="{FF2B5EF4-FFF2-40B4-BE49-F238E27FC236}">
                <a16:creationId xmlns:a16="http://schemas.microsoft.com/office/drawing/2014/main" id="{8BE9A6B0-06EC-4373-87C7-2479DDDBC891}"/>
              </a:ext>
            </a:extLst>
          </p:cNvPr>
          <p:cNvSpPr txBox="1"/>
          <p:nvPr/>
        </p:nvSpPr>
        <p:spPr>
          <a:xfrm>
            <a:off x="4999582" y="-27827"/>
            <a:ext cx="6747093" cy="68613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a:solidFill>
                  <a:srgbClr val="002060"/>
                </a:solidFill>
                <a:latin typeface="Century Gothic" panose="020B0502020202020204" pitchFamily="34" charset="0"/>
                <a:ea typeface="Montserrat"/>
                <a:cs typeface="Montserrat"/>
                <a:sym typeface="Montserrat"/>
              </a:rPr>
              <a:t>¿</a:t>
            </a:r>
            <a:r>
              <a:rPr lang="en-GB" sz="3200" dirty="0" err="1">
                <a:solidFill>
                  <a:srgbClr val="002060"/>
                </a:solidFill>
                <a:latin typeface="Century Gothic" panose="020B0502020202020204" pitchFamily="34" charset="0"/>
                <a:ea typeface="Montserrat"/>
                <a:cs typeface="Montserrat"/>
                <a:sym typeface="Montserrat"/>
              </a:rPr>
              <a:t>Cuántas</a:t>
            </a:r>
            <a:r>
              <a:rPr lang="en-GB" sz="3200" dirty="0">
                <a:solidFill>
                  <a:srgbClr val="002060"/>
                </a:solidFill>
                <a:latin typeface="Century Gothic" panose="020B0502020202020204" pitchFamily="34" charset="0"/>
                <a:ea typeface="Montserrat"/>
                <a:cs typeface="Montserrat"/>
                <a:sym typeface="Montserrat"/>
              </a:rPr>
              <a:t> </a:t>
            </a:r>
            <a:r>
              <a:rPr lang="en-GB" sz="3200" dirty="0" err="1">
                <a:solidFill>
                  <a:srgbClr val="002060"/>
                </a:solidFill>
                <a:latin typeface="Century Gothic" panose="020B0502020202020204" pitchFamily="34" charset="0"/>
                <a:ea typeface="Montserrat"/>
                <a:cs typeface="Montserrat"/>
                <a:sym typeface="Montserrat"/>
              </a:rPr>
              <a:t>sílabas</a:t>
            </a:r>
            <a:r>
              <a:rPr lang="en-GB" sz="3200" dirty="0">
                <a:solidFill>
                  <a:srgbClr val="002060"/>
                </a:solidFill>
                <a:latin typeface="Century Gothic" panose="020B0502020202020204" pitchFamily="34" charset="0"/>
                <a:ea typeface="Montserrat"/>
                <a:cs typeface="Montserrat"/>
                <a:sym typeface="Montserrat"/>
              </a:rPr>
              <a:t> hay?</a:t>
            </a:r>
            <a:endParaRPr sz="3200" dirty="0">
              <a:solidFill>
                <a:srgbClr val="002060"/>
              </a:solidFill>
              <a:latin typeface="Century Gothic" panose="020B0502020202020204" pitchFamily="34" charset="0"/>
              <a:ea typeface="Montserrat"/>
              <a:cs typeface="Montserrat"/>
              <a:sym typeface="Montserrat"/>
            </a:endParaRPr>
          </a:p>
        </p:txBody>
      </p:sp>
      <p:sp>
        <p:nvSpPr>
          <p:cNvPr id="81" name="TextBox 80">
            <a:extLst>
              <a:ext uri="{FF2B5EF4-FFF2-40B4-BE49-F238E27FC236}">
                <a16:creationId xmlns:a16="http://schemas.microsoft.com/office/drawing/2014/main" id="{D2ECBFF7-29C1-43DC-9E77-8374BAFCB3C4}"/>
              </a:ext>
            </a:extLst>
          </p:cNvPr>
          <p:cNvSpPr txBox="1"/>
          <p:nvPr/>
        </p:nvSpPr>
        <p:spPr>
          <a:xfrm>
            <a:off x="11521191" y="5772319"/>
            <a:ext cx="505267" cy="584775"/>
          </a:xfrm>
          <a:prstGeom prst="rect">
            <a:avLst/>
          </a:prstGeom>
          <a:solidFill>
            <a:schemeClr val="bg1"/>
          </a:solidFill>
        </p:spPr>
        <p:txBody>
          <a:bodyPr wrap="none" rtlCol="0">
            <a:spAutoFit/>
          </a:bodyPr>
          <a:lstStyle/>
          <a:p>
            <a:r>
              <a:rPr lang="en-GB" sz="3200" b="1" dirty="0" err="1">
                <a:solidFill>
                  <a:srgbClr val="92D050"/>
                </a:solidFill>
                <a:latin typeface="Century Gothic" panose="020B0502020202020204" pitchFamily="34" charset="0"/>
              </a:rPr>
              <a:t>Ej</a:t>
            </a:r>
            <a:endParaRPr lang="en-GB" sz="3200" b="1" dirty="0">
              <a:solidFill>
                <a:srgbClr val="92D050"/>
              </a:solidFill>
              <a:latin typeface="Century Gothic" panose="020B0502020202020204" pitchFamily="34" charset="0"/>
            </a:endParaRPr>
          </a:p>
        </p:txBody>
      </p:sp>
      <p:sp>
        <p:nvSpPr>
          <p:cNvPr id="82" name="TextBox 81">
            <a:extLst>
              <a:ext uri="{FF2B5EF4-FFF2-40B4-BE49-F238E27FC236}">
                <a16:creationId xmlns:a16="http://schemas.microsoft.com/office/drawing/2014/main" id="{320612E8-D9B4-423C-B1C3-10E9A5B28617}"/>
              </a:ext>
            </a:extLst>
          </p:cNvPr>
          <p:cNvSpPr txBox="1"/>
          <p:nvPr/>
        </p:nvSpPr>
        <p:spPr>
          <a:xfrm>
            <a:off x="8742435" y="5772319"/>
            <a:ext cx="413896" cy="584775"/>
          </a:xfrm>
          <a:prstGeom prst="rect">
            <a:avLst/>
          </a:prstGeom>
          <a:solidFill>
            <a:schemeClr val="bg1"/>
          </a:solidFill>
        </p:spPr>
        <p:txBody>
          <a:bodyPr wrap="none" rtlCol="0">
            <a:spAutoFit/>
          </a:bodyPr>
          <a:lstStyle/>
          <a:p>
            <a:r>
              <a:rPr lang="en-GB" sz="3200" b="1" dirty="0">
                <a:solidFill>
                  <a:srgbClr val="92D050"/>
                </a:solidFill>
                <a:latin typeface="Century Gothic" panose="020B0502020202020204" pitchFamily="34" charset="0"/>
              </a:rPr>
              <a:t>1</a:t>
            </a:r>
          </a:p>
        </p:txBody>
      </p:sp>
      <p:sp>
        <p:nvSpPr>
          <p:cNvPr id="105" name="TextBox 104">
            <a:extLst>
              <a:ext uri="{FF2B5EF4-FFF2-40B4-BE49-F238E27FC236}">
                <a16:creationId xmlns:a16="http://schemas.microsoft.com/office/drawing/2014/main" id="{35498FE7-A517-4240-AED0-BEC642DCF7D7}"/>
              </a:ext>
            </a:extLst>
          </p:cNvPr>
          <p:cNvSpPr txBox="1"/>
          <p:nvPr/>
        </p:nvSpPr>
        <p:spPr>
          <a:xfrm>
            <a:off x="7008246" y="3324891"/>
            <a:ext cx="413896" cy="584775"/>
          </a:xfrm>
          <a:prstGeom prst="rect">
            <a:avLst/>
          </a:prstGeom>
          <a:solidFill>
            <a:schemeClr val="bg1"/>
          </a:solidFill>
        </p:spPr>
        <p:txBody>
          <a:bodyPr wrap="none" rtlCol="0">
            <a:spAutoFit/>
          </a:bodyPr>
          <a:lstStyle/>
          <a:p>
            <a:r>
              <a:rPr lang="en-GB" sz="3200" b="1" dirty="0">
                <a:solidFill>
                  <a:srgbClr val="92D050"/>
                </a:solidFill>
                <a:latin typeface="Century Gothic" panose="020B0502020202020204" pitchFamily="34" charset="0"/>
              </a:rPr>
              <a:t>2</a:t>
            </a:r>
          </a:p>
        </p:txBody>
      </p:sp>
      <p:sp>
        <p:nvSpPr>
          <p:cNvPr id="106" name="TextBox 105">
            <a:extLst>
              <a:ext uri="{FF2B5EF4-FFF2-40B4-BE49-F238E27FC236}">
                <a16:creationId xmlns:a16="http://schemas.microsoft.com/office/drawing/2014/main" id="{B24DF1FD-746A-4917-B4B4-159A90C67499}"/>
              </a:ext>
            </a:extLst>
          </p:cNvPr>
          <p:cNvSpPr txBox="1"/>
          <p:nvPr/>
        </p:nvSpPr>
        <p:spPr>
          <a:xfrm>
            <a:off x="5319598" y="5733945"/>
            <a:ext cx="413896" cy="584775"/>
          </a:xfrm>
          <a:prstGeom prst="rect">
            <a:avLst/>
          </a:prstGeom>
          <a:solidFill>
            <a:schemeClr val="bg1"/>
          </a:solidFill>
        </p:spPr>
        <p:txBody>
          <a:bodyPr wrap="none" rtlCol="0">
            <a:spAutoFit/>
          </a:bodyPr>
          <a:lstStyle/>
          <a:p>
            <a:r>
              <a:rPr lang="en-GB" sz="3200" b="1" dirty="0">
                <a:solidFill>
                  <a:srgbClr val="92D050"/>
                </a:solidFill>
                <a:latin typeface="Century Gothic" panose="020B0502020202020204" pitchFamily="34" charset="0"/>
              </a:rPr>
              <a:t>3</a:t>
            </a:r>
          </a:p>
        </p:txBody>
      </p:sp>
      <p:sp>
        <p:nvSpPr>
          <p:cNvPr id="107" name="TextBox 106">
            <a:extLst>
              <a:ext uri="{FF2B5EF4-FFF2-40B4-BE49-F238E27FC236}">
                <a16:creationId xmlns:a16="http://schemas.microsoft.com/office/drawing/2014/main" id="{02CDED21-38ED-4BBC-BFDA-18CABFB75BB6}"/>
              </a:ext>
            </a:extLst>
          </p:cNvPr>
          <p:cNvSpPr txBox="1"/>
          <p:nvPr/>
        </p:nvSpPr>
        <p:spPr>
          <a:xfrm>
            <a:off x="4890340" y="3341158"/>
            <a:ext cx="413896" cy="584775"/>
          </a:xfrm>
          <a:prstGeom prst="rect">
            <a:avLst/>
          </a:prstGeom>
          <a:solidFill>
            <a:schemeClr val="bg1"/>
          </a:solidFill>
        </p:spPr>
        <p:txBody>
          <a:bodyPr wrap="none" rtlCol="0">
            <a:spAutoFit/>
          </a:bodyPr>
          <a:lstStyle/>
          <a:p>
            <a:r>
              <a:rPr lang="en-GB" sz="3200" b="1" dirty="0">
                <a:solidFill>
                  <a:srgbClr val="92D050"/>
                </a:solidFill>
                <a:latin typeface="Century Gothic" panose="020B0502020202020204" pitchFamily="34" charset="0"/>
              </a:rPr>
              <a:t>4</a:t>
            </a:r>
          </a:p>
        </p:txBody>
      </p:sp>
      <p:sp>
        <p:nvSpPr>
          <p:cNvPr id="108" name="TextBox 107">
            <a:extLst>
              <a:ext uri="{FF2B5EF4-FFF2-40B4-BE49-F238E27FC236}">
                <a16:creationId xmlns:a16="http://schemas.microsoft.com/office/drawing/2014/main" id="{229AA907-D904-42C0-8DD9-7E7E6D127A90}"/>
              </a:ext>
            </a:extLst>
          </p:cNvPr>
          <p:cNvSpPr txBox="1"/>
          <p:nvPr/>
        </p:nvSpPr>
        <p:spPr>
          <a:xfrm>
            <a:off x="9980955" y="3324891"/>
            <a:ext cx="413896" cy="584775"/>
          </a:xfrm>
          <a:prstGeom prst="rect">
            <a:avLst/>
          </a:prstGeom>
          <a:solidFill>
            <a:schemeClr val="bg1"/>
          </a:solidFill>
        </p:spPr>
        <p:txBody>
          <a:bodyPr wrap="none" rtlCol="0">
            <a:spAutoFit/>
          </a:bodyPr>
          <a:lstStyle/>
          <a:p>
            <a:r>
              <a:rPr lang="en-GB" sz="3200" b="1" dirty="0">
                <a:solidFill>
                  <a:srgbClr val="92D050"/>
                </a:solidFill>
                <a:latin typeface="Century Gothic" panose="020B0502020202020204" pitchFamily="34" charset="0"/>
              </a:rPr>
              <a:t>5</a:t>
            </a:r>
          </a:p>
        </p:txBody>
      </p:sp>
    </p:spTree>
    <p:extLst>
      <p:ext uri="{BB962C8B-B14F-4D97-AF65-F5344CB8AC3E}">
        <p14:creationId xmlns:p14="http://schemas.microsoft.com/office/powerpoint/2010/main" val="341612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additive="base">
                                        <p:cTn id="13" dur="500" fill="hold"/>
                                        <p:tgtEl>
                                          <p:spTgt spid="62"/>
                                        </p:tgtEl>
                                        <p:attrNameLst>
                                          <p:attrName>ppt_x</p:attrName>
                                        </p:attrNameLst>
                                      </p:cBhvr>
                                      <p:tavLst>
                                        <p:tav tm="0">
                                          <p:val>
                                            <p:strVal val="#ppt_x"/>
                                          </p:val>
                                        </p:tav>
                                        <p:tav tm="100000">
                                          <p:val>
                                            <p:strVal val="#ppt_x"/>
                                          </p:val>
                                        </p:tav>
                                      </p:tavLst>
                                    </p:anim>
                                    <p:anim calcmode="lin" valueType="num">
                                      <p:cBhvr additive="base">
                                        <p:cTn id="1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500" fill="hold"/>
                                        <p:tgtEl>
                                          <p:spTgt spid="64"/>
                                        </p:tgtEl>
                                        <p:attrNameLst>
                                          <p:attrName>ppt_x</p:attrName>
                                        </p:attrNameLst>
                                      </p:cBhvr>
                                      <p:tavLst>
                                        <p:tav tm="0">
                                          <p:val>
                                            <p:strVal val="#ppt_x"/>
                                          </p:val>
                                        </p:tav>
                                        <p:tav tm="100000">
                                          <p:val>
                                            <p:strVal val="#ppt_x"/>
                                          </p:val>
                                        </p:tav>
                                      </p:tavLst>
                                    </p:anim>
                                    <p:anim calcmode="lin" valueType="num">
                                      <p:cBhvr additive="base">
                                        <p:cTn id="2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fill="hold"/>
                                        <p:tgtEl>
                                          <p:spTgt spid="65"/>
                                        </p:tgtEl>
                                        <p:attrNameLst>
                                          <p:attrName>ppt_x</p:attrName>
                                        </p:attrNameLst>
                                      </p:cBhvr>
                                      <p:tavLst>
                                        <p:tav tm="0">
                                          <p:val>
                                            <p:strVal val="#ppt_x"/>
                                          </p:val>
                                        </p:tav>
                                        <p:tav tm="100000">
                                          <p:val>
                                            <p:strVal val="#ppt_x"/>
                                          </p:val>
                                        </p:tav>
                                      </p:tavLst>
                                    </p:anim>
                                    <p:anim calcmode="lin" valueType="num">
                                      <p:cBhvr additive="base">
                                        <p:cTn id="3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ppt_x"/>
                                          </p:val>
                                        </p:tav>
                                        <p:tav tm="100000">
                                          <p:val>
                                            <p:strVal val="#ppt_x"/>
                                          </p:val>
                                        </p:tav>
                                      </p:tavLst>
                                    </p:anim>
                                    <p:anim calcmode="lin" valueType="num">
                                      <p:cBhvr additive="base">
                                        <p:cTn id="3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ppt_x"/>
                                          </p:val>
                                        </p:tav>
                                        <p:tav tm="100000">
                                          <p:val>
                                            <p:strVal val="#ppt_x"/>
                                          </p:val>
                                        </p:tav>
                                      </p:tavLst>
                                    </p:anim>
                                    <p:anim calcmode="lin" valueType="num">
                                      <p:cBhvr additive="base">
                                        <p:cTn id="44" dur="500" fill="hold"/>
                                        <p:tgtEl>
                                          <p:spTgt spid="5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500" fill="hold"/>
                                        <p:tgtEl>
                                          <p:spTgt spid="58"/>
                                        </p:tgtEl>
                                        <p:attrNameLst>
                                          <p:attrName>ppt_x</p:attrName>
                                        </p:attrNameLst>
                                      </p:cBhvr>
                                      <p:tavLst>
                                        <p:tav tm="0">
                                          <p:val>
                                            <p:strVal val="#ppt_x"/>
                                          </p:val>
                                        </p:tav>
                                        <p:tav tm="100000">
                                          <p:val>
                                            <p:strVal val="#ppt_x"/>
                                          </p:val>
                                        </p:tav>
                                      </p:tavLst>
                                    </p:anim>
                                    <p:anim calcmode="lin" valueType="num">
                                      <p:cBhvr additive="base">
                                        <p:cTn id="48" dur="500" fill="hold"/>
                                        <p:tgtEl>
                                          <p:spTgt spid="5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ppt_x"/>
                                          </p:val>
                                        </p:tav>
                                        <p:tav tm="100000">
                                          <p:val>
                                            <p:strVal val="#ppt_x"/>
                                          </p:val>
                                        </p:tav>
                                      </p:tavLst>
                                    </p:anim>
                                    <p:anim calcmode="lin" valueType="num">
                                      <p:cBhvr additive="base">
                                        <p:cTn id="52" dur="500" fill="hold"/>
                                        <p:tgtEl>
                                          <p:spTgt spid="5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500" fill="hold"/>
                                        <p:tgtEl>
                                          <p:spTgt spid="56"/>
                                        </p:tgtEl>
                                        <p:attrNameLst>
                                          <p:attrName>ppt_x</p:attrName>
                                        </p:attrNameLst>
                                      </p:cBhvr>
                                      <p:tavLst>
                                        <p:tav tm="0">
                                          <p:val>
                                            <p:strVal val="#ppt_x"/>
                                          </p:val>
                                        </p:tav>
                                        <p:tav tm="100000">
                                          <p:val>
                                            <p:strVal val="#ppt_x"/>
                                          </p:val>
                                        </p:tav>
                                      </p:tavLst>
                                    </p:anim>
                                    <p:anim calcmode="lin" valueType="num">
                                      <p:cBhvr additive="base">
                                        <p:cTn id="56" dur="500" fill="hold"/>
                                        <p:tgtEl>
                                          <p:spTgt spid="5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anim calcmode="lin" valueType="num">
                                      <p:cBhvr additive="base">
                                        <p:cTn id="59" dur="500" fill="hold"/>
                                        <p:tgtEl>
                                          <p:spTgt spid="57"/>
                                        </p:tgtEl>
                                        <p:attrNameLst>
                                          <p:attrName>ppt_x</p:attrName>
                                        </p:attrNameLst>
                                      </p:cBhvr>
                                      <p:tavLst>
                                        <p:tav tm="0">
                                          <p:val>
                                            <p:strVal val="#ppt_x"/>
                                          </p:val>
                                        </p:tav>
                                        <p:tav tm="100000">
                                          <p:val>
                                            <p:strVal val="#ppt_x"/>
                                          </p:val>
                                        </p:tav>
                                      </p:tavLst>
                                    </p:anim>
                                    <p:anim calcmode="lin" valueType="num">
                                      <p:cBhvr additive="base">
                                        <p:cTn id="60" dur="500" fill="hold"/>
                                        <p:tgtEl>
                                          <p:spTgt spid="5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additive="base">
                                        <p:cTn id="63" dur="500" fill="hold"/>
                                        <p:tgtEl>
                                          <p:spTgt spid="73"/>
                                        </p:tgtEl>
                                        <p:attrNameLst>
                                          <p:attrName>ppt_x</p:attrName>
                                        </p:attrNameLst>
                                      </p:cBhvr>
                                      <p:tavLst>
                                        <p:tav tm="0">
                                          <p:val>
                                            <p:strVal val="#ppt_x"/>
                                          </p:val>
                                        </p:tav>
                                        <p:tav tm="100000">
                                          <p:val>
                                            <p:strVal val="#ppt_x"/>
                                          </p:val>
                                        </p:tav>
                                      </p:tavLst>
                                    </p:anim>
                                    <p:anim calcmode="lin" valueType="num">
                                      <p:cBhvr additive="base">
                                        <p:cTn id="6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81"/>
                                        </p:tgtEl>
                                        <p:attrNameLst>
                                          <p:attrName>style.visibility</p:attrName>
                                        </p:attrNameLst>
                                      </p:cBhvr>
                                      <p:to>
                                        <p:strVal val="visible"/>
                                      </p:to>
                                    </p:set>
                                    <p:anim calcmode="lin" valueType="num">
                                      <p:cBhvr additive="base">
                                        <p:cTn id="69" dur="500" fill="hold"/>
                                        <p:tgtEl>
                                          <p:spTgt spid="81"/>
                                        </p:tgtEl>
                                        <p:attrNameLst>
                                          <p:attrName>ppt_x</p:attrName>
                                        </p:attrNameLst>
                                      </p:cBhvr>
                                      <p:tavLst>
                                        <p:tav tm="0">
                                          <p:val>
                                            <p:strVal val="#ppt_x"/>
                                          </p:val>
                                        </p:tav>
                                        <p:tav tm="100000">
                                          <p:val>
                                            <p:strVal val="#ppt_x"/>
                                          </p:val>
                                        </p:tav>
                                      </p:tavLst>
                                    </p:anim>
                                    <p:anim calcmode="lin" valueType="num">
                                      <p:cBhvr additive="base">
                                        <p:cTn id="70" dur="500" fill="hold"/>
                                        <p:tgtEl>
                                          <p:spTgt spid="8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79"/>
                                        </p:tgtEl>
                                        <p:attrNameLst>
                                          <p:attrName>style.visibility</p:attrName>
                                        </p:attrNameLst>
                                      </p:cBhvr>
                                      <p:to>
                                        <p:strVal val="visible"/>
                                      </p:to>
                                    </p:set>
                                    <p:anim calcmode="lin" valueType="num">
                                      <p:cBhvr additive="base">
                                        <p:cTn id="73" dur="500" fill="hold"/>
                                        <p:tgtEl>
                                          <p:spTgt spid="79"/>
                                        </p:tgtEl>
                                        <p:attrNameLst>
                                          <p:attrName>ppt_x</p:attrName>
                                        </p:attrNameLst>
                                      </p:cBhvr>
                                      <p:tavLst>
                                        <p:tav tm="0">
                                          <p:val>
                                            <p:strVal val="#ppt_x"/>
                                          </p:val>
                                        </p:tav>
                                        <p:tav tm="100000">
                                          <p:val>
                                            <p:strVal val="#ppt_x"/>
                                          </p:val>
                                        </p:tav>
                                      </p:tavLst>
                                    </p:anim>
                                    <p:anim calcmode="lin" valueType="num">
                                      <p:cBhvr additive="base">
                                        <p:cTn id="7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anim calcmode="lin" valueType="num">
                                      <p:cBhvr additive="base">
                                        <p:cTn id="79" dur="500" fill="hold"/>
                                        <p:tgtEl>
                                          <p:spTgt spid="82"/>
                                        </p:tgtEl>
                                        <p:attrNameLst>
                                          <p:attrName>ppt_x</p:attrName>
                                        </p:attrNameLst>
                                      </p:cBhvr>
                                      <p:tavLst>
                                        <p:tav tm="0">
                                          <p:val>
                                            <p:strVal val="#ppt_x"/>
                                          </p:val>
                                        </p:tav>
                                        <p:tav tm="100000">
                                          <p:val>
                                            <p:strVal val="#ppt_x"/>
                                          </p:val>
                                        </p:tav>
                                      </p:tavLst>
                                    </p:anim>
                                    <p:anim calcmode="lin" valueType="num">
                                      <p:cBhvr additive="base">
                                        <p:cTn id="80" dur="500" fill="hold"/>
                                        <p:tgtEl>
                                          <p:spTgt spid="8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78"/>
                                        </p:tgtEl>
                                        <p:attrNameLst>
                                          <p:attrName>style.visibility</p:attrName>
                                        </p:attrNameLst>
                                      </p:cBhvr>
                                      <p:to>
                                        <p:strVal val="visible"/>
                                      </p:to>
                                    </p:set>
                                    <p:anim calcmode="lin" valueType="num">
                                      <p:cBhvr additive="base">
                                        <p:cTn id="83" dur="500" fill="hold"/>
                                        <p:tgtEl>
                                          <p:spTgt spid="78"/>
                                        </p:tgtEl>
                                        <p:attrNameLst>
                                          <p:attrName>ppt_x</p:attrName>
                                        </p:attrNameLst>
                                      </p:cBhvr>
                                      <p:tavLst>
                                        <p:tav tm="0">
                                          <p:val>
                                            <p:strVal val="#ppt_x"/>
                                          </p:val>
                                        </p:tav>
                                        <p:tav tm="100000">
                                          <p:val>
                                            <p:strVal val="#ppt_x"/>
                                          </p:val>
                                        </p:tav>
                                      </p:tavLst>
                                    </p:anim>
                                    <p:anim calcmode="lin" valueType="num">
                                      <p:cBhvr additive="base">
                                        <p:cTn id="8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05"/>
                                        </p:tgtEl>
                                        <p:attrNameLst>
                                          <p:attrName>style.visibility</p:attrName>
                                        </p:attrNameLst>
                                      </p:cBhvr>
                                      <p:to>
                                        <p:strVal val="visible"/>
                                      </p:to>
                                    </p:set>
                                    <p:anim calcmode="lin" valueType="num">
                                      <p:cBhvr additive="base">
                                        <p:cTn id="89" dur="500" fill="hold"/>
                                        <p:tgtEl>
                                          <p:spTgt spid="105"/>
                                        </p:tgtEl>
                                        <p:attrNameLst>
                                          <p:attrName>ppt_x</p:attrName>
                                        </p:attrNameLst>
                                      </p:cBhvr>
                                      <p:tavLst>
                                        <p:tav tm="0">
                                          <p:val>
                                            <p:strVal val="#ppt_x"/>
                                          </p:val>
                                        </p:tav>
                                        <p:tav tm="100000">
                                          <p:val>
                                            <p:strVal val="#ppt_x"/>
                                          </p:val>
                                        </p:tav>
                                      </p:tavLst>
                                    </p:anim>
                                    <p:anim calcmode="lin" valueType="num">
                                      <p:cBhvr additive="base">
                                        <p:cTn id="90" dur="500" fill="hold"/>
                                        <p:tgtEl>
                                          <p:spTgt spid="10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75"/>
                                        </p:tgtEl>
                                        <p:attrNameLst>
                                          <p:attrName>style.visibility</p:attrName>
                                        </p:attrNameLst>
                                      </p:cBhvr>
                                      <p:to>
                                        <p:strVal val="visible"/>
                                      </p:to>
                                    </p:set>
                                    <p:anim calcmode="lin" valueType="num">
                                      <p:cBhvr additive="base">
                                        <p:cTn id="93" dur="500" fill="hold"/>
                                        <p:tgtEl>
                                          <p:spTgt spid="75"/>
                                        </p:tgtEl>
                                        <p:attrNameLst>
                                          <p:attrName>ppt_x</p:attrName>
                                        </p:attrNameLst>
                                      </p:cBhvr>
                                      <p:tavLst>
                                        <p:tav tm="0">
                                          <p:val>
                                            <p:strVal val="#ppt_x"/>
                                          </p:val>
                                        </p:tav>
                                        <p:tav tm="100000">
                                          <p:val>
                                            <p:strVal val="#ppt_x"/>
                                          </p:val>
                                        </p:tav>
                                      </p:tavLst>
                                    </p:anim>
                                    <p:anim calcmode="lin" valueType="num">
                                      <p:cBhvr additive="base">
                                        <p:cTn id="9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06"/>
                                        </p:tgtEl>
                                        <p:attrNameLst>
                                          <p:attrName>style.visibility</p:attrName>
                                        </p:attrNameLst>
                                      </p:cBhvr>
                                      <p:to>
                                        <p:strVal val="visible"/>
                                      </p:to>
                                    </p:set>
                                    <p:anim calcmode="lin" valueType="num">
                                      <p:cBhvr additive="base">
                                        <p:cTn id="99" dur="500" fill="hold"/>
                                        <p:tgtEl>
                                          <p:spTgt spid="106"/>
                                        </p:tgtEl>
                                        <p:attrNameLst>
                                          <p:attrName>ppt_x</p:attrName>
                                        </p:attrNameLst>
                                      </p:cBhvr>
                                      <p:tavLst>
                                        <p:tav tm="0">
                                          <p:val>
                                            <p:strVal val="#ppt_x"/>
                                          </p:val>
                                        </p:tav>
                                        <p:tav tm="100000">
                                          <p:val>
                                            <p:strVal val="#ppt_x"/>
                                          </p:val>
                                        </p:tav>
                                      </p:tavLst>
                                    </p:anim>
                                    <p:anim calcmode="lin" valueType="num">
                                      <p:cBhvr additive="base">
                                        <p:cTn id="100" dur="500" fill="hold"/>
                                        <p:tgtEl>
                                          <p:spTgt spid="10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77"/>
                                        </p:tgtEl>
                                        <p:attrNameLst>
                                          <p:attrName>style.visibility</p:attrName>
                                        </p:attrNameLst>
                                      </p:cBhvr>
                                      <p:to>
                                        <p:strVal val="visible"/>
                                      </p:to>
                                    </p:set>
                                    <p:anim calcmode="lin" valueType="num">
                                      <p:cBhvr additive="base">
                                        <p:cTn id="103" dur="500" fill="hold"/>
                                        <p:tgtEl>
                                          <p:spTgt spid="77"/>
                                        </p:tgtEl>
                                        <p:attrNameLst>
                                          <p:attrName>ppt_x</p:attrName>
                                        </p:attrNameLst>
                                      </p:cBhvr>
                                      <p:tavLst>
                                        <p:tav tm="0">
                                          <p:val>
                                            <p:strVal val="#ppt_x"/>
                                          </p:val>
                                        </p:tav>
                                        <p:tav tm="100000">
                                          <p:val>
                                            <p:strVal val="#ppt_x"/>
                                          </p:val>
                                        </p:tav>
                                      </p:tavLst>
                                    </p:anim>
                                    <p:anim calcmode="lin" valueType="num">
                                      <p:cBhvr additive="base">
                                        <p:cTn id="104"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07"/>
                                        </p:tgtEl>
                                        <p:attrNameLst>
                                          <p:attrName>style.visibility</p:attrName>
                                        </p:attrNameLst>
                                      </p:cBhvr>
                                      <p:to>
                                        <p:strVal val="visible"/>
                                      </p:to>
                                    </p:set>
                                    <p:anim calcmode="lin" valueType="num">
                                      <p:cBhvr additive="base">
                                        <p:cTn id="109" dur="500" fill="hold"/>
                                        <p:tgtEl>
                                          <p:spTgt spid="107"/>
                                        </p:tgtEl>
                                        <p:attrNameLst>
                                          <p:attrName>ppt_x</p:attrName>
                                        </p:attrNameLst>
                                      </p:cBhvr>
                                      <p:tavLst>
                                        <p:tav tm="0">
                                          <p:val>
                                            <p:strVal val="#ppt_x"/>
                                          </p:val>
                                        </p:tav>
                                        <p:tav tm="100000">
                                          <p:val>
                                            <p:strVal val="#ppt_x"/>
                                          </p:val>
                                        </p:tav>
                                      </p:tavLst>
                                    </p:anim>
                                    <p:anim calcmode="lin" valueType="num">
                                      <p:cBhvr additive="base">
                                        <p:cTn id="110" dur="500" fill="hold"/>
                                        <p:tgtEl>
                                          <p:spTgt spid="107"/>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74"/>
                                        </p:tgtEl>
                                        <p:attrNameLst>
                                          <p:attrName>style.visibility</p:attrName>
                                        </p:attrNameLst>
                                      </p:cBhvr>
                                      <p:to>
                                        <p:strVal val="visible"/>
                                      </p:to>
                                    </p:set>
                                    <p:anim calcmode="lin" valueType="num">
                                      <p:cBhvr additive="base">
                                        <p:cTn id="113" dur="500" fill="hold"/>
                                        <p:tgtEl>
                                          <p:spTgt spid="74"/>
                                        </p:tgtEl>
                                        <p:attrNameLst>
                                          <p:attrName>ppt_x</p:attrName>
                                        </p:attrNameLst>
                                      </p:cBhvr>
                                      <p:tavLst>
                                        <p:tav tm="0">
                                          <p:val>
                                            <p:strVal val="#ppt_x"/>
                                          </p:val>
                                        </p:tav>
                                        <p:tav tm="100000">
                                          <p:val>
                                            <p:strVal val="#ppt_x"/>
                                          </p:val>
                                        </p:tav>
                                      </p:tavLst>
                                    </p:anim>
                                    <p:anim calcmode="lin" valueType="num">
                                      <p:cBhvr additive="base">
                                        <p:cTn id="11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08"/>
                                        </p:tgtEl>
                                        <p:attrNameLst>
                                          <p:attrName>style.visibility</p:attrName>
                                        </p:attrNameLst>
                                      </p:cBhvr>
                                      <p:to>
                                        <p:strVal val="visible"/>
                                      </p:to>
                                    </p:set>
                                    <p:anim calcmode="lin" valueType="num">
                                      <p:cBhvr additive="base">
                                        <p:cTn id="119" dur="500" fill="hold"/>
                                        <p:tgtEl>
                                          <p:spTgt spid="108"/>
                                        </p:tgtEl>
                                        <p:attrNameLst>
                                          <p:attrName>ppt_x</p:attrName>
                                        </p:attrNameLst>
                                      </p:cBhvr>
                                      <p:tavLst>
                                        <p:tav tm="0">
                                          <p:val>
                                            <p:strVal val="#ppt_x"/>
                                          </p:val>
                                        </p:tav>
                                        <p:tav tm="100000">
                                          <p:val>
                                            <p:strVal val="#ppt_x"/>
                                          </p:val>
                                        </p:tav>
                                      </p:tavLst>
                                    </p:anim>
                                    <p:anim calcmode="lin" valueType="num">
                                      <p:cBhvr additive="base">
                                        <p:cTn id="120" dur="500" fill="hold"/>
                                        <p:tgtEl>
                                          <p:spTgt spid="108"/>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76"/>
                                        </p:tgtEl>
                                        <p:attrNameLst>
                                          <p:attrName>style.visibility</p:attrName>
                                        </p:attrNameLst>
                                      </p:cBhvr>
                                      <p:to>
                                        <p:strVal val="visible"/>
                                      </p:to>
                                    </p:set>
                                    <p:anim calcmode="lin" valueType="num">
                                      <p:cBhvr additive="base">
                                        <p:cTn id="123" dur="500" fill="hold"/>
                                        <p:tgtEl>
                                          <p:spTgt spid="76"/>
                                        </p:tgtEl>
                                        <p:attrNameLst>
                                          <p:attrName>ppt_x</p:attrName>
                                        </p:attrNameLst>
                                      </p:cBhvr>
                                      <p:tavLst>
                                        <p:tav tm="0">
                                          <p:val>
                                            <p:strVal val="#ppt_x"/>
                                          </p:val>
                                        </p:tav>
                                        <p:tav tm="100000">
                                          <p:val>
                                            <p:strVal val="#ppt_x"/>
                                          </p:val>
                                        </p:tav>
                                      </p:tavLst>
                                    </p:anim>
                                    <p:anim calcmode="lin" valueType="num">
                                      <p:cBhvr additive="base">
                                        <p:cTn id="124"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p:bldP spid="66" grpId="0"/>
      <p:bldP spid="74" grpId="0"/>
      <p:bldP spid="75" grpId="0"/>
      <p:bldP spid="76" grpId="0"/>
      <p:bldP spid="77" grpId="0"/>
      <p:bldP spid="78" grpId="0"/>
      <p:bldP spid="79" grpId="0"/>
      <p:bldP spid="81" grpId="0" animBg="1"/>
      <p:bldP spid="82" grpId="0" animBg="1"/>
      <p:bldP spid="105" grpId="0" animBg="1"/>
      <p:bldP spid="106" grpId="0" animBg="1"/>
      <p:bldP spid="107" grpId="0" animBg="1"/>
      <p:bldP spid="10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9" y="58981"/>
            <a:ext cx="1104517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2700" b="1" dirty="0">
                <a:solidFill>
                  <a:srgbClr val="1E4E79"/>
                </a:solidFill>
                <a:latin typeface="Century Gothic"/>
                <a:ea typeface="Century Gothic"/>
                <a:cs typeface="Century Gothic"/>
                <a:sym typeface="Century Gothic"/>
              </a:rPr>
              <a:t>Gender &amp; number agreement on adjectives</a:t>
            </a:r>
            <a:endParaRPr lang="en-GB" sz="2700" dirty="0"/>
          </a:p>
        </p:txBody>
      </p:sp>
      <p:sp>
        <p:nvSpPr>
          <p:cNvPr id="6" name="Google Shape;172;p8">
            <a:extLst>
              <a:ext uri="{FF2B5EF4-FFF2-40B4-BE49-F238E27FC236}">
                <a16:creationId xmlns:a16="http://schemas.microsoft.com/office/drawing/2014/main" id="{3CF6C071-789F-480A-85A2-BE7A009D5BD8}"/>
              </a:ext>
            </a:extLst>
          </p:cNvPr>
          <p:cNvSpPr txBox="1"/>
          <p:nvPr/>
        </p:nvSpPr>
        <p:spPr>
          <a:xfrm>
            <a:off x="323717" y="2376425"/>
            <a:ext cx="3657734" cy="4770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Santi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está</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activ</a:t>
            </a:r>
            <a:r>
              <a:rPr kumimoji="0" lang="en-GB" sz="2500" b="1" i="0" u="none" strike="noStrike" kern="1200" cap="none" spc="0" normalizeH="0" baseline="0" noProof="0" dirty="0" err="1">
                <a:ln>
                  <a:noFill/>
                </a:ln>
                <a:solidFill>
                  <a:srgbClr val="0070C0"/>
                </a:solidFill>
                <a:effectLst/>
                <a:uLnTx/>
                <a:uFillTx/>
                <a:latin typeface="Century Gothic"/>
                <a:ea typeface="Century Gothic"/>
                <a:cs typeface="Century Gothic"/>
                <a:sym typeface="Century Gothic"/>
              </a:rPr>
              <a:t>o</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5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Google Shape;174;p8">
            <a:extLst>
              <a:ext uri="{FF2B5EF4-FFF2-40B4-BE49-F238E27FC236}">
                <a16:creationId xmlns:a16="http://schemas.microsoft.com/office/drawing/2014/main" id="{CD2D90E5-D582-4A81-ACFE-027093D2AA71}"/>
              </a:ext>
            </a:extLst>
          </p:cNvPr>
          <p:cNvSpPr txBox="1"/>
          <p:nvPr/>
        </p:nvSpPr>
        <p:spPr>
          <a:xfrm>
            <a:off x="6129802" y="2396847"/>
            <a:ext cx="5043421" cy="4770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Manchita</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está</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activ</a:t>
            </a:r>
            <a:r>
              <a:rPr kumimoji="0" lang="en-GB" sz="2500" b="1"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a</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5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Google Shape;171;p8">
            <a:extLst>
              <a:ext uri="{FF2B5EF4-FFF2-40B4-BE49-F238E27FC236}">
                <a16:creationId xmlns:a16="http://schemas.microsoft.com/office/drawing/2014/main" id="{9F5AC1C7-A159-42FF-ACC3-826ED8950449}"/>
              </a:ext>
            </a:extLst>
          </p:cNvPr>
          <p:cNvSpPr txBox="1"/>
          <p:nvPr/>
        </p:nvSpPr>
        <p:spPr>
          <a:xfrm>
            <a:off x="256094" y="947627"/>
            <a:ext cx="10356383" cy="8617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Spanish we know that </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adjectives</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which end in ‘</a:t>
            </a:r>
            <a:r>
              <a:rPr kumimoji="0" lang="en-GB" sz="25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change to end in ‘</a:t>
            </a:r>
            <a:r>
              <a:rPr kumimoji="0" lang="en-GB" sz="25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the noun described is feminine.</a:t>
            </a:r>
          </a:p>
        </p:txBody>
      </p:sp>
      <p:pic>
        <p:nvPicPr>
          <p:cNvPr id="9" name="Picture 8">
            <a:extLst>
              <a:ext uri="{FF2B5EF4-FFF2-40B4-BE49-F238E27FC236}">
                <a16:creationId xmlns:a16="http://schemas.microsoft.com/office/drawing/2014/main" id="{0F5242B5-4784-4D31-B125-0A9B17E3824B}"/>
              </a:ext>
            </a:extLst>
          </p:cNvPr>
          <p:cNvPicPr>
            <a:picLocks noChangeAspect="1"/>
          </p:cNvPicPr>
          <p:nvPr/>
        </p:nvPicPr>
        <p:blipFill>
          <a:blip r:embed="rId3"/>
          <a:stretch>
            <a:fillRect/>
          </a:stretch>
        </p:blipFill>
        <p:spPr>
          <a:xfrm>
            <a:off x="3277798" y="1933055"/>
            <a:ext cx="719483" cy="1137506"/>
          </a:xfrm>
          <a:prstGeom prst="rect">
            <a:avLst/>
          </a:prstGeom>
        </p:spPr>
      </p:pic>
      <p:sp>
        <p:nvSpPr>
          <p:cNvPr id="10" name="Google Shape;171;p8">
            <a:extLst>
              <a:ext uri="{FF2B5EF4-FFF2-40B4-BE49-F238E27FC236}">
                <a16:creationId xmlns:a16="http://schemas.microsoft.com/office/drawing/2014/main" id="{45C5B0AF-BAD9-4C8C-A48A-070187AA38A9}"/>
              </a:ext>
            </a:extLst>
          </p:cNvPr>
          <p:cNvSpPr txBox="1"/>
          <p:nvPr/>
        </p:nvSpPr>
        <p:spPr>
          <a:xfrm>
            <a:off x="122744" y="3281939"/>
            <a:ext cx="549700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we describe more than one masculine noun, the adjective ends 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1" name="Google Shape;183;p8">
            <a:extLst>
              <a:ext uri="{FF2B5EF4-FFF2-40B4-BE49-F238E27FC236}">
                <a16:creationId xmlns:a16="http://schemas.microsoft.com/office/drawing/2014/main" id="{3F5E79C3-8101-47F5-B895-B38B3157F19E}"/>
              </a:ext>
            </a:extLst>
          </p:cNvPr>
          <p:cNvPicPr preferRelativeResize="0"/>
          <p:nvPr/>
        </p:nvPicPr>
        <p:blipFill rotWithShape="1">
          <a:blip r:embed="rId4">
            <a:alphaModFix/>
          </a:blip>
          <a:srcRect/>
          <a:stretch/>
        </p:blipFill>
        <p:spPr>
          <a:xfrm>
            <a:off x="1970285" y="6148253"/>
            <a:ext cx="634523" cy="671647"/>
          </a:xfrm>
          <a:prstGeom prst="rect">
            <a:avLst/>
          </a:prstGeom>
          <a:noFill/>
          <a:ln>
            <a:noFill/>
          </a:ln>
        </p:spPr>
      </p:pic>
      <p:sp>
        <p:nvSpPr>
          <p:cNvPr id="12" name="Google Shape;172;p8">
            <a:extLst>
              <a:ext uri="{FF2B5EF4-FFF2-40B4-BE49-F238E27FC236}">
                <a16:creationId xmlns:a16="http://schemas.microsoft.com/office/drawing/2014/main" id="{FE6D0AAD-3ADE-4C6D-817D-2733CC860599}"/>
              </a:ext>
            </a:extLst>
          </p:cNvPr>
          <p:cNvSpPr txBox="1"/>
          <p:nvPr/>
        </p:nvSpPr>
        <p:spPr>
          <a:xfrm>
            <a:off x="2522526" y="6396376"/>
            <a:ext cx="445820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(feeling) happy.</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BAD5F6F-E2C6-4D1C-9833-8A8F8C301311}"/>
              </a:ext>
            </a:extLst>
          </p:cNvPr>
          <p:cNvPicPr>
            <a:picLocks noChangeAspect="1"/>
          </p:cNvPicPr>
          <p:nvPr/>
        </p:nvPicPr>
        <p:blipFill>
          <a:blip r:embed="rId5"/>
          <a:stretch>
            <a:fillRect/>
          </a:stretch>
        </p:blipFill>
        <p:spPr>
          <a:xfrm>
            <a:off x="122744" y="5563879"/>
            <a:ext cx="1359838" cy="1294121"/>
          </a:xfrm>
          <a:prstGeom prst="rect">
            <a:avLst/>
          </a:prstGeom>
        </p:spPr>
      </p:pic>
      <p:sp>
        <p:nvSpPr>
          <p:cNvPr id="14" name="Speech Bubble: Oval 13">
            <a:extLst>
              <a:ext uri="{FF2B5EF4-FFF2-40B4-BE49-F238E27FC236}">
                <a16:creationId xmlns:a16="http://schemas.microsoft.com/office/drawing/2014/main" id="{59920F75-B7EC-4CCA-8DCC-57584F5FFB8D}"/>
              </a:ext>
            </a:extLst>
          </p:cNvPr>
          <p:cNvSpPr/>
          <p:nvPr/>
        </p:nvSpPr>
        <p:spPr>
          <a:xfrm>
            <a:off x="1761211" y="4672224"/>
            <a:ext cx="2483287" cy="1294121"/>
          </a:xfrm>
          <a:prstGeom prst="wedgeEllipseCallout">
            <a:avLst>
              <a:gd name="adj1" fmla="val -57754"/>
              <a:gd name="adj2" fmla="val 65879"/>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Estamos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a:t>
            </a:r>
            <a:r>
              <a:rPr kumimoji="0" lang="en-GB" sz="24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os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5" name="Google Shape;171;p8">
            <a:extLst>
              <a:ext uri="{FF2B5EF4-FFF2-40B4-BE49-F238E27FC236}">
                <a16:creationId xmlns:a16="http://schemas.microsoft.com/office/drawing/2014/main" id="{992CEBEA-79CD-44C1-9E2F-87831083AC2A}"/>
              </a:ext>
            </a:extLst>
          </p:cNvPr>
          <p:cNvSpPr txBox="1"/>
          <p:nvPr/>
        </p:nvSpPr>
        <p:spPr>
          <a:xfrm>
            <a:off x="6435477" y="3281320"/>
            <a:ext cx="555228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we describe more than one feminine noun, the adjective ends in </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6" name="Google Shape;183;p8">
            <a:extLst>
              <a:ext uri="{FF2B5EF4-FFF2-40B4-BE49-F238E27FC236}">
                <a16:creationId xmlns:a16="http://schemas.microsoft.com/office/drawing/2014/main" id="{22C6AC85-73F1-4227-84E1-A57E76308763}"/>
              </a:ext>
            </a:extLst>
          </p:cNvPr>
          <p:cNvPicPr preferRelativeResize="0"/>
          <p:nvPr/>
        </p:nvPicPr>
        <p:blipFill rotWithShape="1">
          <a:blip r:embed="rId4">
            <a:alphaModFix/>
          </a:blip>
          <a:srcRect/>
          <a:stretch/>
        </p:blipFill>
        <p:spPr>
          <a:xfrm>
            <a:off x="7965156" y="6190164"/>
            <a:ext cx="634523" cy="671647"/>
          </a:xfrm>
          <a:prstGeom prst="rect">
            <a:avLst/>
          </a:prstGeom>
          <a:noFill/>
          <a:ln>
            <a:noFill/>
          </a:ln>
        </p:spPr>
      </p:pic>
      <p:sp>
        <p:nvSpPr>
          <p:cNvPr id="17" name="Google Shape;172;p8">
            <a:extLst>
              <a:ext uri="{FF2B5EF4-FFF2-40B4-BE49-F238E27FC236}">
                <a16:creationId xmlns:a16="http://schemas.microsoft.com/office/drawing/2014/main" id="{E32962E5-5CFB-4FEC-9C1D-D4C742070103}"/>
              </a:ext>
            </a:extLst>
          </p:cNvPr>
          <p:cNvSpPr txBox="1"/>
          <p:nvPr/>
        </p:nvSpPr>
        <p:spPr>
          <a:xfrm>
            <a:off x="8517397" y="6438287"/>
            <a:ext cx="445820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(feeling) happy.</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Speech Bubble: Oval 17">
            <a:extLst>
              <a:ext uri="{FF2B5EF4-FFF2-40B4-BE49-F238E27FC236}">
                <a16:creationId xmlns:a16="http://schemas.microsoft.com/office/drawing/2014/main" id="{B1D86804-BC69-452E-B509-FA6B03255937}"/>
              </a:ext>
            </a:extLst>
          </p:cNvPr>
          <p:cNvSpPr/>
          <p:nvPr/>
        </p:nvSpPr>
        <p:spPr>
          <a:xfrm>
            <a:off x="8079932" y="4561735"/>
            <a:ext cx="2483287" cy="1294121"/>
          </a:xfrm>
          <a:prstGeom prst="wedgeEllipseCallout">
            <a:avLst>
              <a:gd name="adj1" fmla="val -57754"/>
              <a:gd name="adj2" fmla="val 65879"/>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Estamos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a:t>
            </a:r>
            <a:r>
              <a:rPr kumimoji="0" lang="en-GB" sz="2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9" name="Picture 18">
            <a:extLst>
              <a:ext uri="{FF2B5EF4-FFF2-40B4-BE49-F238E27FC236}">
                <a16:creationId xmlns:a16="http://schemas.microsoft.com/office/drawing/2014/main" id="{4D34C09A-D697-4797-8AB2-D45FEFB6CDDB}"/>
              </a:ext>
            </a:extLst>
          </p:cNvPr>
          <p:cNvPicPr>
            <a:picLocks noChangeAspect="1"/>
          </p:cNvPicPr>
          <p:nvPr/>
        </p:nvPicPr>
        <p:blipFill>
          <a:blip r:embed="rId6"/>
          <a:stretch>
            <a:fillRect/>
          </a:stretch>
        </p:blipFill>
        <p:spPr>
          <a:xfrm>
            <a:off x="6550156" y="5319284"/>
            <a:ext cx="1316850" cy="1542422"/>
          </a:xfrm>
          <a:prstGeom prst="rect">
            <a:avLst/>
          </a:prstGeom>
        </p:spPr>
      </p:pic>
      <p:pic>
        <p:nvPicPr>
          <p:cNvPr id="20" name="Picture 19">
            <a:extLst>
              <a:ext uri="{FF2B5EF4-FFF2-40B4-BE49-F238E27FC236}">
                <a16:creationId xmlns:a16="http://schemas.microsoft.com/office/drawing/2014/main" id="{2923292F-2C71-45FF-8A8C-3862987DDD1C}"/>
              </a:ext>
            </a:extLst>
          </p:cNvPr>
          <p:cNvPicPr>
            <a:picLocks noChangeAspect="1"/>
          </p:cNvPicPr>
          <p:nvPr/>
        </p:nvPicPr>
        <p:blipFill>
          <a:blip r:embed="rId7"/>
          <a:stretch>
            <a:fillRect/>
          </a:stretch>
        </p:blipFill>
        <p:spPr>
          <a:xfrm rot="21086630">
            <a:off x="9879102" y="2109815"/>
            <a:ext cx="602111" cy="835588"/>
          </a:xfrm>
          <a:prstGeom prst="rect">
            <a:avLst/>
          </a:prstGeom>
        </p:spPr>
      </p:pic>
      <p:pic>
        <p:nvPicPr>
          <p:cNvPr id="21" name="Google Shape;170;p8" descr="Jigsaw, Puzzle, Piece, Game, Concept, Solution">
            <a:extLst>
              <a:ext uri="{FF2B5EF4-FFF2-40B4-BE49-F238E27FC236}">
                <a16:creationId xmlns:a16="http://schemas.microsoft.com/office/drawing/2014/main" id="{129A9FAD-2394-4DF8-A2A9-78EEF4A72590}"/>
              </a:ext>
            </a:extLst>
          </p:cNvPr>
          <p:cNvPicPr preferRelativeResize="0"/>
          <p:nvPr/>
        </p:nvPicPr>
        <p:blipFill rotWithShape="1">
          <a:blip r:embed="rId8">
            <a:alphaModFix/>
          </a:blip>
          <a:srcRect/>
          <a:stretch/>
        </p:blipFill>
        <p:spPr>
          <a:xfrm>
            <a:off x="10657369" y="76217"/>
            <a:ext cx="1330395" cy="1332245"/>
          </a:xfrm>
          <a:prstGeom prst="rect">
            <a:avLst/>
          </a:prstGeom>
          <a:noFill/>
          <a:ln>
            <a:noFill/>
          </a:ln>
        </p:spPr>
      </p:pic>
      <p:sp>
        <p:nvSpPr>
          <p:cNvPr id="22" name="Speech Bubble: Rectangle with Corners Rounded 21">
            <a:extLst>
              <a:ext uri="{FF2B5EF4-FFF2-40B4-BE49-F238E27FC236}">
                <a16:creationId xmlns:a16="http://schemas.microsoft.com/office/drawing/2014/main" id="{BC54201E-7E1A-47EB-B69B-2638BCF34B3D}"/>
              </a:ext>
            </a:extLst>
          </p:cNvPr>
          <p:cNvSpPr/>
          <p:nvPr/>
        </p:nvSpPr>
        <p:spPr>
          <a:xfrm>
            <a:off x="4944615" y="1756905"/>
            <a:ext cx="2795683" cy="601158"/>
          </a:xfrm>
          <a:prstGeom prst="wedgeRoundRectCallout">
            <a:avLst>
              <a:gd name="adj1" fmla="val -6293"/>
              <a:gd name="adj2" fmla="val 854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Names are called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proper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nouns.</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Speech Bubble: Rectangle with Corners Rounded 22">
            <a:extLst>
              <a:ext uri="{FF2B5EF4-FFF2-40B4-BE49-F238E27FC236}">
                <a16:creationId xmlns:a16="http://schemas.microsoft.com/office/drawing/2014/main" id="{7CEE513C-3377-47A6-B56D-22CA5145C325}"/>
              </a:ext>
            </a:extLst>
          </p:cNvPr>
          <p:cNvSpPr/>
          <p:nvPr/>
        </p:nvSpPr>
        <p:spPr>
          <a:xfrm>
            <a:off x="3871614" y="5283838"/>
            <a:ext cx="2175825" cy="1044077"/>
          </a:xfrm>
          <a:prstGeom prst="wedgeRoundRectCallout">
            <a:avLst>
              <a:gd name="adj1" fmla="val -87461"/>
              <a:gd name="adj2" fmla="val 6838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 pronoun, like I, you, s/he, it.</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Google Shape;167;p2">
            <a:extLst>
              <a:ext uri="{FF2B5EF4-FFF2-40B4-BE49-F238E27FC236}">
                <a16:creationId xmlns:a16="http://schemas.microsoft.com/office/drawing/2014/main" id="{2DFC2E0A-F33F-40F3-9AA7-02D701564AC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1162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p:tgtEl>
                                          <p:spTgt spid="1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ppt_x"/>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additive="base">
                                        <p:cTn id="76" dur="500" fill="hold"/>
                                        <p:tgtEl>
                                          <p:spTgt spid="19"/>
                                        </p:tgtEl>
                                        <p:attrNameLst>
                                          <p:attrName>ppt_x</p:attrName>
                                        </p:attrNameLst>
                                      </p:cBhvr>
                                      <p:tavLst>
                                        <p:tav tm="0">
                                          <p:val>
                                            <p:strVal val="#ppt_x"/>
                                          </p:val>
                                        </p:tav>
                                        <p:tav tm="100000">
                                          <p:val>
                                            <p:strVal val="#ppt_x"/>
                                          </p:val>
                                        </p:tav>
                                      </p:tavLst>
                                    </p:anim>
                                    <p:anim calcmode="lin" valueType="num">
                                      <p:cBhvr additive="base">
                                        <p:cTn id="7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500" fill="hold"/>
                                        <p:tgtEl>
                                          <p:spTgt spid="16"/>
                                        </p:tgtEl>
                                        <p:attrNameLst>
                                          <p:attrName>ppt_x</p:attrName>
                                        </p:attrNameLst>
                                      </p:cBhvr>
                                      <p:tavLst>
                                        <p:tav tm="0">
                                          <p:val>
                                            <p:strVal val="#ppt_x"/>
                                          </p:val>
                                        </p:tav>
                                        <p:tav tm="100000">
                                          <p:val>
                                            <p:strVal val="#ppt_x"/>
                                          </p:val>
                                        </p:tav>
                                      </p:tavLst>
                                    </p:anim>
                                    <p:anim calcmode="lin" valueType="num">
                                      <p:cBhvr additive="base">
                                        <p:cTn id="8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additive="base">
                                        <p:cTn id="88" dur="500" fill="hold"/>
                                        <p:tgtEl>
                                          <p:spTgt spid="17"/>
                                        </p:tgtEl>
                                        <p:attrNameLst>
                                          <p:attrName>ppt_x</p:attrName>
                                        </p:attrNameLst>
                                      </p:cBhvr>
                                      <p:tavLst>
                                        <p:tav tm="0">
                                          <p:val>
                                            <p:strVal val="#ppt_x"/>
                                          </p:val>
                                        </p:tav>
                                        <p:tav tm="100000">
                                          <p:val>
                                            <p:strVal val="#ppt_x"/>
                                          </p:val>
                                        </p:tav>
                                      </p:tavLst>
                                    </p:anim>
                                    <p:anim calcmode="lin" valueType="num">
                                      <p:cBhvr additive="base">
                                        <p:cTn id="8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4" grpId="0" animBg="1"/>
      <p:bldP spid="17" grpId="0"/>
      <p:bldP spid="18"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834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1E4E79"/>
                </a:solidFill>
                <a:latin typeface="Century Gothic"/>
                <a:ea typeface="Century Gothic"/>
                <a:cs typeface="Century Gothic"/>
                <a:sym typeface="Century Gothic"/>
              </a:rPr>
              <a:t>Gender &amp; number agreement on adjectives</a:t>
            </a:r>
          </a:p>
        </p:txBody>
      </p:sp>
      <p:pic>
        <p:nvPicPr>
          <p:cNvPr id="50" name="Google Shape;170;p8" descr="Jigsaw, Puzzle, Piece, Game, Concept, Solution">
            <a:extLst>
              <a:ext uri="{FF2B5EF4-FFF2-40B4-BE49-F238E27FC236}">
                <a16:creationId xmlns:a16="http://schemas.microsoft.com/office/drawing/2014/main" id="{B911C824-9DD6-4BC3-8CD6-81459FDB2E31}"/>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2" name="TextBox 21">
            <a:extLst>
              <a:ext uri="{FF2B5EF4-FFF2-40B4-BE49-F238E27FC236}">
                <a16:creationId xmlns:a16="http://schemas.microsoft.com/office/drawing/2014/main" id="{56086575-2B55-4C32-A9EA-6C1EA25DA6A7}"/>
              </a:ext>
            </a:extLst>
          </p:cNvPr>
          <p:cNvSpPr txBox="1"/>
          <p:nvPr/>
        </p:nvSpPr>
        <p:spPr>
          <a:xfrm>
            <a:off x="300038" y="980340"/>
            <a:ext cx="1017908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an adjective ends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it can describe a masculine or feminine noun.</a:t>
            </a:r>
          </a:p>
        </p:txBody>
      </p:sp>
      <p:pic>
        <p:nvPicPr>
          <p:cNvPr id="29" name="Google Shape;183;p8">
            <a:extLst>
              <a:ext uri="{FF2B5EF4-FFF2-40B4-BE49-F238E27FC236}">
                <a16:creationId xmlns:a16="http://schemas.microsoft.com/office/drawing/2014/main" id="{06B1717B-A4BB-468C-9DC7-B8734F90DBD3}"/>
              </a:ext>
            </a:extLst>
          </p:cNvPr>
          <p:cNvPicPr preferRelativeResize="0"/>
          <p:nvPr/>
        </p:nvPicPr>
        <p:blipFill rotWithShape="1">
          <a:blip r:embed="rId4">
            <a:alphaModFix/>
          </a:blip>
          <a:srcRect/>
          <a:stretch/>
        </p:blipFill>
        <p:spPr>
          <a:xfrm>
            <a:off x="484385" y="2861433"/>
            <a:ext cx="634523" cy="671647"/>
          </a:xfrm>
          <a:prstGeom prst="rect">
            <a:avLst/>
          </a:prstGeom>
          <a:noFill/>
          <a:ln>
            <a:noFill/>
          </a:ln>
        </p:spPr>
      </p:pic>
      <p:sp>
        <p:nvSpPr>
          <p:cNvPr id="30" name="Google Shape;172;p8">
            <a:extLst>
              <a:ext uri="{FF2B5EF4-FFF2-40B4-BE49-F238E27FC236}">
                <a16:creationId xmlns:a16="http://schemas.microsoft.com/office/drawing/2014/main" id="{CE4F166F-7011-4FE4-AD43-06F133025ECC}"/>
              </a:ext>
            </a:extLst>
          </p:cNvPr>
          <p:cNvSpPr txBox="1"/>
          <p:nvPr/>
        </p:nvSpPr>
        <p:spPr>
          <a:xfrm>
            <a:off x="1169976" y="3009900"/>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Santi is intelligent.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1" name="Google Shape;172;p8">
            <a:extLst>
              <a:ext uri="{FF2B5EF4-FFF2-40B4-BE49-F238E27FC236}">
                <a16:creationId xmlns:a16="http://schemas.microsoft.com/office/drawing/2014/main" id="{3DFA7DD0-928E-4AF6-9E91-6812E8F5711A}"/>
              </a:ext>
            </a:extLst>
          </p:cNvPr>
          <p:cNvSpPr txBox="1"/>
          <p:nvPr/>
        </p:nvSpPr>
        <p:spPr>
          <a:xfrm>
            <a:off x="1203034" y="2532887"/>
            <a:ext cx="365773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Santi es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inteligent</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FA2AC274-A4F6-4E6E-BC9B-D09238D5B0C9}"/>
              </a:ext>
            </a:extLst>
          </p:cNvPr>
          <p:cNvPicPr>
            <a:picLocks noChangeAspect="1"/>
          </p:cNvPicPr>
          <p:nvPr/>
        </p:nvPicPr>
        <p:blipFill>
          <a:blip r:embed="rId5"/>
          <a:stretch>
            <a:fillRect/>
          </a:stretch>
        </p:blipFill>
        <p:spPr>
          <a:xfrm>
            <a:off x="4575213" y="1962281"/>
            <a:ext cx="1065148" cy="1684004"/>
          </a:xfrm>
          <a:prstGeom prst="rect">
            <a:avLst/>
          </a:prstGeom>
        </p:spPr>
      </p:pic>
      <p:pic>
        <p:nvPicPr>
          <p:cNvPr id="33" name="Google Shape;183;p8">
            <a:extLst>
              <a:ext uri="{FF2B5EF4-FFF2-40B4-BE49-F238E27FC236}">
                <a16:creationId xmlns:a16="http://schemas.microsoft.com/office/drawing/2014/main" id="{4AF41032-6934-45CB-B909-5878868DC5D0}"/>
              </a:ext>
            </a:extLst>
          </p:cNvPr>
          <p:cNvPicPr preferRelativeResize="0"/>
          <p:nvPr/>
        </p:nvPicPr>
        <p:blipFill rotWithShape="1">
          <a:blip r:embed="rId4">
            <a:alphaModFix/>
          </a:blip>
          <a:srcRect/>
          <a:stretch/>
        </p:blipFill>
        <p:spPr>
          <a:xfrm>
            <a:off x="6189691" y="2861433"/>
            <a:ext cx="634523" cy="671647"/>
          </a:xfrm>
          <a:prstGeom prst="rect">
            <a:avLst/>
          </a:prstGeom>
          <a:noFill/>
          <a:ln>
            <a:noFill/>
          </a:ln>
        </p:spPr>
      </p:pic>
      <p:sp>
        <p:nvSpPr>
          <p:cNvPr id="34" name="Google Shape;172;p8">
            <a:extLst>
              <a:ext uri="{FF2B5EF4-FFF2-40B4-BE49-F238E27FC236}">
                <a16:creationId xmlns:a16="http://schemas.microsoft.com/office/drawing/2014/main" id="{F5106D4E-4018-4C4C-98F4-1139D578E1AD}"/>
              </a:ext>
            </a:extLst>
          </p:cNvPr>
          <p:cNvSpPr txBox="1"/>
          <p:nvPr/>
        </p:nvSpPr>
        <p:spPr>
          <a:xfrm>
            <a:off x="6951482" y="3009900"/>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Manchita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is intelligent.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5" name="Google Shape;172;p8">
            <a:extLst>
              <a:ext uri="{FF2B5EF4-FFF2-40B4-BE49-F238E27FC236}">
                <a16:creationId xmlns:a16="http://schemas.microsoft.com/office/drawing/2014/main" id="{4DD04297-169B-49F4-A88D-F782A7B3F868}"/>
              </a:ext>
            </a:extLst>
          </p:cNvPr>
          <p:cNvSpPr txBox="1"/>
          <p:nvPr/>
        </p:nvSpPr>
        <p:spPr>
          <a:xfrm>
            <a:off x="6984540" y="2532887"/>
            <a:ext cx="455241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Manchita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inteligent</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44D342F-B306-44FE-85CD-9B8BC5861E4D}"/>
              </a:ext>
            </a:extLst>
          </p:cNvPr>
          <p:cNvSpPr txBox="1"/>
          <p:nvPr/>
        </p:nvSpPr>
        <p:spPr>
          <a:xfrm>
            <a:off x="211390" y="3903494"/>
            <a:ext cx="111982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describe more than one noun with adjectives that end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just add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Google Shape;172;p8">
            <a:extLst>
              <a:ext uri="{FF2B5EF4-FFF2-40B4-BE49-F238E27FC236}">
                <a16:creationId xmlns:a16="http://schemas.microsoft.com/office/drawing/2014/main" id="{397B182F-6D22-4AA1-BB03-3744B0E9A340}"/>
              </a:ext>
            </a:extLst>
          </p:cNvPr>
          <p:cNvSpPr txBox="1"/>
          <p:nvPr/>
        </p:nvSpPr>
        <p:spPr>
          <a:xfrm>
            <a:off x="2542984" y="6303468"/>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important.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9DC37979-DFBE-4DD7-A22E-78ABD2E5E291}"/>
              </a:ext>
            </a:extLst>
          </p:cNvPr>
          <p:cNvPicPr>
            <a:picLocks noChangeAspect="1"/>
          </p:cNvPicPr>
          <p:nvPr/>
        </p:nvPicPr>
        <p:blipFill rotWithShape="1">
          <a:blip r:embed="rId6"/>
          <a:srcRect l="49372" t="583"/>
          <a:stretch/>
        </p:blipFill>
        <p:spPr>
          <a:xfrm>
            <a:off x="1183191" y="4649033"/>
            <a:ext cx="925963" cy="1672844"/>
          </a:xfrm>
          <a:prstGeom prst="rect">
            <a:avLst/>
          </a:prstGeom>
        </p:spPr>
      </p:pic>
      <p:sp>
        <p:nvSpPr>
          <p:cNvPr id="40" name="Speech Bubble: Oval 39">
            <a:extLst>
              <a:ext uri="{FF2B5EF4-FFF2-40B4-BE49-F238E27FC236}">
                <a16:creationId xmlns:a16="http://schemas.microsoft.com/office/drawing/2014/main" id="{FA744FB2-B640-4FC9-88A5-90B33FC9DF3A}"/>
              </a:ext>
            </a:extLst>
          </p:cNvPr>
          <p:cNvSpPr/>
          <p:nvPr/>
        </p:nvSpPr>
        <p:spPr>
          <a:xfrm>
            <a:off x="2593648" y="4476462"/>
            <a:ext cx="3491536" cy="1401198"/>
          </a:xfrm>
          <a:prstGeom prst="wedgeEllipseCallout">
            <a:avLst>
              <a:gd name="adj1" fmla="val -65054"/>
              <a:gd name="adj2" fmla="val 8987"/>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Somos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importante</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1" name="Picture 40">
            <a:extLst>
              <a:ext uri="{FF2B5EF4-FFF2-40B4-BE49-F238E27FC236}">
                <a16:creationId xmlns:a16="http://schemas.microsoft.com/office/drawing/2014/main" id="{765F3BE9-948B-437A-B799-CF1212DF6E77}"/>
              </a:ext>
            </a:extLst>
          </p:cNvPr>
          <p:cNvPicPr>
            <a:picLocks noChangeAspect="1"/>
          </p:cNvPicPr>
          <p:nvPr/>
        </p:nvPicPr>
        <p:blipFill>
          <a:blip r:embed="rId7"/>
          <a:stretch>
            <a:fillRect/>
          </a:stretch>
        </p:blipFill>
        <p:spPr>
          <a:xfrm rot="21086630">
            <a:off x="11318839" y="2291088"/>
            <a:ext cx="931772" cy="1293080"/>
          </a:xfrm>
          <a:prstGeom prst="rect">
            <a:avLst/>
          </a:prstGeom>
        </p:spPr>
      </p:pic>
      <p:pic>
        <p:nvPicPr>
          <p:cNvPr id="23" name="Picture 22" descr="A picture containing vector graphics&#10;&#10;Description automatically generated">
            <a:extLst>
              <a:ext uri="{FF2B5EF4-FFF2-40B4-BE49-F238E27FC236}">
                <a16:creationId xmlns:a16="http://schemas.microsoft.com/office/drawing/2014/main" id="{8F790BDA-D275-4D56-A338-09035373D6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5672" y="5211408"/>
            <a:ext cx="1417602" cy="749779"/>
          </a:xfrm>
          <a:prstGeom prst="rect">
            <a:avLst/>
          </a:prstGeom>
        </p:spPr>
      </p:pic>
      <p:pic>
        <p:nvPicPr>
          <p:cNvPr id="24" name="Picture 23">
            <a:extLst>
              <a:ext uri="{FF2B5EF4-FFF2-40B4-BE49-F238E27FC236}">
                <a16:creationId xmlns:a16="http://schemas.microsoft.com/office/drawing/2014/main" id="{CC8ADB81-0BEF-4A77-A17A-FE09BD17EA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385" y="4986334"/>
            <a:ext cx="827903" cy="1148936"/>
          </a:xfrm>
          <a:prstGeom prst="rect">
            <a:avLst/>
          </a:prstGeom>
        </p:spPr>
      </p:pic>
      <p:sp>
        <p:nvSpPr>
          <p:cNvPr id="25" name="TextBox 24">
            <a:extLst>
              <a:ext uri="{FF2B5EF4-FFF2-40B4-BE49-F238E27FC236}">
                <a16:creationId xmlns:a16="http://schemas.microsoft.com/office/drawing/2014/main" id="{7071A406-0FF7-43A4-B7DE-89B882594BA4}"/>
              </a:ext>
            </a:extLst>
          </p:cNvPr>
          <p:cNvSpPr txBox="1"/>
          <p:nvPr/>
        </p:nvSpPr>
        <p:spPr>
          <a:xfrm>
            <a:off x="1165528" y="6123961"/>
            <a:ext cx="10009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Santi</a:t>
            </a:r>
          </a:p>
        </p:txBody>
      </p:sp>
      <p:sp>
        <p:nvSpPr>
          <p:cNvPr id="26" name="TextBox 25">
            <a:extLst>
              <a:ext uri="{FF2B5EF4-FFF2-40B4-BE49-F238E27FC236}">
                <a16:creationId xmlns:a16="http://schemas.microsoft.com/office/drawing/2014/main" id="{8CE8FE54-64B4-4465-8A6D-05CA753DD790}"/>
              </a:ext>
            </a:extLst>
          </p:cNvPr>
          <p:cNvSpPr txBox="1"/>
          <p:nvPr/>
        </p:nvSpPr>
        <p:spPr>
          <a:xfrm>
            <a:off x="84543" y="6124984"/>
            <a:ext cx="11824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Pancho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4DF501C5-94E6-4229-8548-01BECA279D51}"/>
              </a:ext>
            </a:extLst>
          </p:cNvPr>
          <p:cNvSpPr txBox="1"/>
          <p:nvPr/>
        </p:nvSpPr>
        <p:spPr>
          <a:xfrm>
            <a:off x="9722699" y="6013425"/>
            <a:ext cx="13806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Manchita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9E6AA17E-38CA-498A-9D7D-148D39AFE516}"/>
              </a:ext>
            </a:extLst>
          </p:cNvPr>
          <p:cNvSpPr txBox="1"/>
          <p:nvPr/>
        </p:nvSpPr>
        <p:spPr>
          <a:xfrm>
            <a:off x="11037592" y="6013425"/>
            <a:ext cx="11824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Irene</a:t>
            </a:r>
          </a:p>
        </p:txBody>
      </p:sp>
      <p:pic>
        <p:nvPicPr>
          <p:cNvPr id="37" name="Google Shape;183;p8">
            <a:extLst>
              <a:ext uri="{FF2B5EF4-FFF2-40B4-BE49-F238E27FC236}">
                <a16:creationId xmlns:a16="http://schemas.microsoft.com/office/drawing/2014/main" id="{21CAC4F8-B678-4B50-8569-B8DFF548F87E}"/>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2060579" y="6171841"/>
            <a:ext cx="634523" cy="671647"/>
          </a:xfrm>
          <a:prstGeom prst="rect">
            <a:avLst/>
          </a:prstGeom>
          <a:noFill/>
          <a:ln>
            <a:noFill/>
          </a:ln>
        </p:spPr>
      </p:pic>
      <p:sp>
        <p:nvSpPr>
          <p:cNvPr id="44" name="Google Shape;172;p8">
            <a:extLst>
              <a:ext uri="{FF2B5EF4-FFF2-40B4-BE49-F238E27FC236}">
                <a16:creationId xmlns:a16="http://schemas.microsoft.com/office/drawing/2014/main" id="{5FAB7CEA-F826-443E-A182-B0BC9B880447}"/>
              </a:ext>
            </a:extLst>
          </p:cNvPr>
          <p:cNvSpPr txBox="1"/>
          <p:nvPr/>
        </p:nvSpPr>
        <p:spPr>
          <a:xfrm>
            <a:off x="6864360" y="6337879"/>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important.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5" name="Google Shape;183;p8">
            <a:extLst>
              <a:ext uri="{FF2B5EF4-FFF2-40B4-BE49-F238E27FC236}">
                <a16:creationId xmlns:a16="http://schemas.microsoft.com/office/drawing/2014/main" id="{7DA8BD7E-9B1F-45BA-8C74-DAAF704CE8E2}"/>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6303700" y="6158818"/>
            <a:ext cx="634523" cy="671647"/>
          </a:xfrm>
          <a:prstGeom prst="rect">
            <a:avLst/>
          </a:prstGeom>
          <a:noFill/>
          <a:ln>
            <a:noFill/>
          </a:ln>
        </p:spPr>
      </p:pic>
      <p:pic>
        <p:nvPicPr>
          <p:cNvPr id="21" name="Picture 20">
            <a:extLst>
              <a:ext uri="{FF2B5EF4-FFF2-40B4-BE49-F238E27FC236}">
                <a16:creationId xmlns:a16="http://schemas.microsoft.com/office/drawing/2014/main" id="{E5A7404E-FD88-4389-BD15-A78E61283CFE}"/>
              </a:ext>
            </a:extLst>
          </p:cNvPr>
          <p:cNvPicPr>
            <a:picLocks noChangeAspect="1"/>
          </p:cNvPicPr>
          <p:nvPr/>
        </p:nvPicPr>
        <p:blipFill>
          <a:blip r:embed="rId7"/>
          <a:stretch>
            <a:fillRect/>
          </a:stretch>
        </p:blipFill>
        <p:spPr>
          <a:xfrm rot="21086630">
            <a:off x="9857782" y="4577054"/>
            <a:ext cx="1003501" cy="1392623"/>
          </a:xfrm>
          <a:prstGeom prst="rect">
            <a:avLst/>
          </a:prstGeom>
        </p:spPr>
      </p:pic>
      <p:sp>
        <p:nvSpPr>
          <p:cNvPr id="43" name="Speech Bubble: Oval 42">
            <a:extLst>
              <a:ext uri="{FF2B5EF4-FFF2-40B4-BE49-F238E27FC236}">
                <a16:creationId xmlns:a16="http://schemas.microsoft.com/office/drawing/2014/main" id="{271F6BAF-ED8D-4211-A091-7F02AB0F5A21}"/>
              </a:ext>
            </a:extLst>
          </p:cNvPr>
          <p:cNvSpPr/>
          <p:nvPr/>
        </p:nvSpPr>
        <p:spPr>
          <a:xfrm>
            <a:off x="6466286" y="4405678"/>
            <a:ext cx="3491536" cy="1401198"/>
          </a:xfrm>
          <a:prstGeom prst="wedgeEllipseCallout">
            <a:avLst>
              <a:gd name="adj1" fmla="val 56480"/>
              <a:gd name="adj2" fmla="val 32412"/>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Somos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importante</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9625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500" fill="hold"/>
                                        <p:tgtEl>
                                          <p:spTgt spid="37"/>
                                        </p:tgtEl>
                                        <p:attrNameLst>
                                          <p:attrName>ppt_x</p:attrName>
                                        </p:attrNameLst>
                                      </p:cBhvr>
                                      <p:tavLst>
                                        <p:tav tm="0">
                                          <p:val>
                                            <p:strVal val="#ppt_x"/>
                                          </p:val>
                                        </p:tav>
                                        <p:tav tm="100000">
                                          <p:val>
                                            <p:strVal val="#ppt_x"/>
                                          </p:val>
                                        </p:tav>
                                      </p:tavLst>
                                    </p:anim>
                                    <p:anim calcmode="lin" valueType="num">
                                      <p:cBhvr additive="base">
                                        <p:cTn id="7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500" fill="hold"/>
                                        <p:tgtEl>
                                          <p:spTgt spid="45"/>
                                        </p:tgtEl>
                                        <p:attrNameLst>
                                          <p:attrName>ppt_x</p:attrName>
                                        </p:attrNameLst>
                                      </p:cBhvr>
                                      <p:tavLst>
                                        <p:tav tm="0">
                                          <p:val>
                                            <p:strVal val="#ppt_x"/>
                                          </p:val>
                                        </p:tav>
                                        <p:tav tm="100000">
                                          <p:val>
                                            <p:strVal val="#ppt_x"/>
                                          </p:val>
                                        </p:tav>
                                      </p:tavLst>
                                    </p:anim>
                                    <p:anim calcmode="lin" valueType="num">
                                      <p:cBhvr additive="base">
                                        <p:cTn id="9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 calcmode="lin" valueType="num">
                                      <p:cBhvr additive="base">
                                        <p:cTn id="103" dur="500" fill="hold"/>
                                        <p:tgtEl>
                                          <p:spTgt spid="44"/>
                                        </p:tgtEl>
                                        <p:attrNameLst>
                                          <p:attrName>ppt_x</p:attrName>
                                        </p:attrNameLst>
                                      </p:cBhvr>
                                      <p:tavLst>
                                        <p:tav tm="0">
                                          <p:val>
                                            <p:strVal val="#ppt_x"/>
                                          </p:val>
                                        </p:tav>
                                        <p:tav tm="100000">
                                          <p:val>
                                            <p:strVal val="#ppt_x"/>
                                          </p:val>
                                        </p:tav>
                                      </p:tavLst>
                                    </p:anim>
                                    <p:anim calcmode="lin" valueType="num">
                                      <p:cBhvr additive="base">
                                        <p:cTn id="10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31" grpId="0"/>
      <p:bldP spid="34" grpId="0"/>
      <p:bldP spid="35" grpId="0"/>
      <p:bldP spid="36" grpId="0"/>
      <p:bldP spid="38" grpId="0"/>
      <p:bldP spid="40" grpId="0" animBg="1"/>
      <p:bldP spid="25" grpId="0"/>
      <p:bldP spid="26" grpId="0"/>
      <p:bldP spid="27" grpId="0"/>
      <p:bldP spid="28" grpId="0"/>
      <p:bldP spid="44" grpId="0"/>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84802"/>
          </a:xfrm>
          <a:solidFill>
            <a:srgbClr val="91EAD2"/>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84" name="Google Shape;222;p10">
            <a:extLst>
              <a:ext uri="{FF2B5EF4-FFF2-40B4-BE49-F238E27FC236}">
                <a16:creationId xmlns:a16="http://schemas.microsoft.com/office/drawing/2014/main" id="{FD5AD7C5-72B2-4716-8C55-76451A35D4FB}"/>
              </a:ext>
            </a:extLst>
          </p:cNvPr>
          <p:cNvSpPr txBox="1"/>
          <p:nvPr/>
        </p:nvSpPr>
        <p:spPr>
          <a:xfrm>
            <a:off x="10682790" y="770312"/>
            <a:ext cx="1346844" cy="400110"/>
          </a:xfrm>
          <a:prstGeom prst="rect">
            <a:avLst/>
          </a:prstGeom>
          <a:solidFill>
            <a:srgbClr val="8FEAD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s-AR"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escuchar</a:t>
            </a:r>
          </a:p>
        </p:txBody>
      </p:sp>
      <p:sp>
        <p:nvSpPr>
          <p:cNvPr id="115" name="TextBox 114">
            <a:hlinkClick r:id="" action="ppaction://noaction">
              <a:snd r:embed="rId5" name="T1_W3F_5.1.wav"/>
            </a:hlinkClick>
            <a:extLst>
              <a:ext uri="{FF2B5EF4-FFF2-40B4-BE49-F238E27FC236}">
                <a16:creationId xmlns:a16="http://schemas.microsoft.com/office/drawing/2014/main" id="{A0601FA8-B4A7-4DBB-A400-B623D53D96E6}"/>
              </a:ext>
            </a:extLst>
          </p:cNvPr>
          <p:cNvSpPr txBox="1"/>
          <p:nvPr/>
        </p:nvSpPr>
        <p:spPr>
          <a:xfrm>
            <a:off x="176493" y="126065"/>
            <a:ext cx="50305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116" name="Table 7">
            <a:extLst>
              <a:ext uri="{FF2B5EF4-FFF2-40B4-BE49-F238E27FC236}">
                <a16:creationId xmlns:a16="http://schemas.microsoft.com/office/drawing/2014/main" id="{33BE996F-8833-4EF8-B68B-0DC1464E9727}"/>
              </a:ext>
            </a:extLst>
          </p:cNvPr>
          <p:cNvGraphicFramePr>
            <a:graphicFrameLocks noGrp="1"/>
          </p:cNvGraphicFramePr>
          <p:nvPr/>
        </p:nvGraphicFramePr>
        <p:xfrm>
          <a:off x="899485" y="2119961"/>
          <a:ext cx="5059587" cy="4020306"/>
        </p:xfrm>
        <a:graphic>
          <a:graphicData uri="http://schemas.openxmlformats.org/drawingml/2006/table">
            <a:tbl>
              <a:tblPr firstRow="1" bandRow="1">
                <a:tableStyleId>{5940675A-B579-460E-94D1-54222C63F5DA}</a:tableStyleId>
              </a:tblPr>
              <a:tblGrid>
                <a:gridCol w="1673327">
                  <a:extLst>
                    <a:ext uri="{9D8B030D-6E8A-4147-A177-3AD203B41FA5}">
                      <a16:colId xmlns:a16="http://schemas.microsoft.com/office/drawing/2014/main" val="732279396"/>
                    </a:ext>
                  </a:extLst>
                </a:gridCol>
                <a:gridCol w="1693130">
                  <a:extLst>
                    <a:ext uri="{9D8B030D-6E8A-4147-A177-3AD203B41FA5}">
                      <a16:colId xmlns:a16="http://schemas.microsoft.com/office/drawing/2014/main" val="1354867271"/>
                    </a:ext>
                  </a:extLst>
                </a:gridCol>
                <a:gridCol w="1693130">
                  <a:extLst>
                    <a:ext uri="{9D8B030D-6E8A-4147-A177-3AD203B41FA5}">
                      <a16:colId xmlns:a16="http://schemas.microsoft.com/office/drawing/2014/main" val="1325182766"/>
                    </a:ext>
                  </a:extLst>
                </a:gridCol>
              </a:tblGrid>
              <a:tr h="767987">
                <a:tc>
                  <a:txBody>
                    <a:bodyPr/>
                    <a:lstStyle/>
                    <a:p>
                      <a:pPr algn="ctr"/>
                      <a:r>
                        <a:rPr lang="en-GB" sz="2200" b="1" dirty="0">
                          <a:solidFill>
                            <a:srgbClr val="002060"/>
                          </a:solidFill>
                          <a:latin typeface="Century Gothic" panose="020B0502020202020204" pitchFamily="34" charset="0"/>
                        </a:rPr>
                        <a:t>Sofía y Elena</a:t>
                      </a:r>
                    </a:p>
                  </a:txBody>
                  <a:tcPr anchor="ctr"/>
                </a:tc>
                <a:tc>
                  <a:txBody>
                    <a:bodyPr/>
                    <a:lstStyle/>
                    <a:p>
                      <a:pPr algn="ctr"/>
                      <a:r>
                        <a:rPr lang="en-GB" sz="2200" b="1" dirty="0" err="1">
                          <a:solidFill>
                            <a:srgbClr val="002060"/>
                          </a:solidFill>
                          <a:latin typeface="Century Gothic" panose="020B0502020202020204" pitchFamily="34" charset="0"/>
                        </a:rPr>
                        <a:t>Quique</a:t>
                      </a:r>
                      <a:r>
                        <a:rPr lang="en-GB" sz="2200" b="1" dirty="0">
                          <a:solidFill>
                            <a:srgbClr val="002060"/>
                          </a:solidFill>
                          <a:latin typeface="Century Gothic" panose="020B0502020202020204" pitchFamily="34" charset="0"/>
                        </a:rPr>
                        <a:t> y Pedro</a:t>
                      </a:r>
                    </a:p>
                  </a:txBody>
                  <a:tcPr anchor="ctr"/>
                </a:tc>
                <a:tc>
                  <a:txBody>
                    <a:bodyPr/>
                    <a:lstStyle/>
                    <a:p>
                      <a:pPr algn="ctr"/>
                      <a:r>
                        <a:rPr lang="en-GB" sz="2200" b="1" dirty="0">
                          <a:solidFill>
                            <a:srgbClr val="002060"/>
                          </a:solidFill>
                          <a:latin typeface="Century Gothic" panose="020B0502020202020204" pitchFamily="34" charset="0"/>
                        </a:rPr>
                        <a:t>los dos</a:t>
                      </a:r>
                    </a:p>
                  </a:txBody>
                  <a:tcPr anchor="ctr"/>
                </a:tc>
                <a:extLst>
                  <a:ext uri="{0D108BD9-81ED-4DB2-BD59-A6C34878D82A}">
                    <a16:rowId xmlns:a16="http://schemas.microsoft.com/office/drawing/2014/main" val="2454194222"/>
                  </a:ext>
                </a:extLst>
              </a:tr>
              <a:tr h="464617">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577493785"/>
                  </a:ext>
                </a:extLst>
              </a:tr>
              <a:tr h="464617">
                <a:tc>
                  <a:txBody>
                    <a:bodyPr/>
                    <a:lstStyle/>
                    <a:p>
                      <a:endParaRPr lang="en-GB">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618602963"/>
                  </a:ext>
                </a:extLst>
              </a:tr>
              <a:tr h="464617">
                <a:tc>
                  <a:txBody>
                    <a:bodyPr/>
                    <a:lstStyle/>
                    <a:p>
                      <a:endParaRPr lang="en-GB">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210043931"/>
                  </a:ext>
                </a:extLst>
              </a:tr>
              <a:tr h="464617">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242485344"/>
                  </a:ext>
                </a:extLst>
              </a:tr>
              <a:tr h="464617">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707544622"/>
                  </a:ext>
                </a:extLst>
              </a:tr>
              <a:tr h="464617">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331975557"/>
                  </a:ext>
                </a:extLst>
              </a:tr>
              <a:tr h="464617">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704055914"/>
                  </a:ext>
                </a:extLst>
              </a:tr>
            </a:tbl>
          </a:graphicData>
        </a:graphic>
      </p:graphicFrame>
      <p:graphicFrame>
        <p:nvGraphicFramePr>
          <p:cNvPr id="117" name="Table 116">
            <a:extLst>
              <a:ext uri="{FF2B5EF4-FFF2-40B4-BE49-F238E27FC236}">
                <a16:creationId xmlns:a16="http://schemas.microsoft.com/office/drawing/2014/main" id="{CFC02451-0A63-4CB7-8EF6-D118643C10E3}"/>
              </a:ext>
            </a:extLst>
          </p:cNvPr>
          <p:cNvGraphicFramePr>
            <a:graphicFrameLocks noGrp="1"/>
          </p:cNvGraphicFramePr>
          <p:nvPr/>
        </p:nvGraphicFramePr>
        <p:xfrm>
          <a:off x="9638553" y="2119961"/>
          <a:ext cx="2329528" cy="3988965"/>
        </p:xfrm>
        <a:graphic>
          <a:graphicData uri="http://schemas.openxmlformats.org/drawingml/2006/table">
            <a:tbl>
              <a:tblPr firstRow="1" bandRow="1">
                <a:tableStyleId>{5940675A-B579-460E-94D1-54222C63F5DA}</a:tableStyleId>
              </a:tblPr>
              <a:tblGrid>
                <a:gridCol w="2329528">
                  <a:extLst>
                    <a:ext uri="{9D8B030D-6E8A-4147-A177-3AD203B41FA5}">
                      <a16:colId xmlns:a16="http://schemas.microsoft.com/office/drawing/2014/main" val="333719717"/>
                    </a:ext>
                  </a:extLst>
                </a:gridCol>
              </a:tblGrid>
              <a:tr h="752040">
                <a:tc>
                  <a:txBody>
                    <a:bodyPr/>
                    <a:lstStyle/>
                    <a:p>
                      <a:pPr algn="ctr"/>
                      <a:r>
                        <a:rPr lang="en-GB" sz="2200" b="1" dirty="0" err="1">
                          <a:solidFill>
                            <a:srgbClr val="002060"/>
                          </a:solidFill>
                          <a:latin typeface="Century Gothic" panose="020B0502020202020204" pitchFamily="34" charset="0"/>
                        </a:rPr>
                        <a:t>Descripción</a:t>
                      </a:r>
                      <a:r>
                        <a:rPr lang="en-GB" sz="2200" b="1" dirty="0">
                          <a:solidFill>
                            <a:srgbClr val="002060"/>
                          </a:solidFill>
                          <a:latin typeface="Century Gothic" panose="020B0502020202020204" pitchFamily="34" charset="0"/>
                        </a:rPr>
                        <a:t> en </a:t>
                      </a:r>
                      <a:r>
                        <a:rPr lang="en-GB" sz="2200" b="1" u="sng" dirty="0" err="1">
                          <a:solidFill>
                            <a:srgbClr val="002060"/>
                          </a:solidFill>
                          <a:latin typeface="Century Gothic" panose="020B0502020202020204" pitchFamily="34" charset="0"/>
                        </a:rPr>
                        <a:t>inglés</a:t>
                      </a:r>
                      <a:endParaRPr lang="en-GB" sz="2200" b="1" u="sng"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95086446"/>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346883603"/>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851103976"/>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677182884"/>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190386566"/>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733934300"/>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291048408"/>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807626354"/>
                  </a:ext>
                </a:extLst>
              </a:tr>
            </a:tbl>
          </a:graphicData>
        </a:graphic>
      </p:graphicFrame>
      <p:sp>
        <p:nvSpPr>
          <p:cNvPr id="118" name="TextBox 117">
            <a:extLst>
              <a:ext uri="{FF2B5EF4-FFF2-40B4-BE49-F238E27FC236}">
                <a16:creationId xmlns:a16="http://schemas.microsoft.com/office/drawing/2014/main" id="{24FE10AB-248C-47CD-9F3B-B913626BDDA6}"/>
              </a:ext>
            </a:extLst>
          </p:cNvPr>
          <p:cNvSpPr txBox="1"/>
          <p:nvPr/>
        </p:nvSpPr>
        <p:spPr>
          <a:xfrm>
            <a:off x="9673078" y="2816769"/>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negative</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A51EC6E3-913D-480F-B74A-47D9B01ED946}"/>
              </a:ext>
            </a:extLst>
          </p:cNvPr>
          <p:cNvSpPr txBox="1"/>
          <p:nvPr/>
        </p:nvSpPr>
        <p:spPr>
          <a:xfrm>
            <a:off x="9638552" y="3290619"/>
            <a:ext cx="23295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healthy</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86AF6728-170C-4CC5-98E8-B13BB7BD2223}"/>
              </a:ext>
            </a:extLst>
          </p:cNvPr>
          <p:cNvSpPr txBox="1"/>
          <p:nvPr/>
        </p:nvSpPr>
        <p:spPr>
          <a:xfrm>
            <a:off x="9723458" y="3764469"/>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nervous</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TextBox 120">
            <a:extLst>
              <a:ext uri="{FF2B5EF4-FFF2-40B4-BE49-F238E27FC236}">
                <a16:creationId xmlns:a16="http://schemas.microsoft.com/office/drawing/2014/main" id="{626F0D03-4568-441D-B68E-D691A02224BD}"/>
              </a:ext>
            </a:extLst>
          </p:cNvPr>
          <p:cNvSpPr txBox="1"/>
          <p:nvPr/>
        </p:nvSpPr>
        <p:spPr>
          <a:xfrm>
            <a:off x="9673078" y="4198267"/>
            <a:ext cx="21957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impossible</a:t>
            </a:r>
          </a:p>
        </p:txBody>
      </p:sp>
      <p:sp>
        <p:nvSpPr>
          <p:cNvPr id="122" name="TextBox 121">
            <a:extLst>
              <a:ext uri="{FF2B5EF4-FFF2-40B4-BE49-F238E27FC236}">
                <a16:creationId xmlns:a16="http://schemas.microsoft.com/office/drawing/2014/main" id="{F8FE88F4-6047-4337-A86B-4BF2AE795080}"/>
              </a:ext>
            </a:extLst>
          </p:cNvPr>
          <p:cNvSpPr txBox="1"/>
          <p:nvPr/>
        </p:nvSpPr>
        <p:spPr>
          <a:xfrm>
            <a:off x="9711178" y="4681712"/>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ready</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C4E4C818-4F87-404E-B407-E2CCF806BEE8}"/>
              </a:ext>
            </a:extLst>
          </p:cNvPr>
          <p:cNvSpPr txBox="1"/>
          <p:nvPr/>
        </p:nvSpPr>
        <p:spPr>
          <a:xfrm>
            <a:off x="9673078" y="5115510"/>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very kind</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B4BEEC7D-3295-4458-B0B5-1CF8A7AEA31D}"/>
              </a:ext>
            </a:extLst>
          </p:cNvPr>
          <p:cNvSpPr txBox="1"/>
          <p:nvPr/>
        </p:nvSpPr>
        <p:spPr>
          <a:xfrm>
            <a:off x="9673078" y="5607238"/>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ill</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2" name="Picture 131">
            <a:extLst>
              <a:ext uri="{FF2B5EF4-FFF2-40B4-BE49-F238E27FC236}">
                <a16:creationId xmlns:a16="http://schemas.microsoft.com/office/drawing/2014/main" id="{0CDBBBE4-4A8C-4E87-A149-067A2640FD41}"/>
              </a:ext>
            </a:extLst>
          </p:cNvPr>
          <p:cNvPicPr>
            <a:picLocks noChangeAspect="1"/>
          </p:cNvPicPr>
          <p:nvPr/>
        </p:nvPicPr>
        <p:blipFill>
          <a:blip r:embed="rId6"/>
          <a:stretch>
            <a:fillRect/>
          </a:stretch>
        </p:blipFill>
        <p:spPr>
          <a:xfrm>
            <a:off x="7517985" y="27813"/>
            <a:ext cx="1163587" cy="1188154"/>
          </a:xfrm>
          <a:prstGeom prst="rect">
            <a:avLst/>
          </a:prstGeom>
        </p:spPr>
      </p:pic>
      <p:pic>
        <p:nvPicPr>
          <p:cNvPr id="133" name="Picture 132">
            <a:extLst>
              <a:ext uri="{FF2B5EF4-FFF2-40B4-BE49-F238E27FC236}">
                <a16:creationId xmlns:a16="http://schemas.microsoft.com/office/drawing/2014/main" id="{3CC097AF-E320-46E3-9BC3-5C9F072A6ADA}"/>
              </a:ext>
            </a:extLst>
          </p:cNvPr>
          <p:cNvPicPr>
            <a:picLocks noChangeAspect="1"/>
          </p:cNvPicPr>
          <p:nvPr/>
        </p:nvPicPr>
        <p:blipFill>
          <a:blip r:embed="rId7"/>
          <a:stretch>
            <a:fillRect/>
          </a:stretch>
        </p:blipFill>
        <p:spPr>
          <a:xfrm>
            <a:off x="8605247" y="27813"/>
            <a:ext cx="1509748" cy="1211669"/>
          </a:xfrm>
          <a:prstGeom prst="rect">
            <a:avLst/>
          </a:prstGeom>
        </p:spPr>
      </p:pic>
      <p:sp>
        <p:nvSpPr>
          <p:cNvPr id="134" name="TextBox 133">
            <a:extLst>
              <a:ext uri="{FF2B5EF4-FFF2-40B4-BE49-F238E27FC236}">
                <a16:creationId xmlns:a16="http://schemas.microsoft.com/office/drawing/2014/main" id="{1B92C768-8FC2-4B13-84E6-23CAA43CDF1C}"/>
              </a:ext>
            </a:extLst>
          </p:cNvPr>
          <p:cNvSpPr txBox="1"/>
          <p:nvPr/>
        </p:nvSpPr>
        <p:spPr>
          <a:xfrm>
            <a:off x="2732050" y="1496393"/>
            <a:ext cx="13452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p>
        </p:txBody>
      </p:sp>
      <p:sp>
        <p:nvSpPr>
          <p:cNvPr id="135" name="TextBox 134">
            <a:extLst>
              <a:ext uri="{FF2B5EF4-FFF2-40B4-BE49-F238E27FC236}">
                <a16:creationId xmlns:a16="http://schemas.microsoft.com/office/drawing/2014/main" id="{8B1033A0-E083-4D90-8E71-CF64BE2859CF}"/>
              </a:ext>
            </a:extLst>
          </p:cNvPr>
          <p:cNvSpPr txBox="1"/>
          <p:nvPr/>
        </p:nvSpPr>
        <p:spPr>
          <a:xfrm>
            <a:off x="9060704" y="1323370"/>
            <a:ext cx="31381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do they describe themselves?</a:t>
            </a:r>
          </a:p>
        </p:txBody>
      </p:sp>
      <p:pic>
        <p:nvPicPr>
          <p:cNvPr id="136" name="Picture 2" descr="Check Mark, Checkbox, Check, Tick, Yes">
            <a:extLst>
              <a:ext uri="{FF2B5EF4-FFF2-40B4-BE49-F238E27FC236}">
                <a16:creationId xmlns:a16="http://schemas.microsoft.com/office/drawing/2014/main" id="{A6B3CF30-48A9-410B-A630-0DF6EA8E44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7290" y="1427457"/>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Check Mark, Checkbox, Check, Tick, Yes">
            <a:extLst>
              <a:ext uri="{FF2B5EF4-FFF2-40B4-BE49-F238E27FC236}">
                <a16:creationId xmlns:a16="http://schemas.microsoft.com/office/drawing/2014/main" id="{D7C1CC32-0DE1-4B1C-9DF6-18087637BC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0358" y="2911826"/>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Check Mark, Checkbox, Check, Tick, Yes">
            <a:extLst>
              <a:ext uri="{FF2B5EF4-FFF2-40B4-BE49-F238E27FC236}">
                <a16:creationId xmlns:a16="http://schemas.microsoft.com/office/drawing/2014/main" id="{54F563DD-71EF-46F7-BD43-6FDFAABC51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4654" y="3352764"/>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 descr="Check Mark, Checkbox, Check, Tick, Yes">
            <a:extLst>
              <a:ext uri="{FF2B5EF4-FFF2-40B4-BE49-F238E27FC236}">
                <a16:creationId xmlns:a16="http://schemas.microsoft.com/office/drawing/2014/main" id="{F7D0B01D-46BA-4DEC-A407-33888A829F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4653" y="3809653"/>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2" descr="Check Mark, Checkbox, Check, Tick, Yes">
            <a:extLst>
              <a:ext uri="{FF2B5EF4-FFF2-40B4-BE49-F238E27FC236}">
                <a16:creationId xmlns:a16="http://schemas.microsoft.com/office/drawing/2014/main" id="{90FAF4FF-9838-4D25-A1FA-336E7768C1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4967" y="4296769"/>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Check Mark, Checkbox, Check, Tick, Yes">
            <a:extLst>
              <a:ext uri="{FF2B5EF4-FFF2-40B4-BE49-F238E27FC236}">
                <a16:creationId xmlns:a16="http://schemas.microsoft.com/office/drawing/2014/main" id="{9DFF0EC3-98DC-455C-89B8-545D10C5D6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4296" y="4721487"/>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Check Mark, Checkbox, Check, Tick, Yes">
            <a:extLst>
              <a:ext uri="{FF2B5EF4-FFF2-40B4-BE49-F238E27FC236}">
                <a16:creationId xmlns:a16="http://schemas.microsoft.com/office/drawing/2014/main" id="{3D4925EB-68AE-45F3-9712-4068A2A994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1809" y="5215416"/>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Check Mark, Checkbox, Check, Tick, Yes">
            <a:extLst>
              <a:ext uri="{FF2B5EF4-FFF2-40B4-BE49-F238E27FC236}">
                <a16:creationId xmlns:a16="http://schemas.microsoft.com/office/drawing/2014/main" id="{3331DF29-BD7C-4772-8DE6-0B00CD8D60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9118" y="5677449"/>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6" descr="United, Flag, Kingdom, British, Great, Britain">
            <a:extLst>
              <a:ext uri="{FF2B5EF4-FFF2-40B4-BE49-F238E27FC236}">
                <a16:creationId xmlns:a16="http://schemas.microsoft.com/office/drawing/2014/main" id="{1EC239CF-2436-40E5-B27D-3E96FFD146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05237" y="2549705"/>
            <a:ext cx="491064" cy="245532"/>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145" name="Table 144">
            <a:extLst>
              <a:ext uri="{FF2B5EF4-FFF2-40B4-BE49-F238E27FC236}">
                <a16:creationId xmlns:a16="http://schemas.microsoft.com/office/drawing/2014/main" id="{27EF49DB-7259-4F3E-82F9-7BFFB70DD8A1}"/>
              </a:ext>
            </a:extLst>
          </p:cNvPr>
          <p:cNvGraphicFramePr>
            <a:graphicFrameLocks noGrp="1"/>
          </p:cNvGraphicFramePr>
          <p:nvPr/>
        </p:nvGraphicFramePr>
        <p:xfrm>
          <a:off x="6056989" y="2120383"/>
          <a:ext cx="2740664" cy="3988965"/>
        </p:xfrm>
        <a:graphic>
          <a:graphicData uri="http://schemas.openxmlformats.org/drawingml/2006/table">
            <a:tbl>
              <a:tblPr firstRow="1" bandRow="1">
                <a:tableStyleId>{5940675A-B579-460E-94D1-54222C63F5DA}</a:tableStyleId>
              </a:tblPr>
              <a:tblGrid>
                <a:gridCol w="1370332">
                  <a:extLst>
                    <a:ext uri="{9D8B030D-6E8A-4147-A177-3AD203B41FA5}">
                      <a16:colId xmlns:a16="http://schemas.microsoft.com/office/drawing/2014/main" val="1784850224"/>
                    </a:ext>
                  </a:extLst>
                </a:gridCol>
                <a:gridCol w="1370332">
                  <a:extLst>
                    <a:ext uri="{9D8B030D-6E8A-4147-A177-3AD203B41FA5}">
                      <a16:colId xmlns:a16="http://schemas.microsoft.com/office/drawing/2014/main" val="2197584610"/>
                    </a:ext>
                  </a:extLst>
                </a:gridCol>
              </a:tblGrid>
              <a:tr h="752040">
                <a:tc>
                  <a:txBody>
                    <a:bodyPr/>
                    <a:lstStyle/>
                    <a:p>
                      <a:pPr algn="ctr"/>
                      <a:r>
                        <a:rPr lang="en-GB" sz="2200" b="1" dirty="0">
                          <a:solidFill>
                            <a:srgbClr val="002060"/>
                          </a:solidFill>
                          <a:latin typeface="Century Gothic" panose="020B0502020202020204" pitchFamily="34" charset="0"/>
                        </a:rPr>
                        <a:t>in general</a:t>
                      </a:r>
                    </a:p>
                  </a:txBody>
                  <a:tcPr anchor="ctr"/>
                </a:tc>
                <a:tc>
                  <a:txBody>
                    <a:bodyPr/>
                    <a:lstStyle/>
                    <a:p>
                      <a:pPr algn="ctr"/>
                      <a:r>
                        <a:rPr lang="en-GB" sz="2200" b="1" dirty="0">
                          <a:solidFill>
                            <a:srgbClr val="002060"/>
                          </a:solidFill>
                          <a:latin typeface="Century Gothic" panose="020B0502020202020204" pitchFamily="34" charset="0"/>
                        </a:rPr>
                        <a:t>today</a:t>
                      </a:r>
                    </a:p>
                  </a:txBody>
                  <a:tcPr anchor="ctr"/>
                </a:tc>
                <a:extLst>
                  <a:ext uri="{0D108BD9-81ED-4DB2-BD59-A6C34878D82A}">
                    <a16:rowId xmlns:a16="http://schemas.microsoft.com/office/drawing/2014/main" val="2579581377"/>
                  </a:ext>
                </a:extLst>
              </a:tr>
              <a:tr h="460995">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642640010"/>
                  </a:ext>
                </a:extLst>
              </a:tr>
              <a:tr h="460995">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547569157"/>
                  </a:ext>
                </a:extLst>
              </a:tr>
              <a:tr h="460995">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098010774"/>
                  </a:ext>
                </a:extLst>
              </a:tr>
              <a:tr h="460995">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212394978"/>
                  </a:ext>
                </a:extLst>
              </a:tr>
              <a:tr h="460995">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491985788"/>
                  </a:ext>
                </a:extLst>
              </a:tr>
              <a:tr h="460995">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221974096"/>
                  </a:ext>
                </a:extLst>
              </a:tr>
              <a:tr h="460995">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348002724"/>
                  </a:ext>
                </a:extLst>
              </a:tr>
            </a:tbl>
          </a:graphicData>
        </a:graphic>
      </p:graphicFrame>
      <p:pic>
        <p:nvPicPr>
          <p:cNvPr id="146" name="Picture 2" descr="Check Mark, Checkbox, Check, Tick, Yes">
            <a:extLst>
              <a:ext uri="{FF2B5EF4-FFF2-40B4-BE49-F238E27FC236}">
                <a16:creationId xmlns:a16="http://schemas.microsoft.com/office/drawing/2014/main" id="{0A40EFC7-64C3-4732-9F7D-34CB7B75B7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9933" y="2900030"/>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Check Mark, Checkbox, Check, Tick, Yes">
            <a:extLst>
              <a:ext uri="{FF2B5EF4-FFF2-40B4-BE49-F238E27FC236}">
                <a16:creationId xmlns:a16="http://schemas.microsoft.com/office/drawing/2014/main" id="{309A4AFC-1A3A-487B-B187-378EA14C70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3171" y="3352086"/>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Check Mark, Checkbox, Check, Tick, Yes">
            <a:extLst>
              <a:ext uri="{FF2B5EF4-FFF2-40B4-BE49-F238E27FC236}">
                <a16:creationId xmlns:a16="http://schemas.microsoft.com/office/drawing/2014/main" id="{E2C4156A-26F0-46FC-9595-0A1F85C95D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2794" y="3818059"/>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Check Mark, Checkbox, Check, Tick, Yes">
            <a:extLst>
              <a:ext uri="{FF2B5EF4-FFF2-40B4-BE49-F238E27FC236}">
                <a16:creationId xmlns:a16="http://schemas.microsoft.com/office/drawing/2014/main" id="{23F45357-768A-4242-80A6-77DFD3F746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3170" y="4261470"/>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Check Mark, Checkbox, Check, Tick, Yes">
            <a:extLst>
              <a:ext uri="{FF2B5EF4-FFF2-40B4-BE49-F238E27FC236}">
                <a16:creationId xmlns:a16="http://schemas.microsoft.com/office/drawing/2014/main" id="{B5C82011-F309-4F28-872D-531CA6759A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5321" y="4736088"/>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descr="Check Mark, Checkbox, Check, Tick, Yes">
            <a:extLst>
              <a:ext uri="{FF2B5EF4-FFF2-40B4-BE49-F238E27FC236}">
                <a16:creationId xmlns:a16="http://schemas.microsoft.com/office/drawing/2014/main" id="{A6375549-AF13-4A35-99A1-E4EA9B55C1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3170" y="5206187"/>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Check Mark, Checkbox, Check, Tick, Yes">
            <a:extLst>
              <a:ext uri="{FF2B5EF4-FFF2-40B4-BE49-F238E27FC236}">
                <a16:creationId xmlns:a16="http://schemas.microsoft.com/office/drawing/2014/main" id="{8C0A75D8-47F4-4839-A5AD-A6EDB19FBD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6348" y="5654917"/>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descr="Cup, Icons, Medal, Win, Game, The Competition, Award">
            <a:extLst>
              <a:ext uri="{FF2B5EF4-FFF2-40B4-BE49-F238E27FC236}">
                <a16:creationId xmlns:a16="http://schemas.microsoft.com/office/drawing/2014/main" id="{A6A57204-0DD1-4C41-B4FD-7E59E9FCE9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58488" y="1620960"/>
            <a:ext cx="410296" cy="410296"/>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hlinkClick r:id="" action="ppaction://noaction">
              <a:snd r:embed="rId11" name="T1_W3F_5.4.wav"/>
            </a:hlinkClick>
            <a:extLst>
              <a:ext uri="{FF2B5EF4-FFF2-40B4-BE49-F238E27FC236}">
                <a16:creationId xmlns:a16="http://schemas.microsoft.com/office/drawing/2014/main" id="{D20171ED-CBB2-44F6-A4CD-529EC29A8C34}"/>
              </a:ext>
            </a:extLst>
          </p:cNvPr>
          <p:cNvSpPr/>
          <p:nvPr/>
        </p:nvSpPr>
        <p:spPr>
          <a:xfrm>
            <a:off x="423646" y="2867510"/>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5" name="Rectangle 44">
            <a:hlinkClick r:id="" action="ppaction://noaction">
              <a:snd r:embed="rId12" name="T1_W3F_5.5.wav"/>
            </a:hlinkClick>
            <a:extLst>
              <a:ext uri="{FF2B5EF4-FFF2-40B4-BE49-F238E27FC236}">
                <a16:creationId xmlns:a16="http://schemas.microsoft.com/office/drawing/2014/main" id="{20FABFF0-0403-4A6F-A5B7-EC302015F107}"/>
              </a:ext>
            </a:extLst>
          </p:cNvPr>
          <p:cNvSpPr/>
          <p:nvPr/>
        </p:nvSpPr>
        <p:spPr>
          <a:xfrm>
            <a:off x="423646" y="3362180"/>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6" name="Rectangle 45">
            <a:hlinkClick r:id="" action="ppaction://noaction">
              <a:snd r:embed="rId13" name="T1_W3F_5.6.wav"/>
            </a:hlinkClick>
            <a:extLst>
              <a:ext uri="{FF2B5EF4-FFF2-40B4-BE49-F238E27FC236}">
                <a16:creationId xmlns:a16="http://schemas.microsoft.com/office/drawing/2014/main" id="{1B76D4F8-1DD2-4193-BFB6-A0905AF4F597}"/>
              </a:ext>
            </a:extLst>
          </p:cNvPr>
          <p:cNvSpPr/>
          <p:nvPr/>
        </p:nvSpPr>
        <p:spPr>
          <a:xfrm>
            <a:off x="425106" y="3847434"/>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7" name="Rectangle 46">
            <a:hlinkClick r:id="" action="ppaction://noaction">
              <a:snd r:embed="rId14" name="T1_W3F_5.7.wav"/>
            </a:hlinkClick>
            <a:extLst>
              <a:ext uri="{FF2B5EF4-FFF2-40B4-BE49-F238E27FC236}">
                <a16:creationId xmlns:a16="http://schemas.microsoft.com/office/drawing/2014/main" id="{9E0683F0-AF14-4313-A230-C12F59F3CC86}"/>
              </a:ext>
            </a:extLst>
          </p:cNvPr>
          <p:cNvSpPr/>
          <p:nvPr/>
        </p:nvSpPr>
        <p:spPr>
          <a:xfrm>
            <a:off x="423646" y="4315036"/>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8" name="Rectangle 47">
            <a:hlinkClick r:id="" action="ppaction://noaction">
              <a:snd r:embed="rId15" name="T1_W3F_5.8.wav"/>
            </a:hlinkClick>
            <a:extLst>
              <a:ext uri="{FF2B5EF4-FFF2-40B4-BE49-F238E27FC236}">
                <a16:creationId xmlns:a16="http://schemas.microsoft.com/office/drawing/2014/main" id="{246A212B-5C02-4861-8386-64FEDAA2BDC4}"/>
              </a:ext>
            </a:extLst>
          </p:cNvPr>
          <p:cNvSpPr/>
          <p:nvPr/>
        </p:nvSpPr>
        <p:spPr>
          <a:xfrm>
            <a:off x="423646" y="4787866"/>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9" name="Rectangle 48">
            <a:hlinkClick r:id="" action="ppaction://noaction">
              <a:snd r:embed="rId16" name="T1_W3F_5.9.wav"/>
            </a:hlinkClick>
            <a:extLst>
              <a:ext uri="{FF2B5EF4-FFF2-40B4-BE49-F238E27FC236}">
                <a16:creationId xmlns:a16="http://schemas.microsoft.com/office/drawing/2014/main" id="{625DD472-4C41-4FD6-82EF-0093291DA8EF}"/>
              </a:ext>
            </a:extLst>
          </p:cNvPr>
          <p:cNvSpPr/>
          <p:nvPr/>
        </p:nvSpPr>
        <p:spPr>
          <a:xfrm>
            <a:off x="423646" y="5266226"/>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0" name="Rectangle 49">
            <a:hlinkClick r:id="" action="ppaction://noaction">
              <a:snd r:embed="rId17" name="T1_W3F_5.10.wav"/>
            </a:hlinkClick>
            <a:extLst>
              <a:ext uri="{FF2B5EF4-FFF2-40B4-BE49-F238E27FC236}">
                <a16:creationId xmlns:a16="http://schemas.microsoft.com/office/drawing/2014/main" id="{16EE0FBF-A1FB-4A76-A0C6-01FE5C747F10}"/>
              </a:ext>
            </a:extLst>
          </p:cNvPr>
          <p:cNvSpPr/>
          <p:nvPr/>
        </p:nvSpPr>
        <p:spPr>
          <a:xfrm>
            <a:off x="420770" y="5736819"/>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1" name="TextBox 50">
            <a:hlinkClick r:id="" action="ppaction://noaction">
              <a:snd r:embed="rId18" name="T1_W3F_5.2.wav"/>
            </a:hlinkClick>
            <a:extLst>
              <a:ext uri="{FF2B5EF4-FFF2-40B4-BE49-F238E27FC236}">
                <a16:creationId xmlns:a16="http://schemas.microsoft.com/office/drawing/2014/main" id="{B24D717F-D007-407A-9374-F8BA26A64917}"/>
              </a:ext>
            </a:extLst>
          </p:cNvPr>
          <p:cNvSpPr txBox="1"/>
          <p:nvPr/>
        </p:nvSpPr>
        <p:spPr>
          <a:xfrm>
            <a:off x="162366" y="764834"/>
            <a:ext cx="8993176" cy="461665"/>
          </a:xfrm>
          <a:prstGeom prst="rect">
            <a:avLst/>
          </a:prstGeom>
          <a:noFill/>
        </p:spPr>
        <p:txBody>
          <a:bodyPr wrap="square" rtlCol="0">
            <a:spAutoFit/>
          </a:bodyPr>
          <a:lstStyle/>
          <a:p>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¿Sofía y Elena</a:t>
            </a:r>
            <a:r>
              <a:rPr lang="en-GB" sz="2400" dirty="0">
                <a:solidFill>
                  <a:srgbClr val="002060"/>
                </a:solidFill>
                <a:latin typeface="Century Gothic" panose="020B0502020202020204" pitchFamily="34" charset="0"/>
              </a:rPr>
              <a:t>?, ¿Pedro y </a:t>
            </a:r>
            <a:r>
              <a:rPr lang="en-GB" sz="2400" dirty="0" err="1">
                <a:solidFill>
                  <a:srgbClr val="002060"/>
                </a:solidFill>
                <a:latin typeface="Century Gothic" panose="020B0502020202020204" pitchFamily="34" charset="0"/>
              </a:rPr>
              <a:t>Quique</a:t>
            </a:r>
            <a:r>
              <a:rPr lang="en-GB" sz="2400" dirty="0">
                <a:solidFill>
                  <a:srgbClr val="002060"/>
                </a:solidFill>
                <a:latin typeface="Century Gothic" panose="020B0502020202020204" pitchFamily="34" charset="0"/>
              </a:rPr>
              <a:t>? o ¿los dos?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42631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4">
                                            <p:txEl>
                                              <p:pRg st="0" end="0"/>
                                            </p:txEl>
                                          </p:spTgt>
                                        </p:tgtEl>
                                        <p:attrNameLst>
                                          <p:attrName>style.visibility</p:attrName>
                                        </p:attrNameLst>
                                      </p:cBhvr>
                                      <p:to>
                                        <p:strVal val="visible"/>
                                      </p:to>
                                    </p:set>
                                    <p:anim calcmode="lin" valueType="num">
                                      <p:cBhvr additive="base">
                                        <p:cTn id="7" dur="500" fill="hold"/>
                                        <p:tgtEl>
                                          <p:spTgt spid="1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4">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1_W3F_5.3.wav"/>
                                        </p:tgtEl>
                                      </p:cMediaNode>
                                    </p:audio>
                                  </p:subTnLst>
                                </p:cTn>
                              </p:par>
                              <p:par>
                                <p:cTn id="9" presetID="2" presetClass="entr" presetSubtype="4" fill="hold" nodeType="withEffect">
                                  <p:stCondLst>
                                    <p:cond delay="0"/>
                                  </p:stCondLst>
                                  <p:childTnLst>
                                    <p:set>
                                      <p:cBhvr>
                                        <p:cTn id="10" dur="1" fill="hold">
                                          <p:stCondLst>
                                            <p:cond delay="0"/>
                                          </p:stCondLst>
                                        </p:cTn>
                                        <p:tgtEl>
                                          <p:spTgt spid="136"/>
                                        </p:tgtEl>
                                        <p:attrNameLst>
                                          <p:attrName>style.visibility</p:attrName>
                                        </p:attrNameLst>
                                      </p:cBhvr>
                                      <p:to>
                                        <p:strVal val="visible"/>
                                      </p:to>
                                    </p:set>
                                    <p:anim calcmode="lin" valueType="num">
                                      <p:cBhvr additive="base">
                                        <p:cTn id="11" dur="500" fill="hold"/>
                                        <p:tgtEl>
                                          <p:spTgt spid="136"/>
                                        </p:tgtEl>
                                        <p:attrNameLst>
                                          <p:attrName>ppt_x</p:attrName>
                                        </p:attrNameLst>
                                      </p:cBhvr>
                                      <p:tavLst>
                                        <p:tav tm="0">
                                          <p:val>
                                            <p:strVal val="#ppt_x"/>
                                          </p:val>
                                        </p:tav>
                                        <p:tav tm="100000">
                                          <p:val>
                                            <p:strVal val="#ppt_x"/>
                                          </p:val>
                                        </p:tav>
                                      </p:tavLst>
                                    </p:anim>
                                    <p:anim calcmode="lin" valueType="num">
                                      <p:cBhvr additive="base">
                                        <p:cTn id="12"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anim calcmode="lin" valueType="num">
                                      <p:cBhvr additive="base">
                                        <p:cTn id="17" dur="500" fill="hold"/>
                                        <p:tgtEl>
                                          <p:spTgt spid="137"/>
                                        </p:tgtEl>
                                        <p:attrNameLst>
                                          <p:attrName>ppt_x</p:attrName>
                                        </p:attrNameLst>
                                      </p:cBhvr>
                                      <p:tavLst>
                                        <p:tav tm="0">
                                          <p:val>
                                            <p:strVal val="#ppt_x"/>
                                          </p:val>
                                        </p:tav>
                                        <p:tav tm="100000">
                                          <p:val>
                                            <p:strVal val="#ppt_x"/>
                                          </p:val>
                                        </p:tav>
                                      </p:tavLst>
                                    </p:anim>
                                    <p:anim calcmode="lin" valueType="num">
                                      <p:cBhvr additive="base">
                                        <p:cTn id="1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anim calcmode="lin" valueType="num">
                                      <p:cBhvr additive="base">
                                        <p:cTn id="23" dur="500" fill="hold"/>
                                        <p:tgtEl>
                                          <p:spTgt spid="138"/>
                                        </p:tgtEl>
                                        <p:attrNameLst>
                                          <p:attrName>ppt_x</p:attrName>
                                        </p:attrNameLst>
                                      </p:cBhvr>
                                      <p:tavLst>
                                        <p:tav tm="0">
                                          <p:val>
                                            <p:strVal val="#ppt_x"/>
                                          </p:val>
                                        </p:tav>
                                        <p:tav tm="100000">
                                          <p:val>
                                            <p:strVal val="#ppt_x"/>
                                          </p:val>
                                        </p:tav>
                                      </p:tavLst>
                                    </p:anim>
                                    <p:anim calcmode="lin" valueType="num">
                                      <p:cBhvr additive="base">
                                        <p:cTn id="24"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9"/>
                                        </p:tgtEl>
                                        <p:attrNameLst>
                                          <p:attrName>style.visibility</p:attrName>
                                        </p:attrNameLst>
                                      </p:cBhvr>
                                      <p:to>
                                        <p:strVal val="visible"/>
                                      </p:to>
                                    </p:set>
                                    <p:anim calcmode="lin" valueType="num">
                                      <p:cBhvr additive="base">
                                        <p:cTn id="29" dur="500" fill="hold"/>
                                        <p:tgtEl>
                                          <p:spTgt spid="139"/>
                                        </p:tgtEl>
                                        <p:attrNameLst>
                                          <p:attrName>ppt_x</p:attrName>
                                        </p:attrNameLst>
                                      </p:cBhvr>
                                      <p:tavLst>
                                        <p:tav tm="0">
                                          <p:val>
                                            <p:strVal val="#ppt_x"/>
                                          </p:val>
                                        </p:tav>
                                        <p:tav tm="100000">
                                          <p:val>
                                            <p:strVal val="#ppt_x"/>
                                          </p:val>
                                        </p:tav>
                                      </p:tavLst>
                                    </p:anim>
                                    <p:anim calcmode="lin" valueType="num">
                                      <p:cBhvr additive="base">
                                        <p:cTn id="30"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0"/>
                                        </p:tgtEl>
                                        <p:attrNameLst>
                                          <p:attrName>style.visibility</p:attrName>
                                        </p:attrNameLst>
                                      </p:cBhvr>
                                      <p:to>
                                        <p:strVal val="visible"/>
                                      </p:to>
                                    </p:set>
                                    <p:anim calcmode="lin" valueType="num">
                                      <p:cBhvr additive="base">
                                        <p:cTn id="35" dur="500" fill="hold"/>
                                        <p:tgtEl>
                                          <p:spTgt spid="140"/>
                                        </p:tgtEl>
                                        <p:attrNameLst>
                                          <p:attrName>ppt_x</p:attrName>
                                        </p:attrNameLst>
                                      </p:cBhvr>
                                      <p:tavLst>
                                        <p:tav tm="0">
                                          <p:val>
                                            <p:strVal val="#ppt_x"/>
                                          </p:val>
                                        </p:tav>
                                        <p:tav tm="100000">
                                          <p:val>
                                            <p:strVal val="#ppt_x"/>
                                          </p:val>
                                        </p:tav>
                                      </p:tavLst>
                                    </p:anim>
                                    <p:anim calcmode="lin" valueType="num">
                                      <p:cBhvr additive="base">
                                        <p:cTn id="36"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additive="base">
                                        <p:cTn id="41" dur="500" fill="hold"/>
                                        <p:tgtEl>
                                          <p:spTgt spid="141"/>
                                        </p:tgtEl>
                                        <p:attrNameLst>
                                          <p:attrName>ppt_x</p:attrName>
                                        </p:attrNameLst>
                                      </p:cBhvr>
                                      <p:tavLst>
                                        <p:tav tm="0">
                                          <p:val>
                                            <p:strVal val="#ppt_x"/>
                                          </p:val>
                                        </p:tav>
                                        <p:tav tm="100000">
                                          <p:val>
                                            <p:strVal val="#ppt_x"/>
                                          </p:val>
                                        </p:tav>
                                      </p:tavLst>
                                    </p:anim>
                                    <p:anim calcmode="lin" valueType="num">
                                      <p:cBhvr additive="base">
                                        <p:cTn id="42"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2"/>
                                        </p:tgtEl>
                                        <p:attrNameLst>
                                          <p:attrName>style.visibility</p:attrName>
                                        </p:attrNameLst>
                                      </p:cBhvr>
                                      <p:to>
                                        <p:strVal val="visible"/>
                                      </p:to>
                                    </p:set>
                                    <p:anim calcmode="lin" valueType="num">
                                      <p:cBhvr additive="base">
                                        <p:cTn id="47" dur="500" fill="hold"/>
                                        <p:tgtEl>
                                          <p:spTgt spid="142"/>
                                        </p:tgtEl>
                                        <p:attrNameLst>
                                          <p:attrName>ppt_x</p:attrName>
                                        </p:attrNameLst>
                                      </p:cBhvr>
                                      <p:tavLst>
                                        <p:tav tm="0">
                                          <p:val>
                                            <p:strVal val="#ppt_x"/>
                                          </p:val>
                                        </p:tav>
                                        <p:tav tm="100000">
                                          <p:val>
                                            <p:strVal val="#ppt_x"/>
                                          </p:val>
                                        </p:tav>
                                      </p:tavLst>
                                    </p:anim>
                                    <p:anim calcmode="lin" valueType="num">
                                      <p:cBhvr additive="base">
                                        <p:cTn id="4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43"/>
                                        </p:tgtEl>
                                        <p:attrNameLst>
                                          <p:attrName>style.visibility</p:attrName>
                                        </p:attrNameLst>
                                      </p:cBhvr>
                                      <p:to>
                                        <p:strVal val="visible"/>
                                      </p:to>
                                    </p:set>
                                    <p:anim calcmode="lin" valueType="num">
                                      <p:cBhvr additive="base">
                                        <p:cTn id="53" dur="500" fill="hold"/>
                                        <p:tgtEl>
                                          <p:spTgt spid="143"/>
                                        </p:tgtEl>
                                        <p:attrNameLst>
                                          <p:attrName>ppt_x</p:attrName>
                                        </p:attrNameLst>
                                      </p:cBhvr>
                                      <p:tavLst>
                                        <p:tav tm="0">
                                          <p:val>
                                            <p:strVal val="#ppt_x"/>
                                          </p:val>
                                        </p:tav>
                                        <p:tav tm="100000">
                                          <p:val>
                                            <p:strVal val="#ppt_x"/>
                                          </p:val>
                                        </p:tav>
                                      </p:tavLst>
                                    </p:anim>
                                    <p:anim calcmode="lin" valueType="num">
                                      <p:cBhvr additive="base">
                                        <p:cTn id="54"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5"/>
                                        </p:tgtEl>
                                        <p:attrNameLst>
                                          <p:attrName>style.visibility</p:attrName>
                                        </p:attrNameLst>
                                      </p:cBhvr>
                                      <p:to>
                                        <p:strVal val="visible"/>
                                      </p:to>
                                    </p:set>
                                    <p:anim calcmode="lin" valueType="num">
                                      <p:cBhvr additive="base">
                                        <p:cTn id="59" dur="500" fill="hold"/>
                                        <p:tgtEl>
                                          <p:spTgt spid="135"/>
                                        </p:tgtEl>
                                        <p:attrNameLst>
                                          <p:attrName>ppt_x</p:attrName>
                                        </p:attrNameLst>
                                      </p:cBhvr>
                                      <p:tavLst>
                                        <p:tav tm="0">
                                          <p:val>
                                            <p:strVal val="#ppt_x"/>
                                          </p:val>
                                        </p:tav>
                                        <p:tav tm="100000">
                                          <p:val>
                                            <p:strVal val="#ppt_x"/>
                                          </p:val>
                                        </p:tav>
                                      </p:tavLst>
                                    </p:anim>
                                    <p:anim calcmode="lin" valueType="num">
                                      <p:cBhvr additive="base">
                                        <p:cTn id="60" dur="500" fill="hold"/>
                                        <p:tgtEl>
                                          <p:spTgt spid="13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17"/>
                                        </p:tgtEl>
                                        <p:attrNameLst>
                                          <p:attrName>style.visibility</p:attrName>
                                        </p:attrNameLst>
                                      </p:cBhvr>
                                      <p:to>
                                        <p:strVal val="visible"/>
                                      </p:to>
                                    </p:set>
                                    <p:anim calcmode="lin" valueType="num">
                                      <p:cBhvr additive="base">
                                        <p:cTn id="63" dur="500" fill="hold"/>
                                        <p:tgtEl>
                                          <p:spTgt spid="117"/>
                                        </p:tgtEl>
                                        <p:attrNameLst>
                                          <p:attrName>ppt_x</p:attrName>
                                        </p:attrNameLst>
                                      </p:cBhvr>
                                      <p:tavLst>
                                        <p:tav tm="0">
                                          <p:val>
                                            <p:strVal val="#ppt_x"/>
                                          </p:val>
                                        </p:tav>
                                        <p:tav tm="100000">
                                          <p:val>
                                            <p:strVal val="#ppt_x"/>
                                          </p:val>
                                        </p:tav>
                                      </p:tavLst>
                                    </p:anim>
                                    <p:anim calcmode="lin" valueType="num">
                                      <p:cBhvr additive="base">
                                        <p:cTn id="64" dur="500" fill="hold"/>
                                        <p:tgtEl>
                                          <p:spTgt spid="11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44"/>
                                        </p:tgtEl>
                                        <p:attrNameLst>
                                          <p:attrName>style.visibility</p:attrName>
                                        </p:attrNameLst>
                                      </p:cBhvr>
                                      <p:to>
                                        <p:strVal val="visible"/>
                                      </p:to>
                                    </p:set>
                                    <p:anim calcmode="lin" valueType="num">
                                      <p:cBhvr additive="base">
                                        <p:cTn id="67" dur="500" fill="hold"/>
                                        <p:tgtEl>
                                          <p:spTgt spid="144"/>
                                        </p:tgtEl>
                                        <p:attrNameLst>
                                          <p:attrName>ppt_x</p:attrName>
                                        </p:attrNameLst>
                                      </p:cBhvr>
                                      <p:tavLst>
                                        <p:tav tm="0">
                                          <p:val>
                                            <p:strVal val="#ppt_x"/>
                                          </p:val>
                                        </p:tav>
                                        <p:tav tm="100000">
                                          <p:val>
                                            <p:strVal val="#ppt_x"/>
                                          </p:val>
                                        </p:tav>
                                      </p:tavLst>
                                    </p:anim>
                                    <p:anim calcmode="lin" valueType="num">
                                      <p:cBhvr additive="base">
                                        <p:cTn id="68" dur="500" fill="hold"/>
                                        <p:tgtEl>
                                          <p:spTgt spid="14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53"/>
                                        </p:tgtEl>
                                        <p:attrNameLst>
                                          <p:attrName>style.visibility</p:attrName>
                                        </p:attrNameLst>
                                      </p:cBhvr>
                                      <p:to>
                                        <p:strVal val="visible"/>
                                      </p:to>
                                    </p:set>
                                    <p:anim calcmode="lin" valueType="num">
                                      <p:cBhvr additive="base">
                                        <p:cTn id="71" dur="500" fill="hold"/>
                                        <p:tgtEl>
                                          <p:spTgt spid="153"/>
                                        </p:tgtEl>
                                        <p:attrNameLst>
                                          <p:attrName>ppt_x</p:attrName>
                                        </p:attrNameLst>
                                      </p:cBhvr>
                                      <p:tavLst>
                                        <p:tav tm="0">
                                          <p:val>
                                            <p:strVal val="#ppt_x"/>
                                          </p:val>
                                        </p:tav>
                                        <p:tav tm="100000">
                                          <p:val>
                                            <p:strVal val="#ppt_x"/>
                                          </p:val>
                                        </p:tav>
                                      </p:tavLst>
                                    </p:anim>
                                    <p:anim calcmode="lin" valueType="num">
                                      <p:cBhvr additive="base">
                                        <p:cTn id="72" dur="500" fill="hold"/>
                                        <p:tgtEl>
                                          <p:spTgt spid="15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46"/>
                                        </p:tgtEl>
                                        <p:attrNameLst>
                                          <p:attrName>style.visibility</p:attrName>
                                        </p:attrNameLst>
                                      </p:cBhvr>
                                      <p:to>
                                        <p:strVal val="visible"/>
                                      </p:to>
                                    </p:set>
                                    <p:anim calcmode="lin" valueType="num">
                                      <p:cBhvr additive="base">
                                        <p:cTn id="77" dur="500" fill="hold"/>
                                        <p:tgtEl>
                                          <p:spTgt spid="146"/>
                                        </p:tgtEl>
                                        <p:attrNameLst>
                                          <p:attrName>ppt_x</p:attrName>
                                        </p:attrNameLst>
                                      </p:cBhvr>
                                      <p:tavLst>
                                        <p:tav tm="0">
                                          <p:val>
                                            <p:strVal val="#ppt_x"/>
                                          </p:val>
                                        </p:tav>
                                        <p:tav tm="100000">
                                          <p:val>
                                            <p:strVal val="#ppt_x"/>
                                          </p:val>
                                        </p:tav>
                                      </p:tavLst>
                                    </p:anim>
                                    <p:anim calcmode="lin" valueType="num">
                                      <p:cBhvr additive="base">
                                        <p:cTn id="78"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47"/>
                                        </p:tgtEl>
                                        <p:attrNameLst>
                                          <p:attrName>style.visibility</p:attrName>
                                        </p:attrNameLst>
                                      </p:cBhvr>
                                      <p:to>
                                        <p:strVal val="visible"/>
                                      </p:to>
                                    </p:set>
                                    <p:anim calcmode="lin" valueType="num">
                                      <p:cBhvr additive="base">
                                        <p:cTn id="83" dur="500" fill="hold"/>
                                        <p:tgtEl>
                                          <p:spTgt spid="147"/>
                                        </p:tgtEl>
                                        <p:attrNameLst>
                                          <p:attrName>ppt_x</p:attrName>
                                        </p:attrNameLst>
                                      </p:cBhvr>
                                      <p:tavLst>
                                        <p:tav tm="0">
                                          <p:val>
                                            <p:strVal val="#ppt_x"/>
                                          </p:val>
                                        </p:tav>
                                        <p:tav tm="100000">
                                          <p:val>
                                            <p:strVal val="#ppt_x"/>
                                          </p:val>
                                        </p:tav>
                                      </p:tavLst>
                                    </p:anim>
                                    <p:anim calcmode="lin" valueType="num">
                                      <p:cBhvr additive="base">
                                        <p:cTn id="84"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48"/>
                                        </p:tgtEl>
                                        <p:attrNameLst>
                                          <p:attrName>style.visibility</p:attrName>
                                        </p:attrNameLst>
                                      </p:cBhvr>
                                      <p:to>
                                        <p:strVal val="visible"/>
                                      </p:to>
                                    </p:set>
                                    <p:anim calcmode="lin" valueType="num">
                                      <p:cBhvr additive="base">
                                        <p:cTn id="89" dur="500" fill="hold"/>
                                        <p:tgtEl>
                                          <p:spTgt spid="148"/>
                                        </p:tgtEl>
                                        <p:attrNameLst>
                                          <p:attrName>ppt_x</p:attrName>
                                        </p:attrNameLst>
                                      </p:cBhvr>
                                      <p:tavLst>
                                        <p:tav tm="0">
                                          <p:val>
                                            <p:strVal val="#ppt_x"/>
                                          </p:val>
                                        </p:tav>
                                        <p:tav tm="100000">
                                          <p:val>
                                            <p:strVal val="#ppt_x"/>
                                          </p:val>
                                        </p:tav>
                                      </p:tavLst>
                                    </p:anim>
                                    <p:anim calcmode="lin" valueType="num">
                                      <p:cBhvr additive="base">
                                        <p:cTn id="90"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49"/>
                                        </p:tgtEl>
                                        <p:attrNameLst>
                                          <p:attrName>style.visibility</p:attrName>
                                        </p:attrNameLst>
                                      </p:cBhvr>
                                      <p:to>
                                        <p:strVal val="visible"/>
                                      </p:to>
                                    </p:set>
                                    <p:anim calcmode="lin" valueType="num">
                                      <p:cBhvr additive="base">
                                        <p:cTn id="95" dur="500" fill="hold"/>
                                        <p:tgtEl>
                                          <p:spTgt spid="149"/>
                                        </p:tgtEl>
                                        <p:attrNameLst>
                                          <p:attrName>ppt_x</p:attrName>
                                        </p:attrNameLst>
                                      </p:cBhvr>
                                      <p:tavLst>
                                        <p:tav tm="0">
                                          <p:val>
                                            <p:strVal val="#ppt_x"/>
                                          </p:val>
                                        </p:tav>
                                        <p:tav tm="100000">
                                          <p:val>
                                            <p:strVal val="#ppt_x"/>
                                          </p:val>
                                        </p:tav>
                                      </p:tavLst>
                                    </p:anim>
                                    <p:anim calcmode="lin" valueType="num">
                                      <p:cBhvr additive="base">
                                        <p:cTn id="96" dur="500" fill="hold"/>
                                        <p:tgtEl>
                                          <p:spTgt spid="149"/>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50"/>
                                        </p:tgtEl>
                                        <p:attrNameLst>
                                          <p:attrName>style.visibility</p:attrName>
                                        </p:attrNameLst>
                                      </p:cBhvr>
                                      <p:to>
                                        <p:strVal val="visible"/>
                                      </p:to>
                                    </p:set>
                                    <p:anim calcmode="lin" valueType="num">
                                      <p:cBhvr additive="base">
                                        <p:cTn id="101" dur="500" fill="hold"/>
                                        <p:tgtEl>
                                          <p:spTgt spid="150"/>
                                        </p:tgtEl>
                                        <p:attrNameLst>
                                          <p:attrName>ppt_x</p:attrName>
                                        </p:attrNameLst>
                                      </p:cBhvr>
                                      <p:tavLst>
                                        <p:tav tm="0">
                                          <p:val>
                                            <p:strVal val="#ppt_x"/>
                                          </p:val>
                                        </p:tav>
                                        <p:tav tm="100000">
                                          <p:val>
                                            <p:strVal val="#ppt_x"/>
                                          </p:val>
                                        </p:tav>
                                      </p:tavLst>
                                    </p:anim>
                                    <p:anim calcmode="lin" valueType="num">
                                      <p:cBhvr additive="base">
                                        <p:cTn id="102"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51"/>
                                        </p:tgtEl>
                                        <p:attrNameLst>
                                          <p:attrName>style.visibility</p:attrName>
                                        </p:attrNameLst>
                                      </p:cBhvr>
                                      <p:to>
                                        <p:strVal val="visible"/>
                                      </p:to>
                                    </p:set>
                                    <p:anim calcmode="lin" valueType="num">
                                      <p:cBhvr additive="base">
                                        <p:cTn id="107" dur="500" fill="hold"/>
                                        <p:tgtEl>
                                          <p:spTgt spid="151"/>
                                        </p:tgtEl>
                                        <p:attrNameLst>
                                          <p:attrName>ppt_x</p:attrName>
                                        </p:attrNameLst>
                                      </p:cBhvr>
                                      <p:tavLst>
                                        <p:tav tm="0">
                                          <p:val>
                                            <p:strVal val="#ppt_x"/>
                                          </p:val>
                                        </p:tav>
                                        <p:tav tm="100000">
                                          <p:val>
                                            <p:strVal val="#ppt_x"/>
                                          </p:val>
                                        </p:tav>
                                      </p:tavLst>
                                    </p:anim>
                                    <p:anim calcmode="lin" valueType="num">
                                      <p:cBhvr additive="base">
                                        <p:cTn id="108" dur="500" fill="hold"/>
                                        <p:tgtEl>
                                          <p:spTgt spid="151"/>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52"/>
                                        </p:tgtEl>
                                        <p:attrNameLst>
                                          <p:attrName>style.visibility</p:attrName>
                                        </p:attrNameLst>
                                      </p:cBhvr>
                                      <p:to>
                                        <p:strVal val="visible"/>
                                      </p:to>
                                    </p:set>
                                    <p:anim calcmode="lin" valueType="num">
                                      <p:cBhvr additive="base">
                                        <p:cTn id="113" dur="500" fill="hold"/>
                                        <p:tgtEl>
                                          <p:spTgt spid="152"/>
                                        </p:tgtEl>
                                        <p:attrNameLst>
                                          <p:attrName>ppt_x</p:attrName>
                                        </p:attrNameLst>
                                      </p:cBhvr>
                                      <p:tavLst>
                                        <p:tav tm="0">
                                          <p:val>
                                            <p:strVal val="#ppt_x"/>
                                          </p:val>
                                        </p:tav>
                                        <p:tav tm="100000">
                                          <p:val>
                                            <p:strVal val="#ppt_x"/>
                                          </p:val>
                                        </p:tav>
                                      </p:tavLst>
                                    </p:anim>
                                    <p:anim calcmode="lin" valueType="num">
                                      <p:cBhvr additive="base">
                                        <p:cTn id="114"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18"/>
                                        </p:tgtEl>
                                        <p:attrNameLst>
                                          <p:attrName>style.visibility</p:attrName>
                                        </p:attrNameLst>
                                      </p:cBhvr>
                                      <p:to>
                                        <p:strVal val="visible"/>
                                      </p:to>
                                    </p:set>
                                    <p:anim calcmode="lin" valueType="num">
                                      <p:cBhvr additive="base">
                                        <p:cTn id="119" dur="500" fill="hold"/>
                                        <p:tgtEl>
                                          <p:spTgt spid="118"/>
                                        </p:tgtEl>
                                        <p:attrNameLst>
                                          <p:attrName>ppt_x</p:attrName>
                                        </p:attrNameLst>
                                      </p:cBhvr>
                                      <p:tavLst>
                                        <p:tav tm="0">
                                          <p:val>
                                            <p:strVal val="#ppt_x"/>
                                          </p:val>
                                        </p:tav>
                                        <p:tav tm="100000">
                                          <p:val>
                                            <p:strVal val="#ppt_x"/>
                                          </p:val>
                                        </p:tav>
                                      </p:tavLst>
                                    </p:anim>
                                    <p:anim calcmode="lin" valueType="num">
                                      <p:cBhvr additive="base">
                                        <p:cTn id="120"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19"/>
                                        </p:tgtEl>
                                        <p:attrNameLst>
                                          <p:attrName>style.visibility</p:attrName>
                                        </p:attrNameLst>
                                      </p:cBhvr>
                                      <p:to>
                                        <p:strVal val="visible"/>
                                      </p:to>
                                    </p:set>
                                    <p:anim calcmode="lin" valueType="num">
                                      <p:cBhvr additive="base">
                                        <p:cTn id="125" dur="500" fill="hold"/>
                                        <p:tgtEl>
                                          <p:spTgt spid="119"/>
                                        </p:tgtEl>
                                        <p:attrNameLst>
                                          <p:attrName>ppt_x</p:attrName>
                                        </p:attrNameLst>
                                      </p:cBhvr>
                                      <p:tavLst>
                                        <p:tav tm="0">
                                          <p:val>
                                            <p:strVal val="#ppt_x"/>
                                          </p:val>
                                        </p:tav>
                                        <p:tav tm="100000">
                                          <p:val>
                                            <p:strVal val="#ppt_x"/>
                                          </p:val>
                                        </p:tav>
                                      </p:tavLst>
                                    </p:anim>
                                    <p:anim calcmode="lin" valueType="num">
                                      <p:cBhvr additive="base">
                                        <p:cTn id="126"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120"/>
                                        </p:tgtEl>
                                        <p:attrNameLst>
                                          <p:attrName>style.visibility</p:attrName>
                                        </p:attrNameLst>
                                      </p:cBhvr>
                                      <p:to>
                                        <p:strVal val="visible"/>
                                      </p:to>
                                    </p:set>
                                    <p:anim calcmode="lin" valueType="num">
                                      <p:cBhvr additive="base">
                                        <p:cTn id="131" dur="500" fill="hold"/>
                                        <p:tgtEl>
                                          <p:spTgt spid="120"/>
                                        </p:tgtEl>
                                        <p:attrNameLst>
                                          <p:attrName>ppt_x</p:attrName>
                                        </p:attrNameLst>
                                      </p:cBhvr>
                                      <p:tavLst>
                                        <p:tav tm="0">
                                          <p:val>
                                            <p:strVal val="#ppt_x"/>
                                          </p:val>
                                        </p:tav>
                                        <p:tav tm="100000">
                                          <p:val>
                                            <p:strVal val="#ppt_x"/>
                                          </p:val>
                                        </p:tav>
                                      </p:tavLst>
                                    </p:anim>
                                    <p:anim calcmode="lin" valueType="num">
                                      <p:cBhvr additive="base">
                                        <p:cTn id="132"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21"/>
                                        </p:tgtEl>
                                        <p:attrNameLst>
                                          <p:attrName>style.visibility</p:attrName>
                                        </p:attrNameLst>
                                      </p:cBhvr>
                                      <p:to>
                                        <p:strVal val="visible"/>
                                      </p:to>
                                    </p:set>
                                    <p:anim calcmode="lin" valueType="num">
                                      <p:cBhvr additive="base">
                                        <p:cTn id="137" dur="500" fill="hold"/>
                                        <p:tgtEl>
                                          <p:spTgt spid="121"/>
                                        </p:tgtEl>
                                        <p:attrNameLst>
                                          <p:attrName>ppt_x</p:attrName>
                                        </p:attrNameLst>
                                      </p:cBhvr>
                                      <p:tavLst>
                                        <p:tav tm="0">
                                          <p:val>
                                            <p:strVal val="#ppt_x"/>
                                          </p:val>
                                        </p:tav>
                                        <p:tav tm="100000">
                                          <p:val>
                                            <p:strVal val="#ppt_x"/>
                                          </p:val>
                                        </p:tav>
                                      </p:tavLst>
                                    </p:anim>
                                    <p:anim calcmode="lin" valueType="num">
                                      <p:cBhvr additive="base">
                                        <p:cTn id="138"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122"/>
                                        </p:tgtEl>
                                        <p:attrNameLst>
                                          <p:attrName>style.visibility</p:attrName>
                                        </p:attrNameLst>
                                      </p:cBhvr>
                                      <p:to>
                                        <p:strVal val="visible"/>
                                      </p:to>
                                    </p:set>
                                    <p:anim calcmode="lin" valueType="num">
                                      <p:cBhvr additive="base">
                                        <p:cTn id="143" dur="500" fill="hold"/>
                                        <p:tgtEl>
                                          <p:spTgt spid="122"/>
                                        </p:tgtEl>
                                        <p:attrNameLst>
                                          <p:attrName>ppt_x</p:attrName>
                                        </p:attrNameLst>
                                      </p:cBhvr>
                                      <p:tavLst>
                                        <p:tav tm="0">
                                          <p:val>
                                            <p:strVal val="#ppt_x"/>
                                          </p:val>
                                        </p:tav>
                                        <p:tav tm="100000">
                                          <p:val>
                                            <p:strVal val="#ppt_x"/>
                                          </p:val>
                                        </p:tav>
                                      </p:tavLst>
                                    </p:anim>
                                    <p:anim calcmode="lin" valueType="num">
                                      <p:cBhvr additive="base">
                                        <p:cTn id="144"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123"/>
                                        </p:tgtEl>
                                        <p:attrNameLst>
                                          <p:attrName>style.visibility</p:attrName>
                                        </p:attrNameLst>
                                      </p:cBhvr>
                                      <p:to>
                                        <p:strVal val="visible"/>
                                      </p:to>
                                    </p:set>
                                    <p:anim calcmode="lin" valueType="num">
                                      <p:cBhvr additive="base">
                                        <p:cTn id="149" dur="500" fill="hold"/>
                                        <p:tgtEl>
                                          <p:spTgt spid="123"/>
                                        </p:tgtEl>
                                        <p:attrNameLst>
                                          <p:attrName>ppt_x</p:attrName>
                                        </p:attrNameLst>
                                      </p:cBhvr>
                                      <p:tavLst>
                                        <p:tav tm="0">
                                          <p:val>
                                            <p:strVal val="#ppt_x"/>
                                          </p:val>
                                        </p:tav>
                                        <p:tav tm="100000">
                                          <p:val>
                                            <p:strVal val="#ppt_x"/>
                                          </p:val>
                                        </p:tav>
                                      </p:tavLst>
                                    </p:anim>
                                    <p:anim calcmode="lin" valueType="num">
                                      <p:cBhvr additive="base">
                                        <p:cTn id="150"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grpId="0" nodeType="clickEffect">
                                  <p:stCondLst>
                                    <p:cond delay="0"/>
                                  </p:stCondLst>
                                  <p:childTnLst>
                                    <p:set>
                                      <p:cBhvr>
                                        <p:cTn id="154" dur="1" fill="hold">
                                          <p:stCondLst>
                                            <p:cond delay="0"/>
                                          </p:stCondLst>
                                        </p:cTn>
                                        <p:tgtEl>
                                          <p:spTgt spid="124"/>
                                        </p:tgtEl>
                                        <p:attrNameLst>
                                          <p:attrName>style.visibility</p:attrName>
                                        </p:attrNameLst>
                                      </p:cBhvr>
                                      <p:to>
                                        <p:strVal val="visible"/>
                                      </p:to>
                                    </p:set>
                                    <p:anim calcmode="lin" valueType="num">
                                      <p:cBhvr additive="base">
                                        <p:cTn id="155" dur="500" fill="hold"/>
                                        <p:tgtEl>
                                          <p:spTgt spid="124"/>
                                        </p:tgtEl>
                                        <p:attrNameLst>
                                          <p:attrName>ppt_x</p:attrName>
                                        </p:attrNameLst>
                                      </p:cBhvr>
                                      <p:tavLst>
                                        <p:tav tm="0">
                                          <p:val>
                                            <p:strVal val="#ppt_x"/>
                                          </p:val>
                                        </p:tav>
                                        <p:tav tm="100000">
                                          <p:val>
                                            <p:strVal val="#ppt_x"/>
                                          </p:val>
                                        </p:tav>
                                      </p:tavLst>
                                    </p:anim>
                                    <p:anim calcmode="lin" valueType="num">
                                      <p:cBhvr additive="base">
                                        <p:cTn id="156"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0" grpId="0"/>
      <p:bldP spid="121" grpId="0"/>
      <p:bldP spid="122" grpId="0"/>
      <p:bldP spid="123" grpId="0"/>
      <p:bldP spid="124" grpId="0"/>
      <p:bldP spid="1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3" name="Table 3">
            <a:extLst>
              <a:ext uri="{FF2B5EF4-FFF2-40B4-BE49-F238E27FC236}">
                <a16:creationId xmlns:a16="http://schemas.microsoft.com/office/drawing/2014/main" id="{2F16523A-716B-444F-8065-45D3B277EA59}"/>
              </a:ext>
            </a:extLst>
          </p:cNvPr>
          <p:cNvGraphicFramePr>
            <a:graphicFrameLocks noGrp="1"/>
          </p:cNvGraphicFramePr>
          <p:nvPr/>
        </p:nvGraphicFramePr>
        <p:xfrm>
          <a:off x="495516" y="2456542"/>
          <a:ext cx="6163248" cy="4272958"/>
        </p:xfrm>
        <a:graphic>
          <a:graphicData uri="http://schemas.openxmlformats.org/drawingml/2006/table">
            <a:tbl>
              <a:tblPr firstRow="1" bandRow="1">
                <a:tableStyleId>{5940675A-B579-460E-94D1-54222C63F5DA}</a:tableStyleId>
              </a:tblPr>
              <a:tblGrid>
                <a:gridCol w="3081624">
                  <a:extLst>
                    <a:ext uri="{9D8B030D-6E8A-4147-A177-3AD203B41FA5}">
                      <a16:colId xmlns:a16="http://schemas.microsoft.com/office/drawing/2014/main" val="1429391249"/>
                    </a:ext>
                  </a:extLst>
                </a:gridCol>
                <a:gridCol w="3081624">
                  <a:extLst>
                    <a:ext uri="{9D8B030D-6E8A-4147-A177-3AD203B41FA5}">
                      <a16:colId xmlns:a16="http://schemas.microsoft.com/office/drawing/2014/main" val="79588303"/>
                    </a:ext>
                  </a:extLst>
                </a:gridCol>
              </a:tblGrid>
              <a:tr h="2136479">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38100" cap="flat" cmpd="sng" algn="ctr">
                      <a:no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58919502"/>
                  </a:ext>
                </a:extLst>
              </a:tr>
              <a:tr h="2136479">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38100" cap="flat" cmpd="sng" algn="ctr">
                      <a:no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79414806"/>
                  </a:ext>
                </a:extLst>
              </a:tr>
            </a:tbl>
          </a:graphicData>
        </a:graphic>
      </p:graphicFrame>
      <p:sp>
        <p:nvSpPr>
          <p:cNvPr id="4" name="Rectangle 3">
            <a:extLst>
              <a:ext uri="{FF2B5EF4-FFF2-40B4-BE49-F238E27FC236}">
                <a16:creationId xmlns:a16="http://schemas.microsoft.com/office/drawing/2014/main" id="{A2AA6615-51E9-4063-B5C6-93275C761A5D}"/>
              </a:ext>
            </a:extLst>
          </p:cNvPr>
          <p:cNvSpPr/>
          <p:nvPr/>
        </p:nvSpPr>
        <p:spPr>
          <a:xfrm>
            <a:off x="477420" y="2450108"/>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-o</a:t>
            </a:r>
          </a:p>
        </p:txBody>
      </p:sp>
      <p:sp>
        <p:nvSpPr>
          <p:cNvPr id="7" name="Rectangle 6">
            <a:extLst>
              <a:ext uri="{FF2B5EF4-FFF2-40B4-BE49-F238E27FC236}">
                <a16:creationId xmlns:a16="http://schemas.microsoft.com/office/drawing/2014/main" id="{EB6C9EDB-EE5B-4001-B822-1E4A56209874}"/>
              </a:ext>
            </a:extLst>
          </p:cNvPr>
          <p:cNvSpPr/>
          <p:nvPr/>
        </p:nvSpPr>
        <p:spPr>
          <a:xfrm>
            <a:off x="495516" y="5796812"/>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t>
            </a:r>
            <a:r>
              <a:rPr lang="en-GB" sz="4000" dirty="0" err="1">
                <a:solidFill>
                  <a:srgbClr val="002060"/>
                </a:solidFill>
                <a:latin typeface="Century Gothic" panose="020B0502020202020204" pitchFamily="34" charset="0"/>
              </a:rPr>
              <a:t>os</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C7C68F48-BE21-4548-893D-73780471B8F8}"/>
              </a:ext>
            </a:extLst>
          </p:cNvPr>
          <p:cNvSpPr/>
          <p:nvPr/>
        </p:nvSpPr>
        <p:spPr>
          <a:xfrm>
            <a:off x="5424113" y="2456542"/>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a:t>
            </a:r>
            <a:endParaRPr lang="en-GB" sz="3200" dirty="0">
              <a:solidFill>
                <a:srgbClr val="002060"/>
              </a:solidFill>
              <a:latin typeface="Century Gothic" panose="020B0502020202020204" pitchFamily="34" charset="0"/>
            </a:endParaRPr>
          </a:p>
        </p:txBody>
      </p:sp>
      <p:sp>
        <p:nvSpPr>
          <p:cNvPr id="9" name="Rectangle 8">
            <a:extLst>
              <a:ext uri="{FF2B5EF4-FFF2-40B4-BE49-F238E27FC236}">
                <a16:creationId xmlns:a16="http://schemas.microsoft.com/office/drawing/2014/main" id="{F742C0FF-3381-473A-9ED6-D15784DAA2BC}"/>
              </a:ext>
            </a:extLst>
          </p:cNvPr>
          <p:cNvSpPr/>
          <p:nvPr/>
        </p:nvSpPr>
        <p:spPr>
          <a:xfrm>
            <a:off x="5442209" y="5803246"/>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-as</a:t>
            </a:r>
          </a:p>
        </p:txBody>
      </p:sp>
      <p:sp>
        <p:nvSpPr>
          <p:cNvPr id="5" name="TextBox 4">
            <a:extLst>
              <a:ext uri="{FF2B5EF4-FFF2-40B4-BE49-F238E27FC236}">
                <a16:creationId xmlns:a16="http://schemas.microsoft.com/office/drawing/2014/main" id="{3F43D6C6-A3EE-4F38-94D0-003689DB4B24}"/>
              </a:ext>
            </a:extLst>
          </p:cNvPr>
          <p:cNvSpPr txBox="1"/>
          <p:nvPr/>
        </p:nvSpPr>
        <p:spPr>
          <a:xfrm>
            <a:off x="80905" y="954199"/>
            <a:ext cx="1877787"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divertido</a:t>
            </a:r>
            <a:endParaRPr lang="en-GB" sz="2800" dirty="0">
              <a:solidFill>
                <a:srgbClr val="002060"/>
              </a:solidFill>
              <a:latin typeface="Century Gothic" panose="020B0502020202020204" pitchFamily="34" charset="0"/>
            </a:endParaRPr>
          </a:p>
        </p:txBody>
      </p:sp>
      <p:sp>
        <p:nvSpPr>
          <p:cNvPr id="6" name="Oval 5">
            <a:extLst>
              <a:ext uri="{FF2B5EF4-FFF2-40B4-BE49-F238E27FC236}">
                <a16:creationId xmlns:a16="http://schemas.microsoft.com/office/drawing/2014/main" id="{A653F0E6-FB4A-4D98-AA41-36BC8BC48038}"/>
              </a:ext>
            </a:extLst>
          </p:cNvPr>
          <p:cNvSpPr/>
          <p:nvPr/>
        </p:nvSpPr>
        <p:spPr>
          <a:xfrm>
            <a:off x="8796528" y="2384069"/>
            <a:ext cx="1836420" cy="1629317"/>
          </a:xfrm>
          <a:prstGeom prst="ellipse">
            <a:avLst/>
          </a:prstGeom>
          <a:solidFill>
            <a:schemeClr val="accent6">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solidFill>
                  <a:srgbClr val="002060"/>
                </a:solidFill>
                <a:latin typeface="Century Gothic" panose="020B0502020202020204" pitchFamily="34" charset="0"/>
              </a:rPr>
              <a:t> - es </a:t>
            </a:r>
          </a:p>
        </p:txBody>
      </p:sp>
      <p:sp>
        <p:nvSpPr>
          <p:cNvPr id="15" name="TextBox 14">
            <a:extLst>
              <a:ext uri="{FF2B5EF4-FFF2-40B4-BE49-F238E27FC236}">
                <a16:creationId xmlns:a16="http://schemas.microsoft.com/office/drawing/2014/main" id="{90EF6CFB-8D0B-454B-9A3E-3D5AD9BCF7D2}"/>
              </a:ext>
            </a:extLst>
          </p:cNvPr>
          <p:cNvSpPr txBox="1"/>
          <p:nvPr/>
        </p:nvSpPr>
        <p:spPr>
          <a:xfrm>
            <a:off x="4316163" y="922990"/>
            <a:ext cx="2236559"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preparado</a:t>
            </a:r>
            <a:endParaRPr lang="en-GB" sz="2800"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C40C1334-F9B6-429E-A3E9-DCD7336C2937}"/>
              </a:ext>
            </a:extLst>
          </p:cNvPr>
          <p:cNvSpPr txBox="1"/>
          <p:nvPr/>
        </p:nvSpPr>
        <p:spPr>
          <a:xfrm>
            <a:off x="6494172" y="916383"/>
            <a:ext cx="1967021"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tranquilo</a:t>
            </a:r>
            <a:endParaRPr lang="en-GB" sz="28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58D362B6-06C4-4704-94B9-BA579AFDF54E}"/>
              </a:ext>
            </a:extLst>
          </p:cNvPr>
          <p:cNvSpPr txBox="1"/>
          <p:nvPr/>
        </p:nvSpPr>
        <p:spPr>
          <a:xfrm>
            <a:off x="8384355" y="901572"/>
            <a:ext cx="1846550"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elegante</a:t>
            </a:r>
            <a:endParaRPr lang="en-GB" sz="28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A1BD1602-6741-4C9E-83A0-38D3EBE21532}"/>
              </a:ext>
            </a:extLst>
          </p:cNvPr>
          <p:cNvSpPr txBox="1"/>
          <p:nvPr/>
        </p:nvSpPr>
        <p:spPr>
          <a:xfrm>
            <a:off x="11175" y="1461114"/>
            <a:ext cx="2066214"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cansado</a:t>
            </a:r>
            <a:endParaRPr lang="en-GB" sz="2800" dirty="0"/>
          </a:p>
        </p:txBody>
      </p:sp>
      <p:sp>
        <p:nvSpPr>
          <p:cNvPr id="25" name="TextBox 24">
            <a:extLst>
              <a:ext uri="{FF2B5EF4-FFF2-40B4-BE49-F238E27FC236}">
                <a16:creationId xmlns:a16="http://schemas.microsoft.com/office/drawing/2014/main" id="{604537F9-F831-4271-A817-B409CDCB0D7E}"/>
              </a:ext>
            </a:extLst>
          </p:cNvPr>
          <p:cNvSpPr txBox="1"/>
          <p:nvPr/>
        </p:nvSpPr>
        <p:spPr>
          <a:xfrm>
            <a:off x="1972031" y="1433076"/>
            <a:ext cx="1802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increíble</a:t>
            </a:r>
            <a:endParaRPr lang="en-GB" sz="2800" dirty="0"/>
          </a:p>
        </p:txBody>
      </p:sp>
      <p:sp>
        <p:nvSpPr>
          <p:cNvPr id="27" name="TextBox 26">
            <a:extLst>
              <a:ext uri="{FF2B5EF4-FFF2-40B4-BE49-F238E27FC236}">
                <a16:creationId xmlns:a16="http://schemas.microsoft.com/office/drawing/2014/main" id="{084362FF-BEAA-4963-88C6-AFA88D9E6CF6}"/>
              </a:ext>
            </a:extLst>
          </p:cNvPr>
          <p:cNvSpPr txBox="1"/>
          <p:nvPr/>
        </p:nvSpPr>
        <p:spPr>
          <a:xfrm>
            <a:off x="3838609" y="1452056"/>
            <a:ext cx="122529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sano</a:t>
            </a:r>
            <a:endParaRPr lang="en-GB" sz="28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21E651FE-1C6F-48F2-B5EF-9376E1F239DE}"/>
              </a:ext>
            </a:extLst>
          </p:cNvPr>
          <p:cNvSpPr txBox="1"/>
          <p:nvPr/>
        </p:nvSpPr>
        <p:spPr>
          <a:xfrm>
            <a:off x="4994897" y="1445041"/>
            <a:ext cx="1586496"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curioso</a:t>
            </a:r>
          </a:p>
        </p:txBody>
      </p:sp>
      <p:sp>
        <p:nvSpPr>
          <p:cNvPr id="31" name="TextBox 30">
            <a:extLst>
              <a:ext uri="{FF2B5EF4-FFF2-40B4-BE49-F238E27FC236}">
                <a16:creationId xmlns:a16="http://schemas.microsoft.com/office/drawing/2014/main" id="{EF21B75E-8217-4347-B857-D2B6C7D3AE12}"/>
              </a:ext>
            </a:extLst>
          </p:cNvPr>
          <p:cNvSpPr txBox="1"/>
          <p:nvPr/>
        </p:nvSpPr>
        <p:spPr>
          <a:xfrm>
            <a:off x="6851977" y="1468361"/>
            <a:ext cx="2034540"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amable</a:t>
            </a:r>
            <a:endParaRPr lang="en-GB" sz="2800" dirty="0"/>
          </a:p>
        </p:txBody>
      </p:sp>
      <p:sp>
        <p:nvSpPr>
          <p:cNvPr id="33" name="TextBox 32">
            <a:extLst>
              <a:ext uri="{FF2B5EF4-FFF2-40B4-BE49-F238E27FC236}">
                <a16:creationId xmlns:a16="http://schemas.microsoft.com/office/drawing/2014/main" id="{946B2E9A-3D78-48B0-8E43-30F8272A4295}"/>
              </a:ext>
            </a:extLst>
          </p:cNvPr>
          <p:cNvSpPr txBox="1"/>
          <p:nvPr/>
        </p:nvSpPr>
        <p:spPr>
          <a:xfrm>
            <a:off x="2083442" y="941172"/>
            <a:ext cx="2231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imposible</a:t>
            </a:r>
            <a:endParaRPr lang="en-GB" sz="28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77CEE85B-3FDD-43A1-B787-90BCBDBC24ED}"/>
              </a:ext>
            </a:extLst>
          </p:cNvPr>
          <p:cNvSpPr txBox="1"/>
          <p:nvPr/>
        </p:nvSpPr>
        <p:spPr>
          <a:xfrm>
            <a:off x="10626810" y="1477419"/>
            <a:ext cx="1836420"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enfermo</a:t>
            </a:r>
            <a:endParaRPr lang="en-GB" sz="28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13665016-A966-4F8E-99D3-CDFF95AA6E6A}"/>
              </a:ext>
            </a:extLst>
          </p:cNvPr>
          <p:cNvSpPr txBox="1"/>
          <p:nvPr/>
        </p:nvSpPr>
        <p:spPr>
          <a:xfrm>
            <a:off x="8749597" y="1469053"/>
            <a:ext cx="1885113"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diferente</a:t>
            </a:r>
            <a:endParaRPr lang="en-GB" sz="2800" dirty="0"/>
          </a:p>
        </p:txBody>
      </p:sp>
      <p:sp>
        <p:nvSpPr>
          <p:cNvPr id="38" name="TextBox 37">
            <a:extLst>
              <a:ext uri="{FF2B5EF4-FFF2-40B4-BE49-F238E27FC236}">
                <a16:creationId xmlns:a16="http://schemas.microsoft.com/office/drawing/2014/main" id="{FF4C5A23-8B75-4DFC-B68E-329864EB0260}"/>
              </a:ext>
            </a:extLst>
          </p:cNvPr>
          <p:cNvSpPr txBox="1"/>
          <p:nvPr/>
        </p:nvSpPr>
        <p:spPr>
          <a:xfrm>
            <a:off x="2573065" y="3022055"/>
            <a:ext cx="2189679"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divertido</a:t>
            </a:r>
            <a:endParaRPr lang="en-GB" sz="2800" b="1" dirty="0">
              <a:solidFill>
                <a:srgbClr val="92D050"/>
              </a:solidFill>
              <a:latin typeface="Century Gothic" panose="020B0502020202020204" pitchFamily="34" charset="0"/>
            </a:endParaRPr>
          </a:p>
        </p:txBody>
      </p:sp>
      <p:sp>
        <p:nvSpPr>
          <p:cNvPr id="40" name="TextBox 39">
            <a:extLst>
              <a:ext uri="{FF2B5EF4-FFF2-40B4-BE49-F238E27FC236}">
                <a16:creationId xmlns:a16="http://schemas.microsoft.com/office/drawing/2014/main" id="{65A1BC23-6645-46A8-92A3-8AE5FF964107}"/>
              </a:ext>
            </a:extLst>
          </p:cNvPr>
          <p:cNvSpPr txBox="1"/>
          <p:nvPr/>
        </p:nvSpPr>
        <p:spPr>
          <a:xfrm>
            <a:off x="8812876" y="4227745"/>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imposible</a:t>
            </a:r>
            <a:endParaRPr lang="en-GB" sz="2800" b="1" dirty="0">
              <a:solidFill>
                <a:srgbClr val="92D050"/>
              </a:solidFill>
              <a:latin typeface="Century Gothic" panose="020B0502020202020204" pitchFamily="34" charset="0"/>
            </a:endParaRPr>
          </a:p>
        </p:txBody>
      </p:sp>
      <p:sp>
        <p:nvSpPr>
          <p:cNvPr id="41" name="TextBox 40">
            <a:extLst>
              <a:ext uri="{FF2B5EF4-FFF2-40B4-BE49-F238E27FC236}">
                <a16:creationId xmlns:a16="http://schemas.microsoft.com/office/drawing/2014/main" id="{89E5BAA4-5FF3-4D9F-BE0E-B05BC822C468}"/>
              </a:ext>
            </a:extLst>
          </p:cNvPr>
          <p:cNvSpPr txBox="1"/>
          <p:nvPr/>
        </p:nvSpPr>
        <p:spPr>
          <a:xfrm>
            <a:off x="2557479" y="3447823"/>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preparado</a:t>
            </a:r>
            <a:endParaRPr lang="en-GB" sz="2800" b="1" dirty="0">
              <a:solidFill>
                <a:srgbClr val="92D050"/>
              </a:solidFill>
              <a:latin typeface="Century Gothic" panose="020B0502020202020204" pitchFamily="34" charset="0"/>
            </a:endParaRPr>
          </a:p>
        </p:txBody>
      </p:sp>
      <p:sp>
        <p:nvSpPr>
          <p:cNvPr id="42" name="TextBox 41">
            <a:extLst>
              <a:ext uri="{FF2B5EF4-FFF2-40B4-BE49-F238E27FC236}">
                <a16:creationId xmlns:a16="http://schemas.microsoft.com/office/drawing/2014/main" id="{73C3891E-F54E-45E1-B118-D1FD9699A592}"/>
              </a:ext>
            </a:extLst>
          </p:cNvPr>
          <p:cNvSpPr txBox="1"/>
          <p:nvPr/>
        </p:nvSpPr>
        <p:spPr>
          <a:xfrm>
            <a:off x="2531609" y="3873591"/>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tranquilo</a:t>
            </a:r>
            <a:endParaRPr lang="en-GB" sz="2800" b="1" dirty="0">
              <a:solidFill>
                <a:srgbClr val="92D050"/>
              </a:solidFill>
              <a:latin typeface="Century Gothic" panose="020B0502020202020204" pitchFamily="34" charset="0"/>
            </a:endParaRPr>
          </a:p>
        </p:txBody>
      </p:sp>
      <p:sp>
        <p:nvSpPr>
          <p:cNvPr id="43" name="TextBox 42">
            <a:extLst>
              <a:ext uri="{FF2B5EF4-FFF2-40B4-BE49-F238E27FC236}">
                <a16:creationId xmlns:a16="http://schemas.microsoft.com/office/drawing/2014/main" id="{6BAAE9B7-F2D2-4004-A05B-06208F70C44B}"/>
              </a:ext>
            </a:extLst>
          </p:cNvPr>
          <p:cNvSpPr txBox="1"/>
          <p:nvPr/>
        </p:nvSpPr>
        <p:spPr>
          <a:xfrm>
            <a:off x="8812876" y="4629392"/>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elegante</a:t>
            </a:r>
            <a:endParaRPr lang="en-GB" sz="2800" b="1" dirty="0">
              <a:solidFill>
                <a:srgbClr val="92D050"/>
              </a:solidFill>
              <a:latin typeface="Century Gothic" panose="020B0502020202020204" pitchFamily="34" charset="0"/>
            </a:endParaRPr>
          </a:p>
        </p:txBody>
      </p:sp>
      <p:sp>
        <p:nvSpPr>
          <p:cNvPr id="44" name="TextBox 43">
            <a:extLst>
              <a:ext uri="{FF2B5EF4-FFF2-40B4-BE49-F238E27FC236}">
                <a16:creationId xmlns:a16="http://schemas.microsoft.com/office/drawing/2014/main" id="{F0010263-D3D1-4CBC-A6CA-B96AEC5661E1}"/>
              </a:ext>
            </a:extLst>
          </p:cNvPr>
          <p:cNvSpPr txBox="1"/>
          <p:nvPr/>
        </p:nvSpPr>
        <p:spPr>
          <a:xfrm>
            <a:off x="2586473" y="4324917"/>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cansado</a:t>
            </a:r>
            <a:endParaRPr lang="en-GB" sz="2800" b="1" dirty="0">
              <a:solidFill>
                <a:srgbClr val="92D050"/>
              </a:solidFill>
              <a:latin typeface="Century Gothic" panose="020B0502020202020204" pitchFamily="34" charset="0"/>
            </a:endParaRPr>
          </a:p>
        </p:txBody>
      </p:sp>
      <p:sp>
        <p:nvSpPr>
          <p:cNvPr id="45" name="TextBox 44">
            <a:extLst>
              <a:ext uri="{FF2B5EF4-FFF2-40B4-BE49-F238E27FC236}">
                <a16:creationId xmlns:a16="http://schemas.microsoft.com/office/drawing/2014/main" id="{A6DE92C0-3A25-4572-A6F3-969C3360BA6D}"/>
              </a:ext>
            </a:extLst>
          </p:cNvPr>
          <p:cNvSpPr txBox="1"/>
          <p:nvPr/>
        </p:nvSpPr>
        <p:spPr>
          <a:xfrm>
            <a:off x="8833104" y="5075052"/>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increíble</a:t>
            </a:r>
            <a:endParaRPr lang="en-GB" sz="2800" b="1" dirty="0">
              <a:solidFill>
                <a:srgbClr val="92D050"/>
              </a:solidFill>
              <a:latin typeface="Century Gothic" panose="020B0502020202020204" pitchFamily="34" charset="0"/>
            </a:endParaRPr>
          </a:p>
        </p:txBody>
      </p:sp>
      <p:sp>
        <p:nvSpPr>
          <p:cNvPr id="46" name="TextBox 45">
            <a:extLst>
              <a:ext uri="{FF2B5EF4-FFF2-40B4-BE49-F238E27FC236}">
                <a16:creationId xmlns:a16="http://schemas.microsoft.com/office/drawing/2014/main" id="{82696039-D7EB-4E09-9C06-25E23DC82F6A}"/>
              </a:ext>
            </a:extLst>
          </p:cNvPr>
          <p:cNvSpPr txBox="1"/>
          <p:nvPr/>
        </p:nvSpPr>
        <p:spPr>
          <a:xfrm>
            <a:off x="2563496" y="5259176"/>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sano</a:t>
            </a:r>
            <a:endParaRPr lang="en-GB" sz="2800" b="1" dirty="0">
              <a:solidFill>
                <a:srgbClr val="92D050"/>
              </a:solidFill>
              <a:latin typeface="Century Gothic" panose="020B0502020202020204" pitchFamily="34" charset="0"/>
            </a:endParaRPr>
          </a:p>
        </p:txBody>
      </p:sp>
      <p:sp>
        <p:nvSpPr>
          <p:cNvPr id="47" name="TextBox 46">
            <a:extLst>
              <a:ext uri="{FF2B5EF4-FFF2-40B4-BE49-F238E27FC236}">
                <a16:creationId xmlns:a16="http://schemas.microsoft.com/office/drawing/2014/main" id="{0C8D4F14-DAA3-4117-8BA3-4EB6AAEE215E}"/>
              </a:ext>
            </a:extLst>
          </p:cNvPr>
          <p:cNvSpPr txBox="1"/>
          <p:nvPr/>
        </p:nvSpPr>
        <p:spPr>
          <a:xfrm>
            <a:off x="2557479" y="4785506"/>
            <a:ext cx="2231136"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curioso</a:t>
            </a:r>
          </a:p>
        </p:txBody>
      </p:sp>
      <p:sp>
        <p:nvSpPr>
          <p:cNvPr id="48" name="TextBox 47">
            <a:extLst>
              <a:ext uri="{FF2B5EF4-FFF2-40B4-BE49-F238E27FC236}">
                <a16:creationId xmlns:a16="http://schemas.microsoft.com/office/drawing/2014/main" id="{81721672-A56B-453B-86AC-16737B7FC368}"/>
              </a:ext>
            </a:extLst>
          </p:cNvPr>
          <p:cNvSpPr txBox="1"/>
          <p:nvPr/>
        </p:nvSpPr>
        <p:spPr>
          <a:xfrm>
            <a:off x="8850430" y="5544409"/>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amable</a:t>
            </a:r>
            <a:endParaRPr lang="en-GB" sz="2800" b="1" dirty="0">
              <a:solidFill>
                <a:srgbClr val="92D050"/>
              </a:solidFill>
              <a:latin typeface="Century Gothic" panose="020B0502020202020204" pitchFamily="34" charset="0"/>
            </a:endParaRPr>
          </a:p>
        </p:txBody>
      </p:sp>
      <p:sp>
        <p:nvSpPr>
          <p:cNvPr id="49" name="TextBox 48">
            <a:extLst>
              <a:ext uri="{FF2B5EF4-FFF2-40B4-BE49-F238E27FC236}">
                <a16:creationId xmlns:a16="http://schemas.microsoft.com/office/drawing/2014/main" id="{2792BBCC-FEC8-4642-AB08-367C34B40B01}"/>
              </a:ext>
            </a:extLst>
          </p:cNvPr>
          <p:cNvSpPr txBox="1"/>
          <p:nvPr/>
        </p:nvSpPr>
        <p:spPr>
          <a:xfrm>
            <a:off x="2586473" y="5759746"/>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enfermo</a:t>
            </a:r>
            <a:endParaRPr lang="en-GB" sz="2800" b="1" dirty="0">
              <a:solidFill>
                <a:srgbClr val="92D050"/>
              </a:solidFill>
              <a:latin typeface="Century Gothic" panose="020B0502020202020204" pitchFamily="34" charset="0"/>
            </a:endParaRPr>
          </a:p>
        </p:txBody>
      </p:sp>
      <p:sp>
        <p:nvSpPr>
          <p:cNvPr id="50" name="TextBox 49">
            <a:extLst>
              <a:ext uri="{FF2B5EF4-FFF2-40B4-BE49-F238E27FC236}">
                <a16:creationId xmlns:a16="http://schemas.microsoft.com/office/drawing/2014/main" id="{6D027340-D55B-4C98-A7BB-55B75642936C}"/>
              </a:ext>
            </a:extLst>
          </p:cNvPr>
          <p:cNvSpPr txBox="1"/>
          <p:nvPr/>
        </p:nvSpPr>
        <p:spPr>
          <a:xfrm>
            <a:off x="8857446" y="6043932"/>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diferente</a:t>
            </a:r>
            <a:endParaRPr lang="en-GB" sz="2800" b="1" dirty="0">
              <a:solidFill>
                <a:srgbClr val="92D050"/>
              </a:solidFill>
              <a:latin typeface="Century Gothic" panose="020B0502020202020204" pitchFamily="34" charset="0"/>
            </a:endParaRPr>
          </a:p>
        </p:txBody>
      </p:sp>
      <p:sp>
        <p:nvSpPr>
          <p:cNvPr id="51" name="Title 1">
            <a:extLst>
              <a:ext uri="{FF2B5EF4-FFF2-40B4-BE49-F238E27FC236}">
                <a16:creationId xmlns:a16="http://schemas.microsoft.com/office/drawing/2014/main" id="{DE8B510D-FFDD-422F-AE39-4025FCBE10DD}"/>
              </a:ext>
            </a:extLst>
          </p:cNvPr>
          <p:cNvSpPr txBox="1">
            <a:spLocks/>
          </p:cNvSpPr>
          <p:nvPr/>
        </p:nvSpPr>
        <p:spPr>
          <a:xfrm>
            <a:off x="11318746" y="92984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52" name="Google Shape;282;p13" descr="Reading, Book, Symbol, Icon, Reader, Man">
            <a:extLst>
              <a:ext uri="{FF2B5EF4-FFF2-40B4-BE49-F238E27FC236}">
                <a16:creationId xmlns:a16="http://schemas.microsoft.com/office/drawing/2014/main" id="{17AB18D3-34A3-4F58-B273-8C5FA963B5E5}"/>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48066" y="111850"/>
            <a:ext cx="782801" cy="782801"/>
          </a:xfrm>
          <a:prstGeom prst="roundRect">
            <a:avLst/>
          </a:prstGeom>
          <a:solidFill>
            <a:srgbClr val="00B050"/>
          </a:solidFill>
          <a:ln>
            <a:noFill/>
          </a:ln>
        </p:spPr>
      </p:pic>
      <p:sp>
        <p:nvSpPr>
          <p:cNvPr id="36" name="TextBox 35">
            <a:extLst>
              <a:ext uri="{FF2B5EF4-FFF2-40B4-BE49-F238E27FC236}">
                <a16:creationId xmlns:a16="http://schemas.microsoft.com/office/drawing/2014/main" id="{4EF838B8-DBC2-4573-B084-D391280C2C1B}"/>
              </a:ext>
            </a:extLst>
          </p:cNvPr>
          <p:cNvSpPr txBox="1"/>
          <p:nvPr/>
        </p:nvSpPr>
        <p:spPr>
          <a:xfrm>
            <a:off x="3244279" y="178568"/>
            <a:ext cx="6295696" cy="461665"/>
          </a:xfrm>
          <a:prstGeom prst="rect">
            <a:avLst/>
          </a:prstGeom>
          <a:noFill/>
        </p:spPr>
        <p:txBody>
          <a:bodyPr wrap="square">
            <a:spAutoFit/>
          </a:bodyPr>
          <a:lstStyle/>
          <a:p>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Clasifica</a:t>
            </a:r>
            <a:r>
              <a:rPr lang="en-GB" sz="2400" dirty="0">
                <a:solidFill>
                  <a:srgbClr val="002060"/>
                </a:solidFill>
                <a:latin typeface="Century Gothic"/>
                <a:ea typeface="Century Gothic"/>
                <a:cs typeface="Century Gothic"/>
                <a:sym typeface="Century Gothic"/>
              </a:rPr>
              <a:t> los </a:t>
            </a:r>
            <a:r>
              <a:rPr lang="en-GB" sz="2400" dirty="0" err="1">
                <a:solidFill>
                  <a:srgbClr val="002060"/>
                </a:solidFill>
                <a:latin typeface="Century Gothic"/>
                <a:ea typeface="Century Gothic"/>
                <a:cs typeface="Century Gothic"/>
                <a:sym typeface="Century Gothic"/>
              </a:rPr>
              <a:t>adjetivos</a:t>
            </a:r>
            <a:r>
              <a:rPr lang="en-GB" sz="2400" dirty="0">
                <a:solidFill>
                  <a:srgbClr val="002060"/>
                </a:solidFill>
                <a:latin typeface="Century Gothic"/>
                <a:ea typeface="Century Gothic"/>
                <a:cs typeface="Century Gothic"/>
                <a:sym typeface="Century Gothic"/>
              </a:rPr>
              <a:t>.</a:t>
            </a:r>
            <a:endParaRPr lang="en-GB" sz="2400" dirty="0"/>
          </a:p>
        </p:txBody>
      </p:sp>
    </p:spTree>
    <p:extLst>
      <p:ext uri="{BB962C8B-B14F-4D97-AF65-F5344CB8AC3E}">
        <p14:creationId xmlns:p14="http://schemas.microsoft.com/office/powerpoint/2010/main" val="5809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33"/>
                                        </p:tgtEl>
                                        <p:attrNameLst>
                                          <p:attrName>ppt_x</p:attrName>
                                        </p:attrNameLst>
                                      </p:cBhvr>
                                      <p:tavLst>
                                        <p:tav tm="0">
                                          <p:val>
                                            <p:strVal val="ppt_x"/>
                                          </p:val>
                                        </p:tav>
                                        <p:tav tm="100000">
                                          <p:val>
                                            <p:strVal val="ppt_x"/>
                                          </p:val>
                                        </p:tav>
                                      </p:tavLst>
                                    </p:anim>
                                    <p:anim calcmode="lin" valueType="num">
                                      <p:cBhvr additive="base">
                                        <p:cTn id="19" dur="500"/>
                                        <p:tgtEl>
                                          <p:spTgt spid="33"/>
                                        </p:tgtEl>
                                        <p:attrNameLst>
                                          <p:attrName>ppt_y</p:attrName>
                                        </p:attrNameLst>
                                      </p:cBhvr>
                                      <p:tavLst>
                                        <p:tav tm="0">
                                          <p:val>
                                            <p:strVal val="ppt_y"/>
                                          </p:val>
                                        </p:tav>
                                        <p:tav tm="100000">
                                          <p:val>
                                            <p:strVal val="1+ppt_h/2"/>
                                          </p:val>
                                        </p:tav>
                                      </p:tavLst>
                                    </p:anim>
                                    <p:set>
                                      <p:cBhvr>
                                        <p:cTn id="20" dur="1" fill="hold">
                                          <p:stCondLst>
                                            <p:cond delay="499"/>
                                          </p:stCondLst>
                                        </p:cTn>
                                        <p:tgtEl>
                                          <p:spTgt spid="3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21"/>
                                        </p:tgtEl>
                                        <p:attrNameLst>
                                          <p:attrName>ppt_x</p:attrName>
                                        </p:attrNameLst>
                                      </p:cBhvr>
                                      <p:tavLst>
                                        <p:tav tm="0">
                                          <p:val>
                                            <p:strVal val="ppt_x"/>
                                          </p:val>
                                        </p:tav>
                                        <p:tav tm="100000">
                                          <p:val>
                                            <p:strVal val="ppt_x"/>
                                          </p:val>
                                        </p:tav>
                                      </p:tavLst>
                                    </p:anim>
                                    <p:anim calcmode="lin" valueType="num">
                                      <p:cBhvr additive="base">
                                        <p:cTn id="55" dur="500"/>
                                        <p:tgtEl>
                                          <p:spTgt spid="21"/>
                                        </p:tgtEl>
                                        <p:attrNameLst>
                                          <p:attrName>ppt_y</p:attrName>
                                        </p:attrNameLst>
                                      </p:cBhvr>
                                      <p:tavLst>
                                        <p:tav tm="0">
                                          <p:val>
                                            <p:strVal val="ppt_y"/>
                                          </p:val>
                                        </p:tav>
                                        <p:tav tm="100000">
                                          <p:val>
                                            <p:strVal val="1+ppt_h/2"/>
                                          </p:val>
                                        </p:tav>
                                      </p:tavLst>
                                    </p:anim>
                                    <p:set>
                                      <p:cBhvr>
                                        <p:cTn id="56" dur="1" fill="hold">
                                          <p:stCondLst>
                                            <p:cond delay="499"/>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ppt_x"/>
                                          </p:val>
                                        </p:tav>
                                        <p:tav tm="100000">
                                          <p:val>
                                            <p:strVal val="#ppt_x"/>
                                          </p:val>
                                        </p:tav>
                                      </p:tavLst>
                                    </p:anim>
                                    <p:anim calcmode="lin" valueType="num">
                                      <p:cBhvr additive="base">
                                        <p:cTn id="6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23"/>
                                        </p:tgtEl>
                                        <p:attrNameLst>
                                          <p:attrName>ppt_x</p:attrName>
                                        </p:attrNameLst>
                                      </p:cBhvr>
                                      <p:tavLst>
                                        <p:tav tm="0">
                                          <p:val>
                                            <p:strVal val="ppt_x"/>
                                          </p:val>
                                        </p:tav>
                                        <p:tav tm="100000">
                                          <p:val>
                                            <p:strVal val="ppt_x"/>
                                          </p:val>
                                        </p:tav>
                                      </p:tavLst>
                                    </p:anim>
                                    <p:anim calcmode="lin" valueType="num">
                                      <p:cBhvr additive="base">
                                        <p:cTn id="67" dur="500"/>
                                        <p:tgtEl>
                                          <p:spTgt spid="23"/>
                                        </p:tgtEl>
                                        <p:attrNameLst>
                                          <p:attrName>ppt_y</p:attrName>
                                        </p:attrNameLst>
                                      </p:cBhvr>
                                      <p:tavLst>
                                        <p:tav tm="0">
                                          <p:val>
                                            <p:strVal val="ppt_y"/>
                                          </p:val>
                                        </p:tav>
                                        <p:tav tm="100000">
                                          <p:val>
                                            <p:strVal val="1+ppt_h/2"/>
                                          </p:val>
                                        </p:tav>
                                      </p:tavLst>
                                    </p:anim>
                                    <p:set>
                                      <p:cBhvr>
                                        <p:cTn id="68" dur="1" fill="hold">
                                          <p:stCondLst>
                                            <p:cond delay="499"/>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additive="base">
                                        <p:cTn id="73" dur="500" fill="hold"/>
                                        <p:tgtEl>
                                          <p:spTgt spid="44"/>
                                        </p:tgtEl>
                                        <p:attrNameLst>
                                          <p:attrName>ppt_x</p:attrName>
                                        </p:attrNameLst>
                                      </p:cBhvr>
                                      <p:tavLst>
                                        <p:tav tm="0">
                                          <p:val>
                                            <p:strVal val="#ppt_x"/>
                                          </p:val>
                                        </p:tav>
                                        <p:tav tm="100000">
                                          <p:val>
                                            <p:strVal val="#ppt_x"/>
                                          </p:val>
                                        </p:tav>
                                      </p:tavLst>
                                    </p:anim>
                                    <p:anim calcmode="lin" valueType="num">
                                      <p:cBhvr additive="base">
                                        <p:cTn id="7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25"/>
                                        </p:tgtEl>
                                        <p:attrNameLst>
                                          <p:attrName>ppt_x</p:attrName>
                                        </p:attrNameLst>
                                      </p:cBhvr>
                                      <p:tavLst>
                                        <p:tav tm="0">
                                          <p:val>
                                            <p:strVal val="ppt_x"/>
                                          </p:val>
                                        </p:tav>
                                        <p:tav tm="100000">
                                          <p:val>
                                            <p:strVal val="ppt_x"/>
                                          </p:val>
                                        </p:tav>
                                      </p:tavLst>
                                    </p:anim>
                                    <p:anim calcmode="lin" valueType="num">
                                      <p:cBhvr additive="base">
                                        <p:cTn id="79" dur="500"/>
                                        <p:tgtEl>
                                          <p:spTgt spid="25"/>
                                        </p:tgtEl>
                                        <p:attrNameLst>
                                          <p:attrName>ppt_y</p:attrName>
                                        </p:attrNameLst>
                                      </p:cBhvr>
                                      <p:tavLst>
                                        <p:tav tm="0">
                                          <p:val>
                                            <p:strVal val="ppt_y"/>
                                          </p:val>
                                        </p:tav>
                                        <p:tav tm="100000">
                                          <p:val>
                                            <p:strVal val="1+ppt_h/2"/>
                                          </p:val>
                                        </p:tav>
                                      </p:tavLst>
                                    </p:anim>
                                    <p:set>
                                      <p:cBhvr>
                                        <p:cTn id="80" dur="1" fill="hold">
                                          <p:stCondLst>
                                            <p:cond delay="499"/>
                                          </p:stCondLst>
                                        </p:cTn>
                                        <p:tgtEl>
                                          <p:spTgt spid="2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anim calcmode="lin" valueType="num">
                                      <p:cBhvr additive="base">
                                        <p:cTn id="85" dur="500" fill="hold"/>
                                        <p:tgtEl>
                                          <p:spTgt spid="45"/>
                                        </p:tgtEl>
                                        <p:attrNameLst>
                                          <p:attrName>ppt_x</p:attrName>
                                        </p:attrNameLst>
                                      </p:cBhvr>
                                      <p:tavLst>
                                        <p:tav tm="0">
                                          <p:val>
                                            <p:strVal val="#ppt_x"/>
                                          </p:val>
                                        </p:tav>
                                        <p:tav tm="100000">
                                          <p:val>
                                            <p:strVal val="#ppt_x"/>
                                          </p:val>
                                        </p:tav>
                                      </p:tavLst>
                                    </p:anim>
                                    <p:anim calcmode="lin" valueType="num">
                                      <p:cBhvr additive="base">
                                        <p:cTn id="8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0" nodeType="clickEffect">
                                  <p:stCondLst>
                                    <p:cond delay="0"/>
                                  </p:stCondLst>
                                  <p:childTnLst>
                                    <p:anim calcmode="lin" valueType="num">
                                      <p:cBhvr additive="base">
                                        <p:cTn id="90" dur="500"/>
                                        <p:tgtEl>
                                          <p:spTgt spid="27"/>
                                        </p:tgtEl>
                                        <p:attrNameLst>
                                          <p:attrName>ppt_x</p:attrName>
                                        </p:attrNameLst>
                                      </p:cBhvr>
                                      <p:tavLst>
                                        <p:tav tm="0">
                                          <p:val>
                                            <p:strVal val="ppt_x"/>
                                          </p:val>
                                        </p:tav>
                                        <p:tav tm="100000">
                                          <p:val>
                                            <p:strVal val="ppt_x"/>
                                          </p:val>
                                        </p:tav>
                                      </p:tavLst>
                                    </p:anim>
                                    <p:anim calcmode="lin" valueType="num">
                                      <p:cBhvr additive="base">
                                        <p:cTn id="91" dur="500"/>
                                        <p:tgtEl>
                                          <p:spTgt spid="27"/>
                                        </p:tgtEl>
                                        <p:attrNameLst>
                                          <p:attrName>ppt_y</p:attrName>
                                        </p:attrNameLst>
                                      </p:cBhvr>
                                      <p:tavLst>
                                        <p:tav tm="0">
                                          <p:val>
                                            <p:strVal val="ppt_y"/>
                                          </p:val>
                                        </p:tav>
                                        <p:tav tm="100000">
                                          <p:val>
                                            <p:strVal val="1+ppt_h/2"/>
                                          </p:val>
                                        </p:tav>
                                      </p:tavLst>
                                    </p:anim>
                                    <p:set>
                                      <p:cBhvr>
                                        <p:cTn id="92" dur="1" fill="hold">
                                          <p:stCondLst>
                                            <p:cond delay="499"/>
                                          </p:stCondLst>
                                        </p:cTn>
                                        <p:tgtEl>
                                          <p:spTgt spid="2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 calcmode="lin" valueType="num">
                                      <p:cBhvr additive="base">
                                        <p:cTn id="97" dur="500" fill="hold"/>
                                        <p:tgtEl>
                                          <p:spTgt spid="46"/>
                                        </p:tgtEl>
                                        <p:attrNameLst>
                                          <p:attrName>ppt_x</p:attrName>
                                        </p:attrNameLst>
                                      </p:cBhvr>
                                      <p:tavLst>
                                        <p:tav tm="0">
                                          <p:val>
                                            <p:strVal val="#ppt_x"/>
                                          </p:val>
                                        </p:tav>
                                        <p:tav tm="100000">
                                          <p:val>
                                            <p:strVal val="#ppt_x"/>
                                          </p:val>
                                        </p:tav>
                                      </p:tavLst>
                                    </p:anim>
                                    <p:anim calcmode="lin" valueType="num">
                                      <p:cBhvr additive="base">
                                        <p:cTn id="9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xit" presetSubtype="4" fill="hold" grpId="0" nodeType="clickEffect">
                                  <p:stCondLst>
                                    <p:cond delay="0"/>
                                  </p:stCondLst>
                                  <p:childTnLst>
                                    <p:anim calcmode="lin" valueType="num">
                                      <p:cBhvr additive="base">
                                        <p:cTn id="102" dur="500"/>
                                        <p:tgtEl>
                                          <p:spTgt spid="29"/>
                                        </p:tgtEl>
                                        <p:attrNameLst>
                                          <p:attrName>ppt_x</p:attrName>
                                        </p:attrNameLst>
                                      </p:cBhvr>
                                      <p:tavLst>
                                        <p:tav tm="0">
                                          <p:val>
                                            <p:strVal val="ppt_x"/>
                                          </p:val>
                                        </p:tav>
                                        <p:tav tm="100000">
                                          <p:val>
                                            <p:strVal val="ppt_x"/>
                                          </p:val>
                                        </p:tav>
                                      </p:tavLst>
                                    </p:anim>
                                    <p:anim calcmode="lin" valueType="num">
                                      <p:cBhvr additive="base">
                                        <p:cTn id="103" dur="500"/>
                                        <p:tgtEl>
                                          <p:spTgt spid="29"/>
                                        </p:tgtEl>
                                        <p:attrNameLst>
                                          <p:attrName>ppt_y</p:attrName>
                                        </p:attrNameLst>
                                      </p:cBhvr>
                                      <p:tavLst>
                                        <p:tav tm="0">
                                          <p:val>
                                            <p:strVal val="ppt_y"/>
                                          </p:val>
                                        </p:tav>
                                        <p:tav tm="100000">
                                          <p:val>
                                            <p:strVal val="1+ppt_h/2"/>
                                          </p:val>
                                        </p:tav>
                                      </p:tavLst>
                                    </p:anim>
                                    <p:set>
                                      <p:cBhvr>
                                        <p:cTn id="104" dur="1" fill="hold">
                                          <p:stCondLst>
                                            <p:cond delay="499"/>
                                          </p:stCondLst>
                                        </p:cTn>
                                        <p:tgtEl>
                                          <p:spTgt spid="29"/>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additive="base">
                                        <p:cTn id="109" dur="500" fill="hold"/>
                                        <p:tgtEl>
                                          <p:spTgt spid="47"/>
                                        </p:tgtEl>
                                        <p:attrNameLst>
                                          <p:attrName>ppt_x</p:attrName>
                                        </p:attrNameLst>
                                      </p:cBhvr>
                                      <p:tavLst>
                                        <p:tav tm="0">
                                          <p:val>
                                            <p:strVal val="#ppt_x"/>
                                          </p:val>
                                        </p:tav>
                                        <p:tav tm="100000">
                                          <p:val>
                                            <p:strVal val="#ppt_x"/>
                                          </p:val>
                                        </p:tav>
                                      </p:tavLst>
                                    </p:anim>
                                    <p:anim calcmode="lin" valueType="num">
                                      <p:cBhvr additive="base">
                                        <p:cTn id="11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0" nodeType="clickEffect">
                                  <p:stCondLst>
                                    <p:cond delay="0"/>
                                  </p:stCondLst>
                                  <p:childTnLst>
                                    <p:anim calcmode="lin" valueType="num">
                                      <p:cBhvr additive="base">
                                        <p:cTn id="114" dur="500"/>
                                        <p:tgtEl>
                                          <p:spTgt spid="31"/>
                                        </p:tgtEl>
                                        <p:attrNameLst>
                                          <p:attrName>ppt_x</p:attrName>
                                        </p:attrNameLst>
                                      </p:cBhvr>
                                      <p:tavLst>
                                        <p:tav tm="0">
                                          <p:val>
                                            <p:strVal val="ppt_x"/>
                                          </p:val>
                                        </p:tav>
                                        <p:tav tm="100000">
                                          <p:val>
                                            <p:strVal val="ppt_x"/>
                                          </p:val>
                                        </p:tav>
                                      </p:tavLst>
                                    </p:anim>
                                    <p:anim calcmode="lin" valueType="num">
                                      <p:cBhvr additive="base">
                                        <p:cTn id="115" dur="500"/>
                                        <p:tgtEl>
                                          <p:spTgt spid="31"/>
                                        </p:tgtEl>
                                        <p:attrNameLst>
                                          <p:attrName>ppt_y</p:attrName>
                                        </p:attrNameLst>
                                      </p:cBhvr>
                                      <p:tavLst>
                                        <p:tav tm="0">
                                          <p:val>
                                            <p:strVal val="ppt_y"/>
                                          </p:val>
                                        </p:tav>
                                        <p:tav tm="100000">
                                          <p:val>
                                            <p:strVal val="1+ppt_h/2"/>
                                          </p:val>
                                        </p:tav>
                                      </p:tavLst>
                                    </p:anim>
                                    <p:set>
                                      <p:cBhvr>
                                        <p:cTn id="116" dur="1" fill="hold">
                                          <p:stCondLst>
                                            <p:cond delay="499"/>
                                          </p:stCondLst>
                                        </p:cTn>
                                        <p:tgtEl>
                                          <p:spTgt spid="31"/>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48"/>
                                        </p:tgtEl>
                                        <p:attrNameLst>
                                          <p:attrName>style.visibility</p:attrName>
                                        </p:attrNameLst>
                                      </p:cBhvr>
                                      <p:to>
                                        <p:strVal val="visible"/>
                                      </p:to>
                                    </p:set>
                                    <p:anim calcmode="lin" valueType="num">
                                      <p:cBhvr additive="base">
                                        <p:cTn id="121" dur="500" fill="hold"/>
                                        <p:tgtEl>
                                          <p:spTgt spid="48"/>
                                        </p:tgtEl>
                                        <p:attrNameLst>
                                          <p:attrName>ppt_x</p:attrName>
                                        </p:attrNameLst>
                                      </p:cBhvr>
                                      <p:tavLst>
                                        <p:tav tm="0">
                                          <p:val>
                                            <p:strVal val="#ppt_x"/>
                                          </p:val>
                                        </p:tav>
                                        <p:tav tm="100000">
                                          <p:val>
                                            <p:strVal val="#ppt_x"/>
                                          </p:val>
                                        </p:tav>
                                      </p:tavLst>
                                    </p:anim>
                                    <p:anim calcmode="lin" valueType="num">
                                      <p:cBhvr additive="base">
                                        <p:cTn id="12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xit" presetSubtype="4" fill="hold" grpId="0" nodeType="clickEffect">
                                  <p:stCondLst>
                                    <p:cond delay="0"/>
                                  </p:stCondLst>
                                  <p:childTnLst>
                                    <p:anim calcmode="lin" valueType="num">
                                      <p:cBhvr additive="base">
                                        <p:cTn id="126" dur="500"/>
                                        <p:tgtEl>
                                          <p:spTgt spid="35"/>
                                        </p:tgtEl>
                                        <p:attrNameLst>
                                          <p:attrName>ppt_x</p:attrName>
                                        </p:attrNameLst>
                                      </p:cBhvr>
                                      <p:tavLst>
                                        <p:tav tm="0">
                                          <p:val>
                                            <p:strVal val="ppt_x"/>
                                          </p:val>
                                        </p:tav>
                                        <p:tav tm="100000">
                                          <p:val>
                                            <p:strVal val="ppt_x"/>
                                          </p:val>
                                        </p:tav>
                                      </p:tavLst>
                                    </p:anim>
                                    <p:anim calcmode="lin" valueType="num">
                                      <p:cBhvr additive="base">
                                        <p:cTn id="127" dur="500"/>
                                        <p:tgtEl>
                                          <p:spTgt spid="35"/>
                                        </p:tgtEl>
                                        <p:attrNameLst>
                                          <p:attrName>ppt_y</p:attrName>
                                        </p:attrNameLst>
                                      </p:cBhvr>
                                      <p:tavLst>
                                        <p:tav tm="0">
                                          <p:val>
                                            <p:strVal val="ppt_y"/>
                                          </p:val>
                                        </p:tav>
                                        <p:tav tm="100000">
                                          <p:val>
                                            <p:strVal val="1+ppt_h/2"/>
                                          </p:val>
                                        </p:tav>
                                      </p:tavLst>
                                    </p:anim>
                                    <p:set>
                                      <p:cBhvr>
                                        <p:cTn id="128" dur="1" fill="hold">
                                          <p:stCondLst>
                                            <p:cond delay="499"/>
                                          </p:stCondLst>
                                        </p:cTn>
                                        <p:tgtEl>
                                          <p:spTgt spid="35"/>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49"/>
                                        </p:tgtEl>
                                        <p:attrNameLst>
                                          <p:attrName>style.visibility</p:attrName>
                                        </p:attrNameLst>
                                      </p:cBhvr>
                                      <p:to>
                                        <p:strVal val="visible"/>
                                      </p:to>
                                    </p:set>
                                    <p:anim calcmode="lin" valueType="num">
                                      <p:cBhvr additive="base">
                                        <p:cTn id="133" dur="500" fill="hold"/>
                                        <p:tgtEl>
                                          <p:spTgt spid="49"/>
                                        </p:tgtEl>
                                        <p:attrNameLst>
                                          <p:attrName>ppt_x</p:attrName>
                                        </p:attrNameLst>
                                      </p:cBhvr>
                                      <p:tavLst>
                                        <p:tav tm="0">
                                          <p:val>
                                            <p:strVal val="#ppt_x"/>
                                          </p:val>
                                        </p:tav>
                                        <p:tav tm="100000">
                                          <p:val>
                                            <p:strVal val="#ppt_x"/>
                                          </p:val>
                                        </p:tav>
                                      </p:tavLst>
                                    </p:anim>
                                    <p:anim calcmode="lin" valueType="num">
                                      <p:cBhvr additive="base">
                                        <p:cTn id="13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xit" presetSubtype="4" fill="hold" grpId="0" nodeType="clickEffect">
                                  <p:stCondLst>
                                    <p:cond delay="0"/>
                                  </p:stCondLst>
                                  <p:childTnLst>
                                    <p:anim calcmode="lin" valueType="num">
                                      <p:cBhvr additive="base">
                                        <p:cTn id="138" dur="500"/>
                                        <p:tgtEl>
                                          <p:spTgt spid="37"/>
                                        </p:tgtEl>
                                        <p:attrNameLst>
                                          <p:attrName>ppt_x</p:attrName>
                                        </p:attrNameLst>
                                      </p:cBhvr>
                                      <p:tavLst>
                                        <p:tav tm="0">
                                          <p:val>
                                            <p:strVal val="ppt_x"/>
                                          </p:val>
                                        </p:tav>
                                        <p:tav tm="100000">
                                          <p:val>
                                            <p:strVal val="ppt_x"/>
                                          </p:val>
                                        </p:tav>
                                      </p:tavLst>
                                    </p:anim>
                                    <p:anim calcmode="lin" valueType="num">
                                      <p:cBhvr additive="base">
                                        <p:cTn id="139" dur="500"/>
                                        <p:tgtEl>
                                          <p:spTgt spid="37"/>
                                        </p:tgtEl>
                                        <p:attrNameLst>
                                          <p:attrName>ppt_y</p:attrName>
                                        </p:attrNameLst>
                                      </p:cBhvr>
                                      <p:tavLst>
                                        <p:tav tm="0">
                                          <p:val>
                                            <p:strVal val="ppt_y"/>
                                          </p:val>
                                        </p:tav>
                                        <p:tav tm="100000">
                                          <p:val>
                                            <p:strVal val="1+ppt_h/2"/>
                                          </p:val>
                                        </p:tav>
                                      </p:tavLst>
                                    </p:anim>
                                    <p:set>
                                      <p:cBhvr>
                                        <p:cTn id="140" dur="1" fill="hold">
                                          <p:stCondLst>
                                            <p:cond delay="499"/>
                                          </p:stCondLst>
                                        </p:cTn>
                                        <p:tgtEl>
                                          <p:spTgt spid="37"/>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50"/>
                                        </p:tgtEl>
                                        <p:attrNameLst>
                                          <p:attrName>style.visibility</p:attrName>
                                        </p:attrNameLst>
                                      </p:cBhvr>
                                      <p:to>
                                        <p:strVal val="visible"/>
                                      </p:to>
                                    </p:set>
                                    <p:anim calcmode="lin" valueType="num">
                                      <p:cBhvr additive="base">
                                        <p:cTn id="145" dur="500" fill="hold"/>
                                        <p:tgtEl>
                                          <p:spTgt spid="50"/>
                                        </p:tgtEl>
                                        <p:attrNameLst>
                                          <p:attrName>ppt_x</p:attrName>
                                        </p:attrNameLst>
                                      </p:cBhvr>
                                      <p:tavLst>
                                        <p:tav tm="0">
                                          <p:val>
                                            <p:strVal val="#ppt_x"/>
                                          </p:val>
                                        </p:tav>
                                        <p:tav tm="100000">
                                          <p:val>
                                            <p:strVal val="#ppt_x"/>
                                          </p:val>
                                        </p:tav>
                                      </p:tavLst>
                                    </p:anim>
                                    <p:anim calcmode="lin" valueType="num">
                                      <p:cBhvr additive="base">
                                        <p:cTn id="14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9" grpId="0"/>
      <p:bldP spid="21" grpId="0"/>
      <p:bldP spid="23" grpId="0"/>
      <p:bldP spid="25" grpId="0"/>
      <p:bldP spid="27" grpId="0"/>
      <p:bldP spid="29" grpId="0"/>
      <p:bldP spid="31" grpId="0"/>
      <p:bldP spid="33" grpId="0"/>
      <p:bldP spid="35" grpId="0"/>
      <p:bldP spid="37" grpId="0"/>
      <p:bldP spid="38" grpId="0"/>
      <p:bldP spid="40" grpId="0"/>
      <p:bldP spid="41" grpId="0"/>
      <p:bldP spid="42" grpId="0"/>
      <p:bldP spid="43" grpId="0"/>
      <p:bldP spid="44" grpId="0"/>
      <p:bldP spid="45" grpId="0"/>
      <p:bldP spid="46" grpId="0"/>
      <p:bldP spid="47" grpId="0"/>
      <p:bldP spid="48" grpId="0"/>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7" name="TextBox 26">
            <a:extLst>
              <a:ext uri="{FF2B5EF4-FFF2-40B4-BE49-F238E27FC236}">
                <a16:creationId xmlns:a16="http://schemas.microsoft.com/office/drawing/2014/main" id="{6743F371-9EA6-4400-B36F-28E6BDE7E958}"/>
              </a:ext>
            </a:extLst>
          </p:cNvPr>
          <p:cNvSpPr txBox="1"/>
          <p:nvPr/>
        </p:nvSpPr>
        <p:spPr>
          <a:xfrm>
            <a:off x="3164283" y="145306"/>
            <a:ext cx="79752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each word in Spanish when you see the English.</a:t>
            </a:r>
          </a:p>
        </p:txBody>
      </p:sp>
      <p:grpSp>
        <p:nvGrpSpPr>
          <p:cNvPr id="5" name="Group 4">
            <a:extLst>
              <a:ext uri="{FF2B5EF4-FFF2-40B4-BE49-F238E27FC236}">
                <a16:creationId xmlns:a16="http://schemas.microsoft.com/office/drawing/2014/main" id="{FF454A45-3AA9-4894-969A-6E008B257CF9}"/>
              </a:ext>
            </a:extLst>
          </p:cNvPr>
          <p:cNvGrpSpPr/>
          <p:nvPr/>
        </p:nvGrpSpPr>
        <p:grpSpPr>
          <a:xfrm>
            <a:off x="4100051" y="2069239"/>
            <a:ext cx="4203291" cy="2713703"/>
            <a:chOff x="3672348" y="2964426"/>
            <a:chExt cx="4203291" cy="2713703"/>
          </a:xfrm>
        </p:grpSpPr>
        <p:sp>
          <p:nvSpPr>
            <p:cNvPr id="35" name="Explosion: 8 Points 34">
              <a:extLst>
                <a:ext uri="{FF2B5EF4-FFF2-40B4-BE49-F238E27FC236}">
                  <a16:creationId xmlns:a16="http://schemas.microsoft.com/office/drawing/2014/main" id="{0AA98E17-3202-46DE-B03F-568152C8EA0D}"/>
                </a:ext>
              </a:extLst>
            </p:cNvPr>
            <p:cNvSpPr/>
            <p:nvPr/>
          </p:nvSpPr>
          <p:spPr>
            <a:xfrm>
              <a:off x="3672348" y="2964426"/>
              <a:ext cx="4203291" cy="2713703"/>
            </a:xfrm>
            <a:prstGeom prst="irregularSeal1">
              <a:avLst/>
            </a:prstGeom>
            <a:solidFill>
              <a:srgbClr val="FFFF0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Explosion: 8 Points 3">
              <a:extLst>
                <a:ext uri="{FF2B5EF4-FFF2-40B4-BE49-F238E27FC236}">
                  <a16:creationId xmlns:a16="http://schemas.microsoft.com/office/drawing/2014/main" id="{94C0572D-F535-456C-9B76-2C3B74F5271B}"/>
                </a:ext>
              </a:extLst>
            </p:cNvPr>
            <p:cNvSpPr/>
            <p:nvPr/>
          </p:nvSpPr>
          <p:spPr>
            <a:xfrm>
              <a:off x="3763723" y="3023419"/>
              <a:ext cx="4020539" cy="2595716"/>
            </a:xfrm>
            <a:prstGeom prst="irregularSeal1">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4FBC0400-3FB3-4457-8E16-D228136C5E30}"/>
              </a:ext>
            </a:extLst>
          </p:cNvPr>
          <p:cNvSpPr txBox="1"/>
          <p:nvPr/>
        </p:nvSpPr>
        <p:spPr>
          <a:xfrm>
            <a:off x="5022522" y="2692139"/>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are (trait)</a:t>
            </a:r>
          </a:p>
        </p:txBody>
      </p:sp>
      <p:sp>
        <p:nvSpPr>
          <p:cNvPr id="7" name="Rectangle: Rounded Corners 6">
            <a:extLst>
              <a:ext uri="{FF2B5EF4-FFF2-40B4-BE49-F238E27FC236}">
                <a16:creationId xmlns:a16="http://schemas.microsoft.com/office/drawing/2014/main" id="{D9D5D62F-FF1E-43C2-BACB-6B04077B5820}"/>
              </a:ext>
            </a:extLst>
          </p:cNvPr>
          <p:cNvSpPr/>
          <p:nvPr/>
        </p:nvSpPr>
        <p:spPr>
          <a:xfrm>
            <a:off x="644541" y="958645"/>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D3B55C5F-4FD3-4E35-AFA3-50649D147AE6}"/>
              </a:ext>
            </a:extLst>
          </p:cNvPr>
          <p:cNvSpPr/>
          <p:nvPr/>
        </p:nvSpPr>
        <p:spPr>
          <a:xfrm>
            <a:off x="3423118" y="931154"/>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amables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Rectangle: Rounded Corners 56">
            <a:extLst>
              <a:ext uri="{FF2B5EF4-FFF2-40B4-BE49-F238E27FC236}">
                <a16:creationId xmlns:a16="http://schemas.microsoft.com/office/drawing/2014/main" id="{291023B8-741C-4DC5-9C24-8A9DD492D0F8}"/>
              </a:ext>
            </a:extLst>
          </p:cNvPr>
          <p:cNvSpPr/>
          <p:nvPr/>
        </p:nvSpPr>
        <p:spPr>
          <a:xfrm>
            <a:off x="6201695" y="931154"/>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amable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Rectangle: Rounded Corners 57">
            <a:extLst>
              <a:ext uri="{FF2B5EF4-FFF2-40B4-BE49-F238E27FC236}">
                <a16:creationId xmlns:a16="http://schemas.microsoft.com/office/drawing/2014/main" id="{E28504F2-AD52-4852-B77E-3709199F7585}"/>
              </a:ext>
            </a:extLst>
          </p:cNvPr>
          <p:cNvSpPr/>
          <p:nvPr/>
        </p:nvSpPr>
        <p:spPr>
          <a:xfrm>
            <a:off x="8980272" y="895976"/>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las</a:t>
            </a: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Rounded Corners 58">
            <a:extLst>
              <a:ext uri="{FF2B5EF4-FFF2-40B4-BE49-F238E27FC236}">
                <a16:creationId xmlns:a16="http://schemas.microsoft.com/office/drawing/2014/main" id="{B696C9B5-580F-4023-A7AC-198642B7BABA}"/>
              </a:ext>
            </a:extLst>
          </p:cNvPr>
          <p:cNvSpPr/>
          <p:nvPr/>
        </p:nvSpPr>
        <p:spPr>
          <a:xfrm>
            <a:off x="689484" y="5786284"/>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sanos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Rounded Corners 59">
            <a:extLst>
              <a:ext uri="{FF2B5EF4-FFF2-40B4-BE49-F238E27FC236}">
                <a16:creationId xmlns:a16="http://schemas.microsoft.com/office/drawing/2014/main" id="{05FE898F-E7DE-45BC-B4E6-75D76BD678FB}"/>
              </a:ext>
            </a:extLst>
          </p:cNvPr>
          <p:cNvSpPr/>
          <p:nvPr/>
        </p:nvSpPr>
        <p:spPr>
          <a:xfrm>
            <a:off x="3468061" y="5758793"/>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a:t>
            </a:r>
          </a:p>
        </p:txBody>
      </p:sp>
      <p:sp>
        <p:nvSpPr>
          <p:cNvPr id="61" name="Rectangle: Rounded Corners 60">
            <a:extLst>
              <a:ext uri="{FF2B5EF4-FFF2-40B4-BE49-F238E27FC236}">
                <a16:creationId xmlns:a16="http://schemas.microsoft.com/office/drawing/2014/main" id="{6A5A4D10-CFC9-4E92-B872-1B667096F47E}"/>
              </a:ext>
            </a:extLst>
          </p:cNvPr>
          <p:cNvSpPr/>
          <p:nvPr/>
        </p:nvSpPr>
        <p:spPr>
          <a:xfrm>
            <a:off x="6246638" y="5758793"/>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imposibles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Rectangle: Rounded Corners 61">
            <a:extLst>
              <a:ext uri="{FF2B5EF4-FFF2-40B4-BE49-F238E27FC236}">
                <a16:creationId xmlns:a16="http://schemas.microsoft.com/office/drawing/2014/main" id="{83124622-FC39-47AD-9605-0C8DA00C904E}"/>
              </a:ext>
            </a:extLst>
          </p:cNvPr>
          <p:cNvSpPr/>
          <p:nvPr/>
        </p:nvSpPr>
        <p:spPr>
          <a:xfrm>
            <a:off x="9025215" y="5723615"/>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Rectangle: Rounded Corners 62">
            <a:extLst>
              <a:ext uri="{FF2B5EF4-FFF2-40B4-BE49-F238E27FC236}">
                <a16:creationId xmlns:a16="http://schemas.microsoft.com/office/drawing/2014/main" id="{2D614D8B-24D7-4EAC-94E6-81F29F08C3D8}"/>
              </a:ext>
            </a:extLst>
          </p:cNvPr>
          <p:cNvSpPr/>
          <p:nvPr/>
        </p:nvSpPr>
        <p:spPr>
          <a:xfrm>
            <a:off x="644541" y="2526027"/>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estamos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Rectangle: Rounded Corners 63">
            <a:extLst>
              <a:ext uri="{FF2B5EF4-FFF2-40B4-BE49-F238E27FC236}">
                <a16:creationId xmlns:a16="http://schemas.microsoft.com/office/drawing/2014/main" id="{080922DA-3035-4BA0-B7A2-709353A2B4DE}"/>
              </a:ext>
            </a:extLst>
          </p:cNvPr>
          <p:cNvSpPr/>
          <p:nvPr/>
        </p:nvSpPr>
        <p:spPr>
          <a:xfrm>
            <a:off x="689484" y="4093409"/>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somos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Rectangle: Rounded Corners 64">
            <a:extLst>
              <a:ext uri="{FF2B5EF4-FFF2-40B4-BE49-F238E27FC236}">
                <a16:creationId xmlns:a16="http://schemas.microsoft.com/office/drawing/2014/main" id="{64B38712-8E73-49E7-8E03-72488D1E1C1F}"/>
              </a:ext>
            </a:extLst>
          </p:cNvPr>
          <p:cNvSpPr/>
          <p:nvPr/>
        </p:nvSpPr>
        <p:spPr>
          <a:xfrm>
            <a:off x="8980271" y="4093408"/>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odiar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Rectangle: Rounded Corners 65">
            <a:extLst>
              <a:ext uri="{FF2B5EF4-FFF2-40B4-BE49-F238E27FC236}">
                <a16:creationId xmlns:a16="http://schemas.microsoft.com/office/drawing/2014/main" id="{447DA21B-1354-4AE8-BE32-C75C1A6B30FC}"/>
              </a:ext>
            </a:extLst>
          </p:cNvPr>
          <p:cNvSpPr/>
          <p:nvPr/>
        </p:nvSpPr>
        <p:spPr>
          <a:xfrm>
            <a:off x="9025214" y="2509949"/>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a:t>
            </a:r>
          </a:p>
        </p:txBody>
      </p:sp>
      <p:sp>
        <p:nvSpPr>
          <p:cNvPr id="67" name="TextBox 66">
            <a:extLst>
              <a:ext uri="{FF2B5EF4-FFF2-40B4-BE49-F238E27FC236}">
                <a16:creationId xmlns:a16="http://schemas.microsoft.com/office/drawing/2014/main" id="{E6B70CFA-B704-498C-8C24-310B4A9F9591}"/>
              </a:ext>
            </a:extLst>
          </p:cNvPr>
          <p:cNvSpPr txBox="1"/>
          <p:nvPr/>
        </p:nvSpPr>
        <p:spPr>
          <a:xfrm>
            <a:off x="4931145" y="2736200"/>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healthy</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pl.)</a:t>
            </a:r>
          </a:p>
        </p:txBody>
      </p:sp>
      <p:sp>
        <p:nvSpPr>
          <p:cNvPr id="68" name="TextBox 67">
            <a:extLst>
              <a:ext uri="{FF2B5EF4-FFF2-40B4-BE49-F238E27FC236}">
                <a16:creationId xmlns:a16="http://schemas.microsoft.com/office/drawing/2014/main" id="{363FA885-5372-4489-85DF-C4ED99904212}"/>
              </a:ext>
            </a:extLst>
          </p:cNvPr>
          <p:cNvSpPr txBox="1"/>
          <p:nvPr/>
        </p:nvSpPr>
        <p:spPr>
          <a:xfrm>
            <a:off x="4974419" y="2937671"/>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p>
        </p:txBody>
      </p:sp>
      <p:sp>
        <p:nvSpPr>
          <p:cNvPr id="69" name="TextBox 68">
            <a:extLst>
              <a:ext uri="{FF2B5EF4-FFF2-40B4-BE49-F238E27FC236}">
                <a16:creationId xmlns:a16="http://schemas.microsoft.com/office/drawing/2014/main" id="{FE7481E2-2525-4103-90F3-C5D8598F535E}"/>
              </a:ext>
            </a:extLst>
          </p:cNvPr>
          <p:cNvSpPr txBox="1"/>
          <p:nvPr/>
        </p:nvSpPr>
        <p:spPr>
          <a:xfrm>
            <a:off x="4690769" y="2807072"/>
            <a:ext cx="30155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kind</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(m/f)</a:t>
            </a:r>
          </a:p>
        </p:txBody>
      </p:sp>
      <p:sp>
        <p:nvSpPr>
          <p:cNvPr id="70" name="TextBox 69">
            <a:extLst>
              <a:ext uri="{FF2B5EF4-FFF2-40B4-BE49-F238E27FC236}">
                <a16:creationId xmlns:a16="http://schemas.microsoft.com/office/drawing/2014/main" id="{9DA20DD5-30BA-42E3-AFA3-8AA1C9B6F78D}"/>
              </a:ext>
            </a:extLst>
          </p:cNvPr>
          <p:cNvSpPr txBox="1"/>
          <p:nvPr/>
        </p:nvSpPr>
        <p:spPr>
          <a:xfrm>
            <a:off x="5048918" y="2665328"/>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m,pl</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1" name="TextBox 70">
            <a:extLst>
              <a:ext uri="{FF2B5EF4-FFF2-40B4-BE49-F238E27FC236}">
                <a16:creationId xmlns:a16="http://schemas.microsoft.com/office/drawing/2014/main" id="{6FB86CDE-3FE9-411E-90C4-10E852C09854}"/>
              </a:ext>
            </a:extLst>
          </p:cNvPr>
          <p:cNvSpPr txBox="1"/>
          <p:nvPr/>
        </p:nvSpPr>
        <p:spPr>
          <a:xfrm>
            <a:off x="5000815" y="2635835"/>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are</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(state)</a:t>
            </a:r>
          </a:p>
        </p:txBody>
      </p:sp>
      <p:sp>
        <p:nvSpPr>
          <p:cNvPr id="72" name="TextBox 71">
            <a:extLst>
              <a:ext uri="{FF2B5EF4-FFF2-40B4-BE49-F238E27FC236}">
                <a16:creationId xmlns:a16="http://schemas.microsoft.com/office/drawing/2014/main" id="{D1D21770-00DD-4D44-8A70-729DD570AC75}"/>
              </a:ext>
            </a:extLst>
          </p:cNvPr>
          <p:cNvSpPr txBox="1"/>
          <p:nvPr/>
        </p:nvSpPr>
        <p:spPr>
          <a:xfrm>
            <a:off x="4957541" y="3008543"/>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love</a:t>
            </a:r>
          </a:p>
        </p:txBody>
      </p:sp>
      <p:sp>
        <p:nvSpPr>
          <p:cNvPr id="73" name="TextBox 72">
            <a:extLst>
              <a:ext uri="{FF2B5EF4-FFF2-40B4-BE49-F238E27FC236}">
                <a16:creationId xmlns:a16="http://schemas.microsoft.com/office/drawing/2014/main" id="{2130E06E-500E-4E2E-963F-DCB5304AA053}"/>
              </a:ext>
            </a:extLst>
          </p:cNvPr>
          <p:cNvSpPr txBox="1"/>
          <p:nvPr/>
        </p:nvSpPr>
        <p:spPr>
          <a:xfrm>
            <a:off x="4470459" y="2662646"/>
            <a:ext cx="336960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kind</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(m/f, pl.)</a:t>
            </a:r>
          </a:p>
        </p:txBody>
      </p:sp>
      <p:sp>
        <p:nvSpPr>
          <p:cNvPr id="74" name="TextBox 73">
            <a:extLst>
              <a:ext uri="{FF2B5EF4-FFF2-40B4-BE49-F238E27FC236}">
                <a16:creationId xmlns:a16="http://schemas.microsoft.com/office/drawing/2014/main" id="{DDAC58D1-450F-4AD2-AA16-7EF240A00A42}"/>
              </a:ext>
            </a:extLst>
          </p:cNvPr>
          <p:cNvSpPr txBox="1"/>
          <p:nvPr/>
        </p:nvSpPr>
        <p:spPr>
          <a:xfrm>
            <a:off x="4883042" y="2878677"/>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hate</a:t>
            </a:r>
          </a:p>
        </p:txBody>
      </p:sp>
      <p:sp>
        <p:nvSpPr>
          <p:cNvPr id="75" name="TextBox 74">
            <a:extLst>
              <a:ext uri="{FF2B5EF4-FFF2-40B4-BE49-F238E27FC236}">
                <a16:creationId xmlns:a16="http://schemas.microsoft.com/office/drawing/2014/main" id="{2FB1E9F2-0CEC-42EB-B63F-2C8E2DAFF7B4}"/>
              </a:ext>
            </a:extLst>
          </p:cNvPr>
          <p:cNvSpPr txBox="1"/>
          <p:nvPr/>
        </p:nvSpPr>
        <p:spPr>
          <a:xfrm>
            <a:off x="4432324" y="2685330"/>
            <a:ext cx="34458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a:t>
            </a:r>
            <a:r>
              <a:rPr lang="en-GB" sz="4000" b="1" dirty="0">
                <a:solidFill>
                  <a:srgbClr val="002060"/>
                </a:solidFill>
                <a:latin typeface="Century Gothic" panose="020B0502020202020204" pitchFamily="34" charset="0"/>
              </a:rPr>
              <a:t>possible</a:t>
            </a:r>
            <a:br>
              <a:rPr lang="en-GB" sz="4000" b="1" dirty="0">
                <a:solidFill>
                  <a:srgbClr val="002060"/>
                </a:solidFill>
                <a:latin typeface="Century Gothic" panose="020B0502020202020204" pitchFamily="34" charset="0"/>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(m/f, pl.)</a:t>
            </a:r>
          </a:p>
        </p:txBody>
      </p:sp>
      <p:sp>
        <p:nvSpPr>
          <p:cNvPr id="76" name="TextBox 75">
            <a:extLst>
              <a:ext uri="{FF2B5EF4-FFF2-40B4-BE49-F238E27FC236}">
                <a16:creationId xmlns:a16="http://schemas.microsoft.com/office/drawing/2014/main" id="{8F35E193-3E31-41CD-A148-1273B1B12CB6}"/>
              </a:ext>
            </a:extLst>
          </p:cNvPr>
          <p:cNvSpPr txBox="1"/>
          <p:nvPr/>
        </p:nvSpPr>
        <p:spPr>
          <a:xfrm>
            <a:off x="4887871" y="2739068"/>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healthy</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pl.)</a:t>
            </a:r>
          </a:p>
        </p:txBody>
      </p:sp>
      <p:sp>
        <p:nvSpPr>
          <p:cNvPr id="77" name="TextBox 76">
            <a:extLst>
              <a:ext uri="{FF2B5EF4-FFF2-40B4-BE49-F238E27FC236}">
                <a16:creationId xmlns:a16="http://schemas.microsoft.com/office/drawing/2014/main" id="{0332894B-F369-4663-9FF9-FCF714EC954B}"/>
              </a:ext>
            </a:extLst>
          </p:cNvPr>
          <p:cNvSpPr txBox="1"/>
          <p:nvPr/>
        </p:nvSpPr>
        <p:spPr>
          <a:xfrm>
            <a:off x="4957541" y="2678521"/>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pl.)</a:t>
            </a:r>
          </a:p>
        </p:txBody>
      </p:sp>
      <p:sp>
        <p:nvSpPr>
          <p:cNvPr id="8" name="TextBox 7">
            <a:extLst>
              <a:ext uri="{FF2B5EF4-FFF2-40B4-BE49-F238E27FC236}">
                <a16:creationId xmlns:a16="http://schemas.microsoft.com/office/drawing/2014/main" id="{CFA86EC1-4035-44B5-84D5-C638193054FC}"/>
              </a:ext>
            </a:extLst>
          </p:cNvPr>
          <p:cNvSpPr txBox="1"/>
          <p:nvPr/>
        </p:nvSpPr>
        <p:spPr>
          <a:xfrm rot="20595611">
            <a:off x="4085730" y="2909455"/>
            <a:ext cx="40205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Excelente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6" name="Google Shape;167;p2">
            <a:extLst>
              <a:ext uri="{FF2B5EF4-FFF2-40B4-BE49-F238E27FC236}">
                <a16:creationId xmlns:a16="http://schemas.microsoft.com/office/drawing/2014/main" id="{BBC10D9D-F335-4333-9455-201E41806DF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462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64"/>
                                        </p:tgtEl>
                                        <p:attrNameLst>
                                          <p:attrName>fillcolor</p:attrName>
                                        </p:attrNameLst>
                                      </p:cBhvr>
                                      <p:to>
                                        <a:srgbClr val="FFC000"/>
                                      </p:to>
                                    </p:animClr>
                                    <p:set>
                                      <p:cBhvr>
                                        <p:cTn id="11" dur="2000" fill="hold"/>
                                        <p:tgtEl>
                                          <p:spTgt spid="64"/>
                                        </p:tgtEl>
                                        <p:attrNameLst>
                                          <p:attrName>fill.type</p:attrName>
                                        </p:attrNameLst>
                                      </p:cBhvr>
                                      <p:to>
                                        <p:strVal val="solid"/>
                                      </p:to>
                                    </p:set>
                                    <p:set>
                                      <p:cBhvr>
                                        <p:cTn id="12" dur="2000" fill="hold"/>
                                        <p:tgtEl>
                                          <p:spTgt spid="64"/>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7"/>
                                        </p:tgtEl>
                                        <p:attrNameLst>
                                          <p:attrName>fillcolor</p:attrName>
                                        </p:attrNameLst>
                                      </p:cBhvr>
                                      <p:to>
                                        <a:srgbClr val="FFC000"/>
                                      </p:to>
                                    </p:animClr>
                                    <p:set>
                                      <p:cBhvr>
                                        <p:cTn id="23" dur="2000" fill="hold"/>
                                        <p:tgtEl>
                                          <p:spTgt spid="7"/>
                                        </p:tgtEl>
                                        <p:attrNameLst>
                                          <p:attrName>fill.type</p:attrName>
                                        </p:attrNameLst>
                                      </p:cBhvr>
                                      <p:to>
                                        <p:strVal val="solid"/>
                                      </p:to>
                                    </p:set>
                                    <p:set>
                                      <p:cBhvr>
                                        <p:cTn id="24" dur="2000" fill="hold"/>
                                        <p:tgtEl>
                                          <p:spTgt spid="7"/>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66"/>
                                        </p:tgtEl>
                                        <p:attrNameLst>
                                          <p:attrName>fillcolor</p:attrName>
                                        </p:attrNameLst>
                                      </p:cBhvr>
                                      <p:to>
                                        <a:srgbClr val="FFC000"/>
                                      </p:to>
                                    </p:animClr>
                                    <p:set>
                                      <p:cBhvr>
                                        <p:cTn id="35" dur="2000" fill="hold"/>
                                        <p:tgtEl>
                                          <p:spTgt spid="66"/>
                                        </p:tgtEl>
                                        <p:attrNameLst>
                                          <p:attrName>fill.type</p:attrName>
                                        </p:attrNameLst>
                                      </p:cBhvr>
                                      <p:to>
                                        <p:strVal val="solid"/>
                                      </p:to>
                                    </p:set>
                                    <p:set>
                                      <p:cBhvr>
                                        <p:cTn id="36" dur="2000" fill="hold"/>
                                        <p:tgtEl>
                                          <p:spTgt spid="66"/>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6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57"/>
                                        </p:tgtEl>
                                        <p:attrNameLst>
                                          <p:attrName>fillcolor</p:attrName>
                                        </p:attrNameLst>
                                      </p:cBhvr>
                                      <p:to>
                                        <a:srgbClr val="FFC000"/>
                                      </p:to>
                                    </p:animClr>
                                    <p:set>
                                      <p:cBhvr>
                                        <p:cTn id="47" dur="2000" fill="hold"/>
                                        <p:tgtEl>
                                          <p:spTgt spid="57"/>
                                        </p:tgtEl>
                                        <p:attrNameLst>
                                          <p:attrName>fill.type</p:attrName>
                                        </p:attrNameLst>
                                      </p:cBhvr>
                                      <p:to>
                                        <p:strVal val="solid"/>
                                      </p:to>
                                    </p:set>
                                    <p:set>
                                      <p:cBhvr>
                                        <p:cTn id="48" dur="2000" fill="hold"/>
                                        <p:tgtEl>
                                          <p:spTgt spid="57"/>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9"/>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60"/>
                                        </p:tgtEl>
                                        <p:attrNameLst>
                                          <p:attrName>fillcolor</p:attrName>
                                        </p:attrNameLst>
                                      </p:cBhvr>
                                      <p:to>
                                        <a:srgbClr val="FFC000"/>
                                      </p:to>
                                    </p:animClr>
                                    <p:set>
                                      <p:cBhvr>
                                        <p:cTn id="59" dur="2000" fill="hold"/>
                                        <p:tgtEl>
                                          <p:spTgt spid="60"/>
                                        </p:tgtEl>
                                        <p:attrNameLst>
                                          <p:attrName>fill.type</p:attrName>
                                        </p:attrNameLst>
                                      </p:cBhvr>
                                      <p:to>
                                        <p:strVal val="solid"/>
                                      </p:to>
                                    </p:set>
                                    <p:set>
                                      <p:cBhvr>
                                        <p:cTn id="60" dur="2000" fill="hold"/>
                                        <p:tgtEl>
                                          <p:spTgt spid="60"/>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7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63"/>
                                        </p:tgtEl>
                                        <p:attrNameLst>
                                          <p:attrName>fillcolor</p:attrName>
                                        </p:attrNameLst>
                                      </p:cBhvr>
                                      <p:to>
                                        <a:srgbClr val="FFC000"/>
                                      </p:to>
                                    </p:animClr>
                                    <p:set>
                                      <p:cBhvr>
                                        <p:cTn id="71" dur="2000" fill="hold"/>
                                        <p:tgtEl>
                                          <p:spTgt spid="63"/>
                                        </p:tgtEl>
                                        <p:attrNameLst>
                                          <p:attrName>fill.type</p:attrName>
                                        </p:attrNameLst>
                                      </p:cBhvr>
                                      <p:to>
                                        <p:strVal val="solid"/>
                                      </p:to>
                                    </p:set>
                                    <p:set>
                                      <p:cBhvr>
                                        <p:cTn id="72" dur="2000" fill="hold"/>
                                        <p:tgtEl>
                                          <p:spTgt spid="63"/>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71"/>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mph" presetSubtype="2" fill="hold" nodeType="clickEffect">
                                  <p:stCondLst>
                                    <p:cond delay="0"/>
                                  </p:stCondLst>
                                  <p:childTnLst>
                                    <p:animClr clrSpc="rgb" dir="cw">
                                      <p:cBhvr>
                                        <p:cTn id="82" dur="2000" fill="hold"/>
                                        <p:tgtEl>
                                          <p:spTgt spid="62"/>
                                        </p:tgtEl>
                                        <p:attrNameLst>
                                          <p:attrName>fillcolor</p:attrName>
                                        </p:attrNameLst>
                                      </p:cBhvr>
                                      <p:to>
                                        <a:srgbClr val="FFC000"/>
                                      </p:to>
                                    </p:animClr>
                                    <p:set>
                                      <p:cBhvr>
                                        <p:cTn id="83" dur="2000" fill="hold"/>
                                        <p:tgtEl>
                                          <p:spTgt spid="62"/>
                                        </p:tgtEl>
                                        <p:attrNameLst>
                                          <p:attrName>fill.type</p:attrName>
                                        </p:attrNameLst>
                                      </p:cBhvr>
                                      <p:to>
                                        <p:strVal val="solid"/>
                                      </p:to>
                                    </p:set>
                                    <p:set>
                                      <p:cBhvr>
                                        <p:cTn id="84" dur="2000" fill="hold"/>
                                        <p:tgtEl>
                                          <p:spTgt spid="62"/>
                                        </p:tgtEl>
                                        <p:attrNameLst>
                                          <p:attrName>fill.on</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72"/>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56"/>
                                        </p:tgtEl>
                                        <p:attrNameLst>
                                          <p:attrName>fillcolor</p:attrName>
                                        </p:attrNameLst>
                                      </p:cBhvr>
                                      <p:to>
                                        <a:srgbClr val="FFC000"/>
                                      </p:to>
                                    </p:animClr>
                                    <p:set>
                                      <p:cBhvr>
                                        <p:cTn id="95" dur="2000" fill="hold"/>
                                        <p:tgtEl>
                                          <p:spTgt spid="56"/>
                                        </p:tgtEl>
                                        <p:attrNameLst>
                                          <p:attrName>fill.type</p:attrName>
                                        </p:attrNameLst>
                                      </p:cBhvr>
                                      <p:to>
                                        <p:strVal val="solid"/>
                                      </p:to>
                                    </p:set>
                                    <p:set>
                                      <p:cBhvr>
                                        <p:cTn id="96" dur="2000" fill="hold"/>
                                        <p:tgtEl>
                                          <p:spTgt spid="56"/>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73"/>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7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mph" presetSubtype="2" fill="hold" nodeType="clickEffect">
                                  <p:stCondLst>
                                    <p:cond delay="0"/>
                                  </p:stCondLst>
                                  <p:childTnLst>
                                    <p:animClr clrSpc="rgb" dir="cw">
                                      <p:cBhvr>
                                        <p:cTn id="106" dur="2000" fill="hold"/>
                                        <p:tgtEl>
                                          <p:spTgt spid="65"/>
                                        </p:tgtEl>
                                        <p:attrNameLst>
                                          <p:attrName>fillcolor</p:attrName>
                                        </p:attrNameLst>
                                      </p:cBhvr>
                                      <p:to>
                                        <a:srgbClr val="FFC000"/>
                                      </p:to>
                                    </p:animClr>
                                    <p:set>
                                      <p:cBhvr>
                                        <p:cTn id="107" dur="2000" fill="hold"/>
                                        <p:tgtEl>
                                          <p:spTgt spid="65"/>
                                        </p:tgtEl>
                                        <p:attrNameLst>
                                          <p:attrName>fill.type</p:attrName>
                                        </p:attrNameLst>
                                      </p:cBhvr>
                                      <p:to>
                                        <p:strVal val="solid"/>
                                      </p:to>
                                    </p:set>
                                    <p:set>
                                      <p:cBhvr>
                                        <p:cTn id="108" dur="2000" fill="hold"/>
                                        <p:tgtEl>
                                          <p:spTgt spid="65"/>
                                        </p:tgtEl>
                                        <p:attrNameLst>
                                          <p:attrName>fill.on</p:attrName>
                                        </p:attrNameLst>
                                      </p:cBhvr>
                                      <p:to>
                                        <p:strVal val="tru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74"/>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mph" presetSubtype="2" fill="hold" nodeType="clickEffect">
                                  <p:stCondLst>
                                    <p:cond delay="0"/>
                                  </p:stCondLst>
                                  <p:childTnLst>
                                    <p:animClr clrSpc="rgb" dir="cw">
                                      <p:cBhvr>
                                        <p:cTn id="118" dur="2000" fill="hold"/>
                                        <p:tgtEl>
                                          <p:spTgt spid="61"/>
                                        </p:tgtEl>
                                        <p:attrNameLst>
                                          <p:attrName>fillcolor</p:attrName>
                                        </p:attrNameLst>
                                      </p:cBhvr>
                                      <p:to>
                                        <a:srgbClr val="FFC000"/>
                                      </p:to>
                                    </p:animClr>
                                    <p:set>
                                      <p:cBhvr>
                                        <p:cTn id="119" dur="2000" fill="hold"/>
                                        <p:tgtEl>
                                          <p:spTgt spid="61"/>
                                        </p:tgtEl>
                                        <p:attrNameLst>
                                          <p:attrName>fill.type</p:attrName>
                                        </p:attrNameLst>
                                      </p:cBhvr>
                                      <p:to>
                                        <p:strVal val="solid"/>
                                      </p:to>
                                    </p:set>
                                    <p:set>
                                      <p:cBhvr>
                                        <p:cTn id="120" dur="2000" fill="hold"/>
                                        <p:tgtEl>
                                          <p:spTgt spid="61"/>
                                        </p:tgtEl>
                                        <p:attrNameLst>
                                          <p:attrName>fill.on</p:attrName>
                                        </p:attrNameLst>
                                      </p:cBhvr>
                                      <p:to>
                                        <p:strVal val="tru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75"/>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0"/>
                                          </p:stCondLst>
                                        </p:cTn>
                                        <p:tgtEl>
                                          <p:spTgt spid="7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59"/>
                                        </p:tgtEl>
                                        <p:attrNameLst>
                                          <p:attrName>fillcolor</p:attrName>
                                        </p:attrNameLst>
                                      </p:cBhvr>
                                      <p:to>
                                        <a:srgbClr val="FFC000"/>
                                      </p:to>
                                    </p:animClr>
                                    <p:set>
                                      <p:cBhvr>
                                        <p:cTn id="131" dur="2000" fill="hold"/>
                                        <p:tgtEl>
                                          <p:spTgt spid="59"/>
                                        </p:tgtEl>
                                        <p:attrNameLst>
                                          <p:attrName>fill.type</p:attrName>
                                        </p:attrNameLst>
                                      </p:cBhvr>
                                      <p:to>
                                        <p:strVal val="solid"/>
                                      </p:to>
                                    </p:set>
                                    <p:set>
                                      <p:cBhvr>
                                        <p:cTn id="132" dur="2000" fill="hold"/>
                                        <p:tgtEl>
                                          <p:spTgt spid="59"/>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76"/>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2000" fill="hold"/>
                                        <p:tgtEl>
                                          <p:spTgt spid="58"/>
                                        </p:tgtEl>
                                        <p:attrNameLst>
                                          <p:attrName>fillcolor</p:attrName>
                                        </p:attrNameLst>
                                      </p:cBhvr>
                                      <p:to>
                                        <a:srgbClr val="FFC000"/>
                                      </p:to>
                                    </p:animClr>
                                    <p:set>
                                      <p:cBhvr>
                                        <p:cTn id="143" dur="2000" fill="hold"/>
                                        <p:tgtEl>
                                          <p:spTgt spid="58"/>
                                        </p:tgtEl>
                                        <p:attrNameLst>
                                          <p:attrName>fill.type</p:attrName>
                                        </p:attrNameLst>
                                      </p:cBhvr>
                                      <p:to>
                                        <p:strVal val="solid"/>
                                      </p:to>
                                    </p:set>
                                    <p:set>
                                      <p:cBhvr>
                                        <p:cTn id="144" dur="2000" fill="hold"/>
                                        <p:tgtEl>
                                          <p:spTgt spid="58"/>
                                        </p:tgtEl>
                                        <p:attrNameLst>
                                          <p:attrName>fill.on</p:attrName>
                                        </p:attrNameLst>
                                      </p:cBhvr>
                                      <p:to>
                                        <p:strVal val="tru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77"/>
                                        </p:tgtEl>
                                        <p:attrNameLst>
                                          <p:attrName>style.visibility</p:attrName>
                                        </p:attrNameLst>
                                      </p:cBhvr>
                                      <p:to>
                                        <p:strVal val="hidden"/>
                                      </p:to>
                                    </p:set>
                                  </p:childTnLst>
                                </p:cTn>
                              </p:par>
                              <p:par>
                                <p:cTn id="149" presetID="1" presetClass="entr" presetSubtype="0" fill="hold" grpId="0" nodeType="withEffect">
                                  <p:stCondLst>
                                    <p:cond delay="0"/>
                                  </p:stCondLst>
                                  <p:childTnLst>
                                    <p:set>
                                      <p:cBhvr>
                                        <p:cTn id="1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P spid="77" grpId="0"/>
      <p:bldP spid="77" grpId="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TextBox 34">
            <a:extLst>
              <a:ext uri="{FF2B5EF4-FFF2-40B4-BE49-F238E27FC236}">
                <a16:creationId xmlns:a16="http://schemas.microsoft.com/office/drawing/2014/main" id="{7AB7BF61-3E42-4073-A7DC-942947B89235}"/>
              </a:ext>
            </a:extLst>
          </p:cNvPr>
          <p:cNvSpPr txBox="1"/>
          <p:nvPr/>
        </p:nvSpPr>
        <p:spPr>
          <a:xfrm>
            <a:off x="3551488" y="87523"/>
            <a:ext cx="7596554" cy="523220"/>
          </a:xfrm>
          <a:prstGeom prst="rect">
            <a:avLst/>
          </a:prstGeom>
          <a:noFill/>
        </p:spPr>
        <p:txBody>
          <a:bodyPr wrap="square">
            <a:spAutoFit/>
          </a:bodyPr>
          <a:lstStyle/>
          <a:p>
            <a:pPr lvl="0">
              <a:defRPr/>
            </a:pPr>
            <a:r>
              <a:rPr lang="en-GB" sz="2800" b="1" dirty="0">
                <a:solidFill>
                  <a:srgbClr val="002060"/>
                </a:solidFill>
                <a:latin typeface="Century Gothic" panose="020B0502020202020204" pitchFamily="34" charset="0"/>
              </a:rPr>
              <a:t>Escribe </a:t>
            </a:r>
            <a:r>
              <a:rPr lang="en-GB" sz="2800" b="1" dirty="0" err="1">
                <a:solidFill>
                  <a:srgbClr val="002060"/>
                </a:solidFill>
                <a:latin typeface="Century Gothic" panose="020B0502020202020204" pitchFamily="34" charset="0"/>
              </a:rPr>
              <a:t>unas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frases</a:t>
            </a:r>
            <a:r>
              <a:rPr lang="en-GB" sz="2800" b="1" dirty="0">
                <a:solidFill>
                  <a:srgbClr val="002060"/>
                </a:solidFill>
                <a:latin typeface="Century Gothic" panose="020B0502020202020204" pitchFamily="34" charset="0"/>
              </a:rPr>
              <a:t>. </a:t>
            </a:r>
          </a:p>
        </p:txBody>
      </p:sp>
      <p:graphicFrame>
        <p:nvGraphicFramePr>
          <p:cNvPr id="27" name="Google Shape;92;p5" descr="Table for exercises">
            <a:extLst>
              <a:ext uri="{FF2B5EF4-FFF2-40B4-BE49-F238E27FC236}">
                <a16:creationId xmlns:a16="http://schemas.microsoft.com/office/drawing/2014/main" id="{5328CBB8-C401-476D-B4D1-59309F4000BF}"/>
              </a:ext>
            </a:extLst>
          </p:cNvPr>
          <p:cNvGraphicFramePr/>
          <p:nvPr/>
        </p:nvGraphicFramePr>
        <p:xfrm>
          <a:off x="194547" y="1547798"/>
          <a:ext cx="8821406" cy="4912270"/>
        </p:xfrm>
        <a:graphic>
          <a:graphicData uri="http://schemas.openxmlformats.org/drawingml/2006/table">
            <a:tbl>
              <a:tblPr firstRow="1" bandRow="1">
                <a:noFill/>
              </a:tblPr>
              <a:tblGrid>
                <a:gridCol w="4185701">
                  <a:extLst>
                    <a:ext uri="{9D8B030D-6E8A-4147-A177-3AD203B41FA5}">
                      <a16:colId xmlns:a16="http://schemas.microsoft.com/office/drawing/2014/main" val="20000"/>
                    </a:ext>
                  </a:extLst>
                </a:gridCol>
                <a:gridCol w="4635705">
                  <a:extLst>
                    <a:ext uri="{9D8B030D-6E8A-4147-A177-3AD203B41FA5}">
                      <a16:colId xmlns:a16="http://schemas.microsoft.com/office/drawing/2014/main" val="20001"/>
                    </a:ext>
                  </a:extLst>
                </a:gridCol>
              </a:tblGrid>
              <a:tr h="982454">
                <a:tc>
                  <a:txBody>
                    <a:bodyPr/>
                    <a:lstStyle/>
                    <a:p>
                      <a:pPr marL="0" marR="0" lvl="0" indent="0" algn="l" rtl="0">
                        <a:spcBef>
                          <a:spcPts val="0"/>
                        </a:spcBef>
                        <a:spcAft>
                          <a:spcPts val="0"/>
                        </a:spcAft>
                        <a:buNone/>
                      </a:pPr>
                      <a:r>
                        <a:rPr lang="en-GB" sz="2800" b="0" dirty="0">
                          <a:solidFill>
                            <a:srgbClr val="002060"/>
                          </a:solidFill>
                          <a:latin typeface="Century Gothic" panose="020B0502020202020204" pitchFamily="34" charset="0"/>
                        </a:rPr>
                        <a:t>We are (feeling) </a:t>
                      </a:r>
                    </a:p>
                    <a:p>
                      <a:pPr marL="0" marR="0" lvl="0" indent="0" algn="l" rtl="0">
                        <a:spcBef>
                          <a:spcPts val="0"/>
                        </a:spcBef>
                        <a:spcAft>
                          <a:spcPts val="0"/>
                        </a:spcAft>
                        <a:buNone/>
                      </a:pPr>
                      <a:r>
                        <a:rPr lang="en-GB" sz="2800" b="0" dirty="0">
                          <a:solidFill>
                            <a:srgbClr val="002060"/>
                          </a:solidFill>
                          <a:latin typeface="Century Gothic" panose="020B0502020202020204" pitchFamily="34" charset="0"/>
                        </a:rPr>
                        <a:t>ready now.</a:t>
                      </a:r>
                      <a:endParaRPr sz="2800" b="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b="1"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982454">
                <a:tc>
                  <a:txBody>
                    <a:bodyPr/>
                    <a:lstStyle/>
                    <a:p>
                      <a:pPr marL="0" marR="0" lvl="0" indent="0" algn="l" rtl="0">
                        <a:spcBef>
                          <a:spcPts val="0"/>
                        </a:spcBef>
                        <a:spcAft>
                          <a:spcPts val="0"/>
                        </a:spcAft>
                        <a:buNone/>
                      </a:pPr>
                      <a:r>
                        <a:rPr lang="en-GB" sz="2800" b="0" dirty="0">
                          <a:solidFill>
                            <a:srgbClr val="002060"/>
                          </a:solidFill>
                          <a:latin typeface="Century Gothic" panose="020B0502020202020204" pitchFamily="34" charset="0"/>
                        </a:rPr>
                        <a:t>We are always </a:t>
                      </a:r>
                    </a:p>
                    <a:p>
                      <a:pPr marL="0" marR="0" lvl="0" indent="0" algn="l" rtl="0">
                        <a:spcBef>
                          <a:spcPts val="0"/>
                        </a:spcBef>
                        <a:spcAft>
                          <a:spcPts val="0"/>
                        </a:spcAft>
                        <a:buNone/>
                      </a:pPr>
                      <a:r>
                        <a:rPr lang="en-GB" sz="2800" b="0" dirty="0">
                          <a:solidFill>
                            <a:srgbClr val="002060"/>
                          </a:solidFill>
                          <a:latin typeface="Century Gothic" panose="020B0502020202020204" pitchFamily="34" charset="0"/>
                        </a:rPr>
                        <a:t>different. </a:t>
                      </a:r>
                      <a:endParaRPr sz="2800" b="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982454">
                <a:tc>
                  <a:txBody>
                    <a:bodyPr/>
                    <a:lstStyle/>
                    <a:p>
                      <a:pPr marL="0" marR="0" lvl="0" indent="0" algn="l" rtl="0">
                        <a:spcBef>
                          <a:spcPts val="0"/>
                        </a:spcBef>
                        <a:spcAft>
                          <a:spcPts val="0"/>
                        </a:spcAft>
                        <a:buNone/>
                      </a:pPr>
                      <a:r>
                        <a:rPr lang="en-GB" sz="2800" dirty="0">
                          <a:solidFill>
                            <a:srgbClr val="002060"/>
                          </a:solidFill>
                          <a:latin typeface="Century Gothic" panose="020B0502020202020204" pitchFamily="34" charset="0"/>
                        </a:rPr>
                        <a:t>We are family. </a:t>
                      </a: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982454">
                <a:tc>
                  <a:txBody>
                    <a:bodyPr/>
                    <a:lstStyle/>
                    <a:p>
                      <a:pPr marL="0" marR="0" lvl="0" indent="0" algn="l" rtl="0">
                        <a:spcBef>
                          <a:spcPts val="0"/>
                        </a:spcBef>
                        <a:spcAft>
                          <a:spcPts val="0"/>
                        </a:spcAft>
                        <a:buNone/>
                      </a:pPr>
                      <a:r>
                        <a:rPr lang="en-GB" sz="2700" dirty="0">
                          <a:solidFill>
                            <a:srgbClr val="002060"/>
                          </a:solidFill>
                          <a:latin typeface="Century Gothic" panose="020B0502020202020204" pitchFamily="34" charset="0"/>
                        </a:rPr>
                        <a:t>We are always kind.</a:t>
                      </a:r>
                      <a:endParaRPr sz="27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982454">
                <a:tc>
                  <a:txBody>
                    <a:bodyPr/>
                    <a:lstStyle/>
                    <a:p>
                      <a:pPr marL="0" marR="0" lvl="0" indent="0" algn="l" rtl="0">
                        <a:spcBef>
                          <a:spcPts val="0"/>
                        </a:spcBef>
                        <a:spcAft>
                          <a:spcPts val="0"/>
                        </a:spcAft>
                        <a:buNone/>
                      </a:pPr>
                      <a:r>
                        <a:rPr lang="en-GB" sz="2800" dirty="0">
                          <a:solidFill>
                            <a:srgbClr val="002060"/>
                          </a:solidFill>
                          <a:latin typeface="Century Gothic" panose="020B0502020202020204" pitchFamily="34" charset="0"/>
                        </a:rPr>
                        <a:t>We are (feeling) curious today. </a:t>
                      </a: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31" name="Picture 30">
            <a:extLst>
              <a:ext uri="{FF2B5EF4-FFF2-40B4-BE49-F238E27FC236}">
                <a16:creationId xmlns:a16="http://schemas.microsoft.com/office/drawing/2014/main" id="{C9CBE0B7-8FC6-433E-B18C-051DB75C9344}"/>
              </a:ext>
            </a:extLst>
          </p:cNvPr>
          <p:cNvPicPr>
            <a:picLocks noChangeAspect="1"/>
          </p:cNvPicPr>
          <p:nvPr/>
        </p:nvPicPr>
        <p:blipFill>
          <a:blip r:embed="rId4"/>
          <a:stretch>
            <a:fillRect/>
          </a:stretch>
        </p:blipFill>
        <p:spPr>
          <a:xfrm>
            <a:off x="3523031" y="1649838"/>
            <a:ext cx="840351" cy="799739"/>
          </a:xfrm>
          <a:prstGeom prst="rect">
            <a:avLst/>
          </a:prstGeom>
        </p:spPr>
      </p:pic>
      <p:pic>
        <p:nvPicPr>
          <p:cNvPr id="32" name="Picture 31">
            <a:extLst>
              <a:ext uri="{FF2B5EF4-FFF2-40B4-BE49-F238E27FC236}">
                <a16:creationId xmlns:a16="http://schemas.microsoft.com/office/drawing/2014/main" id="{B8ACE472-9D6B-4F69-B853-F0EDD9F872CF}"/>
              </a:ext>
            </a:extLst>
          </p:cNvPr>
          <p:cNvPicPr>
            <a:picLocks noChangeAspect="1"/>
          </p:cNvPicPr>
          <p:nvPr/>
        </p:nvPicPr>
        <p:blipFill>
          <a:blip r:embed="rId5"/>
          <a:stretch>
            <a:fillRect/>
          </a:stretch>
        </p:blipFill>
        <p:spPr>
          <a:xfrm>
            <a:off x="3627195" y="2607418"/>
            <a:ext cx="682782" cy="799740"/>
          </a:xfrm>
          <a:prstGeom prst="rect">
            <a:avLst/>
          </a:prstGeom>
        </p:spPr>
      </p:pic>
      <p:sp>
        <p:nvSpPr>
          <p:cNvPr id="34" name="TextBox 33">
            <a:extLst>
              <a:ext uri="{FF2B5EF4-FFF2-40B4-BE49-F238E27FC236}">
                <a16:creationId xmlns:a16="http://schemas.microsoft.com/office/drawing/2014/main" id="{A76DD30F-79D0-461F-BE80-03E0B0174175}"/>
              </a:ext>
            </a:extLst>
          </p:cNvPr>
          <p:cNvSpPr txBox="1"/>
          <p:nvPr/>
        </p:nvSpPr>
        <p:spPr>
          <a:xfrm>
            <a:off x="4328638" y="1569499"/>
            <a:ext cx="4687315" cy="954107"/>
          </a:xfrm>
          <a:prstGeom prst="rect">
            <a:avLst/>
          </a:prstGeom>
          <a:noFill/>
        </p:spPr>
        <p:txBody>
          <a:bodyPr wrap="square">
            <a:spAutoFit/>
          </a:bodyPr>
          <a:lstStyle/>
          <a:p>
            <a:r>
              <a:rPr lang="en-GB" sz="2800" b="1" dirty="0">
                <a:solidFill>
                  <a:srgbClr val="92D050"/>
                </a:solidFill>
                <a:latin typeface="Century Gothic" panose="020B0502020202020204" pitchFamily="34" charset="0"/>
              </a:rPr>
              <a:t>Estamos </a:t>
            </a:r>
            <a:r>
              <a:rPr lang="en-GB" sz="2800" b="1" dirty="0" err="1">
                <a:solidFill>
                  <a:srgbClr val="92D050"/>
                </a:solidFill>
                <a:latin typeface="Century Gothic" panose="020B0502020202020204" pitchFamily="34" charset="0"/>
              </a:rPr>
              <a:t>preparad</a:t>
            </a:r>
            <a:r>
              <a:rPr lang="en-GB" sz="2800" b="1" dirty="0" err="1">
                <a:solidFill>
                  <a:srgbClr val="0070C0"/>
                </a:solidFill>
                <a:latin typeface="Century Gothic" panose="020B0502020202020204" pitchFamily="34" charset="0"/>
              </a:rPr>
              <a:t>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ahora</a:t>
            </a:r>
            <a:r>
              <a:rPr lang="en-GB" sz="2800" b="1" dirty="0">
                <a:solidFill>
                  <a:srgbClr val="92D050"/>
                </a:solidFill>
                <a:latin typeface="Century Gothic" panose="020B0502020202020204" pitchFamily="34" charset="0"/>
              </a:rPr>
              <a:t>.</a:t>
            </a:r>
          </a:p>
        </p:txBody>
      </p:sp>
      <p:sp>
        <p:nvSpPr>
          <p:cNvPr id="36" name="TextBox 35">
            <a:extLst>
              <a:ext uri="{FF2B5EF4-FFF2-40B4-BE49-F238E27FC236}">
                <a16:creationId xmlns:a16="http://schemas.microsoft.com/office/drawing/2014/main" id="{365B9528-51B0-4945-9070-3EA17DA439C0}"/>
              </a:ext>
            </a:extLst>
          </p:cNvPr>
          <p:cNvSpPr txBox="1"/>
          <p:nvPr/>
        </p:nvSpPr>
        <p:spPr>
          <a:xfrm>
            <a:off x="4363382" y="2753671"/>
            <a:ext cx="5078040"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Siempre</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somos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diferent</a:t>
            </a:r>
            <a:r>
              <a:rPr lang="en-GB" sz="2800" b="1" dirty="0" err="1">
                <a:solidFill>
                  <a:srgbClr val="002060"/>
                </a:solidFill>
                <a:latin typeface="Century Gothic" panose="020B0502020202020204" pitchFamily="34" charset="0"/>
              </a:rPr>
              <a:t>es</a:t>
            </a:r>
            <a:r>
              <a:rPr lang="en-GB" sz="2800" b="1" dirty="0">
                <a:solidFill>
                  <a:srgbClr val="92D050"/>
                </a:solidFill>
                <a:latin typeface="Century Gothic" panose="020B0502020202020204" pitchFamily="34" charset="0"/>
              </a:rPr>
              <a:t>.</a:t>
            </a:r>
          </a:p>
        </p:txBody>
      </p:sp>
      <p:sp>
        <p:nvSpPr>
          <p:cNvPr id="37" name="TextBox 36">
            <a:extLst>
              <a:ext uri="{FF2B5EF4-FFF2-40B4-BE49-F238E27FC236}">
                <a16:creationId xmlns:a16="http://schemas.microsoft.com/office/drawing/2014/main" id="{BABB0FDA-B56D-4B4A-9281-C0AB2312DCCF}"/>
              </a:ext>
            </a:extLst>
          </p:cNvPr>
          <p:cNvSpPr txBox="1"/>
          <p:nvPr/>
        </p:nvSpPr>
        <p:spPr>
          <a:xfrm>
            <a:off x="4363382" y="3729479"/>
            <a:ext cx="3686409"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Somos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familia</a:t>
            </a:r>
            <a:r>
              <a:rPr lang="en-GB" sz="2800" b="1" dirty="0">
                <a:solidFill>
                  <a:srgbClr val="92D050"/>
                </a:solidFill>
                <a:latin typeface="Century Gothic" panose="020B0502020202020204" pitchFamily="34" charset="0"/>
              </a:rPr>
              <a:t>.</a:t>
            </a:r>
          </a:p>
        </p:txBody>
      </p:sp>
      <p:sp>
        <p:nvSpPr>
          <p:cNvPr id="38" name="TextBox 37">
            <a:extLst>
              <a:ext uri="{FF2B5EF4-FFF2-40B4-BE49-F238E27FC236}">
                <a16:creationId xmlns:a16="http://schemas.microsoft.com/office/drawing/2014/main" id="{996D54B9-733C-4C5B-AF6A-A8BD6DA3439B}"/>
              </a:ext>
            </a:extLst>
          </p:cNvPr>
          <p:cNvSpPr txBox="1"/>
          <p:nvPr/>
        </p:nvSpPr>
        <p:spPr>
          <a:xfrm>
            <a:off x="4376663" y="4718433"/>
            <a:ext cx="4687315"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Siempre</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somos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amabl</a:t>
            </a:r>
            <a:r>
              <a:rPr lang="en-GB" sz="2800" b="1" dirty="0" err="1">
                <a:solidFill>
                  <a:srgbClr val="002060"/>
                </a:solidFill>
                <a:latin typeface="Century Gothic" panose="020B0502020202020204" pitchFamily="34" charset="0"/>
              </a:rPr>
              <a:t>es</a:t>
            </a:r>
            <a:r>
              <a:rPr lang="en-GB" sz="2800" b="1" dirty="0">
                <a:solidFill>
                  <a:srgbClr val="92D050"/>
                </a:solidFill>
                <a:latin typeface="Century Gothic" panose="020B0502020202020204" pitchFamily="34" charset="0"/>
              </a:rPr>
              <a:t>.</a:t>
            </a:r>
          </a:p>
        </p:txBody>
      </p:sp>
      <p:sp>
        <p:nvSpPr>
          <p:cNvPr id="39" name="TextBox 38">
            <a:extLst>
              <a:ext uri="{FF2B5EF4-FFF2-40B4-BE49-F238E27FC236}">
                <a16:creationId xmlns:a16="http://schemas.microsoft.com/office/drawing/2014/main" id="{74D4D247-14F5-4A74-B96C-C852B9FA2D53}"/>
              </a:ext>
            </a:extLst>
          </p:cNvPr>
          <p:cNvSpPr txBox="1"/>
          <p:nvPr/>
        </p:nvSpPr>
        <p:spPr>
          <a:xfrm>
            <a:off x="4403342" y="5727483"/>
            <a:ext cx="4079773"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Estamos </a:t>
            </a:r>
            <a:r>
              <a:rPr lang="en-GB" sz="2800" b="1" dirty="0" err="1">
                <a:solidFill>
                  <a:srgbClr val="92D050"/>
                </a:solidFill>
                <a:latin typeface="Century Gothic" panose="020B0502020202020204" pitchFamily="34" charset="0"/>
              </a:rPr>
              <a:t>curios</a:t>
            </a:r>
            <a:r>
              <a:rPr lang="en-GB" sz="2800" b="1" dirty="0" err="1">
                <a:solidFill>
                  <a:srgbClr val="FF0000"/>
                </a:solidFill>
                <a:latin typeface="Century Gothic" panose="020B0502020202020204" pitchFamily="34" charset="0"/>
              </a:rPr>
              <a:t>as</a:t>
            </a:r>
            <a:r>
              <a:rPr lang="en-GB" sz="2800" b="1" dirty="0">
                <a:solidFill>
                  <a:srgbClr val="FF0000"/>
                </a:solidFill>
                <a:latin typeface="Century Gothic" panose="020B0502020202020204" pitchFamily="34" charset="0"/>
              </a:rPr>
              <a:t> </a:t>
            </a:r>
            <a:r>
              <a:rPr lang="en-GB" sz="2800" b="1" dirty="0">
                <a:solidFill>
                  <a:srgbClr val="92D050"/>
                </a:solidFill>
                <a:latin typeface="Century Gothic" panose="020B0502020202020204" pitchFamily="34" charset="0"/>
              </a:rPr>
              <a:t>hoy.</a:t>
            </a:r>
          </a:p>
        </p:txBody>
      </p:sp>
      <p:sp>
        <p:nvSpPr>
          <p:cNvPr id="40" name="Rectangle: Rounded Corners 39">
            <a:extLst>
              <a:ext uri="{FF2B5EF4-FFF2-40B4-BE49-F238E27FC236}">
                <a16:creationId xmlns:a16="http://schemas.microsoft.com/office/drawing/2014/main" id="{369C20A4-9916-4CA7-88F0-3D24A4C58F55}"/>
              </a:ext>
            </a:extLst>
          </p:cNvPr>
          <p:cNvSpPr/>
          <p:nvPr/>
        </p:nvSpPr>
        <p:spPr>
          <a:xfrm>
            <a:off x="9211252" y="3518298"/>
            <a:ext cx="2685502" cy="2829127"/>
          </a:xfrm>
          <a:prstGeom prst="roundRect">
            <a:avLst/>
          </a:prstGeom>
          <a:solidFill>
            <a:schemeClr val="bg2"/>
          </a:solidFill>
          <a:ln/>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50000"/>
              </a:lnSpc>
            </a:pPr>
            <a:r>
              <a:rPr lang="en-GB" sz="2400" b="1" dirty="0">
                <a:solidFill>
                  <a:srgbClr val="002060"/>
                </a:solidFill>
                <a:latin typeface="Century Gothic" panose="020B0502020202020204" pitchFamily="34" charset="0"/>
              </a:rPr>
              <a:t>always = </a:t>
            </a:r>
          </a:p>
          <a:p>
            <a:pPr algn="ctr">
              <a:lnSpc>
                <a:spcPct val="150000"/>
              </a:lnSpc>
            </a:pPr>
            <a:r>
              <a:rPr lang="en-GB" sz="2400" b="1" dirty="0">
                <a:solidFill>
                  <a:srgbClr val="002060"/>
                </a:solidFill>
                <a:latin typeface="Century Gothic" panose="020B0502020202020204" pitchFamily="34" charset="0"/>
              </a:rPr>
              <a:t>s_ _</a:t>
            </a:r>
            <a:r>
              <a:rPr lang="en-GB" sz="2400" b="1" dirty="0" err="1">
                <a:solidFill>
                  <a:srgbClr val="002060"/>
                </a:solidFill>
                <a:latin typeface="Century Gothic" panose="020B0502020202020204" pitchFamily="34" charset="0"/>
              </a:rPr>
              <a:t>mpr</a:t>
            </a:r>
            <a:r>
              <a:rPr lang="en-GB" sz="2400" b="1" dirty="0">
                <a:solidFill>
                  <a:srgbClr val="002060"/>
                </a:solidFill>
                <a:latin typeface="Century Gothic" panose="020B0502020202020204" pitchFamily="34" charset="0"/>
              </a:rPr>
              <a:t>_ </a:t>
            </a:r>
          </a:p>
          <a:p>
            <a:pPr algn="ctr">
              <a:lnSpc>
                <a:spcPct val="150000"/>
              </a:lnSpc>
            </a:pPr>
            <a:r>
              <a:rPr lang="en-GB" sz="2400" b="1" dirty="0">
                <a:solidFill>
                  <a:srgbClr val="002060"/>
                </a:solidFill>
                <a:latin typeface="Century Gothic" panose="020B0502020202020204" pitchFamily="34" charset="0"/>
              </a:rPr>
              <a:t>today = h_ y</a:t>
            </a:r>
          </a:p>
          <a:p>
            <a:pPr algn="ctr">
              <a:lnSpc>
                <a:spcPct val="150000"/>
              </a:lnSpc>
            </a:pPr>
            <a:r>
              <a:rPr lang="en-GB" sz="2400" b="1" dirty="0">
                <a:solidFill>
                  <a:srgbClr val="002060"/>
                </a:solidFill>
                <a:latin typeface="Century Gothic" panose="020B0502020202020204" pitchFamily="34" charset="0"/>
              </a:rPr>
              <a:t>family = </a:t>
            </a:r>
            <a:r>
              <a:rPr lang="en-GB" sz="2400" b="1" dirty="0" err="1">
                <a:solidFill>
                  <a:srgbClr val="002060"/>
                </a:solidFill>
                <a:latin typeface="Century Gothic" panose="020B0502020202020204" pitchFamily="34" charset="0"/>
              </a:rPr>
              <a:t>f_m_l_a</a:t>
            </a:r>
            <a:endParaRPr lang="en-GB" sz="2400" b="1" dirty="0">
              <a:solidFill>
                <a:srgbClr val="002060"/>
              </a:solidFill>
              <a:latin typeface="Century Gothic" panose="020B0502020202020204" pitchFamily="34" charset="0"/>
            </a:endParaRPr>
          </a:p>
        </p:txBody>
      </p:sp>
      <p:pic>
        <p:nvPicPr>
          <p:cNvPr id="41" name="Picture 40">
            <a:extLst>
              <a:ext uri="{FF2B5EF4-FFF2-40B4-BE49-F238E27FC236}">
                <a16:creationId xmlns:a16="http://schemas.microsoft.com/office/drawing/2014/main" id="{20CE6B84-4A82-43BD-A5FF-D6FD3F29F5F6}"/>
              </a:ext>
            </a:extLst>
          </p:cNvPr>
          <p:cNvPicPr>
            <a:picLocks noChangeAspect="1"/>
          </p:cNvPicPr>
          <p:nvPr/>
        </p:nvPicPr>
        <p:blipFill>
          <a:blip r:embed="rId6"/>
          <a:stretch>
            <a:fillRect/>
          </a:stretch>
        </p:blipFill>
        <p:spPr>
          <a:xfrm>
            <a:off x="3614796" y="3518564"/>
            <a:ext cx="713071" cy="914236"/>
          </a:xfrm>
          <a:prstGeom prst="rect">
            <a:avLst/>
          </a:prstGeom>
        </p:spPr>
      </p:pic>
      <p:pic>
        <p:nvPicPr>
          <p:cNvPr id="42" name="Picture 41">
            <a:extLst>
              <a:ext uri="{FF2B5EF4-FFF2-40B4-BE49-F238E27FC236}">
                <a16:creationId xmlns:a16="http://schemas.microsoft.com/office/drawing/2014/main" id="{D65DF163-5968-45BD-A78E-2CF7D78FD2ED}"/>
              </a:ext>
            </a:extLst>
          </p:cNvPr>
          <p:cNvPicPr>
            <a:picLocks noChangeAspect="1"/>
          </p:cNvPicPr>
          <p:nvPr/>
        </p:nvPicPr>
        <p:blipFill>
          <a:blip r:embed="rId7"/>
          <a:stretch>
            <a:fillRect/>
          </a:stretch>
        </p:blipFill>
        <p:spPr>
          <a:xfrm>
            <a:off x="3502338" y="4648201"/>
            <a:ext cx="867738" cy="696415"/>
          </a:xfrm>
          <a:prstGeom prst="rect">
            <a:avLst/>
          </a:prstGeom>
        </p:spPr>
      </p:pic>
      <p:pic>
        <p:nvPicPr>
          <p:cNvPr id="43" name="Picture 42">
            <a:extLst>
              <a:ext uri="{FF2B5EF4-FFF2-40B4-BE49-F238E27FC236}">
                <a16:creationId xmlns:a16="http://schemas.microsoft.com/office/drawing/2014/main" id="{844C8F44-019B-436E-9BC4-33E1304638AF}"/>
              </a:ext>
            </a:extLst>
          </p:cNvPr>
          <p:cNvPicPr>
            <a:picLocks noChangeAspect="1"/>
          </p:cNvPicPr>
          <p:nvPr/>
        </p:nvPicPr>
        <p:blipFill>
          <a:blip r:embed="rId8"/>
          <a:stretch>
            <a:fillRect/>
          </a:stretch>
        </p:blipFill>
        <p:spPr>
          <a:xfrm>
            <a:off x="3174273" y="5598395"/>
            <a:ext cx="1229069" cy="761077"/>
          </a:xfrm>
          <a:prstGeom prst="rect">
            <a:avLst/>
          </a:prstGeom>
        </p:spPr>
      </p:pic>
      <p:sp>
        <p:nvSpPr>
          <p:cNvPr id="20" name="Speech Bubble: Rectangle with Corners Rounded 19">
            <a:extLst>
              <a:ext uri="{FF2B5EF4-FFF2-40B4-BE49-F238E27FC236}">
                <a16:creationId xmlns:a16="http://schemas.microsoft.com/office/drawing/2014/main" id="{7C28A788-34B5-4C2C-8670-6F8B3F6C4215}"/>
              </a:ext>
            </a:extLst>
          </p:cNvPr>
          <p:cNvSpPr/>
          <p:nvPr/>
        </p:nvSpPr>
        <p:spPr>
          <a:xfrm>
            <a:off x="9192326" y="1649838"/>
            <a:ext cx="2903015" cy="1733071"/>
          </a:xfrm>
          <a:prstGeom prst="wedgeRoundRectCallout">
            <a:avLst>
              <a:gd name="adj1" fmla="val -62793"/>
              <a:gd name="adj2" fmla="val -2060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 a</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dverbs</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for now, always, today can usually go at the start, end or after the verb.</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additive="base">
                                        <p:cTn id="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 calcmode="lin" valueType="num">
                                      <p:cBhvr additive="base">
                                        <p:cTn id="1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xEl>
                                              <p:pRg st="0" end="0"/>
                                            </p:txEl>
                                          </p:spTgt>
                                        </p:tgtEl>
                                        <p:attrNameLst>
                                          <p:attrName>style.visibility</p:attrName>
                                        </p:attrNameLst>
                                      </p:cBhvr>
                                      <p:to>
                                        <p:strVal val="visible"/>
                                      </p:to>
                                    </p:set>
                                    <p:anim calcmode="lin" valueType="num">
                                      <p:cBhvr additive="base">
                                        <p:cTn id="19"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8">
                                            <p:txEl>
                                              <p:pRg st="0" end="0"/>
                                            </p:txEl>
                                          </p:spTgt>
                                        </p:tgtEl>
                                        <p:attrNameLst>
                                          <p:attrName>style.visibility</p:attrName>
                                        </p:attrNameLst>
                                      </p:cBhvr>
                                      <p:to>
                                        <p:strVal val="visible"/>
                                      </p:to>
                                    </p:set>
                                    <p:anim calcmode="lin" valueType="num">
                                      <p:cBhvr additive="base">
                                        <p:cTn id="25"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9">
                                            <p:txEl>
                                              <p:pRg st="0" end="0"/>
                                            </p:txEl>
                                          </p:spTgt>
                                        </p:tgtEl>
                                        <p:attrNameLst>
                                          <p:attrName>style.visibility</p:attrName>
                                        </p:attrNameLst>
                                      </p:cBhvr>
                                      <p:to>
                                        <p:strVal val="visible"/>
                                      </p:to>
                                    </p:set>
                                    <p:anim calcmode="lin" valueType="num">
                                      <p:cBhvr additive="base">
                                        <p:cTn id="31"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56" name="Table 4">
            <a:extLst>
              <a:ext uri="{FF2B5EF4-FFF2-40B4-BE49-F238E27FC236}">
                <a16:creationId xmlns:a16="http://schemas.microsoft.com/office/drawing/2014/main" id="{6DDFA45F-B61E-45F9-83F3-627594E8034E}"/>
              </a:ext>
            </a:extLst>
          </p:cNvPr>
          <p:cNvGraphicFramePr>
            <a:graphicFrameLocks noGrp="1"/>
          </p:cNvGraphicFramePr>
          <p:nvPr/>
        </p:nvGraphicFramePr>
        <p:xfrm>
          <a:off x="273123" y="780059"/>
          <a:ext cx="10683882" cy="5636554"/>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fiesta</a:t>
                      </a:r>
                    </a:p>
                  </a:txBody>
                  <a:tcPr/>
                </a:tc>
                <a:tc>
                  <a:txBody>
                    <a:bodyPr/>
                    <a:lstStyle/>
                    <a:p>
                      <a:r>
                        <a:rPr lang="en-GB" sz="2800" b="1" dirty="0">
                          <a:solidFill>
                            <a:srgbClr val="00B0F0"/>
                          </a:solidFill>
                          <a:latin typeface="Century Gothic" panose="020B0502020202020204" pitchFamily="34" charset="0"/>
                        </a:rPr>
                        <a:t>la persona</a:t>
                      </a: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color</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tu</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mi</a:t>
                      </a:r>
                    </a:p>
                  </a:txBody>
                  <a:tcPr/>
                </a:tc>
                <a:tc>
                  <a:txBody>
                    <a:bodyPr/>
                    <a:lstStyle/>
                    <a:p>
                      <a:r>
                        <a:rPr lang="en-GB" sz="2800" b="1" dirty="0" err="1">
                          <a:solidFill>
                            <a:srgbClr val="00B0F0"/>
                          </a:solidFill>
                          <a:latin typeface="Century Gothic" panose="020B0502020202020204" pitchFamily="34" charset="0"/>
                        </a:rPr>
                        <a:t>preferido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increíbles</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divertidos</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rápida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triste</a:t>
                      </a:r>
                    </a:p>
                  </a:txBody>
                  <a:tcPr/>
                </a:tc>
                <a:tc>
                  <a:txBody>
                    <a:bodyPr/>
                    <a:lstStyle/>
                    <a:p>
                      <a:r>
                        <a:rPr lang="en-GB" sz="2800" b="1" dirty="0">
                          <a:solidFill>
                            <a:srgbClr val="92D050"/>
                          </a:solidFill>
                          <a:latin typeface="Century Gothic" panose="020B0502020202020204" pitchFamily="34" charset="0"/>
                        </a:rPr>
                        <a:t>lentos</a:t>
                      </a:r>
                    </a:p>
                  </a:txBody>
                  <a:tcPr/>
                </a:tc>
                <a:tc>
                  <a:txBody>
                    <a:bodyPr/>
                    <a:lstStyle/>
                    <a:p>
                      <a:r>
                        <a:rPr lang="en-GB" sz="2800" b="1" dirty="0" err="1">
                          <a:solidFill>
                            <a:srgbClr val="92D050"/>
                          </a:solidFill>
                          <a:latin typeface="Century Gothic" panose="020B0502020202020204" pitchFamily="34" charset="0"/>
                        </a:rPr>
                        <a:t>contentas</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curiosas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amables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sanas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a:p>
                  </a:txBody>
                  <a:tcPr/>
                </a:tc>
                <a:tc>
                  <a:txBody>
                    <a:bodyPr/>
                    <a:lstStyle/>
                    <a:p>
                      <a:r>
                        <a:rPr lang="en-GB" sz="2800" b="1" dirty="0" err="1">
                          <a:solidFill>
                            <a:srgbClr val="FF3399"/>
                          </a:solidFill>
                          <a:latin typeface="Century Gothic" panose="020B0502020202020204" pitchFamily="34" charset="0"/>
                        </a:rPr>
                        <a:t>nerviosas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enfermos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imposible</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estamos</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y</a:t>
                      </a:r>
                    </a:p>
                  </a:txBody>
                  <a:tcPr/>
                </a:tc>
                <a:tc>
                  <a:txBody>
                    <a:bodyPr/>
                    <a:lstStyle/>
                    <a:p>
                      <a:r>
                        <a:rPr lang="en-GB" sz="2800" b="1" dirty="0" err="1">
                          <a:solidFill>
                            <a:srgbClr val="FF3399"/>
                          </a:solidFill>
                          <a:latin typeface="Century Gothic" panose="020B0502020202020204" pitchFamily="34" charset="0"/>
                        </a:rPr>
                        <a:t>somos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209361" y="164486"/>
            <a:ext cx="7483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pic>
        <p:nvPicPr>
          <p:cNvPr id="57" name="Picture 56">
            <a:extLst>
              <a:ext uri="{FF2B5EF4-FFF2-40B4-BE49-F238E27FC236}">
                <a16:creationId xmlns:a16="http://schemas.microsoft.com/office/drawing/2014/main" id="{2E92A924-F4C0-496F-B533-59D271DEB901}"/>
              </a:ext>
            </a:extLst>
          </p:cNvPr>
          <p:cNvPicPr>
            <a:picLocks noChangeAspect="1"/>
          </p:cNvPicPr>
          <p:nvPr/>
        </p:nvPicPr>
        <p:blipFill>
          <a:blip r:embed="rId4"/>
          <a:stretch>
            <a:fillRect/>
          </a:stretch>
        </p:blipFill>
        <p:spPr>
          <a:xfrm>
            <a:off x="411532" y="2801541"/>
            <a:ext cx="1186070" cy="1080360"/>
          </a:xfrm>
          <a:prstGeom prst="rect">
            <a:avLst/>
          </a:prstGeom>
        </p:spPr>
      </p:pic>
      <p:pic>
        <p:nvPicPr>
          <p:cNvPr id="58" name="Picture 57" descr="Icon&#10;&#10;Description automatically generated">
            <a:extLst>
              <a:ext uri="{FF2B5EF4-FFF2-40B4-BE49-F238E27FC236}">
                <a16:creationId xmlns:a16="http://schemas.microsoft.com/office/drawing/2014/main" id="{713253A5-93A3-4BDF-BD6B-D87A821F4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58" y="1160161"/>
            <a:ext cx="1186070" cy="1186070"/>
          </a:xfrm>
          <a:prstGeom prst="rect">
            <a:avLst/>
          </a:prstGeom>
        </p:spPr>
      </p:pic>
      <p:pic>
        <p:nvPicPr>
          <p:cNvPr id="59" name="Picture 58">
            <a:extLst>
              <a:ext uri="{FF2B5EF4-FFF2-40B4-BE49-F238E27FC236}">
                <a16:creationId xmlns:a16="http://schemas.microsoft.com/office/drawing/2014/main" id="{EE63F869-9562-49D4-B4CB-6D6F4C5FE92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39227" y="5091521"/>
            <a:ext cx="1162417" cy="1101237"/>
          </a:xfrm>
          <a:prstGeom prst="rect">
            <a:avLst/>
          </a:prstGeom>
        </p:spPr>
      </p:pic>
      <p:sp>
        <p:nvSpPr>
          <p:cNvPr id="60" name="TextBox 59">
            <a:extLst>
              <a:ext uri="{FF2B5EF4-FFF2-40B4-BE49-F238E27FC236}">
                <a16:creationId xmlns:a16="http://schemas.microsoft.com/office/drawing/2014/main" id="{0A680B57-8F93-4A7E-8F70-0832546ADC4A}"/>
              </a:ext>
            </a:extLst>
          </p:cNvPr>
          <p:cNvSpPr txBox="1"/>
          <p:nvPr/>
        </p:nvSpPr>
        <p:spPr>
          <a:xfrm>
            <a:off x="1309717" y="582583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61" name="TextBox 60">
            <a:extLst>
              <a:ext uri="{FF2B5EF4-FFF2-40B4-BE49-F238E27FC236}">
                <a16:creationId xmlns:a16="http://schemas.microsoft.com/office/drawing/2014/main" id="{CB45A269-E713-4427-B068-14852FE73B83}"/>
              </a:ext>
            </a:extLst>
          </p:cNvPr>
          <p:cNvSpPr txBox="1"/>
          <p:nvPr/>
        </p:nvSpPr>
        <p:spPr>
          <a:xfrm>
            <a:off x="1271854" y="346457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62" name="TextBox 61">
            <a:extLst>
              <a:ext uri="{FF2B5EF4-FFF2-40B4-BE49-F238E27FC236}">
                <a16:creationId xmlns:a16="http://schemas.microsoft.com/office/drawing/2014/main" id="{3A40C527-9D71-4DF1-9A19-03132C70FA95}"/>
              </a:ext>
            </a:extLst>
          </p:cNvPr>
          <p:cNvSpPr txBox="1"/>
          <p:nvPr/>
        </p:nvSpPr>
        <p:spPr>
          <a:xfrm>
            <a:off x="1301350" y="18524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4" name="Google Shape;167;p2">
            <a:extLst>
              <a:ext uri="{FF2B5EF4-FFF2-40B4-BE49-F238E27FC236}">
                <a16:creationId xmlns:a16="http://schemas.microsoft.com/office/drawing/2014/main" id="{1CB83F6B-7C66-4C72-A008-5E059F6545C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TextBox 12">
            <a:extLst>
              <a:ext uri="{FF2B5EF4-FFF2-40B4-BE49-F238E27FC236}">
                <a16:creationId xmlns:a16="http://schemas.microsoft.com/office/drawing/2014/main" id="{5E71E0D9-354A-4D6A-9A01-ABEF90B4E06D}"/>
              </a:ext>
            </a:extLst>
          </p:cNvPr>
          <p:cNvSpPr txBox="1"/>
          <p:nvPr/>
        </p:nvSpPr>
        <p:spPr>
          <a:xfrm>
            <a:off x="4831280" y="4375714"/>
            <a:ext cx="2983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kind (m/f, pl.)</a:t>
            </a:r>
          </a:p>
        </p:txBody>
      </p:sp>
      <p:sp>
        <p:nvSpPr>
          <p:cNvPr id="14" name="TextBox 13">
            <a:extLst>
              <a:ext uri="{FF2B5EF4-FFF2-40B4-BE49-F238E27FC236}">
                <a16:creationId xmlns:a16="http://schemas.microsoft.com/office/drawing/2014/main" id="{1618F8D7-F012-45E0-92D8-D1DCDEAB6DDB}"/>
              </a:ext>
            </a:extLst>
          </p:cNvPr>
          <p:cNvSpPr txBox="1"/>
          <p:nvPr/>
        </p:nvSpPr>
        <p:spPr>
          <a:xfrm>
            <a:off x="7815083" y="4370456"/>
            <a:ext cx="2983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healthy (f, pl.)</a:t>
            </a:r>
          </a:p>
        </p:txBody>
      </p:sp>
      <p:sp>
        <p:nvSpPr>
          <p:cNvPr id="15" name="TextBox 14">
            <a:extLst>
              <a:ext uri="{FF2B5EF4-FFF2-40B4-BE49-F238E27FC236}">
                <a16:creationId xmlns:a16="http://schemas.microsoft.com/office/drawing/2014/main" id="{0C5612BD-AAEA-4C1E-B108-DD445524F657}"/>
              </a:ext>
            </a:extLst>
          </p:cNvPr>
          <p:cNvSpPr txBox="1"/>
          <p:nvPr/>
        </p:nvSpPr>
        <p:spPr>
          <a:xfrm>
            <a:off x="1810008" y="4372284"/>
            <a:ext cx="29195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curious (f, pl.)</a:t>
            </a:r>
          </a:p>
        </p:txBody>
      </p:sp>
      <p:sp>
        <p:nvSpPr>
          <p:cNvPr id="16" name="TextBox 15">
            <a:extLst>
              <a:ext uri="{FF2B5EF4-FFF2-40B4-BE49-F238E27FC236}">
                <a16:creationId xmlns:a16="http://schemas.microsoft.com/office/drawing/2014/main" id="{DAAF1D87-B06B-44F7-BA2A-38696244E131}"/>
              </a:ext>
            </a:extLst>
          </p:cNvPr>
          <p:cNvSpPr txBox="1"/>
          <p:nvPr/>
        </p:nvSpPr>
        <p:spPr>
          <a:xfrm>
            <a:off x="7844519" y="5214875"/>
            <a:ext cx="32191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impossible (m/f, sg.)</a:t>
            </a:r>
          </a:p>
        </p:txBody>
      </p:sp>
      <p:sp>
        <p:nvSpPr>
          <p:cNvPr id="17" name="TextBox 16">
            <a:extLst>
              <a:ext uri="{FF2B5EF4-FFF2-40B4-BE49-F238E27FC236}">
                <a16:creationId xmlns:a16="http://schemas.microsoft.com/office/drawing/2014/main" id="{F0D9B853-0E1C-4EF3-A93A-8558FDF387EE}"/>
              </a:ext>
            </a:extLst>
          </p:cNvPr>
          <p:cNvSpPr txBox="1"/>
          <p:nvPr/>
        </p:nvSpPr>
        <p:spPr>
          <a:xfrm>
            <a:off x="4796013" y="5174451"/>
            <a:ext cx="24682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ill (m, pl.)</a:t>
            </a:r>
          </a:p>
        </p:txBody>
      </p:sp>
      <p:sp>
        <p:nvSpPr>
          <p:cNvPr id="18" name="TextBox 17">
            <a:extLst>
              <a:ext uri="{FF2B5EF4-FFF2-40B4-BE49-F238E27FC236}">
                <a16:creationId xmlns:a16="http://schemas.microsoft.com/office/drawing/2014/main" id="{4141917C-F2A2-40BE-84D0-7D1C849972E7}"/>
              </a:ext>
            </a:extLst>
          </p:cNvPr>
          <p:cNvSpPr txBox="1"/>
          <p:nvPr/>
        </p:nvSpPr>
        <p:spPr>
          <a:xfrm>
            <a:off x="1810008" y="5194978"/>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nervous (f, pl.)</a:t>
            </a:r>
          </a:p>
        </p:txBody>
      </p:sp>
      <p:sp>
        <p:nvSpPr>
          <p:cNvPr id="19" name="TextBox 18">
            <a:extLst>
              <a:ext uri="{FF2B5EF4-FFF2-40B4-BE49-F238E27FC236}">
                <a16:creationId xmlns:a16="http://schemas.microsoft.com/office/drawing/2014/main" id="{CE872B84-75A2-460B-91FE-41C028685A44}"/>
              </a:ext>
            </a:extLst>
          </p:cNvPr>
          <p:cNvSpPr txBox="1"/>
          <p:nvPr/>
        </p:nvSpPr>
        <p:spPr>
          <a:xfrm>
            <a:off x="4750394" y="5965383"/>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p>
        </p:txBody>
      </p:sp>
      <p:sp>
        <p:nvSpPr>
          <p:cNvPr id="20" name="TextBox 19">
            <a:extLst>
              <a:ext uri="{FF2B5EF4-FFF2-40B4-BE49-F238E27FC236}">
                <a16:creationId xmlns:a16="http://schemas.microsoft.com/office/drawing/2014/main" id="{1841DA45-4861-4789-84D1-BFA8B7D398B3}"/>
              </a:ext>
            </a:extLst>
          </p:cNvPr>
          <p:cNvSpPr txBox="1"/>
          <p:nvPr/>
        </p:nvSpPr>
        <p:spPr>
          <a:xfrm>
            <a:off x="1846452" y="5948461"/>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are (state)</a:t>
            </a:r>
          </a:p>
        </p:txBody>
      </p:sp>
      <p:sp>
        <p:nvSpPr>
          <p:cNvPr id="21" name="TextBox 20">
            <a:extLst>
              <a:ext uri="{FF2B5EF4-FFF2-40B4-BE49-F238E27FC236}">
                <a16:creationId xmlns:a16="http://schemas.microsoft.com/office/drawing/2014/main" id="{9D767900-4EFE-46BC-9A1C-D79E210FC60A}"/>
              </a:ext>
            </a:extLst>
          </p:cNvPr>
          <p:cNvSpPr txBox="1"/>
          <p:nvPr/>
        </p:nvSpPr>
        <p:spPr>
          <a:xfrm>
            <a:off x="7769963" y="5953053"/>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are (trait)</a:t>
            </a:r>
          </a:p>
        </p:txBody>
      </p:sp>
      <p:sp>
        <p:nvSpPr>
          <p:cNvPr id="22" name="TextBox 21">
            <a:extLst>
              <a:ext uri="{FF2B5EF4-FFF2-40B4-BE49-F238E27FC236}">
                <a16:creationId xmlns:a16="http://schemas.microsoft.com/office/drawing/2014/main" id="{AD1E0FBB-2C9E-4D10-9307-FDC7D46BF5FC}"/>
              </a:ext>
            </a:extLst>
          </p:cNvPr>
          <p:cNvSpPr txBox="1"/>
          <p:nvPr/>
        </p:nvSpPr>
        <p:spPr>
          <a:xfrm>
            <a:off x="7800420" y="2801541"/>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fast (f, sg.)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2051734-2941-4A51-9F6D-00CFDB8049D6}"/>
              </a:ext>
            </a:extLst>
          </p:cNvPr>
          <p:cNvSpPr txBox="1"/>
          <p:nvPr/>
        </p:nvSpPr>
        <p:spPr>
          <a:xfrm>
            <a:off x="4862948" y="2815823"/>
            <a:ext cx="28821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unny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 pl.)</a:t>
            </a:r>
          </a:p>
        </p:txBody>
      </p:sp>
      <p:sp>
        <p:nvSpPr>
          <p:cNvPr id="24" name="TextBox 23">
            <a:extLst>
              <a:ext uri="{FF2B5EF4-FFF2-40B4-BE49-F238E27FC236}">
                <a16:creationId xmlns:a16="http://schemas.microsoft.com/office/drawing/2014/main" id="{D9DF06FA-4098-4F2B-9D05-44F1564FAFD3}"/>
              </a:ext>
            </a:extLst>
          </p:cNvPr>
          <p:cNvSpPr txBox="1"/>
          <p:nvPr/>
        </p:nvSpPr>
        <p:spPr>
          <a:xfrm>
            <a:off x="7871388" y="3587686"/>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appy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 pl.)</a:t>
            </a:r>
          </a:p>
        </p:txBody>
      </p:sp>
      <p:sp>
        <p:nvSpPr>
          <p:cNvPr id="25" name="TextBox 24">
            <a:extLst>
              <a:ext uri="{FF2B5EF4-FFF2-40B4-BE49-F238E27FC236}">
                <a16:creationId xmlns:a16="http://schemas.microsoft.com/office/drawing/2014/main" id="{DEBF335B-EB17-43FE-91B9-D75F0D6CD163}"/>
              </a:ext>
            </a:extLst>
          </p:cNvPr>
          <p:cNvSpPr txBox="1"/>
          <p:nvPr/>
        </p:nvSpPr>
        <p:spPr>
          <a:xfrm>
            <a:off x="1885026" y="352035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sad</a:t>
            </a:r>
            <a:r>
              <a:rPr kumimoji="0" lang="it-IT"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(m/f, sg.)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C6E72A16-BAD3-41AD-B707-C1F992741F5F}"/>
              </a:ext>
            </a:extLst>
          </p:cNvPr>
          <p:cNvSpPr txBox="1"/>
          <p:nvPr/>
        </p:nvSpPr>
        <p:spPr>
          <a:xfrm>
            <a:off x="4862948" y="3603241"/>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slow (m, pl.)</a:t>
            </a:r>
          </a:p>
        </p:txBody>
      </p:sp>
      <p:sp>
        <p:nvSpPr>
          <p:cNvPr id="29" name="TextBox 28">
            <a:extLst>
              <a:ext uri="{FF2B5EF4-FFF2-40B4-BE49-F238E27FC236}">
                <a16:creationId xmlns:a16="http://schemas.microsoft.com/office/drawing/2014/main" id="{62BCE5B8-B9C0-4D13-9B7A-56DD7A222DEE}"/>
              </a:ext>
            </a:extLst>
          </p:cNvPr>
          <p:cNvSpPr txBox="1"/>
          <p:nvPr/>
        </p:nvSpPr>
        <p:spPr>
          <a:xfrm>
            <a:off x="7800420" y="1109655"/>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colour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8AD89C6C-E0D3-4742-AC61-72ED5B2C19C9}"/>
              </a:ext>
            </a:extLst>
          </p:cNvPr>
          <p:cNvSpPr txBox="1"/>
          <p:nvPr/>
        </p:nvSpPr>
        <p:spPr>
          <a:xfrm>
            <a:off x="1861580" y="116131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party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D933DA40-9568-4B8B-8B13-08ED83C0BE10}"/>
              </a:ext>
            </a:extLst>
          </p:cNvPr>
          <p:cNvSpPr txBox="1"/>
          <p:nvPr/>
        </p:nvSpPr>
        <p:spPr>
          <a:xfrm>
            <a:off x="4844952" y="1942381"/>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1A584372-F748-416B-A825-3468948B0027}"/>
              </a:ext>
            </a:extLst>
          </p:cNvPr>
          <p:cNvSpPr txBox="1"/>
          <p:nvPr/>
        </p:nvSpPr>
        <p:spPr>
          <a:xfrm>
            <a:off x="1861580" y="1964965"/>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B2E6265D-27D6-46D8-AD8C-8FB87BED3308}"/>
              </a:ext>
            </a:extLst>
          </p:cNvPr>
          <p:cNvSpPr txBox="1"/>
          <p:nvPr/>
        </p:nvSpPr>
        <p:spPr>
          <a:xfrm>
            <a:off x="7769963" y="2020621"/>
            <a:ext cx="2910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favourite</a:t>
            </a:r>
            <a:r>
              <a:rPr kumimoji="0" lang="it-IT"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 sg.)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84D9F342-C1EE-4658-9BE3-DE7C120A2A41}"/>
              </a:ext>
            </a:extLst>
          </p:cNvPr>
          <p:cNvSpPr txBox="1"/>
          <p:nvPr/>
        </p:nvSpPr>
        <p:spPr>
          <a:xfrm>
            <a:off x="1825507" y="2818391"/>
            <a:ext cx="36625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unbelievable</a:t>
            </a:r>
            <a:r>
              <a:rPr kumimoji="0" lang="it-IT"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(m/f, pl.)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93D971F5-8F41-4174-9315-4EF5B07B77BC}"/>
              </a:ext>
            </a:extLst>
          </p:cNvPr>
          <p:cNvSpPr txBox="1"/>
          <p:nvPr/>
        </p:nvSpPr>
        <p:spPr>
          <a:xfrm>
            <a:off x="4887173" y="1143644"/>
            <a:ext cx="364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2220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25" grpId="0"/>
      <p:bldP spid="28" grpId="0"/>
      <p:bldP spid="29" grpId="0"/>
      <p:bldP spid="30" grpId="0"/>
      <p:bldP spid="31" grpId="0"/>
      <p:bldP spid="32" grpId="0"/>
      <p:bldP spid="33" grpId="0"/>
      <p:bldP spid="35" grpId="0"/>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2147</Words>
  <Application>Microsoft Office PowerPoint</Application>
  <PresentationFormat>Widescreen</PresentationFormat>
  <Paragraphs>423</Paragraphs>
  <Slides>12</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docs-Century Gothic</vt:lpstr>
      <vt:lpstr>Arial</vt:lpstr>
      <vt:lpstr>Calibri</vt:lpstr>
      <vt:lpstr>Calibri Light</vt:lpstr>
      <vt:lpstr>Century Gothic</vt:lpstr>
      <vt:lpstr>Modern Love</vt:lpstr>
      <vt:lpstr>Office Theme</vt:lpstr>
      <vt:lpstr>1_Office Theme</vt:lpstr>
      <vt:lpstr>Describing me and others </vt:lpstr>
      <vt:lpstr>Follow up 1 </vt:lpstr>
      <vt:lpstr>Follow up 2: Gender &amp; number agreement on adjectives</vt:lpstr>
      <vt:lpstr>Gender &amp; number agreement on adjectives</vt:lpstr>
      <vt:lpstr>escuchar</vt:lpstr>
      <vt:lpstr>Follow up 3: </vt:lpstr>
      <vt:lpstr>Follow up 4: </vt:lpstr>
      <vt:lpstr>Follow up 5: </vt:lpstr>
      <vt:lpstr>Follow up 4: </vt:lpstr>
      <vt:lpstr>Follow up 5 </vt:lpstr>
      <vt:lpstr>Follow up 4: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14</cp:revision>
  <dcterms:created xsi:type="dcterms:W3CDTF">2021-07-14T15:06:18Z</dcterms:created>
  <dcterms:modified xsi:type="dcterms:W3CDTF">2022-09-03T03:59:53Z</dcterms:modified>
</cp:coreProperties>
</file>