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67" r:id="rId2"/>
    <p:sldId id="386" r:id="rId3"/>
    <p:sldId id="355" r:id="rId4"/>
    <p:sldId id="374" r:id="rId5"/>
    <p:sldId id="357" r:id="rId6"/>
    <p:sldId id="358" r:id="rId7"/>
    <p:sldId id="359" r:id="rId8"/>
    <p:sldId id="376" r:id="rId9"/>
    <p:sldId id="377" r:id="rId10"/>
    <p:sldId id="364" r:id="rId11"/>
    <p:sldId id="373" r:id="rId12"/>
    <p:sldId id="311" r:id="rId13"/>
    <p:sldId id="379" r:id="rId14"/>
    <p:sldId id="378" r:id="rId15"/>
    <p:sldId id="3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9" autoAdjust="0"/>
  </p:normalViewPr>
  <p:slideViewPr>
    <p:cSldViewPr snapToGrid="0">
      <p:cViewPr varScale="1">
        <p:scale>
          <a:sx n="68" d="100"/>
          <a:sy n="68" d="100"/>
        </p:scale>
        <p:origin x="258" y="72"/>
      </p:cViewPr>
      <p:guideLst/>
    </p:cSldViewPr>
  </p:slideViewPr>
  <p:outlineViewPr>
    <p:cViewPr>
      <p:scale>
        <a:sx n="50" d="100"/>
        <a:sy n="50" d="100"/>
      </p:scale>
      <p:origin x="0" y="0"/>
    </p:cViewPr>
    <p:sldLst>
      <p:sld r:id="rId1" collapse="1"/>
      <p:sld r:id="rId2" collapse="1"/>
      <p:sld r:id="rId3" collapse="1"/>
    </p:sldLst>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9.xml"/><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9158F-80D3-49E6-84DC-35DDADE053CB}" type="datetimeFigureOut">
              <a:rPr lang="en-GB" smtClean="0"/>
              <a:t>02/09/2022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B006D-604D-4153-8A60-21C90ED03E93}" type="slidenum">
              <a:rPr lang="en-GB" smtClean="0"/>
              <a:t>‹#›</a:t>
            </a:fld>
            <a:endParaRPr lang="en-GB"/>
          </a:p>
        </p:txBody>
      </p:sp>
    </p:spTree>
    <p:extLst>
      <p:ext uri="{BB962C8B-B14F-4D97-AF65-F5344CB8AC3E}">
        <p14:creationId xmlns:p14="http://schemas.microsoft.com/office/powerpoint/2010/main" val="283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Revisit SSC: </a:t>
            </a:r>
            <a:r>
              <a:rPr lang="en-GB" b="0" dirty="0"/>
              <a:t>[e] </a:t>
            </a:r>
            <a:r>
              <a:rPr lang="en-GB" b="1" dirty="0" err="1"/>
              <a:t>elefante</a:t>
            </a:r>
            <a:r>
              <a:rPr lang="en-GB" b="1" dirty="0"/>
              <a:t> </a:t>
            </a:r>
            <a:r>
              <a:rPr lang="en-GB" b="0" dirty="0"/>
              <a:t>[&gt;5000]</a:t>
            </a:r>
            <a:r>
              <a:rPr lang="en-GB" b="1" dirty="0"/>
              <a:t> </a:t>
            </a:r>
            <a:r>
              <a:rPr lang="en-GB" b="0" dirty="0"/>
              <a:t>[</a:t>
            </a:r>
            <a:r>
              <a:rPr lang="en-GB" b="0" dirty="0" err="1"/>
              <a:t>i</a:t>
            </a:r>
            <a:r>
              <a:rPr lang="en-GB" b="0" dirty="0"/>
              <a:t>]</a:t>
            </a:r>
            <a:r>
              <a:rPr lang="en-GB" b="1" dirty="0"/>
              <a:t> idea </a:t>
            </a:r>
            <a:r>
              <a:rPr lang="en-GB" b="0" dirty="0"/>
              <a:t>[247]</a:t>
            </a:r>
          </a:p>
          <a:p>
            <a:pPr marL="0" lvl="0" indent="0" algn="l" rtl="0">
              <a:spcBef>
                <a:spcPts val="0"/>
              </a:spcBef>
              <a:spcAft>
                <a:spcPts val="0"/>
              </a:spcAft>
              <a:buNone/>
            </a:pPr>
            <a:br>
              <a:rPr lang="en-GB" sz="1200" dirty="0">
                <a:effectLst/>
                <a:latin typeface="Calibri" panose="020F0502020204030204" pitchFamily="34" charset="0"/>
                <a:ea typeface="Calibri" panose="020F0502020204030204" pitchFamily="34" charset="0"/>
              </a:rPr>
            </a:br>
            <a:r>
              <a:rPr lang="en-GB" sz="1200" b="1" dirty="0">
                <a:solidFill>
                  <a:srgbClr val="1F3864"/>
                </a:solidFill>
                <a:latin typeface="Arial"/>
                <a:ea typeface="Arial"/>
                <a:cs typeface="Arial"/>
                <a:sym typeface="Arial"/>
              </a:rPr>
              <a:t>Vocabulary</a:t>
            </a:r>
            <a:r>
              <a:rPr lang="en-GB" sz="1200" b="0" dirty="0">
                <a:solidFill>
                  <a:srgbClr val="1F3864"/>
                </a:solidFill>
                <a:latin typeface="Arial"/>
                <a:ea typeface="Arial"/>
                <a:cs typeface="Arial"/>
                <a:sym typeface="Arial"/>
              </a:rPr>
              <a:t> (new words in </a:t>
            </a:r>
            <a:r>
              <a:rPr lang="en-GB" sz="1200" b="1" dirty="0">
                <a:solidFill>
                  <a:srgbClr val="1F3864"/>
                </a:solidFill>
                <a:latin typeface="Arial"/>
                <a:ea typeface="Arial"/>
                <a:cs typeface="Arial"/>
                <a:sym typeface="Arial"/>
              </a:rPr>
              <a:t>bold</a:t>
            </a:r>
            <a:r>
              <a:rPr lang="en-GB" sz="1200" b="0" dirty="0">
                <a:solidFill>
                  <a:srgbClr val="1F3864"/>
                </a:solidFill>
                <a:latin typeface="Arial"/>
                <a:ea typeface="Arial"/>
                <a:cs typeface="Arial"/>
                <a:sym typeface="Arial"/>
              </a:rPr>
              <a:t>): </a:t>
            </a:r>
            <a:r>
              <a:rPr lang="en-GB" b="0" i="0" u="none" strike="noStrike" dirty="0">
                <a:solidFill>
                  <a:srgbClr val="FF0000"/>
                </a:solidFill>
                <a:effectLst/>
                <a:latin typeface="docs-Century Gothic"/>
              </a:rPr>
              <a:t>es</a:t>
            </a:r>
            <a:r>
              <a:rPr lang="en-GB" b="1" i="0" u="none" strike="noStrike" dirty="0">
                <a:solidFill>
                  <a:srgbClr val="FF0000"/>
                </a:solidFill>
                <a:effectLst/>
                <a:latin typeface="docs-Century Gothic"/>
              </a:rPr>
              <a:t> </a:t>
            </a:r>
            <a:r>
              <a:rPr lang="en-GB" b="0" i="0" u="none" strike="noStrike" dirty="0">
                <a:solidFill>
                  <a:srgbClr val="FF0000"/>
                </a:solidFill>
                <a:effectLst/>
                <a:latin typeface="docs-Century Gothic"/>
              </a:rPr>
              <a:t>[ser, 7] </a:t>
            </a:r>
            <a:r>
              <a:rPr lang="en-GB" b="0" i="0" u="none" strike="noStrike" dirty="0" err="1">
                <a:solidFill>
                  <a:srgbClr val="FF0000"/>
                </a:solidFill>
                <a:effectLst/>
                <a:latin typeface="docs-Century Gothic"/>
              </a:rPr>
              <a:t>está</a:t>
            </a:r>
            <a:r>
              <a:rPr lang="en-GB" b="0" i="0" u="none" strike="noStrike" dirty="0">
                <a:solidFill>
                  <a:srgbClr val="FF0000"/>
                </a:solidFill>
                <a:effectLst/>
                <a:latin typeface="docs-Century Gothic"/>
              </a:rPr>
              <a:t> [</a:t>
            </a:r>
            <a:r>
              <a:rPr lang="en-GB" b="0" i="0" u="none" strike="noStrike" dirty="0" err="1">
                <a:solidFill>
                  <a:srgbClr val="FF0000"/>
                </a:solidFill>
                <a:effectLst/>
                <a:latin typeface="docs-Century Gothic"/>
              </a:rPr>
              <a:t>estar</a:t>
            </a:r>
            <a:r>
              <a:rPr lang="en-GB" b="0" i="0" u="none" strike="noStrike" dirty="0">
                <a:solidFill>
                  <a:srgbClr val="FF0000"/>
                </a:solidFill>
                <a:effectLst/>
                <a:latin typeface="docs-Century Gothic"/>
              </a:rPr>
              <a:t> 21] amigo(a) [210] </a:t>
            </a:r>
            <a:r>
              <a:rPr lang="en-GB" b="1" i="0" u="none" strike="noStrike" dirty="0" err="1">
                <a:solidFill>
                  <a:srgbClr val="1F3864"/>
                </a:solidFill>
                <a:effectLst/>
                <a:latin typeface="docs-Century Gothic"/>
              </a:rPr>
              <a:t>negativo</a:t>
            </a:r>
            <a:r>
              <a:rPr lang="en-GB" b="0" i="0" u="none" strike="noStrike" dirty="0">
                <a:solidFill>
                  <a:srgbClr val="1F3864"/>
                </a:solidFill>
                <a:effectLst/>
                <a:latin typeface="docs-Century Gothic"/>
              </a:rPr>
              <a:t> [1804] </a:t>
            </a:r>
            <a:r>
              <a:rPr lang="en-GB" b="0" i="0" u="none" strike="noStrike" dirty="0" err="1">
                <a:solidFill>
                  <a:srgbClr val="1F3864"/>
                </a:solidFill>
                <a:effectLst/>
                <a:latin typeface="docs-Century Gothic"/>
              </a:rPr>
              <a:t>perdido</a:t>
            </a:r>
            <a:r>
              <a:rPr lang="en-GB" b="0" i="0" u="none" strike="noStrike" dirty="0">
                <a:solidFill>
                  <a:srgbClr val="1F3864"/>
                </a:solidFill>
                <a:effectLst/>
                <a:latin typeface="docs-Century Gothic"/>
              </a:rPr>
              <a:t> [1899] </a:t>
            </a:r>
            <a:r>
              <a:rPr lang="en-GB" b="0" i="0" u="none" strike="noStrike" dirty="0">
                <a:solidFill>
                  <a:srgbClr val="FF0000"/>
                </a:solidFill>
                <a:effectLst/>
                <a:latin typeface="docs-Century Gothic"/>
              </a:rPr>
              <a:t>perfecto [1115] </a:t>
            </a:r>
            <a:r>
              <a:rPr lang="en-GB" b="0" i="0" u="none" strike="noStrike" dirty="0" err="1">
                <a:solidFill>
                  <a:srgbClr val="1F3864"/>
                </a:solidFill>
                <a:effectLst/>
                <a:latin typeface="docs-Century Gothic"/>
              </a:rPr>
              <a:t>positivo</a:t>
            </a:r>
            <a:r>
              <a:rPr lang="en-GB" b="0" i="0" u="none" strike="noStrike" dirty="0">
                <a:solidFill>
                  <a:srgbClr val="1F3864"/>
                </a:solidFill>
                <a:effectLst/>
                <a:latin typeface="docs-Century Gothic"/>
              </a:rPr>
              <a:t> [1188] </a:t>
            </a:r>
            <a:r>
              <a:rPr lang="en-GB" b="0" i="0" u="none" strike="noStrike" dirty="0" err="1">
                <a:solidFill>
                  <a:srgbClr val="1F3864"/>
                </a:solidFill>
                <a:effectLst/>
                <a:latin typeface="docs-Century Gothic"/>
              </a:rPr>
              <a:t>preparado</a:t>
            </a:r>
            <a:r>
              <a:rPr lang="en-GB" b="0" i="0" u="none" strike="noStrike" dirty="0">
                <a:solidFill>
                  <a:srgbClr val="1F3864"/>
                </a:solidFill>
                <a:effectLst/>
                <a:latin typeface="docs-Century Gothic"/>
              </a:rPr>
              <a:t> [2092] </a:t>
            </a:r>
            <a:r>
              <a:rPr lang="en-GB" b="0" i="0" u="none" strike="noStrike" dirty="0" err="1">
                <a:solidFill>
                  <a:srgbClr val="1F3864"/>
                </a:solidFill>
                <a:effectLst/>
                <a:latin typeface="docs-Century Gothic"/>
              </a:rPr>
              <a:t>tranquilo</a:t>
            </a:r>
            <a:r>
              <a:rPr lang="en-GB" b="0" i="0" u="none" strike="noStrike" dirty="0">
                <a:solidFill>
                  <a:srgbClr val="1F3864"/>
                </a:solidFill>
                <a:effectLst/>
                <a:latin typeface="docs-Century Gothic"/>
              </a:rPr>
              <a:t> [1093]</a:t>
            </a:r>
            <a:r>
              <a:rPr lang="en-GB" b="0" i="0" u="none" strike="noStrike" dirty="0">
                <a:solidFill>
                  <a:srgbClr val="FF0000"/>
                </a:solidFill>
                <a:effectLst/>
                <a:latin typeface="docs-Century Gothic"/>
              </a:rPr>
              <a:t> mi [37] </a:t>
            </a:r>
            <a:r>
              <a:rPr lang="en-GB" b="1" i="0" u="none" strike="noStrike" dirty="0" err="1">
                <a:solidFill>
                  <a:srgbClr val="1F3864"/>
                </a:solidFill>
                <a:effectLst/>
                <a:latin typeface="docs-Century Gothic"/>
              </a:rPr>
              <a:t>demasiado</a:t>
            </a:r>
            <a:r>
              <a:rPr lang="en-GB" b="0" i="0" u="none" strike="noStrike" dirty="0">
                <a:solidFill>
                  <a:srgbClr val="1F3864"/>
                </a:solidFill>
                <a:effectLst/>
                <a:latin typeface="docs-Century Gothic"/>
              </a:rPr>
              <a:t> [494] hoy [167] </a:t>
            </a:r>
            <a:r>
              <a:rPr lang="en-GB" b="0" i="0" u="none" strike="noStrike" dirty="0" err="1">
                <a:solidFill>
                  <a:srgbClr val="1F3864"/>
                </a:solidFill>
                <a:effectLst/>
                <a:latin typeface="docs-Century Gothic"/>
              </a:rPr>
              <a:t>normalmente</a:t>
            </a:r>
            <a:r>
              <a:rPr lang="en-GB" b="0" i="0" u="none" strike="noStrike" dirty="0">
                <a:solidFill>
                  <a:srgbClr val="1F3864"/>
                </a:solidFill>
                <a:effectLst/>
                <a:latin typeface="docs-Century Gothic"/>
              </a:rPr>
              <a:t> [1696] </a:t>
            </a:r>
            <a:r>
              <a:rPr lang="en-GB" b="1" i="0" u="none" strike="noStrike" dirty="0" err="1">
                <a:solidFill>
                  <a:srgbClr val="1F3864"/>
                </a:solidFill>
                <a:effectLst/>
                <a:latin typeface="docs-Century Gothic"/>
              </a:rPr>
              <a:t>pero</a:t>
            </a:r>
            <a:r>
              <a:rPr lang="en-GB" b="0" i="0" u="none" strike="noStrike" dirty="0">
                <a:solidFill>
                  <a:srgbClr val="1F3864"/>
                </a:solidFill>
                <a:effectLst/>
                <a:latin typeface="docs-Century Gothic"/>
              </a:rPr>
              <a:t> [30]</a:t>
            </a:r>
          </a:p>
          <a:p>
            <a:pPr marL="0" lvl="0" indent="0" algn="l" rtl="0">
              <a:spcBef>
                <a:spcPts val="0"/>
              </a:spcBef>
              <a:spcAft>
                <a:spcPts val="0"/>
              </a:spcAft>
              <a:buNone/>
            </a:pPr>
            <a:br>
              <a:rPr lang="en-GB" sz="1200" dirty="0">
                <a:effectLst/>
                <a:latin typeface="Calibri" panose="020F0502020204030204" pitchFamily="34" charset="0"/>
                <a:ea typeface="Calibri" panose="020F0502020204030204" pitchFamily="34" charset="0"/>
              </a:rPr>
            </a:br>
            <a:r>
              <a:rPr lang="en-GB" sz="1200" b="1" dirty="0">
                <a:effectLst/>
                <a:latin typeface="Calibri" panose="020F0502020204030204" pitchFamily="34" charset="0"/>
                <a:ea typeface="Calibri" panose="020F0502020204030204" pitchFamily="34" charset="0"/>
              </a:rPr>
              <a:t>Revisit 1</a:t>
            </a:r>
            <a:r>
              <a:rPr lang="en-GB" sz="1200" dirty="0">
                <a:effectLst/>
                <a:latin typeface="Calibri" panose="020F0502020204030204" pitchFamily="34" charset="0"/>
                <a:ea typeface="Calibri" panose="020F0502020204030204" pitchFamily="34" charset="0"/>
              </a:rPr>
              <a:t>: </a:t>
            </a:r>
            <a:r>
              <a:rPr lang="es-ES" sz="1200" dirty="0">
                <a:effectLst/>
                <a:latin typeface="Calibri" panose="020F0502020204030204" pitchFamily="34" charset="0"/>
                <a:ea typeface="Calibri" panose="020F0502020204030204" pitchFamily="34" charset="0"/>
              </a:rPr>
              <a:t>a menudo [958] en</a:t>
            </a:r>
            <a:r>
              <a:rPr lang="es-ES" sz="1200" baseline="30000" dirty="0">
                <a:effectLst/>
                <a:latin typeface="Calibri" panose="020F0502020204030204" pitchFamily="34" charset="0"/>
                <a:ea typeface="Calibri" panose="020F0502020204030204" pitchFamily="34" charset="0"/>
              </a:rPr>
              <a:t>1</a:t>
            </a:r>
            <a:r>
              <a:rPr lang="es-ES" sz="1200" dirty="0">
                <a:effectLst/>
                <a:latin typeface="Calibri" panose="020F0502020204030204" pitchFamily="34" charset="0"/>
                <a:ea typeface="Calibri" panose="020F0502020204030204" pitchFamily="34" charset="0"/>
              </a:rPr>
              <a:t> [5] enero [1173] febrero [1419] marzo [1231] abril [1064] mayo [909] junio [1035] julio [659] agosto [931]septiembre [1150] octubre [1242] noviembre [1434] diciembre [1165]</a:t>
            </a:r>
            <a:br>
              <a:rPr lang="en-GB" sz="1200" dirty="0">
                <a:effectLst/>
                <a:latin typeface="Calibri" panose="020F0502020204030204" pitchFamily="34" charset="0"/>
                <a:ea typeface="Calibri" panose="020F0502020204030204" pitchFamily="34" charset="0"/>
              </a:rPr>
            </a:br>
            <a:r>
              <a:rPr lang="en-GB" sz="1200" b="1" dirty="0">
                <a:effectLst/>
                <a:latin typeface="Calibri" panose="020F0502020204030204" pitchFamily="34" charset="0"/>
                <a:ea typeface="Calibri" panose="020F0502020204030204" pitchFamily="34" charset="0"/>
              </a:rPr>
              <a:t>Revisit 2</a:t>
            </a:r>
            <a:r>
              <a:rPr lang="en-GB" sz="1200" dirty="0">
                <a:effectLst/>
                <a:latin typeface="Calibri" panose="020F0502020204030204" pitchFamily="34" charset="0"/>
                <a:ea typeface="Calibri" panose="020F0502020204030204" pitchFamily="34" charset="0"/>
              </a:rPr>
              <a:t>: </a:t>
            </a:r>
            <a:r>
              <a:rPr lang="es-ES" sz="1200" dirty="0">
                <a:effectLst/>
                <a:latin typeface="Calibri" panose="020F0502020204030204" pitchFamily="34" charset="0"/>
                <a:ea typeface="Calibri" panose="020F0502020204030204" pitchFamily="34" charset="0"/>
              </a:rPr>
              <a:t>crear [239] organizar [1053] preparar [570] aula [3501] lista [1189] fiesta [796] útil [3951] </a:t>
            </a: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SLIDE 3/3</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spoken production of sentences with ser and </a:t>
            </a:r>
            <a:r>
              <a:rPr lang="en-GB" b="0" dirty="0" err="1"/>
              <a:t>estar</a:t>
            </a:r>
            <a:r>
              <a:rPr lang="en-GB" b="0" dirty="0"/>
              <a:t> (I am, s/he is) and correct adjectival agreement.  </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work in pairs to describe themselves and someone else.  Normally I am… today I am… s/he is always … today s/he is…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a:t>
            </a:r>
            <a:r>
              <a:rPr lang="en-GB" dirty="0" err="1"/>
              <a:t>inicio</a:t>
            </a:r>
            <a:r>
              <a:rPr lang="en-GB" dirty="0"/>
              <a:t>” to start timer.</a:t>
            </a:r>
          </a:p>
          <a:p>
            <a:pPr marL="0" marR="0" lvl="0" indent="0" algn="l" rtl="0">
              <a:lnSpc>
                <a:spcPct val="100000"/>
              </a:lnSpc>
              <a:spcBef>
                <a:spcPts val="0"/>
              </a:spcBef>
              <a:spcAft>
                <a:spcPts val="0"/>
              </a:spcAft>
              <a:buClr>
                <a:schemeClr val="dk1"/>
              </a:buClr>
              <a:buSzPts val="1200"/>
              <a:buFont typeface="Calibri"/>
              <a:buNone/>
            </a:pPr>
            <a:r>
              <a:rPr lang="en-GB" dirty="0"/>
              <a:t>Teachers can ask pupils to feedback to the class on what their partners said.</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4887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produce full sentences using soy, estoy, es, está &amp; and a range of adjectives to describe personality. </a:t>
            </a:r>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Read the instructions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Ask students to complete the sentences in English to describe themselves and someone else, then translate them into Spanish.</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t>Show Sofía’s example.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674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6DE5E8F0-3074-4A24-9073-AEBB70944060}" type="slidenum">
              <a:rPr lang="en-US" smtClean="0"/>
              <a:t>12</a:t>
            </a:fld>
            <a:endParaRPr lang="en-US"/>
          </a:p>
        </p:txBody>
      </p:sp>
    </p:spTree>
    <p:extLst>
      <p:ext uri="{BB962C8B-B14F-4D97-AF65-F5344CB8AC3E}">
        <p14:creationId xmlns:p14="http://schemas.microsoft.com/office/powerpoint/2010/main" val="89391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fld id="{6DE5E8F0-3074-4A24-9073-AEBB70944060}" type="slidenum">
              <a:rPr lang="en-US" smtClean="0"/>
              <a:t>13</a:t>
            </a:fld>
            <a:endParaRPr lang="en-US"/>
          </a:p>
        </p:txBody>
      </p:sp>
    </p:spTree>
    <p:extLst>
      <p:ext uri="{BB962C8B-B14F-4D97-AF65-F5344CB8AC3E}">
        <p14:creationId xmlns:p14="http://schemas.microsoft.com/office/powerpoint/2010/main" val="342280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4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fld id="{6DE5E8F0-3074-4A24-9073-AEBB70944060}" type="slidenum">
              <a:rPr lang="en-US" smtClean="0"/>
              <a:t>15</a:t>
            </a:fld>
            <a:endParaRPr lang="en-US"/>
          </a:p>
        </p:txBody>
      </p:sp>
    </p:spTree>
    <p:extLst>
      <p:ext uri="{BB962C8B-B14F-4D97-AF65-F5344CB8AC3E}">
        <p14:creationId xmlns:p14="http://schemas.microsoft.com/office/powerpoint/2010/main" val="186914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the SSC [e] and [</a:t>
            </a:r>
            <a:r>
              <a:rPr lang="en-GB" b="0" dirty="0" err="1"/>
              <a:t>i</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instructions. Pupils write 1-9, and [e] [</a:t>
            </a:r>
            <a:r>
              <a:rPr lang="en-GB" dirty="0" err="1"/>
              <a:t>i</a:t>
            </a:r>
            <a:r>
              <a:rPr lang="en-GB" dirty="0"/>
              <a:t>] at the top.</a:t>
            </a:r>
          </a:p>
          <a:p>
            <a:pPr marL="228600" lvl="0" indent="-228600" algn="l" rtl="0">
              <a:spcBef>
                <a:spcPts val="0"/>
              </a:spcBef>
              <a:spcAft>
                <a:spcPts val="0"/>
              </a:spcAft>
              <a:buAutoNum type="arabicPeriod"/>
            </a:pPr>
            <a:r>
              <a:rPr lang="en-GB" dirty="0"/>
              <a:t>Click on each audio symbol to listen to the names.</a:t>
            </a:r>
          </a:p>
          <a:p>
            <a:pPr marL="228600" lvl="0" indent="-228600" algn="l" rtl="0">
              <a:spcBef>
                <a:spcPts val="0"/>
              </a:spcBef>
              <a:spcAft>
                <a:spcPts val="0"/>
              </a:spcAft>
              <a:buAutoNum type="arabicPeriod"/>
            </a:pPr>
            <a:r>
              <a:rPr lang="en-GB" dirty="0"/>
              <a:t>Pupils tick if they hear ‘e’ or ‘</a:t>
            </a:r>
            <a:r>
              <a:rPr lang="en-GB" dirty="0" err="1"/>
              <a:t>i</a:t>
            </a:r>
            <a:r>
              <a:rPr lang="en-GB" dirty="0"/>
              <a:t>’ or both.</a:t>
            </a:r>
          </a:p>
          <a:p>
            <a:pPr marL="0" lvl="0" indent="0" algn="l" rtl="0">
              <a:spcBef>
                <a:spcPts val="0"/>
              </a:spcBef>
              <a:spcAft>
                <a:spcPts val="0"/>
              </a:spcAft>
              <a:buNone/>
            </a:pPr>
            <a:r>
              <a:rPr lang="en-GB" b="1" dirty="0"/>
              <a:t>Note</a:t>
            </a:r>
            <a:r>
              <a:rPr lang="en-GB" dirty="0"/>
              <a:t>: for additional challenge pupils can write the full name.</a:t>
            </a:r>
          </a:p>
          <a:p>
            <a:pPr marL="0" lvl="0" indent="0" algn="l" rtl="0">
              <a:spcBef>
                <a:spcPts val="0"/>
              </a:spcBef>
              <a:spcAft>
                <a:spcPts val="0"/>
              </a:spcAft>
              <a:buNone/>
            </a:pPr>
            <a:r>
              <a:rPr lang="en-GB" dirty="0"/>
              <a:t>4.  Click to bring up the answer ticks and reveal the written names.</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dirty="0"/>
              <a:t>1. Ariana</a:t>
            </a:r>
            <a:br>
              <a:rPr lang="en-GB" dirty="0"/>
            </a:br>
            <a:r>
              <a:rPr lang="en-GB" dirty="0"/>
              <a:t>2. Camilo</a:t>
            </a:r>
            <a:br>
              <a:rPr lang="en-GB" dirty="0"/>
            </a:br>
            <a:r>
              <a:rPr lang="en-GB" dirty="0"/>
              <a:t>3. Florencia</a:t>
            </a:r>
            <a:br>
              <a:rPr lang="en-GB" dirty="0"/>
            </a:br>
            <a:r>
              <a:rPr lang="en-GB" dirty="0"/>
              <a:t>4. Romina</a:t>
            </a:r>
            <a:br>
              <a:rPr lang="en-GB" dirty="0"/>
            </a:br>
            <a:r>
              <a:rPr lang="en-GB" dirty="0"/>
              <a:t>5. </a:t>
            </a:r>
            <a:r>
              <a:rPr lang="en-GB" dirty="0" err="1"/>
              <a:t>Josué</a:t>
            </a:r>
            <a:br>
              <a:rPr lang="en-GB" dirty="0"/>
            </a:br>
            <a:r>
              <a:rPr lang="en-GB" dirty="0"/>
              <a:t>6. </a:t>
            </a:r>
            <a:r>
              <a:rPr lang="en-GB" dirty="0" err="1"/>
              <a:t>Isidora</a:t>
            </a:r>
            <a:br>
              <a:rPr lang="en-GB" dirty="0"/>
            </a:br>
            <a:r>
              <a:rPr lang="en-GB" dirty="0"/>
              <a:t>7. Elías</a:t>
            </a:r>
            <a:br>
              <a:rPr lang="en-GB" dirty="0"/>
            </a:br>
            <a:r>
              <a:rPr lang="en-GB" dirty="0"/>
              <a:t>8. Malena</a:t>
            </a:r>
            <a:br>
              <a:rPr lang="en-GB" dirty="0"/>
            </a:br>
            <a:r>
              <a:rPr lang="en-GB" dirty="0"/>
              <a:t>9. Valentín</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Slide </a:t>
            </a:r>
            <a:r>
              <a:rPr lang="en-GB" b="0" dirty="0"/>
              <a:t>1/5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the verbs ‘</a:t>
            </a:r>
            <a:r>
              <a:rPr lang="en-GB" b="0" dirty="0" err="1"/>
              <a:t>estoy</a:t>
            </a:r>
            <a:r>
              <a:rPr lang="en-GB" b="0" dirty="0"/>
              <a:t>’, ‘soy’, ‘</a:t>
            </a:r>
            <a:r>
              <a:rPr lang="en-GB" b="0" dirty="0" err="1"/>
              <a:t>está</a:t>
            </a:r>
            <a:r>
              <a:rPr lang="en-GB" b="0" dirty="0"/>
              <a:t>’, ‘es’ and connecting them to person of the verb they refer to. To then practise processing the meaning of the two verbs.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Note</a:t>
            </a:r>
            <a:r>
              <a:rPr lang="en-GB" dirty="0"/>
              <a:t>: Pupils can choose to use the help on the board or write the sentence without looking – encourage pupils to choose their own level of challenge.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The following instructions apply to the next 5 slides.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this is a delayed dictation activity. They will hear a sentence played twice and they will have to retain that sentence in their working memory (picturing it in their heads!) for 3 seconds.  </a:t>
            </a:r>
          </a:p>
          <a:p>
            <a:pPr marL="0" marR="0" lvl="0" indent="0" algn="l" rtl="0">
              <a:lnSpc>
                <a:spcPct val="100000"/>
              </a:lnSpc>
              <a:spcBef>
                <a:spcPts val="0"/>
              </a:spcBef>
              <a:spcAft>
                <a:spcPts val="0"/>
              </a:spcAft>
              <a:buClr>
                <a:schemeClr val="dk1"/>
              </a:buClr>
              <a:buSzPts val="1200"/>
              <a:buFont typeface="Calibri"/>
              <a:buNone/>
            </a:pPr>
            <a:r>
              <a:rPr lang="en-GB" dirty="0"/>
              <a:t>3.  Once the time is up, they need to write the sentence. </a:t>
            </a:r>
          </a:p>
          <a:p>
            <a:pPr marL="0" marR="0" lvl="0" indent="0" algn="l" rtl="0">
              <a:lnSpc>
                <a:spcPct val="100000"/>
              </a:lnSpc>
              <a:spcBef>
                <a:spcPts val="0"/>
              </a:spcBef>
              <a:spcAft>
                <a:spcPts val="0"/>
              </a:spcAft>
              <a:buClr>
                <a:schemeClr val="dk1"/>
              </a:buClr>
              <a:buSzPts val="1200"/>
              <a:buFont typeface="Calibri"/>
              <a:buNone/>
            </a:pPr>
            <a:r>
              <a:rPr lang="en-GB" dirty="0"/>
              <a:t>4.  Click to show the answer to the whole question. </a:t>
            </a:r>
          </a:p>
          <a:p>
            <a:pPr marL="0" marR="0" lvl="0" indent="0" algn="l" rtl="0">
              <a:lnSpc>
                <a:spcPct val="100000"/>
              </a:lnSpc>
              <a:spcBef>
                <a:spcPts val="0"/>
              </a:spcBef>
              <a:spcAft>
                <a:spcPts val="0"/>
              </a:spcAft>
              <a:buClr>
                <a:schemeClr val="dk1"/>
              </a:buClr>
              <a:buSzPts val="1200"/>
              <a:buFont typeface="Calibri"/>
              <a:buNone/>
            </a:pPr>
            <a:r>
              <a:rPr lang="en-GB" dirty="0"/>
              <a:t>5.  Click again to bring up the different forms of the verb in (I, s/he). Elicit answer from pupils.</a:t>
            </a:r>
          </a:p>
          <a:p>
            <a:pPr marL="0" marR="0" lvl="0" indent="0" algn="l" rtl="0">
              <a:lnSpc>
                <a:spcPct val="100000"/>
              </a:lnSpc>
              <a:spcBef>
                <a:spcPts val="0"/>
              </a:spcBef>
              <a:spcAft>
                <a:spcPts val="0"/>
              </a:spcAft>
              <a:buClr>
                <a:schemeClr val="dk1"/>
              </a:buClr>
              <a:buSzPts val="1200"/>
              <a:buFont typeface="Calibri"/>
              <a:buNone/>
            </a:pPr>
            <a:r>
              <a:rPr lang="en-GB" dirty="0"/>
              <a:t>6.  Click to bring up the possible uses of the verb (in general / today | location). Elicit answer from pupils.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r>
              <a:rPr lang="en-GB" b="1" dirty="0"/>
              <a:t>Transcript:</a:t>
            </a:r>
          </a:p>
          <a:p>
            <a:r>
              <a:rPr lang="en-GB" dirty="0"/>
              <a:t>Es </a:t>
            </a:r>
            <a:r>
              <a:rPr lang="en-GB" dirty="0" err="1"/>
              <a:t>muy</a:t>
            </a:r>
            <a:r>
              <a:rPr lang="en-GB" dirty="0"/>
              <a:t> </a:t>
            </a:r>
            <a:r>
              <a:rPr lang="en-GB" dirty="0" err="1"/>
              <a:t>tranquilo</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207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0" dirty="0"/>
              <a:t>Slide 2/5</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2. </a:t>
            </a:r>
            <a:r>
              <a:rPr lang="en-GB" dirty="0" err="1"/>
              <a:t>Está</a:t>
            </a:r>
            <a:r>
              <a:rPr lang="en-GB" dirty="0"/>
              <a:t> </a:t>
            </a:r>
            <a:r>
              <a:rPr lang="en-GB" dirty="0" err="1"/>
              <a:t>demasiado</a:t>
            </a:r>
            <a:r>
              <a:rPr lang="en-GB" dirty="0"/>
              <a:t> </a:t>
            </a:r>
            <a:r>
              <a:rPr lang="en-GB" dirty="0" err="1"/>
              <a:t>cansado</a:t>
            </a:r>
            <a:r>
              <a:rPr lang="en-GB" dirty="0"/>
              <a:t> hoy.</a:t>
            </a:r>
          </a:p>
          <a:p>
            <a:pPr marL="0" marR="0" lvl="0" indent="0" algn="l" rtl="0">
              <a:lnSpc>
                <a:spcPct val="100000"/>
              </a:lnSpc>
              <a:spcBef>
                <a:spcPts val="0"/>
              </a:spcBef>
              <a:spcAft>
                <a:spcPts val="0"/>
              </a:spcAft>
              <a:buClr>
                <a:schemeClr val="dk1"/>
              </a:buClr>
              <a:buSzPts val="1200"/>
              <a:buFont typeface="Calibri"/>
              <a:buNone/>
            </a:pPr>
            <a:endParaRPr lang="en-GB" b="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474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0" dirty="0"/>
              <a:t>(Slide 3/5)</a:t>
            </a: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dirty="0"/>
              <a:t>3. Es </a:t>
            </a:r>
            <a:r>
              <a:rPr lang="en-GB" dirty="0" err="1"/>
              <a:t>muy</a:t>
            </a:r>
            <a:r>
              <a:rPr lang="en-GB" dirty="0"/>
              <a:t> </a:t>
            </a:r>
            <a:r>
              <a:rPr lang="en-GB" dirty="0" err="1"/>
              <a:t>positivo</a:t>
            </a:r>
            <a:r>
              <a:rPr lang="en-GB" dirty="0"/>
              <a:t>.</a:t>
            </a:r>
          </a:p>
          <a:p>
            <a:pPr marL="0" marR="0" lvl="0" indent="0" algn="l" rtl="0">
              <a:lnSpc>
                <a:spcPct val="100000"/>
              </a:lnSpc>
              <a:spcBef>
                <a:spcPts val="0"/>
              </a:spcBef>
              <a:spcAft>
                <a:spcPts val="0"/>
              </a:spcAft>
              <a:buClr>
                <a:schemeClr val="dk1"/>
              </a:buClr>
              <a:buSzPts val="1200"/>
              <a:buFont typeface="Calibri"/>
              <a:buNone/>
            </a:pPr>
            <a:endParaRPr lang="en-GB" b="0"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3282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0" dirty="0"/>
              <a:t>(Slide 4/5)</a:t>
            </a: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dirty="0"/>
              <a:t>4. Estoy </a:t>
            </a:r>
            <a:r>
              <a:rPr lang="en-GB" dirty="0" err="1"/>
              <a:t>en</a:t>
            </a:r>
            <a:r>
              <a:rPr lang="en-GB" dirty="0"/>
              <a:t> </a:t>
            </a:r>
            <a:r>
              <a:rPr lang="en-GB" dirty="0" err="1"/>
              <a:t>clase</a:t>
            </a:r>
            <a:r>
              <a:rPr lang="en-GB" dirty="0"/>
              <a:t>.</a:t>
            </a:r>
          </a:p>
          <a:p>
            <a:pPr marL="0" marR="0" lvl="0" indent="0" algn="l" rtl="0">
              <a:lnSpc>
                <a:spcPct val="100000"/>
              </a:lnSpc>
              <a:spcBef>
                <a:spcPts val="0"/>
              </a:spcBef>
              <a:spcAft>
                <a:spcPts val="0"/>
              </a:spcAft>
              <a:buClr>
                <a:schemeClr val="dk1"/>
              </a:buClr>
              <a:buSzPts val="1200"/>
              <a:buFont typeface="Calibri"/>
              <a:buNone/>
            </a:pPr>
            <a:endParaRPr lang="en-GB" b="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165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0" dirty="0"/>
              <a:t>(Slide 5/5)</a:t>
            </a:r>
          </a:p>
          <a:p>
            <a:pPr marL="0" marR="0" lvl="0" indent="0" algn="l" rtl="0">
              <a:lnSpc>
                <a:spcPct val="100000"/>
              </a:lnSpc>
              <a:spcBef>
                <a:spcPts val="0"/>
              </a:spcBef>
              <a:spcAft>
                <a:spcPts val="0"/>
              </a:spcAft>
              <a:buClr>
                <a:schemeClr val="dk1"/>
              </a:buClr>
              <a:buSzPts val="1200"/>
              <a:buFont typeface="Calibri"/>
              <a:buNone/>
            </a:pPr>
            <a:r>
              <a:rPr lang="en-GB" b="1" dirty="0"/>
              <a:t>Transcript:</a:t>
            </a:r>
          </a:p>
          <a:p>
            <a:pPr marL="0" marR="0" lvl="0" indent="0" algn="l" rtl="0">
              <a:lnSpc>
                <a:spcPct val="100000"/>
              </a:lnSpc>
              <a:spcBef>
                <a:spcPts val="0"/>
              </a:spcBef>
              <a:spcAft>
                <a:spcPts val="0"/>
              </a:spcAft>
              <a:buClr>
                <a:schemeClr val="dk1"/>
              </a:buClr>
              <a:buSzPts val="1200"/>
              <a:buFont typeface="Calibri"/>
              <a:buNone/>
            </a:pPr>
            <a:r>
              <a:rPr lang="en-GB" dirty="0"/>
              <a:t>5. Soy </a:t>
            </a:r>
            <a:r>
              <a:rPr lang="en-GB" dirty="0" err="1"/>
              <a:t>muy</a:t>
            </a:r>
            <a:r>
              <a:rPr lang="en-GB" dirty="0"/>
              <a:t> </a:t>
            </a:r>
            <a:r>
              <a:rPr lang="en-GB" dirty="0" err="1"/>
              <a:t>rápida</a:t>
            </a:r>
            <a:r>
              <a:rPr lang="en-GB" dirty="0"/>
              <a:t>.</a:t>
            </a:r>
          </a:p>
          <a:p>
            <a:pPr marL="0" marR="0" lvl="0" indent="0" algn="l" rtl="0">
              <a:lnSpc>
                <a:spcPct val="100000"/>
              </a:lnSpc>
              <a:spcBef>
                <a:spcPts val="0"/>
              </a:spcBef>
              <a:spcAft>
                <a:spcPts val="0"/>
              </a:spcAft>
              <a:buClr>
                <a:schemeClr val="dk1"/>
              </a:buClr>
              <a:buSzPts val="1200"/>
              <a:buFont typeface="Calibri"/>
              <a:buNone/>
            </a:pPr>
            <a:endParaRPr lang="en-GB" b="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a:p>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1935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(three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use ser and </a:t>
            </a:r>
            <a:r>
              <a:rPr lang="en-GB" b="0" dirty="0" err="1"/>
              <a:t>estar</a:t>
            </a:r>
            <a:r>
              <a:rPr lang="en-GB" b="0" dirty="0"/>
              <a:t> (I am, s/he is) and adjectival agreement in guided oral production.</a:t>
            </a:r>
            <a:br>
              <a:rPr lang="en-GB" b="0" dirty="0"/>
            </a:br>
            <a:br>
              <a:rPr lang="en-GB" b="0" dirty="0"/>
            </a:br>
            <a:r>
              <a:rPr lang="en-GB" b="1" dirty="0"/>
              <a:t>Note</a:t>
            </a:r>
            <a:r>
              <a:rPr lang="en-GB" b="0" dirty="0"/>
              <a:t>: the layout of the words provides support with word order and prompts thinking about which forms of ser/</a:t>
            </a:r>
            <a:r>
              <a:rPr lang="en-GB" b="0" dirty="0" err="1"/>
              <a:t>estar</a:t>
            </a:r>
            <a:r>
              <a:rPr lang="en-GB" b="0" dirty="0"/>
              <a:t> are required, together with the </a:t>
            </a:r>
            <a:r>
              <a:rPr lang="en-GB" b="0" dirty="0" err="1"/>
              <a:t>the</a:t>
            </a:r>
            <a:r>
              <a:rPr lang="en-GB" b="0" dirty="0"/>
              <a:t> correct form of the adjective.</a:t>
            </a:r>
            <a:br>
              <a:rPr lang="en-GB" b="0" dirty="0"/>
            </a:br>
            <a:r>
              <a:rPr lang="en-GB" b="0" dirty="0"/>
              <a:t>We avoid separating the adverbs and matching them to ser/</a:t>
            </a:r>
            <a:r>
              <a:rPr lang="en-GB" b="0" dirty="0" err="1"/>
              <a:t>estar</a:t>
            </a:r>
            <a:r>
              <a:rPr lang="en-GB" b="0" dirty="0"/>
              <a:t> options as these are the choices we want to compel pupils to make themselves.</a:t>
            </a:r>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use the prompts to translate the sentences out loud in pairs within the 40 second time limit.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Draw their attention to the correct from of the adjectives. Make it clear that it is </a:t>
            </a:r>
            <a:r>
              <a:rPr lang="en-GB" b="1" dirty="0"/>
              <a:t>Pedro (a man) </a:t>
            </a:r>
            <a:r>
              <a:rPr lang="en-GB" dirty="0"/>
              <a:t>talking.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timer.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written answer.</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453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(three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use ser and </a:t>
            </a:r>
            <a:r>
              <a:rPr lang="en-GB" b="0" dirty="0" err="1"/>
              <a:t>estar</a:t>
            </a:r>
            <a:r>
              <a:rPr lang="en-GB" b="0" dirty="0"/>
              <a:t> (I am, s/he is) and adjectival agreement in guided oral production.</a:t>
            </a:r>
            <a:br>
              <a:rPr lang="en-GB" b="0" dirty="0"/>
            </a:br>
            <a:br>
              <a:rPr lang="en-GB" b="0" dirty="0"/>
            </a:br>
            <a:r>
              <a:rPr lang="en-GB" b="1" dirty="0"/>
              <a:t>Note</a:t>
            </a:r>
            <a:r>
              <a:rPr lang="en-GB" b="0" dirty="0"/>
              <a:t>: the layout of the words provides support with word order and prompts thinking about which forms of ser/</a:t>
            </a:r>
            <a:r>
              <a:rPr lang="en-GB" b="0" dirty="0" err="1"/>
              <a:t>estar</a:t>
            </a:r>
            <a:r>
              <a:rPr lang="en-GB" b="0" dirty="0"/>
              <a:t> are required, together with the </a:t>
            </a:r>
            <a:r>
              <a:rPr lang="en-GB" b="0" dirty="0" err="1"/>
              <a:t>the</a:t>
            </a:r>
            <a:r>
              <a:rPr lang="en-GB" b="0" dirty="0"/>
              <a:t> correct form of the adjective.</a:t>
            </a:r>
            <a:br>
              <a:rPr lang="en-GB" b="0" dirty="0"/>
            </a:br>
            <a:r>
              <a:rPr lang="en-GB" b="0" dirty="0"/>
              <a:t>We avoid separating the adverbs and matching them to ser/</a:t>
            </a:r>
            <a:r>
              <a:rPr lang="en-GB" b="0" dirty="0" err="1"/>
              <a:t>estar</a:t>
            </a:r>
            <a:r>
              <a:rPr lang="en-GB" b="0" dirty="0"/>
              <a:t> options as these are the choices we want to compel pupils to make themselves.</a:t>
            </a:r>
          </a:p>
          <a:p>
            <a:pPr marL="0" marR="0" lvl="0" indent="0" algn="l" rtl="0">
              <a:lnSpc>
                <a:spcPct val="100000"/>
              </a:lnSpc>
              <a:spcBef>
                <a:spcPts val="0"/>
              </a:spcBef>
              <a:spcAft>
                <a:spcPts val="0"/>
              </a:spcAft>
              <a:buClr>
                <a:schemeClr val="dk1"/>
              </a:buClr>
              <a:buSzPts val="1200"/>
              <a:buFont typeface="Calibri"/>
              <a:buNone/>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use the prompts to translate the sentences out loud in pairs within the 40 second time limit.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Draw their attention to the correct from of the adjectives. Make it clear that it is </a:t>
            </a:r>
            <a:r>
              <a:rPr lang="en-GB" b="1" dirty="0"/>
              <a:t>Pedro (a man) </a:t>
            </a:r>
            <a:r>
              <a:rPr lang="en-GB" dirty="0"/>
              <a:t>talking.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timer.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written answer.</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122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4793-0276-4887-9D14-E3884C582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4C8930-A517-40FD-A1C5-66E459206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DF3FDC-C003-409F-8588-8EB4C198941B}"/>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5" name="Footer Placeholder 4">
            <a:extLst>
              <a:ext uri="{FF2B5EF4-FFF2-40B4-BE49-F238E27FC236}">
                <a16:creationId xmlns:a16="http://schemas.microsoft.com/office/drawing/2014/main" id="{C8AF13B2-B480-4A46-93D6-0683093FE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8F36F-645E-488A-BF7C-00ECB8DBCBD3}"/>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9068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BEF6-E4A8-495D-A930-B250B1929F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CFB2EE-B3E9-48C1-81D3-F70003CD0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7B9E42-DFCB-4ED5-A1CA-85B9B935A888}"/>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5" name="Footer Placeholder 4">
            <a:extLst>
              <a:ext uri="{FF2B5EF4-FFF2-40B4-BE49-F238E27FC236}">
                <a16:creationId xmlns:a16="http://schemas.microsoft.com/office/drawing/2014/main" id="{E947D0D3-B74D-40F6-8752-49A73C22D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B2849-C0E8-4AE6-9AB6-24FB66B23F03}"/>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558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3B0E5-4E59-440D-AA70-48B75CA0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5C8BEC-CA0C-4FC2-8283-BC6D9B2A1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91C3A-12E1-45E6-8C8A-79F5FCBE6863}"/>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5" name="Footer Placeholder 4">
            <a:extLst>
              <a:ext uri="{FF2B5EF4-FFF2-40B4-BE49-F238E27FC236}">
                <a16:creationId xmlns:a16="http://schemas.microsoft.com/office/drawing/2014/main" id="{7C33ACD4-4A57-46FC-8957-BF397DFD8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8E4B3-DC5E-4DBE-98CA-F5D611B87118}"/>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310096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AFB7-8D41-4397-BA47-3DB9FEE4E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2FE4E1-A258-4387-8A73-5C5096D09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E5A11-7474-4794-8E00-E31DBFECE9DA}"/>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5" name="Footer Placeholder 4">
            <a:extLst>
              <a:ext uri="{FF2B5EF4-FFF2-40B4-BE49-F238E27FC236}">
                <a16:creationId xmlns:a16="http://schemas.microsoft.com/office/drawing/2014/main" id="{0016182D-0F12-4397-837C-5B8C5EB8F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8B5153-0F35-473A-9075-F6ECE4DC2C96}"/>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9352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1BE4-7E1F-4E87-9A8F-7E2CDE58E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53E92B-B4DD-4653-8B0B-40E4FF26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49F4B5-EA63-43C1-922E-4A3BFABC5B1A}"/>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5" name="Footer Placeholder 4">
            <a:extLst>
              <a:ext uri="{FF2B5EF4-FFF2-40B4-BE49-F238E27FC236}">
                <a16:creationId xmlns:a16="http://schemas.microsoft.com/office/drawing/2014/main" id="{4ACE98D9-693C-4EB2-AFDB-24A36CB60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E4867-E074-4B17-98E8-B6C6AA11CFC5}"/>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3836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F8FF-1C83-4DE3-A743-315E1B66CC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68F809-E869-4080-8D87-67F406BC5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F79685-5EA3-463F-9658-17DA4B43CC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141A9D-40EC-402C-8526-31C380F81ED6}"/>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6" name="Footer Placeholder 5">
            <a:extLst>
              <a:ext uri="{FF2B5EF4-FFF2-40B4-BE49-F238E27FC236}">
                <a16:creationId xmlns:a16="http://schemas.microsoft.com/office/drawing/2014/main" id="{26203590-BE81-41D1-9591-2D2D886A6D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74407-368D-4CC7-AFC7-18E714AFF6C2}"/>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89843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73F0-7572-4CBC-AD0D-878FC6E8C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111B90-A1CD-4217-9893-3CB055449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67552F-C69A-41BB-984B-B8B6342D4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74689D-763C-4CF8-9358-7CC0C0CDE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5CF4C-A402-4F83-AFE9-B680232E7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601C1-93F6-45C5-88EE-3E01EABCE688}"/>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8" name="Footer Placeholder 7">
            <a:extLst>
              <a:ext uri="{FF2B5EF4-FFF2-40B4-BE49-F238E27FC236}">
                <a16:creationId xmlns:a16="http://schemas.microsoft.com/office/drawing/2014/main" id="{8011F3F5-DF28-445F-B90D-C4CEF0064B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D94256-FAEC-4BF3-9EF8-879020F196FC}"/>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200290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C2C8-7C1B-4D71-AEF1-388E81577A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D9DFC7-96E5-4D12-A332-4787850FA26F}"/>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4" name="Footer Placeholder 3">
            <a:extLst>
              <a:ext uri="{FF2B5EF4-FFF2-40B4-BE49-F238E27FC236}">
                <a16:creationId xmlns:a16="http://schemas.microsoft.com/office/drawing/2014/main" id="{F23D762C-1DC3-4E63-BD4B-68D821FB67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FC63DE-A88F-495A-93FC-C2D739F16917}"/>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54702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73DF-065F-4775-8447-ED108DBEA132}"/>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3" name="Footer Placeholder 2">
            <a:extLst>
              <a:ext uri="{FF2B5EF4-FFF2-40B4-BE49-F238E27FC236}">
                <a16:creationId xmlns:a16="http://schemas.microsoft.com/office/drawing/2014/main" id="{BF7BF039-33A1-4515-9501-162014CD96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09195C-B987-4064-A671-F0FD41838524}"/>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02243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200D-A2C3-4172-8E15-A285531A8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B69980-F686-4FA8-AF4A-62201B7A2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36A67B-C712-40C6-9E89-176B48FC7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5A1D8-CD57-405F-8CB9-8E704387A097}"/>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6" name="Footer Placeholder 5">
            <a:extLst>
              <a:ext uri="{FF2B5EF4-FFF2-40B4-BE49-F238E27FC236}">
                <a16:creationId xmlns:a16="http://schemas.microsoft.com/office/drawing/2014/main" id="{D5140DA6-D705-4490-B8D4-29E55A4C9D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382BF-5A58-41E8-AC9E-EE824C500DA2}"/>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177528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D5E4-700F-4C0E-B0AA-9A1A5AF6C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5A36C5-EE27-4C78-8E9B-880BC6986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58FA3C-E3F9-4DE2-B3A7-2DA97DED9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DC04A-6FCA-48DC-A027-14A7ECE2716C}"/>
              </a:ext>
            </a:extLst>
          </p:cNvPr>
          <p:cNvSpPr>
            <a:spLocks noGrp="1"/>
          </p:cNvSpPr>
          <p:nvPr>
            <p:ph type="dt" sz="half" idx="10"/>
          </p:nvPr>
        </p:nvSpPr>
        <p:spPr/>
        <p:txBody>
          <a:bodyPr/>
          <a:lstStyle/>
          <a:p>
            <a:fld id="{0ABB50D9-C9D9-4C29-A1E6-BDE2ED4F854E}" type="datetimeFigureOut">
              <a:rPr lang="en-GB" smtClean="0"/>
              <a:t>02/09/2022</a:t>
            </a:fld>
            <a:endParaRPr lang="en-GB"/>
          </a:p>
        </p:txBody>
      </p:sp>
      <p:sp>
        <p:nvSpPr>
          <p:cNvPr id="6" name="Footer Placeholder 5">
            <a:extLst>
              <a:ext uri="{FF2B5EF4-FFF2-40B4-BE49-F238E27FC236}">
                <a16:creationId xmlns:a16="http://schemas.microsoft.com/office/drawing/2014/main" id="{A1007F1A-D087-47B5-B49C-FBA6DB22E9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B8715E-20C5-467F-8E7C-665120E752C8}"/>
              </a:ext>
            </a:extLst>
          </p:cNvPr>
          <p:cNvSpPr>
            <a:spLocks noGrp="1"/>
          </p:cNvSpPr>
          <p:nvPr>
            <p:ph type="sldNum" sz="quarter" idx="12"/>
          </p:nvPr>
        </p:nvSpPr>
        <p:spPr/>
        <p:txBody>
          <a:bodyPr/>
          <a:lstStyle/>
          <a:p>
            <a:fld id="{D5EA82E7-321E-46C6-B2B5-46EDFBFBAD60}" type="slidenum">
              <a:rPr lang="en-GB" smtClean="0"/>
              <a:t>‹#›</a:t>
            </a:fld>
            <a:endParaRPr lang="en-GB"/>
          </a:p>
        </p:txBody>
      </p:sp>
    </p:spTree>
    <p:extLst>
      <p:ext uri="{BB962C8B-B14F-4D97-AF65-F5344CB8AC3E}">
        <p14:creationId xmlns:p14="http://schemas.microsoft.com/office/powerpoint/2010/main" val="68361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C1E97-5D30-407C-B6F9-51269FCD8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F46D7-E06B-4C56-964A-3E3AA7E5E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8955D-CCAD-473D-ACF5-5FF644612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B50D9-C9D9-4C29-A1E6-BDE2ED4F854E}" type="datetimeFigureOut">
              <a:rPr lang="en-GB" smtClean="0"/>
              <a:t>02/09/2022</a:t>
            </a:fld>
            <a:endParaRPr lang="en-GB"/>
          </a:p>
        </p:txBody>
      </p:sp>
      <p:sp>
        <p:nvSpPr>
          <p:cNvPr id="5" name="Footer Placeholder 4">
            <a:extLst>
              <a:ext uri="{FF2B5EF4-FFF2-40B4-BE49-F238E27FC236}">
                <a16:creationId xmlns:a16="http://schemas.microsoft.com/office/drawing/2014/main" id="{7079BFFE-4890-4F4F-A099-6639F23C6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31B3AA-F93E-4F6E-9D3C-54422F946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A82E7-321E-46C6-B2B5-46EDFBFBAD60}" type="slidenum">
              <a:rPr lang="en-GB" smtClean="0"/>
              <a:t>‹#›</a:t>
            </a:fld>
            <a:endParaRPr lang="en-GB"/>
          </a:p>
        </p:txBody>
      </p:sp>
    </p:spTree>
    <p:extLst>
      <p:ext uri="{BB962C8B-B14F-4D97-AF65-F5344CB8AC3E}">
        <p14:creationId xmlns:p14="http://schemas.microsoft.com/office/powerpoint/2010/main" val="42483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audio" Target="../media/audio7.wav"/><Relationship Id="rId1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audio" Target="../media/audio6.wav"/><Relationship Id="rId17" Type="http://schemas.openxmlformats.org/officeDocument/2006/relationships/audio" Target="../media/audio11.wav"/><Relationship Id="rId2" Type="http://schemas.openxmlformats.org/officeDocument/2006/relationships/notesSlide" Target="../notesSlides/notesSlide2.xml"/><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audio" Target="../media/audio5.wav"/><Relationship Id="rId5" Type="http://schemas.openxmlformats.org/officeDocument/2006/relationships/audio" Target="../media/audio1.wav"/><Relationship Id="rId15" Type="http://schemas.openxmlformats.org/officeDocument/2006/relationships/audio" Target="../media/audio9.wav"/><Relationship Id="rId10" Type="http://schemas.openxmlformats.org/officeDocument/2006/relationships/audio" Target="../media/audio4.wav"/><Relationship Id="rId4" Type="http://schemas.openxmlformats.org/officeDocument/2006/relationships/image" Target="../media/image3.png"/><Relationship Id="rId9" Type="http://schemas.openxmlformats.org/officeDocument/2006/relationships/audio" Target="../media/audio3.wav"/><Relationship Id="rId14" Type="http://schemas.openxmlformats.org/officeDocument/2006/relationships/audio" Target="../media/audio8.wav"/></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12.wav"/><Relationship Id="rId7"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audio" Target="../media/audio13.wav"/><Relationship Id="rId10" Type="http://schemas.openxmlformats.org/officeDocument/2006/relationships/audio" Target="../media/audio14.wav"/><Relationship Id="rId4" Type="http://schemas.openxmlformats.org/officeDocument/2006/relationships/image" Target="../media/image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12.wav"/><Relationship Id="rId7"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audio" Target="../media/audio13.wav"/><Relationship Id="rId10" Type="http://schemas.openxmlformats.org/officeDocument/2006/relationships/audio" Target="../media/audio15.wav"/><Relationship Id="rId4" Type="http://schemas.openxmlformats.org/officeDocument/2006/relationships/image" Target="../media/image7.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audio" Target="../media/audio13.wav"/><Relationship Id="rId9" Type="http://schemas.openxmlformats.org/officeDocument/2006/relationships/audio" Target="../media/audio16.wav"/></Relationships>
</file>

<file path=ppt/slides/_rels/slide6.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image" Target="../media/image7.png"/><Relationship Id="rId7"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audio" Target="../media/audio13.wav"/><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audio" Target="../media/audio18.wav"/><Relationship Id="rId7"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audio" Target="../media/audio13.wav"/><Relationship Id="rId10" Type="http://schemas.openxmlformats.org/officeDocument/2006/relationships/audio" Target="../media/audio19.wav"/><Relationship Id="rId4" Type="http://schemas.openxmlformats.org/officeDocument/2006/relationships/image" Target="../media/image7.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gif"/><Relationship Id="rId5" Type="http://schemas.openxmlformats.org/officeDocument/2006/relationships/image" Target="../media/image1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 name="Google Shape;98;p2" descr="background rectangle">
            <a:extLst>
              <a:ext uri="{FF2B5EF4-FFF2-40B4-BE49-F238E27FC236}">
                <a16:creationId xmlns:a16="http://schemas.microsoft.com/office/drawing/2014/main" id="{15D6C632-F377-48CF-8AA5-422AF4626AFC}"/>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a:bodyPr>
          <a:lstStyle/>
          <a:p>
            <a:pPr algn="ctr" rtl="0" fontAlgn="ctr"/>
            <a:r>
              <a:rPr lang="en-GB" b="1" dirty="0">
                <a:solidFill>
                  <a:srgbClr val="FFFFFF"/>
                </a:solidFill>
                <a:latin typeface="Century Gothic" panose="020B0502020202020204" pitchFamily="34" charset="0"/>
                <a:ea typeface="Century Gothic"/>
                <a:cs typeface="Century Gothic"/>
                <a:sym typeface="Century Gothic"/>
              </a:rPr>
              <a:t>Describing me and others</a:t>
            </a:r>
            <a:endParaRPr lang="en-GB" sz="4400" b="1" dirty="0">
              <a:solidFill>
                <a:schemeClr val="bg1">
                  <a:lumMod val="95000"/>
                </a:schemeClr>
              </a:solidFill>
              <a:effectLst/>
              <a:latin typeface="Century Gothic" panose="020B0502020202020204" pitchFamily="34" charset="0"/>
            </a:endParaRPr>
          </a:p>
        </p:txBody>
      </p:sp>
      <p:sp>
        <p:nvSpPr>
          <p:cNvPr id="8" name="Google Shape;100;p2">
            <a:extLst>
              <a:ext uri="{FF2B5EF4-FFF2-40B4-BE49-F238E27FC236}">
                <a16:creationId xmlns:a16="http://schemas.microsoft.com/office/drawing/2014/main" id="{AD017EE6-D313-46C9-9C36-8CE9B548176E}"/>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verde</a:t>
            </a:r>
            <a:endParaRPr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sp>
        <p:nvSpPr>
          <p:cNvPr id="7" name="Google Shape;101;p2">
            <a:extLst>
              <a:ext uri="{FF2B5EF4-FFF2-40B4-BE49-F238E27FC236}">
                <a16:creationId xmlns:a16="http://schemas.microsoft.com/office/drawing/2014/main" id="{D17F3333-884F-48CC-AD37-2FD540C33393}"/>
              </a:ext>
            </a:extLst>
          </p:cNvPr>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58347D-955B-4499-A114-4357ED6FDE69}"/>
              </a:ext>
            </a:extLst>
          </p:cNvPr>
          <p:cNvSpPr/>
          <p:nvPr/>
        </p:nvSpPr>
        <p:spPr>
          <a:xfrm>
            <a:off x="519070" y="1379466"/>
            <a:ext cx="8743053" cy="4721471"/>
          </a:xfrm>
          <a:prstGeom prst="rect">
            <a:avLst/>
          </a:prstGeom>
          <a:solidFill>
            <a:srgbClr val="E5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t>
            </a:r>
            <a:endParaRPr lang="en-GB" sz="3200" dirty="0"/>
          </a:p>
        </p:txBody>
      </p:sp>
      <p:pic>
        <p:nvPicPr>
          <p:cNvPr id="22" name="Google Shape;319;p15" descr="Speech Icon, Voice, Talking, Audio, Speech">
            <a:extLst>
              <a:ext uri="{FF2B5EF4-FFF2-40B4-BE49-F238E27FC236}">
                <a16:creationId xmlns:a16="http://schemas.microsoft.com/office/drawing/2014/main" id="{05007DDD-1483-498B-95CA-443FC8499AD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3" name="Title 1">
            <a:extLst>
              <a:ext uri="{FF2B5EF4-FFF2-40B4-BE49-F238E27FC236}">
                <a16:creationId xmlns:a16="http://schemas.microsoft.com/office/drawing/2014/main" id="{37A4C8AE-9381-49A6-B327-8B3D51EE1C9C}"/>
              </a:ext>
            </a:extLst>
          </p:cNvPr>
          <p:cNvSpPr txBox="1">
            <a:spLocks/>
          </p:cNvSpPr>
          <p:nvPr/>
        </p:nvSpPr>
        <p:spPr>
          <a:xfrm>
            <a:off x="10990005" y="1033555"/>
            <a:ext cx="1059466" cy="345911"/>
          </a:xfrm>
          <a:prstGeom prst="rect">
            <a:avLst/>
          </a:prstGeom>
          <a:solidFill>
            <a:srgbClr val="85CFE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3" name="Title 1">
            <a:extLst>
              <a:ext uri="{FF2B5EF4-FFF2-40B4-BE49-F238E27FC236}">
                <a16:creationId xmlns:a16="http://schemas.microsoft.com/office/drawing/2014/main" id="{D1EA4308-9B83-4F1D-97D7-E293F79E86BB}"/>
              </a:ext>
            </a:extLst>
          </p:cNvPr>
          <p:cNvSpPr txBox="1">
            <a:spLocks/>
          </p:cNvSpPr>
          <p:nvPr/>
        </p:nvSpPr>
        <p:spPr>
          <a:xfrm>
            <a:off x="10933096" y="1111074"/>
            <a:ext cx="1173283" cy="378606"/>
          </a:xfrm>
          <a:prstGeom prst="rect">
            <a:avLst/>
          </a:prstGeom>
          <a:solidFill>
            <a:srgbClr val="8FEAD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40" name="Google Shape;396;p18" descr="Chat, Multiple, Icon, Symbol, Message, Bubble, Talk">
            <a:extLst>
              <a:ext uri="{FF2B5EF4-FFF2-40B4-BE49-F238E27FC236}">
                <a16:creationId xmlns:a16="http://schemas.microsoft.com/office/drawing/2014/main" id="{65B69467-42E4-427B-912F-DC3FA987370A}"/>
              </a:ext>
            </a:extLst>
          </p:cNvPr>
          <p:cNvPicPr preferRelativeResize="0"/>
          <p:nvPr/>
        </p:nvPicPr>
        <p:blipFill rotWithShape="1">
          <a:blip r:embed="rId4">
            <a:alphaModFix/>
          </a:blip>
          <a:srcRect/>
          <a:stretch/>
        </p:blipFill>
        <p:spPr>
          <a:xfrm>
            <a:off x="10927024" y="155984"/>
            <a:ext cx="1138234" cy="974171"/>
          </a:xfrm>
          <a:prstGeom prst="rect">
            <a:avLst/>
          </a:prstGeom>
          <a:noFill/>
          <a:ln>
            <a:noFill/>
          </a:ln>
        </p:spPr>
      </p:pic>
      <p:sp>
        <p:nvSpPr>
          <p:cNvPr id="41" name="Google Shape;342;p47">
            <a:extLst>
              <a:ext uri="{FF2B5EF4-FFF2-40B4-BE49-F238E27FC236}">
                <a16:creationId xmlns:a16="http://schemas.microsoft.com/office/drawing/2014/main" id="{6FC93831-0450-4E3C-B9F8-7A46D6A70051}"/>
              </a:ext>
            </a:extLst>
          </p:cNvPr>
          <p:cNvSpPr/>
          <p:nvPr/>
        </p:nvSpPr>
        <p:spPr>
          <a:xfrm>
            <a:off x="11216107" y="1944684"/>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2" name="Google Shape;343;p47">
            <a:extLst>
              <a:ext uri="{FF2B5EF4-FFF2-40B4-BE49-F238E27FC236}">
                <a16:creationId xmlns:a16="http://schemas.microsoft.com/office/drawing/2014/main" id="{B52D58EF-1168-4CB9-8F04-7C2E7BC3C52D}"/>
              </a:ext>
            </a:extLst>
          </p:cNvPr>
          <p:cNvSpPr/>
          <p:nvPr/>
        </p:nvSpPr>
        <p:spPr>
          <a:xfrm>
            <a:off x="11222711" y="1923730"/>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43" name="Google Shape;344;p47">
            <a:extLst>
              <a:ext uri="{FF2B5EF4-FFF2-40B4-BE49-F238E27FC236}">
                <a16:creationId xmlns:a16="http://schemas.microsoft.com/office/drawing/2014/main" id="{6E84DA09-ED00-4DAB-96C1-D9583F5DF1E3}"/>
              </a:ext>
            </a:extLst>
          </p:cNvPr>
          <p:cNvCxnSpPr/>
          <p:nvPr/>
        </p:nvCxnSpPr>
        <p:spPr>
          <a:xfrm>
            <a:off x="11899479" y="1933256"/>
            <a:ext cx="0" cy="4156259"/>
          </a:xfrm>
          <a:prstGeom prst="straightConnector1">
            <a:avLst/>
          </a:prstGeom>
          <a:noFill/>
          <a:ln w="28575" cap="flat" cmpd="sng">
            <a:solidFill>
              <a:srgbClr val="1E4E79"/>
            </a:solidFill>
            <a:prstDash val="solid"/>
            <a:round/>
            <a:headEnd type="none" w="sm" len="sm"/>
            <a:tailEnd type="none" w="sm" len="sm"/>
          </a:ln>
        </p:spPr>
      </p:cxnSp>
      <p:cxnSp>
        <p:nvCxnSpPr>
          <p:cNvPr id="44" name="Google Shape;345;p47">
            <a:extLst>
              <a:ext uri="{FF2B5EF4-FFF2-40B4-BE49-F238E27FC236}">
                <a16:creationId xmlns:a16="http://schemas.microsoft.com/office/drawing/2014/main" id="{442B1E36-DB04-45E5-BB59-126BD13DDBB6}"/>
              </a:ext>
            </a:extLst>
          </p:cNvPr>
          <p:cNvCxnSpPr/>
          <p:nvPr/>
        </p:nvCxnSpPr>
        <p:spPr>
          <a:xfrm>
            <a:off x="11876870" y="1914205"/>
            <a:ext cx="216791" cy="0"/>
          </a:xfrm>
          <a:prstGeom prst="straightConnector1">
            <a:avLst/>
          </a:prstGeom>
          <a:noFill/>
          <a:ln w="28575" cap="flat" cmpd="sng">
            <a:solidFill>
              <a:srgbClr val="1E4E79"/>
            </a:solidFill>
            <a:prstDash val="solid"/>
            <a:round/>
            <a:headEnd type="none" w="sm" len="sm"/>
            <a:tailEnd type="none" w="sm" len="sm"/>
          </a:ln>
        </p:spPr>
      </p:cxnSp>
      <p:cxnSp>
        <p:nvCxnSpPr>
          <p:cNvPr id="45" name="Google Shape;346;p47">
            <a:extLst>
              <a:ext uri="{FF2B5EF4-FFF2-40B4-BE49-F238E27FC236}">
                <a16:creationId xmlns:a16="http://schemas.microsoft.com/office/drawing/2014/main" id="{B2F88DE5-16C7-4D80-A1A0-8A20B667A9B5}"/>
              </a:ext>
            </a:extLst>
          </p:cNvPr>
          <p:cNvCxnSpPr/>
          <p:nvPr/>
        </p:nvCxnSpPr>
        <p:spPr>
          <a:xfrm>
            <a:off x="11899480" y="6089514"/>
            <a:ext cx="216791" cy="0"/>
          </a:xfrm>
          <a:prstGeom prst="straightConnector1">
            <a:avLst/>
          </a:prstGeom>
          <a:noFill/>
          <a:ln w="28575" cap="flat" cmpd="sng">
            <a:solidFill>
              <a:srgbClr val="1E4E79"/>
            </a:solidFill>
            <a:prstDash val="solid"/>
            <a:round/>
            <a:headEnd type="none" w="sm" len="sm"/>
            <a:tailEnd type="none" w="sm" len="sm"/>
          </a:ln>
        </p:spPr>
      </p:cxnSp>
      <p:sp>
        <p:nvSpPr>
          <p:cNvPr id="46" name="Google Shape;347;p47">
            <a:extLst>
              <a:ext uri="{FF2B5EF4-FFF2-40B4-BE49-F238E27FC236}">
                <a16:creationId xmlns:a16="http://schemas.microsoft.com/office/drawing/2014/main" id="{95AE5A3B-3284-478F-945C-585478BDE4E5}"/>
              </a:ext>
            </a:extLst>
          </p:cNvPr>
          <p:cNvSpPr txBox="1"/>
          <p:nvPr/>
        </p:nvSpPr>
        <p:spPr>
          <a:xfrm>
            <a:off x="11891150" y="3684298"/>
            <a:ext cx="278839"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600" b="1" i="0" u="none" strike="noStrike" kern="1200" cap="none" spc="0" normalizeH="0" baseline="0" noProof="0">
                <a:ln>
                  <a:noFill/>
                </a:ln>
                <a:solidFill>
                  <a:srgbClr val="1E4E79"/>
                </a:solidFill>
                <a:effectLst/>
                <a:uLnTx/>
                <a:uFillTx/>
                <a:latin typeface="Century Gothic"/>
                <a:ea typeface="Century Gothic"/>
                <a:cs typeface="Century Gothic"/>
                <a:sym typeface="Century Gothic"/>
              </a:rPr>
              <a:t>S</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348;p47">
            <a:extLst>
              <a:ext uri="{FF2B5EF4-FFF2-40B4-BE49-F238E27FC236}">
                <a16:creationId xmlns:a16="http://schemas.microsoft.com/office/drawing/2014/main" id="{538C86A4-1F04-47FE-98FC-BDF92CF63F5B}"/>
              </a:ext>
            </a:extLst>
          </p:cNvPr>
          <p:cNvSpPr txBox="1"/>
          <p:nvPr/>
        </p:nvSpPr>
        <p:spPr>
          <a:xfrm>
            <a:off x="11861525" y="1967583"/>
            <a:ext cx="957385"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400" b="1" i="0" u="none" strike="noStrike" kern="120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1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8" name="Google Shape;349;p47">
            <a:extLst>
              <a:ext uri="{FF2B5EF4-FFF2-40B4-BE49-F238E27FC236}">
                <a16:creationId xmlns:a16="http://schemas.microsoft.com/office/drawing/2014/main" id="{FD158177-B0AB-474F-88FD-08DF946CE7C5}"/>
              </a:ext>
            </a:extLst>
          </p:cNvPr>
          <p:cNvSpPr txBox="1"/>
          <p:nvPr/>
        </p:nvSpPr>
        <p:spPr>
          <a:xfrm>
            <a:off x="11925294" y="5683245"/>
            <a:ext cx="87261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400" b="1" i="0" u="none" strike="noStrike" kern="1200" cap="none" spc="0" normalizeH="0" baseline="0" noProof="0">
                <a:ln>
                  <a:noFill/>
                </a:ln>
                <a:solidFill>
                  <a:srgbClr val="1E4E79"/>
                </a:solidFill>
                <a:effectLst/>
                <a:uLnTx/>
                <a:uFillTx/>
                <a:latin typeface="Century Gothic"/>
                <a:ea typeface="Century Gothic"/>
                <a:cs typeface="Century Gothic"/>
                <a:sym typeface="Century Gothic"/>
              </a:rPr>
              <a:t>0</a:t>
            </a:r>
            <a:endParaRPr kumimoji="0" sz="11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9" name="Google Shape;350;p47">
            <a:extLst>
              <a:ext uri="{FF2B5EF4-FFF2-40B4-BE49-F238E27FC236}">
                <a16:creationId xmlns:a16="http://schemas.microsoft.com/office/drawing/2014/main" id="{15870958-7C41-4B03-A6EE-5E0769B3137C}"/>
              </a:ext>
            </a:extLst>
          </p:cNvPr>
          <p:cNvSpPr/>
          <p:nvPr/>
        </p:nvSpPr>
        <p:spPr>
          <a:xfrm>
            <a:off x="11021317"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352"/>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0" name="TextBox 49">
            <a:extLst>
              <a:ext uri="{FF2B5EF4-FFF2-40B4-BE49-F238E27FC236}">
                <a16:creationId xmlns:a16="http://schemas.microsoft.com/office/drawing/2014/main" id="{926C1CE1-7575-42DF-BDA5-0EF8060DDC70}"/>
              </a:ext>
            </a:extLst>
          </p:cNvPr>
          <p:cNvSpPr txBox="1"/>
          <p:nvPr/>
        </p:nvSpPr>
        <p:spPr>
          <a:xfrm>
            <a:off x="2971542" y="106125"/>
            <a:ext cx="76370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0" normalizeH="0" baseline="0" noProof="0" dirty="0">
                <a:ln>
                  <a:noFill/>
                </a:ln>
                <a:solidFill>
                  <a:srgbClr val="1F3864"/>
                </a:solidFill>
                <a:effectLst/>
                <a:uLnTx/>
                <a:uFillTx/>
                <a:latin typeface="Century Gothic"/>
                <a:ea typeface="Century Gothic"/>
                <a:cs typeface="Century Gothic"/>
                <a:sym typeface="Century Gothic"/>
              </a:rPr>
              <a:t>Con </a:t>
            </a:r>
            <a:r>
              <a:rPr kumimoji="0" lang="en-GB" sz="2800" b="1" i="0" u="none" strike="noStrike" kern="1200" cap="none" spc="0" normalizeH="0" baseline="0" noProof="0" dirty="0" err="1">
                <a:ln>
                  <a:noFill/>
                </a:ln>
                <a:solidFill>
                  <a:srgbClr val="1F3864"/>
                </a:solidFill>
                <a:effectLst/>
                <a:uLnTx/>
                <a:uFillTx/>
                <a:latin typeface="Century Gothic"/>
                <a:ea typeface="Century Gothic"/>
                <a:cs typeface="Century Gothic"/>
                <a:sym typeface="Century Gothic"/>
              </a:rPr>
              <a:t>tu</a:t>
            </a:r>
            <a:r>
              <a:rPr kumimoji="0" lang="en-GB" sz="2800" b="1" i="0" u="none" strike="noStrike" kern="120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1F3864"/>
                </a:solidFill>
                <a:effectLst/>
                <a:uLnTx/>
                <a:uFillTx/>
                <a:latin typeface="Century Gothic"/>
                <a:ea typeface="Century Gothic"/>
                <a:cs typeface="Century Gothic"/>
                <a:sym typeface="Century Gothic"/>
              </a:rPr>
              <a:t>compañero</a:t>
            </a:r>
            <a:r>
              <a:rPr kumimoji="0" lang="en-GB" sz="2800" b="1" i="0" u="none" strike="noStrike" kern="120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1F3864"/>
                </a:solidFill>
                <a:effectLst/>
                <a:uLnTx/>
                <a:uFillTx/>
                <a:latin typeface="Century Gothic"/>
                <a:ea typeface="Century Gothic"/>
                <a:cs typeface="Century Gothic"/>
                <a:sym typeface="Century Gothic"/>
              </a:rPr>
              <a:t>habla</a:t>
            </a:r>
            <a:r>
              <a:rPr kumimoji="0" lang="en-GB" sz="2800" b="1" i="0" u="none" strike="noStrike" kern="120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1F3864"/>
                </a:solidFill>
                <a:effectLst/>
                <a:uLnTx/>
                <a:uFillTx/>
                <a:latin typeface="Century Gothic"/>
                <a:ea typeface="Century Gothic"/>
                <a:cs typeface="Century Gothic"/>
                <a:sym typeface="Century Gothic"/>
              </a:rPr>
              <a:t>en</a:t>
            </a:r>
            <a:r>
              <a:rPr kumimoji="0" lang="en-GB" sz="2800" b="1" i="0" u="none" strike="noStrike" kern="1200" cap="none" spc="0" normalizeH="0" baseline="0" noProof="0" dirty="0">
                <a:ln>
                  <a:noFill/>
                </a:ln>
                <a:solidFill>
                  <a:srgbClr val="1F3864"/>
                </a:solidFill>
                <a:effectLst/>
                <a:uLnTx/>
                <a:uFillTx/>
                <a:latin typeface="Century Gothic"/>
                <a:ea typeface="Century Gothic"/>
                <a:cs typeface="Century Gothic"/>
                <a:sym typeface="Century Gothic"/>
              </a:rPr>
              <a:t> </a:t>
            </a:r>
            <a:r>
              <a:rPr kumimoji="0" lang="en-GB" sz="2800" b="1" i="0" u="none" strike="noStrike" kern="1200" cap="none" spc="0" normalizeH="0" baseline="0" noProof="0" dirty="0" err="1">
                <a:ln>
                  <a:noFill/>
                </a:ln>
                <a:solidFill>
                  <a:srgbClr val="1F3864"/>
                </a:solidFill>
                <a:effectLst/>
                <a:uLnTx/>
                <a:uFillTx/>
                <a:latin typeface="Century Gothic"/>
                <a:ea typeface="Century Gothic"/>
                <a:cs typeface="Century Gothic"/>
                <a:sym typeface="Century Gothic"/>
              </a:rPr>
              <a:t>español</a:t>
            </a:r>
            <a:r>
              <a:rPr kumimoji="0" lang="en-GB" sz="2800" b="1" i="0" u="none" strike="noStrike" kern="1200" cap="none" spc="0" normalizeH="0" baseline="0" noProof="0" dirty="0">
                <a:ln>
                  <a:noFill/>
                </a:ln>
                <a:solidFill>
                  <a:srgbClr val="1F3864"/>
                </a:solidFill>
                <a:effectLst/>
                <a:uLnTx/>
                <a:uFillTx/>
                <a:latin typeface="Century Gothic"/>
                <a:ea typeface="Century Gothic"/>
                <a:cs typeface="Century Gothic"/>
                <a:sym typeface="Century Gothic"/>
              </a:rPr>
              <a:t>.</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24" name="Rectangle 23">
            <a:extLst>
              <a:ext uri="{FF2B5EF4-FFF2-40B4-BE49-F238E27FC236}">
                <a16:creationId xmlns:a16="http://schemas.microsoft.com/office/drawing/2014/main" id="{5ADF02A6-D203-4C4A-BEAD-BE028C96F236}"/>
              </a:ext>
            </a:extLst>
          </p:cNvPr>
          <p:cNvSpPr/>
          <p:nvPr/>
        </p:nvSpPr>
        <p:spPr>
          <a:xfrm>
            <a:off x="519070" y="2930116"/>
            <a:ext cx="245247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Normalmente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Siempre</a:t>
            </a:r>
          </a:p>
        </p:txBody>
      </p:sp>
      <p:sp>
        <p:nvSpPr>
          <p:cNvPr id="25" name="Rectangle 24">
            <a:extLst>
              <a:ext uri="{FF2B5EF4-FFF2-40B4-BE49-F238E27FC236}">
                <a16:creationId xmlns:a16="http://schemas.microsoft.com/office/drawing/2014/main" id="{5A621295-F290-49FA-B88F-644E3F859F15}"/>
              </a:ext>
            </a:extLst>
          </p:cNvPr>
          <p:cNvSpPr/>
          <p:nvPr/>
        </p:nvSpPr>
        <p:spPr>
          <a:xfrm>
            <a:off x="2929877" y="3114781"/>
            <a:ext cx="24524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 | soy</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   | es</a:t>
            </a:r>
          </a:p>
        </p:txBody>
      </p:sp>
      <p:sp>
        <p:nvSpPr>
          <p:cNvPr id="26" name="Rectangle 25">
            <a:extLst>
              <a:ext uri="{FF2B5EF4-FFF2-40B4-BE49-F238E27FC236}">
                <a16:creationId xmlns:a16="http://schemas.microsoft.com/office/drawing/2014/main" id="{29752E32-3ADE-4C43-93B2-C5536D559415}"/>
              </a:ext>
            </a:extLst>
          </p:cNvPr>
          <p:cNvSpPr/>
          <p:nvPr/>
        </p:nvSpPr>
        <p:spPr>
          <a:xfrm rot="987168">
            <a:off x="7423390" y="1889512"/>
            <a:ext cx="168897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 </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pero</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p>
        </p:txBody>
      </p:sp>
      <p:sp>
        <p:nvSpPr>
          <p:cNvPr id="28" name="Rectangle 27">
            <a:extLst>
              <a:ext uri="{FF2B5EF4-FFF2-40B4-BE49-F238E27FC236}">
                <a16:creationId xmlns:a16="http://schemas.microsoft.com/office/drawing/2014/main" id="{94EDE5D8-BCDA-45FD-9850-AF23F68EBC85}"/>
              </a:ext>
            </a:extLst>
          </p:cNvPr>
          <p:cNvSpPr/>
          <p:nvPr/>
        </p:nvSpPr>
        <p:spPr>
          <a:xfrm>
            <a:off x="5035369" y="1681357"/>
            <a:ext cx="2452472"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tranquil</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nervios</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positiv</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negativ</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divertid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rápid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lent</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pesad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b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preparad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perdid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cansad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p>
        </p:txBody>
      </p:sp>
      <p:sp>
        <p:nvSpPr>
          <p:cNvPr id="29" name="Rectangle 28">
            <a:extLst>
              <a:ext uri="{FF2B5EF4-FFF2-40B4-BE49-F238E27FC236}">
                <a16:creationId xmlns:a16="http://schemas.microsoft.com/office/drawing/2014/main" id="{DE0589AB-CF36-408B-9F35-BFC7EE656B86}"/>
              </a:ext>
            </a:extLst>
          </p:cNvPr>
          <p:cNvSpPr/>
          <p:nvPr/>
        </p:nvSpPr>
        <p:spPr>
          <a:xfrm rot="20560671">
            <a:off x="3105680" y="2044486"/>
            <a:ext cx="189987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demasiado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941025A-BF8F-4FF5-9EF4-977266CAC57E}"/>
              </a:ext>
            </a:extLst>
          </p:cNvPr>
          <p:cNvSpPr txBox="1"/>
          <p:nvPr/>
        </p:nvSpPr>
        <p:spPr>
          <a:xfrm>
            <a:off x="142529" y="791014"/>
            <a:ext cx="100234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prstClr val="black"/>
              </a:buClr>
              <a:buSzPts val="1200"/>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Normally I am… today I am… s/he is always … today s/he is…</a:t>
            </a:r>
          </a:p>
        </p:txBody>
      </p:sp>
      <p:sp>
        <p:nvSpPr>
          <p:cNvPr id="30" name="Google Shape;167;p2">
            <a:extLst>
              <a:ext uri="{FF2B5EF4-FFF2-40B4-BE49-F238E27FC236}">
                <a16:creationId xmlns:a16="http://schemas.microsoft.com/office/drawing/2014/main" id="{D16B6909-97FC-4312-A475-9566A35AFD8F}"/>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9637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42"/>
                                        </p:tgtEl>
                                        <p:attrNameLst>
                                          <p:attrName>ppt_y</p:attrName>
                                        </p:attrNameLst>
                                      </p:cBhvr>
                                      <p:tavLst>
                                        <p:tav tm="0">
                                          <p:val>
                                            <p:strVal val="#ppt_y"/>
                                          </p:val>
                                        </p:tav>
                                        <p:tav tm="100000">
                                          <p:val>
                                            <p:strVal val="#ppt_y+#ppt_h*1.125000"/>
                                          </p:val>
                                        </p:tav>
                                      </p:tavLst>
                                    </p:anim>
                                    <p:animEffect transition="out" filter="wipe(down)">
                                      <p:cBhvr>
                                        <p:cTn id="7" dur="59000"/>
                                        <p:tgtEl>
                                          <p:spTgt spid="42"/>
                                        </p:tgtEl>
                                      </p:cBhvr>
                                    </p:animEffect>
                                    <p:set>
                                      <p:cBhvr>
                                        <p:cTn id="8" dur="1" fill="hold">
                                          <p:stCondLst>
                                            <p:cond delay="58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7AB7BF61-3E42-4073-A7DC-942947B89235}"/>
              </a:ext>
            </a:extLst>
          </p:cNvPr>
          <p:cNvSpPr txBox="1"/>
          <p:nvPr/>
        </p:nvSpPr>
        <p:spPr>
          <a:xfrm>
            <a:off x="3551488" y="87523"/>
            <a:ext cx="7596554" cy="523220"/>
          </a:xfrm>
          <a:prstGeom prst="rect">
            <a:avLst/>
          </a:prstGeom>
          <a:noFill/>
        </p:spPr>
        <p:txBody>
          <a:bodyPr wrap="square">
            <a:spAutoFit/>
          </a:bodyPr>
          <a:lstStyle/>
          <a:p>
            <a:r>
              <a:rPr lang="es-AR" sz="2800" b="1" noProof="0" dirty="0">
                <a:solidFill>
                  <a:srgbClr val="002060"/>
                </a:solidFill>
                <a:latin typeface="Century Gothic" panose="020B0502020202020204" pitchFamily="34" charset="0"/>
              </a:rPr>
              <a:t>Completa las frases. Escribe en español</a:t>
            </a:r>
            <a:endParaRPr lang="es-AR" sz="2000" b="1" noProof="0" dirty="0">
              <a:solidFill>
                <a:srgbClr val="002060"/>
              </a:solidFill>
              <a:latin typeface="Century Gothic" panose="020B0502020202020204" pitchFamily="34" charset="0"/>
            </a:endParaRPr>
          </a:p>
        </p:txBody>
      </p:sp>
      <p:sp>
        <p:nvSpPr>
          <p:cNvPr id="15" name="Google Shape;167;p2">
            <a:extLst>
              <a:ext uri="{FF2B5EF4-FFF2-40B4-BE49-F238E27FC236}">
                <a16:creationId xmlns:a16="http://schemas.microsoft.com/office/drawing/2014/main" id="{C22F819C-FC13-4581-8B86-44A48528CAD9}"/>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TextBox 15">
            <a:extLst>
              <a:ext uri="{FF2B5EF4-FFF2-40B4-BE49-F238E27FC236}">
                <a16:creationId xmlns:a16="http://schemas.microsoft.com/office/drawing/2014/main" id="{E50A57C9-BEF1-4921-95E4-B12804E89743}"/>
              </a:ext>
            </a:extLst>
          </p:cNvPr>
          <p:cNvSpPr txBox="1"/>
          <p:nvPr/>
        </p:nvSpPr>
        <p:spPr>
          <a:xfrm>
            <a:off x="384477" y="2058486"/>
            <a:ext cx="3578224" cy="4401205"/>
          </a:xfrm>
          <a:prstGeom prst="rect">
            <a:avLst/>
          </a:prstGeom>
          <a:noFill/>
        </p:spPr>
        <p:txBody>
          <a:bodyPr wrap="none" rtlCol="0">
            <a:spAutoFit/>
          </a:bodyPr>
          <a:lstStyle/>
          <a:p>
            <a:pPr marL="342900" indent="-342900">
              <a:buAutoNum type="arabicPeriod"/>
            </a:pPr>
            <a:r>
              <a:rPr lang="en-GB" sz="2800" dirty="0">
                <a:solidFill>
                  <a:srgbClr val="002060"/>
                </a:solidFill>
                <a:latin typeface="Century Gothic" panose="020B0502020202020204" pitchFamily="34" charset="0"/>
              </a:rPr>
              <a:t>Normally I am …  </a:t>
            </a:r>
          </a:p>
          <a:p>
            <a:pPr marL="342900" indent="-342900">
              <a:buAutoNum type="arabicPeriod"/>
            </a:pPr>
            <a:endParaRPr lang="en-GB" sz="2800" dirty="0">
              <a:solidFill>
                <a:srgbClr val="002060"/>
              </a:solidFill>
              <a:latin typeface="Century Gothic" panose="020B0502020202020204" pitchFamily="34" charset="0"/>
            </a:endParaRP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2. Today I am …</a:t>
            </a:r>
          </a:p>
          <a:p>
            <a:pPr marL="342900" indent="-342900">
              <a:buAutoNum type="arabicPeriod"/>
            </a:pPr>
            <a:endParaRPr lang="en-GB" sz="2800" dirty="0">
              <a:solidFill>
                <a:srgbClr val="002060"/>
              </a:solidFill>
              <a:latin typeface="Century Gothic" panose="020B0502020202020204" pitchFamily="34" charset="0"/>
            </a:endParaRP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3. He is always…</a:t>
            </a:r>
          </a:p>
          <a:p>
            <a:endParaRPr lang="en-GB" sz="2800" dirty="0">
              <a:solidFill>
                <a:srgbClr val="002060"/>
              </a:solidFill>
              <a:latin typeface="Century Gothic" panose="020B0502020202020204" pitchFamily="34" charset="0"/>
            </a:endParaRPr>
          </a:p>
          <a:p>
            <a:endParaRPr lang="en-GB" sz="2800" dirty="0">
              <a:solidFill>
                <a:srgbClr val="002060"/>
              </a:solidFill>
              <a:latin typeface="Century Gothic" panose="020B0502020202020204" pitchFamily="34" charset="0"/>
            </a:endParaRPr>
          </a:p>
          <a:p>
            <a:r>
              <a:rPr lang="en-GB" sz="2800" dirty="0">
                <a:solidFill>
                  <a:srgbClr val="002060"/>
                </a:solidFill>
                <a:latin typeface="Century Gothic" panose="020B0502020202020204" pitchFamily="34" charset="0"/>
              </a:rPr>
              <a:t>4. Today he is …</a:t>
            </a:r>
          </a:p>
        </p:txBody>
      </p:sp>
      <p:sp>
        <p:nvSpPr>
          <p:cNvPr id="17" name="TextBox 16">
            <a:extLst>
              <a:ext uri="{FF2B5EF4-FFF2-40B4-BE49-F238E27FC236}">
                <a16:creationId xmlns:a16="http://schemas.microsoft.com/office/drawing/2014/main" id="{851DE64F-FA28-4F71-8CA4-318126931B8B}"/>
              </a:ext>
            </a:extLst>
          </p:cNvPr>
          <p:cNvSpPr txBox="1"/>
          <p:nvPr/>
        </p:nvSpPr>
        <p:spPr>
          <a:xfrm>
            <a:off x="9597302" y="2780863"/>
            <a:ext cx="2552756" cy="4154984"/>
          </a:xfrm>
          <a:prstGeom prst="rect">
            <a:avLst/>
          </a:prstGeom>
          <a:noFill/>
        </p:spPr>
        <p:txBody>
          <a:bodyPr wrap="square">
            <a:spAutoFit/>
          </a:bodyPr>
          <a:lstStyle/>
          <a:p>
            <a:r>
              <a:rPr lang="es-AR" sz="2400" noProof="0" dirty="0">
                <a:solidFill>
                  <a:srgbClr val="002060"/>
                </a:solidFill>
                <a:latin typeface="Century Gothic" panose="020B0502020202020204" pitchFamily="34" charset="0"/>
              </a:rPr>
              <a:t>tranquil</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 </a:t>
            </a:r>
          </a:p>
          <a:p>
            <a:r>
              <a:rPr lang="es-AR" sz="2400" noProof="0" dirty="0">
                <a:solidFill>
                  <a:srgbClr val="002060"/>
                </a:solidFill>
                <a:latin typeface="Century Gothic" panose="020B0502020202020204" pitchFamily="34" charset="0"/>
              </a:rPr>
              <a:t>nervios</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positiv</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negativ</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divertid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rápid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p>
          <a:p>
            <a:r>
              <a:rPr lang="es-AR" sz="2400" noProof="0" dirty="0">
                <a:solidFill>
                  <a:srgbClr val="002060"/>
                </a:solidFill>
                <a:latin typeface="Century Gothic" panose="020B0502020202020204" pitchFamily="34" charset="0"/>
              </a:rPr>
              <a:t>lent</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pesad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p>
          <a:p>
            <a:r>
              <a:rPr lang="es-AR" sz="2400" noProof="0" dirty="0">
                <a:solidFill>
                  <a:srgbClr val="002060"/>
                </a:solidFill>
                <a:latin typeface="Century Gothic" panose="020B0502020202020204" pitchFamily="34" charset="0"/>
              </a:rPr>
              <a:t>preparad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sz="2400"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perdid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endParaRPr lang="es-AR" sz="2400" noProof="0" dirty="0">
              <a:solidFill>
                <a:srgbClr val="002060"/>
              </a:solidFill>
              <a:latin typeface="Century Gothic" panose="020B0502020202020204" pitchFamily="34" charset="0"/>
            </a:endParaRPr>
          </a:p>
          <a:p>
            <a:r>
              <a:rPr lang="es-AR" sz="2400" noProof="0" dirty="0">
                <a:solidFill>
                  <a:srgbClr val="002060"/>
                </a:solidFill>
                <a:latin typeface="Century Gothic" panose="020B0502020202020204" pitchFamily="34" charset="0"/>
              </a:rPr>
              <a:t>cansad</a:t>
            </a:r>
            <a:r>
              <a:rPr lang="es-AR" sz="2400" b="1" noProof="0" dirty="0">
                <a:solidFill>
                  <a:srgbClr val="0070C0"/>
                </a:solidFill>
                <a:latin typeface="Century Gothic" panose="020B0502020202020204" pitchFamily="34" charset="0"/>
              </a:rPr>
              <a:t>o</a:t>
            </a:r>
            <a:r>
              <a:rPr lang="es-AR" sz="2400" b="1" noProof="0" dirty="0">
                <a:solidFill>
                  <a:srgbClr val="002060"/>
                </a:solidFill>
                <a:latin typeface="Century Gothic" panose="020B0502020202020204" pitchFamily="34" charset="0"/>
              </a:rPr>
              <a:t>/</a:t>
            </a:r>
            <a:r>
              <a:rPr lang="es-AR" sz="2400" b="1" noProof="0" dirty="0">
                <a:solidFill>
                  <a:srgbClr val="FF0000"/>
                </a:solidFill>
                <a:latin typeface="Century Gothic" panose="020B0502020202020204" pitchFamily="34" charset="0"/>
              </a:rPr>
              <a:t>a*</a:t>
            </a:r>
          </a:p>
        </p:txBody>
      </p:sp>
      <p:pic>
        <p:nvPicPr>
          <p:cNvPr id="19" name="Picture 2" descr="Pen, Write, Pencil, Writing Tool, Work, Message, Blue">
            <a:extLst>
              <a:ext uri="{FF2B5EF4-FFF2-40B4-BE49-F238E27FC236}">
                <a16:creationId xmlns:a16="http://schemas.microsoft.com/office/drawing/2014/main" id="{6D35873D-CA8C-4AB3-B6D3-27AAC04E6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A910231-60D1-4AB1-900A-81034BBDB167}"/>
              </a:ext>
            </a:extLst>
          </p:cNvPr>
          <p:cNvSpPr txBox="1"/>
          <p:nvPr/>
        </p:nvSpPr>
        <p:spPr>
          <a:xfrm>
            <a:off x="10835060" y="1094549"/>
            <a:ext cx="1260281" cy="461665"/>
          </a:xfrm>
          <a:prstGeom prst="rect">
            <a:avLst/>
          </a:prstGeom>
          <a:solidFill>
            <a:srgbClr val="92D050"/>
          </a:solidFill>
        </p:spPr>
        <p:txBody>
          <a:bodyPr wrap="none" rtlCol="0">
            <a:spAutoFit/>
          </a:bodyPr>
          <a:lstStyle/>
          <a:p>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7E210BEB-6B18-4B52-924C-F97543591EFB}"/>
              </a:ext>
            </a:extLst>
          </p:cNvPr>
          <p:cNvSpPr txBox="1"/>
          <p:nvPr/>
        </p:nvSpPr>
        <p:spPr>
          <a:xfrm>
            <a:off x="3634033" y="2058486"/>
            <a:ext cx="442941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very serious but positive.</a:t>
            </a:r>
          </a:p>
        </p:txBody>
      </p:sp>
      <p:sp>
        <p:nvSpPr>
          <p:cNvPr id="23" name="TextBox 22">
            <a:extLst>
              <a:ext uri="{FF2B5EF4-FFF2-40B4-BE49-F238E27FC236}">
                <a16:creationId xmlns:a16="http://schemas.microsoft.com/office/drawing/2014/main" id="{8F66EAE1-6B09-4D71-8B05-4B03A18C1668}"/>
              </a:ext>
            </a:extLst>
          </p:cNvPr>
          <p:cNvSpPr txBox="1"/>
          <p:nvPr/>
        </p:nvSpPr>
        <p:spPr>
          <a:xfrm>
            <a:off x="757150" y="2581706"/>
            <a:ext cx="6659195"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Normalmente</a:t>
            </a:r>
            <a:r>
              <a:rPr lang="en-GB" sz="2800" b="1" dirty="0">
                <a:solidFill>
                  <a:srgbClr val="92D050"/>
                </a:solidFill>
                <a:latin typeface="Century Gothic" panose="020B0502020202020204" pitchFamily="34" charset="0"/>
              </a:rPr>
              <a:t> soy </a:t>
            </a:r>
            <a:r>
              <a:rPr lang="en-GB" sz="2800" b="1" dirty="0" err="1">
                <a:solidFill>
                  <a:srgbClr val="92D050"/>
                </a:solidFill>
                <a:latin typeface="Century Gothic" panose="020B0502020202020204" pitchFamily="34" charset="0"/>
              </a:rPr>
              <a:t>seria</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pero</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positiva</a:t>
            </a:r>
            <a:r>
              <a:rPr lang="en-GB" sz="2800" b="1" dirty="0">
                <a:solidFill>
                  <a:srgbClr val="92D050"/>
                </a:solidFill>
                <a:latin typeface="Century Gothic" panose="020B0502020202020204" pitchFamily="34" charset="0"/>
              </a:rPr>
              <a:t>.</a:t>
            </a:r>
          </a:p>
        </p:txBody>
      </p:sp>
      <p:sp>
        <p:nvSpPr>
          <p:cNvPr id="24" name="TextBox 23">
            <a:extLst>
              <a:ext uri="{FF2B5EF4-FFF2-40B4-BE49-F238E27FC236}">
                <a16:creationId xmlns:a16="http://schemas.microsoft.com/office/drawing/2014/main" id="{BDBDF640-6B8E-49ED-93DA-046F6E5D19C7}"/>
              </a:ext>
            </a:extLst>
          </p:cNvPr>
          <p:cNvSpPr txBox="1"/>
          <p:nvPr/>
        </p:nvSpPr>
        <p:spPr>
          <a:xfrm>
            <a:off x="384477" y="1094549"/>
            <a:ext cx="6096000" cy="480131"/>
          </a:xfrm>
          <a:prstGeom prst="rect">
            <a:avLst/>
          </a:prstGeom>
          <a:noFill/>
        </p:spPr>
        <p:txBody>
          <a:bodyPr wrap="square">
            <a:spAutoFit/>
          </a:bodyPr>
          <a:lstStyle/>
          <a:p>
            <a:pPr lvl="0">
              <a:lnSpc>
                <a:spcPct val="90000"/>
              </a:lnSpc>
              <a:spcBef>
                <a:spcPct val="0"/>
              </a:spcBef>
              <a:defRPr/>
            </a:pPr>
            <a:r>
              <a:rPr lang="en-GB" sz="2800" dirty="0">
                <a:solidFill>
                  <a:srgbClr val="002060"/>
                </a:solidFill>
                <a:latin typeface="Century Gothic" panose="020B0502020202020204" pitchFamily="34" charset="0"/>
              </a:rPr>
              <a:t>¿’soy’ or ‘</a:t>
            </a:r>
            <a:r>
              <a:rPr lang="en-GB" sz="2800" dirty="0" err="1">
                <a:solidFill>
                  <a:srgbClr val="002060"/>
                </a:solidFill>
                <a:latin typeface="Century Gothic" panose="020B0502020202020204" pitchFamily="34" charset="0"/>
              </a:rPr>
              <a:t>estoy</a:t>
            </a:r>
            <a:r>
              <a:rPr lang="en-GB" sz="2800" dirty="0">
                <a:solidFill>
                  <a:srgbClr val="002060"/>
                </a:solidFill>
                <a:latin typeface="Century Gothic" panose="020B0502020202020204" pitchFamily="34" charset="0"/>
              </a:rPr>
              <a:t>’? ¿’es’ or ‘</a:t>
            </a:r>
            <a:r>
              <a:rPr lang="en-GB" sz="2800" dirty="0" err="1">
                <a:solidFill>
                  <a:srgbClr val="002060"/>
                </a:solidFill>
                <a:latin typeface="Century Gothic" panose="020B0502020202020204" pitchFamily="34" charset="0"/>
              </a:rPr>
              <a:t>está</a:t>
            </a:r>
            <a:r>
              <a:rPr lang="en-GB" sz="2800" dirty="0">
                <a:solidFill>
                  <a:srgbClr val="002060"/>
                </a:solidFill>
                <a:latin typeface="Century Gothic" panose="020B0502020202020204" pitchFamily="34" charset="0"/>
              </a:rPr>
              <a:t>’?</a:t>
            </a:r>
          </a:p>
        </p:txBody>
      </p:sp>
      <p:sp>
        <p:nvSpPr>
          <p:cNvPr id="26" name="Rectangle: Rounded Corners 25">
            <a:extLst>
              <a:ext uri="{FF2B5EF4-FFF2-40B4-BE49-F238E27FC236}">
                <a16:creationId xmlns:a16="http://schemas.microsoft.com/office/drawing/2014/main" id="{F8B985C3-F528-4373-8778-9422E6100D0C}"/>
              </a:ext>
            </a:extLst>
          </p:cNvPr>
          <p:cNvSpPr/>
          <p:nvPr/>
        </p:nvSpPr>
        <p:spPr>
          <a:xfrm>
            <a:off x="9050033" y="663378"/>
            <a:ext cx="1313708" cy="1799457"/>
          </a:xfrm>
          <a:prstGeom prst="roundRect">
            <a:avLst/>
          </a:prstGeom>
          <a:solidFill>
            <a:schemeClr val="bg2"/>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too </a:t>
            </a:r>
          </a:p>
          <a:p>
            <a:pPr algn="ctr"/>
            <a:r>
              <a:rPr lang="en-GB" sz="2400" dirty="0">
                <a:solidFill>
                  <a:srgbClr val="002060"/>
                </a:solidFill>
                <a:latin typeface="Century Gothic" panose="020B0502020202020204" pitchFamily="34" charset="0"/>
              </a:rPr>
              <a:t>very</a:t>
            </a:r>
          </a:p>
          <a:p>
            <a:pPr algn="ctr"/>
            <a:r>
              <a:rPr lang="en-GB" sz="2400" dirty="0">
                <a:solidFill>
                  <a:srgbClr val="002060"/>
                </a:solidFill>
                <a:latin typeface="Century Gothic" panose="020B0502020202020204" pitchFamily="34" charset="0"/>
              </a:rPr>
              <a:t>and</a:t>
            </a:r>
          </a:p>
          <a:p>
            <a:pPr algn="ctr"/>
            <a:r>
              <a:rPr lang="en-GB" sz="2400" dirty="0">
                <a:solidFill>
                  <a:srgbClr val="002060"/>
                </a:solidFill>
                <a:latin typeface="Century Gothic" panose="020B0502020202020204" pitchFamily="34" charset="0"/>
              </a:rPr>
              <a:t>but</a:t>
            </a:r>
          </a:p>
        </p:txBody>
      </p:sp>
      <p:pic>
        <p:nvPicPr>
          <p:cNvPr id="18" name="Picture 17" descr="A picture containing text, toy, doll, vector graphics&#10;&#10;Description automatically generated">
            <a:extLst>
              <a:ext uri="{FF2B5EF4-FFF2-40B4-BE49-F238E27FC236}">
                <a16:creationId xmlns:a16="http://schemas.microsoft.com/office/drawing/2014/main" id="{71871C48-9427-4513-8456-3DE544E04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032" y="3613112"/>
            <a:ext cx="1581779" cy="3004707"/>
          </a:xfrm>
          <a:prstGeom prst="rect">
            <a:avLst/>
          </a:prstGeom>
        </p:spPr>
      </p:pic>
      <p:sp>
        <p:nvSpPr>
          <p:cNvPr id="25" name="Speech Bubble: Rectangle with Corners Rounded 24">
            <a:extLst>
              <a:ext uri="{FF2B5EF4-FFF2-40B4-BE49-F238E27FC236}">
                <a16:creationId xmlns:a16="http://schemas.microsoft.com/office/drawing/2014/main" id="{23E8C3E4-2FCC-4D7E-B315-B8DF46750349}"/>
              </a:ext>
            </a:extLst>
          </p:cNvPr>
          <p:cNvSpPr/>
          <p:nvPr/>
        </p:nvSpPr>
        <p:spPr>
          <a:xfrm>
            <a:off x="6695252" y="605291"/>
            <a:ext cx="2450955" cy="1458647"/>
          </a:xfrm>
          <a:prstGeom prst="wedgeRoundRectCallout">
            <a:avLst>
              <a:gd name="adj1" fmla="val 61955"/>
              <a:gd name="adj2" fmla="val -1483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 Use these words to make your sentences more interesting.</a:t>
            </a:r>
            <a:endParaRPr lang="en-GB"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137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644541" y="564292"/>
            <a:ext cx="105896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Escribe </a:t>
            </a:r>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inglés</a:t>
            </a:r>
            <a:r>
              <a:rPr lang="en-GB" sz="32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Can you get at least 15 points?</a:t>
            </a:r>
            <a:endParaRPr lang="en-GB" sz="3200" dirty="0">
              <a:solidFill>
                <a:srgbClr val="002060"/>
              </a:solidFill>
              <a:latin typeface="Century Gothic" panose="020B0502020202020204" pitchFamily="34" charset="0"/>
            </a:endParaRPr>
          </a:p>
        </p:txBody>
      </p:sp>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15" name="Title 4">
            <a:extLst>
              <a:ext uri="{FF2B5EF4-FFF2-40B4-BE49-F238E27FC236}">
                <a16:creationId xmlns:a16="http://schemas.microsoft.com/office/drawing/2014/main" id="{940847DB-B34B-4780-9B08-F6D3CC14811F}"/>
              </a:ext>
            </a:extLst>
          </p:cNvPr>
          <p:cNvSpPr txBox="1">
            <a:spLocks/>
          </p:cNvSpPr>
          <p:nvPr/>
        </p:nvSpPr>
        <p:spPr>
          <a:xfrm>
            <a:off x="622725" y="144150"/>
            <a:ext cx="2869907" cy="523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a:solidFill>
                  <a:srgbClr val="002060"/>
                </a:solidFill>
                <a:latin typeface="Century Gothic" panose="020B0502020202020204" pitchFamily="34" charset="0"/>
                <a:cs typeface="Arial"/>
                <a:sym typeface="Arial"/>
              </a:rPr>
              <a:t>Follow up 5 :</a:t>
            </a:r>
            <a:endParaRPr lang="en-GB" sz="3200" dirty="0"/>
          </a:p>
        </p:txBody>
      </p:sp>
      <p:sp>
        <p:nvSpPr>
          <p:cNvPr id="16" name="Google Shape;167;p2">
            <a:extLst>
              <a:ext uri="{FF2B5EF4-FFF2-40B4-BE49-F238E27FC236}">
                <a16:creationId xmlns:a16="http://schemas.microsoft.com/office/drawing/2014/main" id="{23E20C60-DC8A-41DC-8EF5-95F9B7469BB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17" name="Table 4">
            <a:extLst>
              <a:ext uri="{FF2B5EF4-FFF2-40B4-BE49-F238E27FC236}">
                <a16:creationId xmlns:a16="http://schemas.microsoft.com/office/drawing/2014/main" id="{A6B02D95-F540-4558-BC5C-FC7668601659}"/>
              </a:ext>
            </a:extLst>
          </p:cNvPr>
          <p:cNvGraphicFramePr>
            <a:graphicFrameLocks noGrp="1"/>
          </p:cNvGraphicFramePr>
          <p:nvPr>
            <p:extLst>
              <p:ext uri="{D42A27DB-BD31-4B8C-83A1-F6EECF244321}">
                <p14:modId xmlns:p14="http://schemas.microsoft.com/office/powerpoint/2010/main" val="371234691"/>
              </p:ext>
            </p:extLst>
          </p:nvPr>
        </p:nvGraphicFramePr>
        <p:xfrm>
          <a:off x="557161" y="1232113"/>
          <a:ext cx="9049118" cy="548174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crear</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organizar</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preparar</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lista</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fiesta</a:t>
                      </a:r>
                    </a:p>
                  </a:txBody>
                  <a:tcPr/>
                </a:tc>
                <a:tc>
                  <a:txBody>
                    <a:bodyPr/>
                    <a:lstStyle/>
                    <a:p>
                      <a:r>
                        <a:rPr lang="en-GB" sz="2800" b="1" dirty="0" err="1">
                          <a:solidFill>
                            <a:srgbClr val="00B0F0"/>
                          </a:solidFill>
                          <a:latin typeface="Century Gothic" panose="020B0502020202020204" pitchFamily="34" charset="0"/>
                        </a:rPr>
                        <a:t>útil</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mayo</a:t>
                      </a:r>
                    </a:p>
                  </a:txBody>
                  <a:tcPr/>
                </a:tc>
                <a:tc>
                  <a:txBody>
                    <a:bodyPr/>
                    <a:lstStyle/>
                    <a:p>
                      <a:r>
                        <a:rPr lang="en-GB" sz="2800" b="1" dirty="0" err="1">
                          <a:solidFill>
                            <a:srgbClr val="92D050"/>
                          </a:solidFill>
                          <a:latin typeface="Century Gothic" panose="020B0502020202020204" pitchFamily="34" charset="0"/>
                        </a:rPr>
                        <a:t>agosto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enero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 menudo </a:t>
                      </a:r>
                    </a:p>
                  </a:txBody>
                  <a:tcPr/>
                </a:tc>
                <a:tc>
                  <a:txBody>
                    <a:bodyPr/>
                    <a:lstStyle/>
                    <a:p>
                      <a:r>
                        <a:rPr lang="en-GB" sz="2800" b="1" dirty="0" err="1">
                          <a:solidFill>
                            <a:srgbClr val="92D050"/>
                          </a:solidFill>
                          <a:latin typeface="Century Gothic" panose="020B0502020202020204" pitchFamily="34" charset="0"/>
                        </a:rPr>
                        <a:t>en</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marzo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783106">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estoy</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negativo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está</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783106">
                <a:tc vMerge="1">
                  <a:txBody>
                    <a:bodyPr/>
                    <a:lstStyle/>
                    <a:p>
                      <a:endParaRPr lang="en-GB"/>
                    </a:p>
                  </a:txBody>
                  <a:tcPr/>
                </a:tc>
                <a:tc>
                  <a:txBody>
                    <a:bodyPr/>
                    <a:lstStyle/>
                    <a:p>
                      <a:r>
                        <a:rPr lang="en-GB" sz="2800" b="1" dirty="0" err="1">
                          <a:solidFill>
                            <a:srgbClr val="FF3399"/>
                          </a:solidFill>
                          <a:latin typeface="Century Gothic" panose="020B0502020202020204" pitchFamily="34" charset="0"/>
                        </a:rPr>
                        <a:t>pero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es</a:t>
                      </a:r>
                    </a:p>
                  </a:txBody>
                  <a:tcPr/>
                </a:tc>
                <a:tc>
                  <a:txBody>
                    <a:bodyPr/>
                    <a:lstStyle/>
                    <a:p>
                      <a:r>
                        <a:rPr lang="en-GB" sz="2800" b="1" dirty="0" err="1">
                          <a:solidFill>
                            <a:srgbClr val="FF3399"/>
                          </a:solidFill>
                          <a:latin typeface="Century Gothic" panose="020B0502020202020204" pitchFamily="34" charset="0"/>
                        </a:rPr>
                        <a:t>demasiado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783106">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siempre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también</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soy</a:t>
                      </a:r>
                    </a:p>
                  </a:txBody>
                  <a:tcPr/>
                </a:tc>
                <a:extLst>
                  <a:ext uri="{0D108BD9-81ED-4DB2-BD59-A6C34878D82A}">
                    <a16:rowId xmlns:a16="http://schemas.microsoft.com/office/drawing/2014/main" val="3232139915"/>
                  </a:ext>
                </a:extLst>
              </a:tr>
            </a:tbl>
          </a:graphicData>
        </a:graphic>
      </p:graphicFrame>
      <p:pic>
        <p:nvPicPr>
          <p:cNvPr id="19" name="Picture 18">
            <a:extLst>
              <a:ext uri="{FF2B5EF4-FFF2-40B4-BE49-F238E27FC236}">
                <a16:creationId xmlns:a16="http://schemas.microsoft.com/office/drawing/2014/main" id="{7E69C652-B5B5-4BF5-B428-3C9D01DDB43B}"/>
              </a:ext>
            </a:extLst>
          </p:cNvPr>
          <p:cNvPicPr>
            <a:picLocks noChangeAspect="1"/>
          </p:cNvPicPr>
          <p:nvPr/>
        </p:nvPicPr>
        <p:blipFill>
          <a:blip r:embed="rId4"/>
          <a:stretch>
            <a:fillRect/>
          </a:stretch>
        </p:blipFill>
        <p:spPr>
          <a:xfrm>
            <a:off x="663841" y="3067359"/>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88112745-9137-48D6-8BFB-77E72B394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23" name="Picture 22">
            <a:extLst>
              <a:ext uri="{FF2B5EF4-FFF2-40B4-BE49-F238E27FC236}">
                <a16:creationId xmlns:a16="http://schemas.microsoft.com/office/drawing/2014/main" id="{648869FA-8DFB-4710-A9B3-56B740FE9D59}"/>
              </a:ext>
            </a:extLst>
          </p:cNvPr>
          <p:cNvPicPr>
            <a:picLocks noChangeAspect="1"/>
          </p:cNvPicPr>
          <p:nvPr/>
        </p:nvPicPr>
        <p:blipFill>
          <a:blip r:embed="rId6"/>
          <a:stretch>
            <a:fillRect/>
          </a:stretch>
        </p:blipFill>
        <p:spPr>
          <a:xfrm>
            <a:off x="817364" y="4681233"/>
            <a:ext cx="1162417" cy="1101237"/>
          </a:xfrm>
          <a:prstGeom prst="rect">
            <a:avLst/>
          </a:prstGeom>
        </p:spPr>
      </p:pic>
      <p:sp>
        <p:nvSpPr>
          <p:cNvPr id="24" name="TextBox 23">
            <a:extLst>
              <a:ext uri="{FF2B5EF4-FFF2-40B4-BE49-F238E27FC236}">
                <a16:creationId xmlns:a16="http://schemas.microsoft.com/office/drawing/2014/main" id="{5916C07F-E341-4DA8-87A2-969FCEBEED47}"/>
              </a:ext>
            </a:extLst>
          </p:cNvPr>
          <p:cNvSpPr txBox="1"/>
          <p:nvPr/>
        </p:nvSpPr>
        <p:spPr>
          <a:xfrm>
            <a:off x="1569333" y="578320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5" name="TextBox 24">
            <a:extLst>
              <a:ext uri="{FF2B5EF4-FFF2-40B4-BE49-F238E27FC236}">
                <a16:creationId xmlns:a16="http://schemas.microsoft.com/office/drawing/2014/main" id="{FB6C2E7F-772C-4952-97E0-B1403191F3B0}"/>
              </a:ext>
            </a:extLst>
          </p:cNvPr>
          <p:cNvSpPr txBox="1"/>
          <p:nvPr/>
        </p:nvSpPr>
        <p:spPr>
          <a:xfrm>
            <a:off x="1581266" y="375936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6" name="TextBox 25">
            <a:extLst>
              <a:ext uri="{FF2B5EF4-FFF2-40B4-BE49-F238E27FC236}">
                <a16:creationId xmlns:a16="http://schemas.microsoft.com/office/drawing/2014/main" id="{2DDA816E-3403-4545-9FFD-8B1A6C127141}"/>
              </a:ext>
            </a:extLst>
          </p:cNvPr>
          <p:cNvSpPr txBox="1"/>
          <p:nvPr/>
        </p:nvSpPr>
        <p:spPr>
          <a:xfrm>
            <a:off x="1592990" y="231742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4" name="TextBox 13">
            <a:extLst>
              <a:ext uri="{FF2B5EF4-FFF2-40B4-BE49-F238E27FC236}">
                <a16:creationId xmlns:a16="http://schemas.microsoft.com/office/drawing/2014/main" id="{1CDB5513-673C-4E94-8AD9-83B654DAF1B3}"/>
              </a:ext>
            </a:extLst>
          </p:cNvPr>
          <p:cNvSpPr txBox="1"/>
          <p:nvPr/>
        </p:nvSpPr>
        <p:spPr>
          <a:xfrm>
            <a:off x="2989903" y="-203692"/>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 name="TextBox 1">
            <a:extLst>
              <a:ext uri="{FF2B5EF4-FFF2-40B4-BE49-F238E27FC236}">
                <a16:creationId xmlns:a16="http://schemas.microsoft.com/office/drawing/2014/main" id="{FA10CB6B-FA0E-4C96-83FE-27D7E6603935}"/>
              </a:ext>
            </a:extLst>
          </p:cNvPr>
          <p:cNvSpPr txBox="1"/>
          <p:nvPr/>
        </p:nvSpPr>
        <p:spPr>
          <a:xfrm>
            <a:off x="2178795" y="6293708"/>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always</a:t>
            </a:r>
          </a:p>
        </p:txBody>
      </p:sp>
      <p:sp>
        <p:nvSpPr>
          <p:cNvPr id="21" name="TextBox 20">
            <a:extLst>
              <a:ext uri="{FF2B5EF4-FFF2-40B4-BE49-F238E27FC236}">
                <a16:creationId xmlns:a16="http://schemas.microsoft.com/office/drawing/2014/main" id="{BB0EDDCC-39BC-40AC-88B2-C90575B1AD87}"/>
              </a:ext>
            </a:extLst>
          </p:cNvPr>
          <p:cNvSpPr txBox="1"/>
          <p:nvPr/>
        </p:nvSpPr>
        <p:spPr>
          <a:xfrm>
            <a:off x="4388595" y="6293707"/>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also</a:t>
            </a:r>
          </a:p>
        </p:txBody>
      </p:sp>
      <p:sp>
        <p:nvSpPr>
          <p:cNvPr id="22" name="TextBox 21">
            <a:extLst>
              <a:ext uri="{FF2B5EF4-FFF2-40B4-BE49-F238E27FC236}">
                <a16:creationId xmlns:a16="http://schemas.microsoft.com/office/drawing/2014/main" id="{CC27DA1F-69CD-4E6C-B7D7-78CD0E9A0D7A}"/>
              </a:ext>
            </a:extLst>
          </p:cNvPr>
          <p:cNvSpPr txBox="1"/>
          <p:nvPr/>
        </p:nvSpPr>
        <p:spPr>
          <a:xfrm>
            <a:off x="7153107" y="6293707"/>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(trait)</a:t>
            </a:r>
          </a:p>
        </p:txBody>
      </p:sp>
      <p:sp>
        <p:nvSpPr>
          <p:cNvPr id="27" name="TextBox 26">
            <a:extLst>
              <a:ext uri="{FF2B5EF4-FFF2-40B4-BE49-F238E27FC236}">
                <a16:creationId xmlns:a16="http://schemas.microsoft.com/office/drawing/2014/main" id="{581CFE21-1EFC-46E0-9141-31100F220E34}"/>
              </a:ext>
            </a:extLst>
          </p:cNvPr>
          <p:cNvSpPr txBox="1"/>
          <p:nvPr/>
        </p:nvSpPr>
        <p:spPr>
          <a:xfrm>
            <a:off x="2200585" y="5498132"/>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but</a:t>
            </a:r>
          </a:p>
        </p:txBody>
      </p:sp>
      <p:sp>
        <p:nvSpPr>
          <p:cNvPr id="28" name="TextBox 27">
            <a:extLst>
              <a:ext uri="{FF2B5EF4-FFF2-40B4-BE49-F238E27FC236}">
                <a16:creationId xmlns:a16="http://schemas.microsoft.com/office/drawing/2014/main" id="{EE8E4382-1E7A-417E-8D85-459BEBE602BF}"/>
              </a:ext>
            </a:extLst>
          </p:cNvPr>
          <p:cNvSpPr txBox="1"/>
          <p:nvPr/>
        </p:nvSpPr>
        <p:spPr>
          <a:xfrm>
            <a:off x="4388595" y="5489624"/>
            <a:ext cx="276451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is (trait)</a:t>
            </a:r>
          </a:p>
        </p:txBody>
      </p:sp>
      <p:sp>
        <p:nvSpPr>
          <p:cNvPr id="29" name="TextBox 28">
            <a:extLst>
              <a:ext uri="{FF2B5EF4-FFF2-40B4-BE49-F238E27FC236}">
                <a16:creationId xmlns:a16="http://schemas.microsoft.com/office/drawing/2014/main" id="{6D628B9F-CADE-439D-94F5-3E526CE538EB}"/>
              </a:ext>
            </a:extLst>
          </p:cNvPr>
          <p:cNvSpPr txBox="1"/>
          <p:nvPr/>
        </p:nvSpPr>
        <p:spPr>
          <a:xfrm>
            <a:off x="7153107" y="5489623"/>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too</a:t>
            </a:r>
          </a:p>
        </p:txBody>
      </p:sp>
      <p:sp>
        <p:nvSpPr>
          <p:cNvPr id="30" name="TextBox 29">
            <a:extLst>
              <a:ext uri="{FF2B5EF4-FFF2-40B4-BE49-F238E27FC236}">
                <a16:creationId xmlns:a16="http://schemas.microsoft.com/office/drawing/2014/main" id="{0B134E09-E514-4830-AEE4-DBAD3BB5A28C}"/>
              </a:ext>
            </a:extLst>
          </p:cNvPr>
          <p:cNvSpPr txBox="1"/>
          <p:nvPr/>
        </p:nvSpPr>
        <p:spPr>
          <a:xfrm>
            <a:off x="2210399" y="4781213"/>
            <a:ext cx="208047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am (state)</a:t>
            </a:r>
          </a:p>
        </p:txBody>
      </p:sp>
      <p:sp>
        <p:nvSpPr>
          <p:cNvPr id="31" name="TextBox 30">
            <a:extLst>
              <a:ext uri="{FF2B5EF4-FFF2-40B4-BE49-F238E27FC236}">
                <a16:creationId xmlns:a16="http://schemas.microsoft.com/office/drawing/2014/main" id="{03235766-EE73-4735-AC23-B1B7AE988417}"/>
              </a:ext>
            </a:extLst>
          </p:cNvPr>
          <p:cNvSpPr txBox="1"/>
          <p:nvPr/>
        </p:nvSpPr>
        <p:spPr>
          <a:xfrm>
            <a:off x="4388594" y="4755604"/>
            <a:ext cx="231108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negative (m)</a:t>
            </a:r>
          </a:p>
        </p:txBody>
      </p:sp>
      <p:sp>
        <p:nvSpPr>
          <p:cNvPr id="32" name="TextBox 31">
            <a:extLst>
              <a:ext uri="{FF2B5EF4-FFF2-40B4-BE49-F238E27FC236}">
                <a16:creationId xmlns:a16="http://schemas.microsoft.com/office/drawing/2014/main" id="{13EC95D8-6D29-4CFE-8D68-E111AAD5D34F}"/>
              </a:ext>
            </a:extLst>
          </p:cNvPr>
          <p:cNvSpPr txBox="1"/>
          <p:nvPr/>
        </p:nvSpPr>
        <p:spPr>
          <a:xfrm>
            <a:off x="7153107" y="4735795"/>
            <a:ext cx="2673976"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it is (state)</a:t>
            </a:r>
          </a:p>
        </p:txBody>
      </p:sp>
      <p:sp>
        <p:nvSpPr>
          <p:cNvPr id="33" name="TextBox 32">
            <a:extLst>
              <a:ext uri="{FF2B5EF4-FFF2-40B4-BE49-F238E27FC236}">
                <a16:creationId xmlns:a16="http://schemas.microsoft.com/office/drawing/2014/main" id="{E2BCDDD7-34DC-42C9-8450-98C7C07C7883}"/>
              </a:ext>
            </a:extLst>
          </p:cNvPr>
          <p:cNvSpPr txBox="1"/>
          <p:nvPr/>
        </p:nvSpPr>
        <p:spPr>
          <a:xfrm>
            <a:off x="2178795" y="3955801"/>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often</a:t>
            </a:r>
          </a:p>
        </p:txBody>
      </p:sp>
      <p:sp>
        <p:nvSpPr>
          <p:cNvPr id="34" name="TextBox 33">
            <a:extLst>
              <a:ext uri="{FF2B5EF4-FFF2-40B4-BE49-F238E27FC236}">
                <a16:creationId xmlns:a16="http://schemas.microsoft.com/office/drawing/2014/main" id="{BC19C69B-A95D-4092-88D7-B0ED2C8BB8A1}"/>
              </a:ext>
            </a:extLst>
          </p:cNvPr>
          <p:cNvSpPr txBox="1"/>
          <p:nvPr/>
        </p:nvSpPr>
        <p:spPr>
          <a:xfrm>
            <a:off x="4388595" y="3932384"/>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a:t>
            </a:r>
          </a:p>
        </p:txBody>
      </p:sp>
      <p:sp>
        <p:nvSpPr>
          <p:cNvPr id="35" name="TextBox 34">
            <a:extLst>
              <a:ext uri="{FF2B5EF4-FFF2-40B4-BE49-F238E27FC236}">
                <a16:creationId xmlns:a16="http://schemas.microsoft.com/office/drawing/2014/main" id="{199751B9-AD16-4AA5-9BF3-3C64D75B890F}"/>
              </a:ext>
            </a:extLst>
          </p:cNvPr>
          <p:cNvSpPr txBox="1"/>
          <p:nvPr/>
        </p:nvSpPr>
        <p:spPr>
          <a:xfrm>
            <a:off x="7153107" y="3955800"/>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March</a:t>
            </a:r>
          </a:p>
        </p:txBody>
      </p:sp>
      <p:sp>
        <p:nvSpPr>
          <p:cNvPr id="36" name="TextBox 35">
            <a:extLst>
              <a:ext uri="{FF2B5EF4-FFF2-40B4-BE49-F238E27FC236}">
                <a16:creationId xmlns:a16="http://schemas.microsoft.com/office/drawing/2014/main" id="{F7993C6B-A3C7-44AE-A3EA-8DF322370DF4}"/>
              </a:ext>
            </a:extLst>
          </p:cNvPr>
          <p:cNvSpPr txBox="1"/>
          <p:nvPr/>
        </p:nvSpPr>
        <p:spPr>
          <a:xfrm>
            <a:off x="2166227" y="3191433"/>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May</a:t>
            </a:r>
          </a:p>
        </p:txBody>
      </p:sp>
      <p:sp>
        <p:nvSpPr>
          <p:cNvPr id="37" name="TextBox 36">
            <a:extLst>
              <a:ext uri="{FF2B5EF4-FFF2-40B4-BE49-F238E27FC236}">
                <a16:creationId xmlns:a16="http://schemas.microsoft.com/office/drawing/2014/main" id="{5DC912AC-51F0-4F9A-923B-1AECA83E8EDD}"/>
              </a:ext>
            </a:extLst>
          </p:cNvPr>
          <p:cNvSpPr txBox="1"/>
          <p:nvPr/>
        </p:nvSpPr>
        <p:spPr>
          <a:xfrm>
            <a:off x="4388594" y="3170379"/>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August</a:t>
            </a:r>
          </a:p>
        </p:txBody>
      </p:sp>
      <p:sp>
        <p:nvSpPr>
          <p:cNvPr id="38" name="TextBox 37">
            <a:extLst>
              <a:ext uri="{FF2B5EF4-FFF2-40B4-BE49-F238E27FC236}">
                <a16:creationId xmlns:a16="http://schemas.microsoft.com/office/drawing/2014/main" id="{32CFFFE7-6415-4CA5-A111-5369D0D77506}"/>
              </a:ext>
            </a:extLst>
          </p:cNvPr>
          <p:cNvSpPr txBox="1"/>
          <p:nvPr/>
        </p:nvSpPr>
        <p:spPr>
          <a:xfrm>
            <a:off x="7127210" y="3176516"/>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January</a:t>
            </a:r>
          </a:p>
        </p:txBody>
      </p:sp>
      <p:sp>
        <p:nvSpPr>
          <p:cNvPr id="39" name="TextBox 38">
            <a:extLst>
              <a:ext uri="{FF2B5EF4-FFF2-40B4-BE49-F238E27FC236}">
                <a16:creationId xmlns:a16="http://schemas.microsoft.com/office/drawing/2014/main" id="{9DED8F76-29A0-482B-9503-E9344C563262}"/>
              </a:ext>
            </a:extLst>
          </p:cNvPr>
          <p:cNvSpPr txBox="1"/>
          <p:nvPr/>
        </p:nvSpPr>
        <p:spPr>
          <a:xfrm>
            <a:off x="2148591" y="2393627"/>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list</a:t>
            </a:r>
          </a:p>
        </p:txBody>
      </p:sp>
      <p:sp>
        <p:nvSpPr>
          <p:cNvPr id="40" name="TextBox 39">
            <a:extLst>
              <a:ext uri="{FF2B5EF4-FFF2-40B4-BE49-F238E27FC236}">
                <a16:creationId xmlns:a16="http://schemas.microsoft.com/office/drawing/2014/main" id="{92719794-01BE-4006-9C7F-C0A4DAC80E5B}"/>
              </a:ext>
            </a:extLst>
          </p:cNvPr>
          <p:cNvSpPr txBox="1"/>
          <p:nvPr/>
        </p:nvSpPr>
        <p:spPr>
          <a:xfrm>
            <a:off x="4321135" y="2393626"/>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party</a:t>
            </a:r>
          </a:p>
        </p:txBody>
      </p:sp>
      <p:sp>
        <p:nvSpPr>
          <p:cNvPr id="41" name="TextBox 40">
            <a:extLst>
              <a:ext uri="{FF2B5EF4-FFF2-40B4-BE49-F238E27FC236}">
                <a16:creationId xmlns:a16="http://schemas.microsoft.com/office/drawing/2014/main" id="{3A9D9728-F623-4AC4-86C1-2C32D8EC3884}"/>
              </a:ext>
            </a:extLst>
          </p:cNvPr>
          <p:cNvSpPr txBox="1"/>
          <p:nvPr/>
        </p:nvSpPr>
        <p:spPr>
          <a:xfrm>
            <a:off x="7060896" y="2390725"/>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useful</a:t>
            </a:r>
          </a:p>
        </p:txBody>
      </p:sp>
      <p:sp>
        <p:nvSpPr>
          <p:cNvPr id="42" name="TextBox 41">
            <a:extLst>
              <a:ext uri="{FF2B5EF4-FFF2-40B4-BE49-F238E27FC236}">
                <a16:creationId xmlns:a16="http://schemas.microsoft.com/office/drawing/2014/main" id="{1F8D4E88-4E82-4AF8-AF9C-3BB066854F95}"/>
              </a:ext>
            </a:extLst>
          </p:cNvPr>
          <p:cNvSpPr txBox="1"/>
          <p:nvPr/>
        </p:nvSpPr>
        <p:spPr>
          <a:xfrm>
            <a:off x="2166227" y="1610237"/>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believe</a:t>
            </a:r>
          </a:p>
        </p:txBody>
      </p:sp>
      <p:sp>
        <p:nvSpPr>
          <p:cNvPr id="43" name="TextBox 42">
            <a:extLst>
              <a:ext uri="{FF2B5EF4-FFF2-40B4-BE49-F238E27FC236}">
                <a16:creationId xmlns:a16="http://schemas.microsoft.com/office/drawing/2014/main" id="{818DD211-0481-4773-8E4E-499D7F7AE4B7}"/>
              </a:ext>
            </a:extLst>
          </p:cNvPr>
          <p:cNvSpPr txBox="1"/>
          <p:nvPr/>
        </p:nvSpPr>
        <p:spPr>
          <a:xfrm>
            <a:off x="4321135" y="1631060"/>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organise</a:t>
            </a:r>
          </a:p>
        </p:txBody>
      </p:sp>
      <p:sp>
        <p:nvSpPr>
          <p:cNvPr id="44" name="TextBox 43">
            <a:extLst>
              <a:ext uri="{FF2B5EF4-FFF2-40B4-BE49-F238E27FC236}">
                <a16:creationId xmlns:a16="http://schemas.microsoft.com/office/drawing/2014/main" id="{8062B722-CCE2-46D3-97AE-8437DB1E511C}"/>
              </a:ext>
            </a:extLst>
          </p:cNvPr>
          <p:cNvSpPr txBox="1"/>
          <p:nvPr/>
        </p:nvSpPr>
        <p:spPr>
          <a:xfrm>
            <a:off x="7101313" y="1611441"/>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prepare</a:t>
            </a:r>
          </a:p>
        </p:txBody>
      </p:sp>
    </p:spTree>
    <p:extLst>
      <p:ext uri="{BB962C8B-B14F-4D97-AF65-F5344CB8AC3E}">
        <p14:creationId xmlns:p14="http://schemas.microsoft.com/office/powerpoint/2010/main" val="21004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21" grpId="0"/>
      <p:bldP spid="22"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4">
            <a:extLst>
              <a:ext uri="{FF2B5EF4-FFF2-40B4-BE49-F238E27FC236}">
                <a16:creationId xmlns:a16="http://schemas.microsoft.com/office/drawing/2014/main" id="{A6B02D95-F540-4558-BC5C-FC7668601659}"/>
              </a:ext>
            </a:extLst>
          </p:cNvPr>
          <p:cNvGraphicFramePr>
            <a:graphicFrameLocks noGrp="1"/>
          </p:cNvGraphicFramePr>
          <p:nvPr>
            <p:extLst>
              <p:ext uri="{D42A27DB-BD31-4B8C-83A1-F6EECF244321}">
                <p14:modId xmlns:p14="http://schemas.microsoft.com/office/powerpoint/2010/main" val="924262661"/>
              </p:ext>
            </p:extLst>
          </p:nvPr>
        </p:nvGraphicFramePr>
        <p:xfrm>
          <a:off x="557161" y="1232113"/>
          <a:ext cx="9049118" cy="548174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to believe</a:t>
                      </a:r>
                    </a:p>
                  </a:txBody>
                  <a:tcPr/>
                </a:tc>
                <a:tc>
                  <a:txBody>
                    <a:bodyPr/>
                    <a:lstStyle/>
                    <a:p>
                      <a:r>
                        <a:rPr lang="en-GB" sz="2800" b="1" dirty="0">
                          <a:solidFill>
                            <a:srgbClr val="00B0F0"/>
                          </a:solidFill>
                          <a:latin typeface="Century Gothic" panose="020B0502020202020204" pitchFamily="34" charset="0"/>
                        </a:rPr>
                        <a:t>to organise</a:t>
                      </a:r>
                    </a:p>
                  </a:txBody>
                  <a:tcPr/>
                </a:tc>
                <a:tc>
                  <a:txBody>
                    <a:bodyPr/>
                    <a:lstStyle/>
                    <a:p>
                      <a:r>
                        <a:rPr lang="en-GB" sz="2800" b="1" dirty="0">
                          <a:solidFill>
                            <a:srgbClr val="00B0F0"/>
                          </a:solidFill>
                          <a:latin typeface="Century Gothic" panose="020B0502020202020204" pitchFamily="34" charset="0"/>
                        </a:rPr>
                        <a:t>to prepare</a:t>
                      </a:r>
                    </a:p>
                  </a:txBody>
                  <a:tcPr/>
                </a:tc>
                <a:extLst>
                  <a:ext uri="{0D108BD9-81ED-4DB2-BD59-A6C34878D82A}">
                    <a16:rowId xmlns:a16="http://schemas.microsoft.com/office/drawing/2014/main" val="1256656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list</a:t>
                      </a:r>
                    </a:p>
                  </a:txBody>
                  <a:tcPr/>
                </a:tc>
                <a:tc>
                  <a:txBody>
                    <a:bodyPr/>
                    <a:lstStyle/>
                    <a:p>
                      <a:r>
                        <a:rPr lang="en-GB" sz="2800" b="1" dirty="0">
                          <a:solidFill>
                            <a:srgbClr val="00B0F0"/>
                          </a:solidFill>
                          <a:latin typeface="Century Gothic" panose="020B0502020202020204" pitchFamily="34" charset="0"/>
                        </a:rPr>
                        <a:t>party</a:t>
                      </a:r>
                    </a:p>
                  </a:txBody>
                  <a:tcPr/>
                </a:tc>
                <a:tc>
                  <a:txBody>
                    <a:bodyPr/>
                    <a:lstStyle/>
                    <a:p>
                      <a:r>
                        <a:rPr lang="en-GB" sz="2800" b="1" dirty="0">
                          <a:solidFill>
                            <a:srgbClr val="00B0F0"/>
                          </a:solidFill>
                          <a:latin typeface="Century Gothic" panose="020B0502020202020204" pitchFamily="34" charset="0"/>
                        </a:rPr>
                        <a:t>useful</a:t>
                      </a:r>
                    </a:p>
                  </a:txBody>
                  <a:tcPr/>
                </a:tc>
                <a:extLst>
                  <a:ext uri="{0D108BD9-81ED-4DB2-BD59-A6C34878D82A}">
                    <a16:rowId xmlns:a16="http://schemas.microsoft.com/office/drawing/2014/main" val="1164559424"/>
                  </a:ext>
                </a:extLst>
              </a:tr>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May</a:t>
                      </a:r>
                    </a:p>
                  </a:txBody>
                  <a:tcPr/>
                </a:tc>
                <a:tc>
                  <a:txBody>
                    <a:bodyPr/>
                    <a:lstStyle/>
                    <a:p>
                      <a:r>
                        <a:rPr lang="en-GB" sz="2800" b="1" dirty="0">
                          <a:solidFill>
                            <a:srgbClr val="92D050"/>
                          </a:solidFill>
                          <a:latin typeface="Century Gothic" panose="020B0502020202020204" pitchFamily="34" charset="0"/>
                        </a:rPr>
                        <a:t>August</a:t>
                      </a:r>
                    </a:p>
                  </a:txBody>
                  <a:tcPr/>
                </a:tc>
                <a:tc>
                  <a:txBody>
                    <a:bodyPr/>
                    <a:lstStyle/>
                    <a:p>
                      <a:r>
                        <a:rPr lang="en-GB" sz="2800" b="1" dirty="0">
                          <a:solidFill>
                            <a:srgbClr val="92D050"/>
                          </a:solidFill>
                          <a:latin typeface="Century Gothic" panose="020B0502020202020204" pitchFamily="34" charset="0"/>
                        </a:rPr>
                        <a:t>January</a:t>
                      </a:r>
                    </a:p>
                  </a:txBody>
                  <a:tcPr/>
                </a:tc>
                <a:extLst>
                  <a:ext uri="{0D108BD9-81ED-4DB2-BD59-A6C34878D82A}">
                    <a16:rowId xmlns:a16="http://schemas.microsoft.com/office/drawing/2014/main" val="760878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often</a:t>
                      </a:r>
                    </a:p>
                  </a:txBody>
                  <a:tcPr/>
                </a:tc>
                <a:tc>
                  <a:txBody>
                    <a:bodyPr/>
                    <a:lstStyle/>
                    <a:p>
                      <a:r>
                        <a:rPr lang="en-GB" sz="2800" b="1" dirty="0">
                          <a:solidFill>
                            <a:srgbClr val="92D050"/>
                          </a:solidFill>
                          <a:latin typeface="Century Gothic" panose="020B0502020202020204" pitchFamily="34" charset="0"/>
                        </a:rPr>
                        <a:t>in</a:t>
                      </a:r>
                    </a:p>
                  </a:txBody>
                  <a:tcPr/>
                </a:tc>
                <a:tc>
                  <a:txBody>
                    <a:bodyPr/>
                    <a:lstStyle/>
                    <a:p>
                      <a:r>
                        <a:rPr lang="en-GB" sz="2800" b="1" dirty="0">
                          <a:solidFill>
                            <a:srgbClr val="92D050"/>
                          </a:solidFill>
                          <a:latin typeface="Century Gothic" panose="020B0502020202020204" pitchFamily="34" charset="0"/>
                        </a:rPr>
                        <a:t>March</a:t>
                      </a:r>
                    </a:p>
                  </a:txBody>
                  <a:tcPr/>
                </a:tc>
                <a:extLst>
                  <a:ext uri="{0D108BD9-81ED-4DB2-BD59-A6C34878D82A}">
                    <a16:rowId xmlns:a16="http://schemas.microsoft.com/office/drawing/2014/main" val="1047692962"/>
                  </a:ext>
                </a:extLst>
              </a:tr>
              <a:tr h="783106">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I am (state)</a:t>
                      </a:r>
                    </a:p>
                  </a:txBody>
                  <a:tcPr/>
                </a:tc>
                <a:tc>
                  <a:txBody>
                    <a:bodyPr/>
                    <a:lstStyle/>
                    <a:p>
                      <a:r>
                        <a:rPr lang="en-GB" sz="2800" b="1" dirty="0">
                          <a:solidFill>
                            <a:srgbClr val="FF3399"/>
                          </a:solidFill>
                          <a:latin typeface="Century Gothic" panose="020B0502020202020204" pitchFamily="34" charset="0"/>
                        </a:rPr>
                        <a:t>negative (m)</a:t>
                      </a:r>
                    </a:p>
                  </a:txBody>
                  <a:tcPr/>
                </a:tc>
                <a:tc>
                  <a:txBody>
                    <a:bodyPr/>
                    <a:lstStyle/>
                    <a:p>
                      <a:r>
                        <a:rPr lang="en-GB" sz="2300" b="1" dirty="0">
                          <a:solidFill>
                            <a:srgbClr val="FF3399"/>
                          </a:solidFill>
                          <a:latin typeface="Century Gothic" panose="020B0502020202020204" pitchFamily="34" charset="0"/>
                        </a:rPr>
                        <a:t>s/he, it is (state)</a:t>
                      </a:r>
                    </a:p>
                  </a:txBody>
                  <a:tcPr/>
                </a:tc>
                <a:extLst>
                  <a:ext uri="{0D108BD9-81ED-4DB2-BD59-A6C34878D82A}">
                    <a16:rowId xmlns:a16="http://schemas.microsoft.com/office/drawing/2014/main" val="3903794855"/>
                  </a:ext>
                </a:extLst>
              </a:tr>
              <a:tr h="783106">
                <a:tc vMerge="1">
                  <a:txBody>
                    <a:bodyPr/>
                    <a:lstStyle/>
                    <a:p>
                      <a:endParaRPr lang="en-GB"/>
                    </a:p>
                  </a:txBody>
                  <a:tcPr/>
                </a:tc>
                <a:tc>
                  <a:txBody>
                    <a:bodyPr/>
                    <a:lstStyle/>
                    <a:p>
                      <a:r>
                        <a:rPr lang="en-GB" sz="2800" b="1" dirty="0">
                          <a:solidFill>
                            <a:srgbClr val="FF3399"/>
                          </a:solidFill>
                          <a:latin typeface="Century Gothic" panose="020B0502020202020204" pitchFamily="34" charset="0"/>
                        </a:rPr>
                        <a:t>but</a:t>
                      </a:r>
                    </a:p>
                  </a:txBody>
                  <a:tcPr/>
                </a:tc>
                <a:tc>
                  <a:txBody>
                    <a:bodyPr/>
                    <a:lstStyle/>
                    <a:p>
                      <a:r>
                        <a:rPr lang="en-GB" sz="2800" b="1" dirty="0">
                          <a:solidFill>
                            <a:srgbClr val="FF3399"/>
                          </a:solidFill>
                          <a:latin typeface="Century Gothic" panose="020B0502020202020204" pitchFamily="34" charset="0"/>
                        </a:rPr>
                        <a:t>s/he, it is (trait)</a:t>
                      </a:r>
                    </a:p>
                  </a:txBody>
                  <a:tcPr/>
                </a:tc>
                <a:tc>
                  <a:txBody>
                    <a:bodyPr/>
                    <a:lstStyle/>
                    <a:p>
                      <a:r>
                        <a:rPr lang="en-GB" sz="2800" b="1" dirty="0">
                          <a:solidFill>
                            <a:srgbClr val="FF3399"/>
                          </a:solidFill>
                          <a:latin typeface="Century Gothic" panose="020B0502020202020204" pitchFamily="34" charset="0"/>
                        </a:rPr>
                        <a:t>too</a:t>
                      </a:r>
                    </a:p>
                  </a:txBody>
                  <a:tcPr/>
                </a:tc>
                <a:extLst>
                  <a:ext uri="{0D108BD9-81ED-4DB2-BD59-A6C34878D82A}">
                    <a16:rowId xmlns:a16="http://schemas.microsoft.com/office/drawing/2014/main" val="3343226472"/>
                  </a:ext>
                </a:extLst>
              </a:tr>
              <a:tr h="783106">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always</a:t>
                      </a:r>
                    </a:p>
                  </a:txBody>
                  <a:tcPr/>
                </a:tc>
                <a:tc>
                  <a:txBody>
                    <a:bodyPr/>
                    <a:lstStyle/>
                    <a:p>
                      <a:r>
                        <a:rPr lang="en-GB" sz="2800" b="1" dirty="0">
                          <a:solidFill>
                            <a:srgbClr val="FF3399"/>
                          </a:solidFill>
                          <a:latin typeface="Century Gothic" panose="020B0502020202020204" pitchFamily="34" charset="0"/>
                        </a:rPr>
                        <a:t>also</a:t>
                      </a:r>
                    </a:p>
                  </a:txBody>
                  <a:tcPr/>
                </a:tc>
                <a:tc>
                  <a:txBody>
                    <a:bodyPr/>
                    <a:lstStyle/>
                    <a:p>
                      <a:r>
                        <a:rPr lang="en-GB" sz="2800" b="1" dirty="0">
                          <a:solidFill>
                            <a:srgbClr val="FF3399"/>
                          </a:solidFill>
                          <a:latin typeface="Century Gothic" panose="020B0502020202020204" pitchFamily="34" charset="0"/>
                        </a:rPr>
                        <a:t>I am (trait)</a:t>
                      </a:r>
                    </a:p>
                  </a:txBody>
                  <a:tcPr/>
                </a:tc>
                <a:extLst>
                  <a:ext uri="{0D108BD9-81ED-4DB2-BD59-A6C34878D82A}">
                    <a16:rowId xmlns:a16="http://schemas.microsoft.com/office/drawing/2014/main" val="3232139915"/>
                  </a:ext>
                </a:extLst>
              </a:tr>
            </a:tbl>
          </a:graphicData>
        </a:graphic>
      </p:graphicFrame>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644541" y="564292"/>
            <a:ext cx="105896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Escribe </a:t>
            </a:r>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español</a:t>
            </a:r>
            <a:r>
              <a:rPr lang="en-GB" sz="32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Can you get at least 15 points?</a:t>
            </a:r>
            <a:endParaRPr lang="en-GB" sz="3200" dirty="0">
              <a:solidFill>
                <a:srgbClr val="002060"/>
              </a:solidFill>
              <a:latin typeface="Century Gothic" panose="020B0502020202020204" pitchFamily="34" charset="0"/>
            </a:endParaRPr>
          </a:p>
        </p:txBody>
      </p:sp>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15" name="Title 4">
            <a:extLst>
              <a:ext uri="{FF2B5EF4-FFF2-40B4-BE49-F238E27FC236}">
                <a16:creationId xmlns:a16="http://schemas.microsoft.com/office/drawing/2014/main" id="{940847DB-B34B-4780-9B08-F6D3CC14811F}"/>
              </a:ext>
            </a:extLst>
          </p:cNvPr>
          <p:cNvSpPr txBox="1">
            <a:spLocks/>
          </p:cNvSpPr>
          <p:nvPr/>
        </p:nvSpPr>
        <p:spPr>
          <a:xfrm>
            <a:off x="622725" y="144150"/>
            <a:ext cx="2869907" cy="523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 :</a:t>
            </a:r>
            <a:endParaRPr lang="en-GB" sz="3200" dirty="0"/>
          </a:p>
        </p:txBody>
      </p:sp>
      <p:sp>
        <p:nvSpPr>
          <p:cNvPr id="16" name="Google Shape;167;p2">
            <a:extLst>
              <a:ext uri="{FF2B5EF4-FFF2-40B4-BE49-F238E27FC236}">
                <a16:creationId xmlns:a16="http://schemas.microsoft.com/office/drawing/2014/main" id="{23E20C60-DC8A-41DC-8EF5-95F9B7469BB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Picture 18">
            <a:extLst>
              <a:ext uri="{FF2B5EF4-FFF2-40B4-BE49-F238E27FC236}">
                <a16:creationId xmlns:a16="http://schemas.microsoft.com/office/drawing/2014/main" id="{7E69C652-B5B5-4BF5-B428-3C9D01DDB43B}"/>
              </a:ext>
            </a:extLst>
          </p:cNvPr>
          <p:cNvPicPr>
            <a:picLocks noChangeAspect="1"/>
          </p:cNvPicPr>
          <p:nvPr/>
        </p:nvPicPr>
        <p:blipFill>
          <a:blip r:embed="rId4"/>
          <a:stretch>
            <a:fillRect/>
          </a:stretch>
        </p:blipFill>
        <p:spPr>
          <a:xfrm>
            <a:off x="663841" y="3067359"/>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88112745-9137-48D6-8BFB-77E72B394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23" name="Picture 22">
            <a:extLst>
              <a:ext uri="{FF2B5EF4-FFF2-40B4-BE49-F238E27FC236}">
                <a16:creationId xmlns:a16="http://schemas.microsoft.com/office/drawing/2014/main" id="{648869FA-8DFB-4710-A9B3-56B740FE9D59}"/>
              </a:ext>
            </a:extLst>
          </p:cNvPr>
          <p:cNvPicPr>
            <a:picLocks noChangeAspect="1"/>
          </p:cNvPicPr>
          <p:nvPr/>
        </p:nvPicPr>
        <p:blipFill>
          <a:blip r:embed="rId6"/>
          <a:stretch>
            <a:fillRect/>
          </a:stretch>
        </p:blipFill>
        <p:spPr>
          <a:xfrm>
            <a:off x="817364" y="4681233"/>
            <a:ext cx="1162417" cy="1101237"/>
          </a:xfrm>
          <a:prstGeom prst="rect">
            <a:avLst/>
          </a:prstGeom>
        </p:spPr>
      </p:pic>
      <p:sp>
        <p:nvSpPr>
          <p:cNvPr id="24" name="TextBox 23">
            <a:extLst>
              <a:ext uri="{FF2B5EF4-FFF2-40B4-BE49-F238E27FC236}">
                <a16:creationId xmlns:a16="http://schemas.microsoft.com/office/drawing/2014/main" id="{5916C07F-E341-4DA8-87A2-969FCEBEED47}"/>
              </a:ext>
            </a:extLst>
          </p:cNvPr>
          <p:cNvSpPr txBox="1"/>
          <p:nvPr/>
        </p:nvSpPr>
        <p:spPr>
          <a:xfrm>
            <a:off x="1569333" y="578320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5" name="TextBox 24">
            <a:extLst>
              <a:ext uri="{FF2B5EF4-FFF2-40B4-BE49-F238E27FC236}">
                <a16:creationId xmlns:a16="http://schemas.microsoft.com/office/drawing/2014/main" id="{FB6C2E7F-772C-4952-97E0-B1403191F3B0}"/>
              </a:ext>
            </a:extLst>
          </p:cNvPr>
          <p:cNvSpPr txBox="1"/>
          <p:nvPr/>
        </p:nvSpPr>
        <p:spPr>
          <a:xfrm>
            <a:off x="1581266" y="375936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6" name="TextBox 25">
            <a:extLst>
              <a:ext uri="{FF2B5EF4-FFF2-40B4-BE49-F238E27FC236}">
                <a16:creationId xmlns:a16="http://schemas.microsoft.com/office/drawing/2014/main" id="{2DDA816E-3403-4545-9FFD-8B1A6C127141}"/>
              </a:ext>
            </a:extLst>
          </p:cNvPr>
          <p:cNvSpPr txBox="1"/>
          <p:nvPr/>
        </p:nvSpPr>
        <p:spPr>
          <a:xfrm>
            <a:off x="1592990" y="231742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4" name="TextBox 13">
            <a:extLst>
              <a:ext uri="{FF2B5EF4-FFF2-40B4-BE49-F238E27FC236}">
                <a16:creationId xmlns:a16="http://schemas.microsoft.com/office/drawing/2014/main" id="{1CDB5513-673C-4E94-8AD9-83B654DAF1B3}"/>
              </a:ext>
            </a:extLst>
          </p:cNvPr>
          <p:cNvSpPr txBox="1"/>
          <p:nvPr/>
        </p:nvSpPr>
        <p:spPr>
          <a:xfrm>
            <a:off x="2989903" y="-203692"/>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2" name="TextBox 1">
            <a:extLst>
              <a:ext uri="{FF2B5EF4-FFF2-40B4-BE49-F238E27FC236}">
                <a16:creationId xmlns:a16="http://schemas.microsoft.com/office/drawing/2014/main" id="{FA10CB6B-FA0E-4C96-83FE-27D7E6603935}"/>
              </a:ext>
            </a:extLst>
          </p:cNvPr>
          <p:cNvSpPr txBox="1"/>
          <p:nvPr/>
        </p:nvSpPr>
        <p:spPr>
          <a:xfrm>
            <a:off x="2178795" y="6293708"/>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siempre</a:t>
            </a:r>
            <a:endParaRPr lang="en-GB" sz="2400" dirty="0">
              <a:solidFill>
                <a:srgbClr val="002060"/>
              </a:solidFill>
              <a:latin typeface="Century Gothic" panose="020B0502020202020204" pitchFamily="34" charset="0"/>
            </a:endParaRPr>
          </a:p>
        </p:txBody>
      </p:sp>
      <p:sp>
        <p:nvSpPr>
          <p:cNvPr id="21" name="TextBox 20">
            <a:extLst>
              <a:ext uri="{FF2B5EF4-FFF2-40B4-BE49-F238E27FC236}">
                <a16:creationId xmlns:a16="http://schemas.microsoft.com/office/drawing/2014/main" id="{BB0EDDCC-39BC-40AC-88B2-C90575B1AD87}"/>
              </a:ext>
            </a:extLst>
          </p:cNvPr>
          <p:cNvSpPr txBox="1"/>
          <p:nvPr/>
        </p:nvSpPr>
        <p:spPr>
          <a:xfrm>
            <a:off x="4388595" y="6293707"/>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también</a:t>
            </a:r>
            <a:endParaRPr lang="en-GB" sz="2400"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CC27DA1F-69CD-4E6C-B7D7-78CD0E9A0D7A}"/>
              </a:ext>
            </a:extLst>
          </p:cNvPr>
          <p:cNvSpPr txBox="1"/>
          <p:nvPr/>
        </p:nvSpPr>
        <p:spPr>
          <a:xfrm>
            <a:off x="7153107" y="6293707"/>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soy</a:t>
            </a:r>
          </a:p>
        </p:txBody>
      </p:sp>
      <p:sp>
        <p:nvSpPr>
          <p:cNvPr id="27" name="TextBox 26">
            <a:extLst>
              <a:ext uri="{FF2B5EF4-FFF2-40B4-BE49-F238E27FC236}">
                <a16:creationId xmlns:a16="http://schemas.microsoft.com/office/drawing/2014/main" id="{581CFE21-1EFC-46E0-9141-31100F220E34}"/>
              </a:ext>
            </a:extLst>
          </p:cNvPr>
          <p:cNvSpPr txBox="1"/>
          <p:nvPr/>
        </p:nvSpPr>
        <p:spPr>
          <a:xfrm>
            <a:off x="2200585" y="5498132"/>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pero</a:t>
            </a:r>
            <a:endParaRPr lang="en-GB" sz="2400" dirty="0">
              <a:solidFill>
                <a:srgbClr val="002060"/>
              </a:solidFill>
              <a:latin typeface="Century Gothic" panose="020B0502020202020204" pitchFamily="34" charset="0"/>
            </a:endParaRPr>
          </a:p>
        </p:txBody>
      </p:sp>
      <p:sp>
        <p:nvSpPr>
          <p:cNvPr id="28" name="TextBox 27">
            <a:extLst>
              <a:ext uri="{FF2B5EF4-FFF2-40B4-BE49-F238E27FC236}">
                <a16:creationId xmlns:a16="http://schemas.microsoft.com/office/drawing/2014/main" id="{EE8E4382-1E7A-417E-8D85-459BEBE602BF}"/>
              </a:ext>
            </a:extLst>
          </p:cNvPr>
          <p:cNvSpPr txBox="1"/>
          <p:nvPr/>
        </p:nvSpPr>
        <p:spPr>
          <a:xfrm>
            <a:off x="4388595" y="5489624"/>
            <a:ext cx="276451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es</a:t>
            </a:r>
          </a:p>
        </p:txBody>
      </p:sp>
      <p:sp>
        <p:nvSpPr>
          <p:cNvPr id="29" name="TextBox 28">
            <a:extLst>
              <a:ext uri="{FF2B5EF4-FFF2-40B4-BE49-F238E27FC236}">
                <a16:creationId xmlns:a16="http://schemas.microsoft.com/office/drawing/2014/main" id="{6D628B9F-CADE-439D-94F5-3E526CE538EB}"/>
              </a:ext>
            </a:extLst>
          </p:cNvPr>
          <p:cNvSpPr txBox="1"/>
          <p:nvPr/>
        </p:nvSpPr>
        <p:spPr>
          <a:xfrm>
            <a:off x="7127209" y="5527502"/>
            <a:ext cx="243471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demasiado</a:t>
            </a:r>
            <a:endParaRPr lang="en-GB" sz="2400"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0B134E09-E514-4830-AEE4-DBAD3BB5A28C}"/>
              </a:ext>
            </a:extLst>
          </p:cNvPr>
          <p:cNvSpPr txBox="1"/>
          <p:nvPr/>
        </p:nvSpPr>
        <p:spPr>
          <a:xfrm>
            <a:off x="2210399" y="4762163"/>
            <a:ext cx="2080471"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estoy</a:t>
            </a:r>
            <a:endParaRPr lang="en-GB" sz="24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03235766-EE73-4735-AC23-B1B7AE988417}"/>
              </a:ext>
            </a:extLst>
          </p:cNvPr>
          <p:cNvSpPr txBox="1"/>
          <p:nvPr/>
        </p:nvSpPr>
        <p:spPr>
          <a:xfrm>
            <a:off x="4388594" y="4755604"/>
            <a:ext cx="2311089"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negativo</a:t>
            </a:r>
            <a:endParaRPr lang="en-GB" sz="2400" dirty="0">
              <a:solidFill>
                <a:srgbClr val="002060"/>
              </a:solidFill>
              <a:latin typeface="Century Gothic" panose="020B0502020202020204" pitchFamily="34" charset="0"/>
            </a:endParaRPr>
          </a:p>
        </p:txBody>
      </p:sp>
      <p:sp>
        <p:nvSpPr>
          <p:cNvPr id="32" name="TextBox 31">
            <a:extLst>
              <a:ext uri="{FF2B5EF4-FFF2-40B4-BE49-F238E27FC236}">
                <a16:creationId xmlns:a16="http://schemas.microsoft.com/office/drawing/2014/main" id="{13EC95D8-6D29-4CFE-8D68-E111AAD5D34F}"/>
              </a:ext>
            </a:extLst>
          </p:cNvPr>
          <p:cNvSpPr txBox="1"/>
          <p:nvPr/>
        </p:nvSpPr>
        <p:spPr>
          <a:xfrm>
            <a:off x="7153107" y="4735795"/>
            <a:ext cx="2673976"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está</a:t>
            </a:r>
            <a:endParaRPr lang="en-GB" sz="2400"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E2BCDDD7-34DC-42C9-8450-98C7C07C7883}"/>
              </a:ext>
            </a:extLst>
          </p:cNvPr>
          <p:cNvSpPr txBox="1"/>
          <p:nvPr/>
        </p:nvSpPr>
        <p:spPr>
          <a:xfrm>
            <a:off x="2178795" y="3955801"/>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menudo</a:t>
            </a:r>
          </a:p>
        </p:txBody>
      </p:sp>
      <p:sp>
        <p:nvSpPr>
          <p:cNvPr id="34" name="TextBox 33">
            <a:extLst>
              <a:ext uri="{FF2B5EF4-FFF2-40B4-BE49-F238E27FC236}">
                <a16:creationId xmlns:a16="http://schemas.microsoft.com/office/drawing/2014/main" id="{BC19C69B-A95D-4092-88D7-B0ED2C8BB8A1}"/>
              </a:ext>
            </a:extLst>
          </p:cNvPr>
          <p:cNvSpPr txBox="1"/>
          <p:nvPr/>
        </p:nvSpPr>
        <p:spPr>
          <a:xfrm>
            <a:off x="4388595" y="3932384"/>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en</a:t>
            </a:r>
            <a:endParaRPr lang="en-GB" sz="24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199751B9-AD16-4AA5-9BF3-3C64D75B890F}"/>
              </a:ext>
            </a:extLst>
          </p:cNvPr>
          <p:cNvSpPr txBox="1"/>
          <p:nvPr/>
        </p:nvSpPr>
        <p:spPr>
          <a:xfrm>
            <a:off x="7153107" y="3955800"/>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marzo</a:t>
            </a:r>
            <a:endParaRPr lang="en-GB" sz="24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F7993C6B-A3C7-44AE-A3EA-8DF322370DF4}"/>
              </a:ext>
            </a:extLst>
          </p:cNvPr>
          <p:cNvSpPr txBox="1"/>
          <p:nvPr/>
        </p:nvSpPr>
        <p:spPr>
          <a:xfrm>
            <a:off x="2166227" y="3191433"/>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mayo</a:t>
            </a:r>
          </a:p>
        </p:txBody>
      </p:sp>
      <p:sp>
        <p:nvSpPr>
          <p:cNvPr id="37" name="TextBox 36">
            <a:extLst>
              <a:ext uri="{FF2B5EF4-FFF2-40B4-BE49-F238E27FC236}">
                <a16:creationId xmlns:a16="http://schemas.microsoft.com/office/drawing/2014/main" id="{5DC912AC-51F0-4F9A-923B-1AECA83E8EDD}"/>
              </a:ext>
            </a:extLst>
          </p:cNvPr>
          <p:cNvSpPr txBox="1"/>
          <p:nvPr/>
        </p:nvSpPr>
        <p:spPr>
          <a:xfrm>
            <a:off x="4388594" y="3170379"/>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agosto</a:t>
            </a:r>
            <a:endParaRPr lang="en-GB" sz="2400" dirty="0">
              <a:solidFill>
                <a:srgbClr val="002060"/>
              </a:solidFill>
              <a:latin typeface="Century Gothic" panose="020B0502020202020204" pitchFamily="34" charset="0"/>
            </a:endParaRPr>
          </a:p>
        </p:txBody>
      </p:sp>
      <p:sp>
        <p:nvSpPr>
          <p:cNvPr id="38" name="TextBox 37">
            <a:extLst>
              <a:ext uri="{FF2B5EF4-FFF2-40B4-BE49-F238E27FC236}">
                <a16:creationId xmlns:a16="http://schemas.microsoft.com/office/drawing/2014/main" id="{32CFFFE7-6415-4CA5-A111-5369D0D77506}"/>
              </a:ext>
            </a:extLst>
          </p:cNvPr>
          <p:cNvSpPr txBox="1"/>
          <p:nvPr/>
        </p:nvSpPr>
        <p:spPr>
          <a:xfrm>
            <a:off x="7127210" y="3176516"/>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enero</a:t>
            </a:r>
            <a:endParaRPr lang="en-GB" sz="24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9DED8F76-29A0-482B-9503-E9344C563262}"/>
              </a:ext>
            </a:extLst>
          </p:cNvPr>
          <p:cNvSpPr txBox="1"/>
          <p:nvPr/>
        </p:nvSpPr>
        <p:spPr>
          <a:xfrm>
            <a:off x="2148591" y="2393627"/>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lista</a:t>
            </a:r>
            <a:endParaRPr lang="en-GB" sz="2400"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92719794-01BE-4006-9C7F-C0A4DAC80E5B}"/>
              </a:ext>
            </a:extLst>
          </p:cNvPr>
          <p:cNvSpPr txBox="1"/>
          <p:nvPr/>
        </p:nvSpPr>
        <p:spPr>
          <a:xfrm>
            <a:off x="4321135" y="2393626"/>
            <a:ext cx="186948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la fiesta</a:t>
            </a:r>
          </a:p>
        </p:txBody>
      </p:sp>
      <p:sp>
        <p:nvSpPr>
          <p:cNvPr id="41" name="TextBox 40">
            <a:extLst>
              <a:ext uri="{FF2B5EF4-FFF2-40B4-BE49-F238E27FC236}">
                <a16:creationId xmlns:a16="http://schemas.microsoft.com/office/drawing/2014/main" id="{3A9D9728-F623-4AC4-86C1-2C32D8EC3884}"/>
              </a:ext>
            </a:extLst>
          </p:cNvPr>
          <p:cNvSpPr txBox="1"/>
          <p:nvPr/>
        </p:nvSpPr>
        <p:spPr>
          <a:xfrm>
            <a:off x="7214472" y="2390725"/>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útil</a:t>
            </a:r>
            <a:endParaRPr lang="en-GB" sz="24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1F8D4E88-4E82-4AF8-AF9C-3BB066854F95}"/>
              </a:ext>
            </a:extLst>
          </p:cNvPr>
          <p:cNvSpPr txBox="1"/>
          <p:nvPr/>
        </p:nvSpPr>
        <p:spPr>
          <a:xfrm>
            <a:off x="2166227" y="1610237"/>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crear</a:t>
            </a:r>
            <a:endParaRPr lang="en-GB" sz="2400" dirty="0">
              <a:solidFill>
                <a:srgbClr val="002060"/>
              </a:solidFill>
              <a:latin typeface="Century Gothic" panose="020B0502020202020204" pitchFamily="34" charset="0"/>
            </a:endParaRPr>
          </a:p>
        </p:txBody>
      </p:sp>
      <p:sp>
        <p:nvSpPr>
          <p:cNvPr id="43" name="TextBox 42">
            <a:extLst>
              <a:ext uri="{FF2B5EF4-FFF2-40B4-BE49-F238E27FC236}">
                <a16:creationId xmlns:a16="http://schemas.microsoft.com/office/drawing/2014/main" id="{818DD211-0481-4773-8E4E-499D7F7AE4B7}"/>
              </a:ext>
            </a:extLst>
          </p:cNvPr>
          <p:cNvSpPr txBox="1"/>
          <p:nvPr/>
        </p:nvSpPr>
        <p:spPr>
          <a:xfrm>
            <a:off x="4321135" y="1631060"/>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organizar</a:t>
            </a:r>
            <a:endParaRPr lang="en-GB" sz="2400"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8062B722-CCE2-46D3-97AE-8437DB1E511C}"/>
              </a:ext>
            </a:extLst>
          </p:cNvPr>
          <p:cNvSpPr txBox="1"/>
          <p:nvPr/>
        </p:nvSpPr>
        <p:spPr>
          <a:xfrm>
            <a:off x="7101313" y="1611441"/>
            <a:ext cx="1869482"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preparar</a:t>
            </a:r>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9717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21" grpId="0"/>
      <p:bldP spid="22"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644541" y="564292"/>
            <a:ext cx="105896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15" name="Title 4">
            <a:extLst>
              <a:ext uri="{FF2B5EF4-FFF2-40B4-BE49-F238E27FC236}">
                <a16:creationId xmlns:a16="http://schemas.microsoft.com/office/drawing/2014/main" id="{940847DB-B34B-4780-9B08-F6D3CC14811F}"/>
              </a:ext>
            </a:extLst>
          </p:cNvPr>
          <p:cNvSpPr txBox="1">
            <a:spLocks/>
          </p:cNvSpPr>
          <p:nvPr/>
        </p:nvSpPr>
        <p:spPr>
          <a:xfrm>
            <a:off x="622725" y="144150"/>
            <a:ext cx="2869907" cy="523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Arial"/>
                <a:sym typeface="Arial"/>
              </a:rPr>
              <a:t>Follow</a:t>
            </a: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Arial"/>
                <a:sym typeface="Arial"/>
              </a:rPr>
              <a:t> up :</a:t>
            </a:r>
            <a:endParaRPr kumimoji="0" lang="en-GB" sz="32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6" name="Google Shape;167;p2">
            <a:extLst>
              <a:ext uri="{FF2B5EF4-FFF2-40B4-BE49-F238E27FC236}">
                <a16:creationId xmlns:a16="http://schemas.microsoft.com/office/drawing/2014/main" id="{23E20C60-DC8A-41DC-8EF5-95F9B7469BB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17" name="Table 4">
            <a:extLst>
              <a:ext uri="{FF2B5EF4-FFF2-40B4-BE49-F238E27FC236}">
                <a16:creationId xmlns:a16="http://schemas.microsoft.com/office/drawing/2014/main" id="{A6B02D95-F540-4558-BC5C-FC7668601659}"/>
              </a:ext>
            </a:extLst>
          </p:cNvPr>
          <p:cNvGraphicFramePr>
            <a:graphicFrameLocks noGrp="1"/>
          </p:cNvGraphicFramePr>
          <p:nvPr>
            <p:extLst>
              <p:ext uri="{D42A27DB-BD31-4B8C-83A1-F6EECF244321}">
                <p14:modId xmlns:p14="http://schemas.microsoft.com/office/powerpoint/2010/main" val="3290215166"/>
              </p:ext>
            </p:extLst>
          </p:nvPr>
        </p:nvGraphicFramePr>
        <p:xfrm>
          <a:off x="557161" y="1232113"/>
          <a:ext cx="9049118" cy="548174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crear</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organizar</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preparar</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lista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fiesta</a:t>
                      </a:r>
                    </a:p>
                  </a:txBody>
                  <a:tcPr/>
                </a:tc>
                <a:tc>
                  <a:txBody>
                    <a:bodyPr/>
                    <a:lstStyle/>
                    <a:p>
                      <a:r>
                        <a:rPr lang="en-GB" sz="2800" b="1" dirty="0" err="1">
                          <a:solidFill>
                            <a:srgbClr val="002060"/>
                          </a:solidFill>
                          <a:latin typeface="Century Gothic" panose="020B0502020202020204" pitchFamily="34" charset="0"/>
                        </a:rPr>
                        <a:t>útil</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mayo</a:t>
                      </a:r>
                    </a:p>
                  </a:txBody>
                  <a:tcPr/>
                </a:tc>
                <a:tc>
                  <a:txBody>
                    <a:bodyPr/>
                    <a:lstStyle/>
                    <a:p>
                      <a:r>
                        <a:rPr lang="en-GB" sz="2800" b="1" dirty="0" err="1">
                          <a:solidFill>
                            <a:srgbClr val="002060"/>
                          </a:solidFill>
                          <a:latin typeface="Century Gothic" panose="020B0502020202020204" pitchFamily="34" charset="0"/>
                        </a:rPr>
                        <a:t>agosto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enero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 menudo </a:t>
                      </a:r>
                    </a:p>
                  </a:txBody>
                  <a:tcPr/>
                </a:tc>
                <a:tc>
                  <a:txBody>
                    <a:bodyPr/>
                    <a:lstStyle/>
                    <a:p>
                      <a:r>
                        <a:rPr lang="en-GB" sz="2800" b="1" dirty="0" err="1">
                          <a:solidFill>
                            <a:srgbClr val="002060"/>
                          </a:solidFill>
                          <a:latin typeface="Century Gothic" panose="020B0502020202020204" pitchFamily="34" charset="0"/>
                        </a:rPr>
                        <a:t>en</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marzo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783106">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estoy</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negativo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está</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903794855"/>
                  </a:ext>
                </a:extLst>
              </a:tr>
              <a:tr h="783106">
                <a:tc vMerge="1">
                  <a:txBody>
                    <a:bodyPr/>
                    <a:lstStyle/>
                    <a:p>
                      <a:endParaRPr lang="en-GB"/>
                    </a:p>
                  </a:txBody>
                  <a:tcPr/>
                </a:tc>
                <a:tc>
                  <a:txBody>
                    <a:bodyPr/>
                    <a:lstStyle/>
                    <a:p>
                      <a:r>
                        <a:rPr lang="en-GB" sz="2800" b="1" dirty="0" err="1">
                          <a:solidFill>
                            <a:srgbClr val="002060"/>
                          </a:solidFill>
                          <a:latin typeface="Century Gothic" panose="020B0502020202020204" pitchFamily="34" charset="0"/>
                        </a:rPr>
                        <a:t>pero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es</a:t>
                      </a:r>
                    </a:p>
                  </a:txBody>
                  <a:tcPr/>
                </a:tc>
                <a:tc>
                  <a:txBody>
                    <a:bodyPr/>
                    <a:lstStyle/>
                    <a:p>
                      <a:r>
                        <a:rPr lang="en-GB" sz="2800" b="1" dirty="0" err="1">
                          <a:solidFill>
                            <a:srgbClr val="002060"/>
                          </a:solidFill>
                          <a:latin typeface="Century Gothic" panose="020B0502020202020204" pitchFamily="34" charset="0"/>
                        </a:rPr>
                        <a:t>demasiado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783106">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siempre</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también</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soy</a:t>
                      </a:r>
                    </a:p>
                  </a:txBody>
                  <a:tcPr/>
                </a:tc>
                <a:extLst>
                  <a:ext uri="{0D108BD9-81ED-4DB2-BD59-A6C34878D82A}">
                    <a16:rowId xmlns:a16="http://schemas.microsoft.com/office/drawing/2014/main" val="3232139915"/>
                  </a:ext>
                </a:extLst>
              </a:tr>
            </a:tbl>
          </a:graphicData>
        </a:graphic>
      </p:graphicFrame>
      <p:pic>
        <p:nvPicPr>
          <p:cNvPr id="19" name="Picture 18">
            <a:extLst>
              <a:ext uri="{FF2B5EF4-FFF2-40B4-BE49-F238E27FC236}">
                <a16:creationId xmlns:a16="http://schemas.microsoft.com/office/drawing/2014/main" id="{7E69C652-B5B5-4BF5-B428-3C9D01DDB43B}"/>
              </a:ext>
            </a:extLst>
          </p:cNvPr>
          <p:cNvPicPr>
            <a:picLocks noChangeAspect="1"/>
          </p:cNvPicPr>
          <p:nvPr/>
        </p:nvPicPr>
        <p:blipFill>
          <a:blip r:embed="rId4"/>
          <a:stretch>
            <a:fillRect/>
          </a:stretch>
        </p:blipFill>
        <p:spPr>
          <a:xfrm>
            <a:off x="663841" y="3067359"/>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88112745-9137-48D6-8BFB-77E72B394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23" name="Picture 22">
            <a:extLst>
              <a:ext uri="{FF2B5EF4-FFF2-40B4-BE49-F238E27FC236}">
                <a16:creationId xmlns:a16="http://schemas.microsoft.com/office/drawing/2014/main" id="{648869FA-8DFB-4710-A9B3-56B740FE9D59}"/>
              </a:ext>
            </a:extLst>
          </p:cNvPr>
          <p:cNvPicPr>
            <a:picLocks noChangeAspect="1"/>
          </p:cNvPicPr>
          <p:nvPr/>
        </p:nvPicPr>
        <p:blipFill>
          <a:blip r:embed="rId6"/>
          <a:stretch>
            <a:fillRect/>
          </a:stretch>
        </p:blipFill>
        <p:spPr>
          <a:xfrm>
            <a:off x="817364" y="4681233"/>
            <a:ext cx="1162417" cy="1101237"/>
          </a:xfrm>
          <a:prstGeom prst="rect">
            <a:avLst/>
          </a:prstGeom>
        </p:spPr>
      </p:pic>
      <p:sp>
        <p:nvSpPr>
          <p:cNvPr id="24" name="TextBox 23">
            <a:extLst>
              <a:ext uri="{FF2B5EF4-FFF2-40B4-BE49-F238E27FC236}">
                <a16:creationId xmlns:a16="http://schemas.microsoft.com/office/drawing/2014/main" id="{5916C07F-E341-4DA8-87A2-969FCEBEED47}"/>
              </a:ext>
            </a:extLst>
          </p:cNvPr>
          <p:cNvSpPr txBox="1"/>
          <p:nvPr/>
        </p:nvSpPr>
        <p:spPr>
          <a:xfrm>
            <a:off x="1569333"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5" name="TextBox 24">
            <a:extLst>
              <a:ext uri="{FF2B5EF4-FFF2-40B4-BE49-F238E27FC236}">
                <a16:creationId xmlns:a16="http://schemas.microsoft.com/office/drawing/2014/main" id="{FB6C2E7F-772C-4952-97E0-B1403191F3B0}"/>
              </a:ext>
            </a:extLst>
          </p:cNvPr>
          <p:cNvSpPr txBox="1"/>
          <p:nvPr/>
        </p:nvSpPr>
        <p:spPr>
          <a:xfrm>
            <a:off x="1581266" y="375936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6" name="TextBox 25">
            <a:extLst>
              <a:ext uri="{FF2B5EF4-FFF2-40B4-BE49-F238E27FC236}">
                <a16:creationId xmlns:a16="http://schemas.microsoft.com/office/drawing/2014/main" id="{2DDA816E-3403-4545-9FFD-8B1A6C127141}"/>
              </a:ext>
            </a:extLst>
          </p:cNvPr>
          <p:cNvSpPr txBox="1"/>
          <p:nvPr/>
        </p:nvSpPr>
        <p:spPr>
          <a:xfrm>
            <a:off x="1592990" y="231742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4" name="TextBox 13">
            <a:extLst>
              <a:ext uri="{FF2B5EF4-FFF2-40B4-BE49-F238E27FC236}">
                <a16:creationId xmlns:a16="http://schemas.microsoft.com/office/drawing/2014/main" id="{1CDB5513-673C-4E94-8AD9-83B654DAF1B3}"/>
              </a:ext>
            </a:extLst>
          </p:cNvPr>
          <p:cNvSpPr txBox="1"/>
          <p:nvPr/>
        </p:nvSpPr>
        <p:spPr>
          <a:xfrm>
            <a:off x="2989903" y="-20369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594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4">
            <a:extLst>
              <a:ext uri="{FF2B5EF4-FFF2-40B4-BE49-F238E27FC236}">
                <a16:creationId xmlns:a16="http://schemas.microsoft.com/office/drawing/2014/main" id="{A6B02D95-F540-4558-BC5C-FC7668601659}"/>
              </a:ext>
            </a:extLst>
          </p:cNvPr>
          <p:cNvGraphicFramePr>
            <a:graphicFrameLocks noGrp="1"/>
          </p:cNvGraphicFramePr>
          <p:nvPr>
            <p:extLst>
              <p:ext uri="{D42A27DB-BD31-4B8C-83A1-F6EECF244321}">
                <p14:modId xmlns:p14="http://schemas.microsoft.com/office/powerpoint/2010/main" val="2321973927"/>
              </p:ext>
            </p:extLst>
          </p:nvPr>
        </p:nvGraphicFramePr>
        <p:xfrm>
          <a:off x="557161" y="1232113"/>
          <a:ext cx="9049118" cy="5481742"/>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to believe</a:t>
                      </a:r>
                    </a:p>
                  </a:txBody>
                  <a:tcPr/>
                </a:tc>
                <a:tc>
                  <a:txBody>
                    <a:bodyPr/>
                    <a:lstStyle/>
                    <a:p>
                      <a:r>
                        <a:rPr lang="en-GB" sz="2800" b="1" dirty="0">
                          <a:solidFill>
                            <a:srgbClr val="002060"/>
                          </a:solidFill>
                          <a:latin typeface="Century Gothic" panose="020B0502020202020204" pitchFamily="34" charset="0"/>
                        </a:rPr>
                        <a:t>to organise</a:t>
                      </a:r>
                    </a:p>
                  </a:txBody>
                  <a:tcPr/>
                </a:tc>
                <a:tc>
                  <a:txBody>
                    <a:bodyPr/>
                    <a:lstStyle/>
                    <a:p>
                      <a:r>
                        <a:rPr lang="en-GB" sz="2800" b="1" dirty="0">
                          <a:solidFill>
                            <a:srgbClr val="002060"/>
                          </a:solidFill>
                          <a:latin typeface="Century Gothic" panose="020B0502020202020204" pitchFamily="34" charset="0"/>
                        </a:rPr>
                        <a:t>to prepare</a:t>
                      </a:r>
                    </a:p>
                  </a:txBody>
                  <a:tcPr/>
                </a:tc>
                <a:extLst>
                  <a:ext uri="{0D108BD9-81ED-4DB2-BD59-A6C34878D82A}">
                    <a16:rowId xmlns:a16="http://schemas.microsoft.com/office/drawing/2014/main" val="1256656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list</a:t>
                      </a:r>
                    </a:p>
                  </a:txBody>
                  <a:tcPr/>
                </a:tc>
                <a:tc>
                  <a:txBody>
                    <a:bodyPr/>
                    <a:lstStyle/>
                    <a:p>
                      <a:r>
                        <a:rPr lang="en-GB" sz="2800" b="1" dirty="0">
                          <a:solidFill>
                            <a:srgbClr val="002060"/>
                          </a:solidFill>
                          <a:latin typeface="Century Gothic" panose="020B0502020202020204" pitchFamily="34" charset="0"/>
                        </a:rPr>
                        <a:t>party</a:t>
                      </a:r>
                    </a:p>
                  </a:txBody>
                  <a:tcPr/>
                </a:tc>
                <a:tc>
                  <a:txBody>
                    <a:bodyPr/>
                    <a:lstStyle/>
                    <a:p>
                      <a:r>
                        <a:rPr lang="en-GB" sz="2800" b="1" dirty="0">
                          <a:solidFill>
                            <a:srgbClr val="002060"/>
                          </a:solidFill>
                          <a:latin typeface="Century Gothic" panose="020B0502020202020204" pitchFamily="34" charset="0"/>
                        </a:rPr>
                        <a:t>useful</a:t>
                      </a:r>
                    </a:p>
                  </a:txBody>
                  <a:tcPr/>
                </a:tc>
                <a:extLst>
                  <a:ext uri="{0D108BD9-81ED-4DB2-BD59-A6C34878D82A}">
                    <a16:rowId xmlns:a16="http://schemas.microsoft.com/office/drawing/2014/main" val="1164559424"/>
                  </a:ext>
                </a:extLst>
              </a:tr>
              <a:tr h="783106">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May</a:t>
                      </a:r>
                    </a:p>
                  </a:txBody>
                  <a:tcPr/>
                </a:tc>
                <a:tc>
                  <a:txBody>
                    <a:bodyPr/>
                    <a:lstStyle/>
                    <a:p>
                      <a:r>
                        <a:rPr lang="en-GB" sz="2800" b="1" dirty="0">
                          <a:solidFill>
                            <a:srgbClr val="002060"/>
                          </a:solidFill>
                          <a:latin typeface="Century Gothic" panose="020B0502020202020204" pitchFamily="34" charset="0"/>
                        </a:rPr>
                        <a:t>August</a:t>
                      </a:r>
                    </a:p>
                  </a:txBody>
                  <a:tcPr/>
                </a:tc>
                <a:tc>
                  <a:txBody>
                    <a:bodyPr/>
                    <a:lstStyle/>
                    <a:p>
                      <a:r>
                        <a:rPr lang="en-GB" sz="2800" b="1" dirty="0">
                          <a:solidFill>
                            <a:srgbClr val="002060"/>
                          </a:solidFill>
                          <a:latin typeface="Century Gothic" panose="020B0502020202020204" pitchFamily="34" charset="0"/>
                        </a:rPr>
                        <a:t>January</a:t>
                      </a:r>
                    </a:p>
                  </a:txBody>
                  <a:tcPr/>
                </a:tc>
                <a:extLst>
                  <a:ext uri="{0D108BD9-81ED-4DB2-BD59-A6C34878D82A}">
                    <a16:rowId xmlns:a16="http://schemas.microsoft.com/office/drawing/2014/main" val="760878619"/>
                  </a:ext>
                </a:extLst>
              </a:tr>
              <a:tr h="783106">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often</a:t>
                      </a:r>
                    </a:p>
                  </a:txBody>
                  <a:tcPr/>
                </a:tc>
                <a:tc>
                  <a:txBody>
                    <a:bodyPr/>
                    <a:lstStyle/>
                    <a:p>
                      <a:r>
                        <a:rPr lang="en-GB" sz="2800" b="1" dirty="0">
                          <a:solidFill>
                            <a:srgbClr val="002060"/>
                          </a:solidFill>
                          <a:latin typeface="Century Gothic" panose="020B0502020202020204" pitchFamily="34" charset="0"/>
                        </a:rPr>
                        <a:t>in</a:t>
                      </a:r>
                    </a:p>
                  </a:txBody>
                  <a:tcPr/>
                </a:tc>
                <a:tc>
                  <a:txBody>
                    <a:bodyPr/>
                    <a:lstStyle/>
                    <a:p>
                      <a:r>
                        <a:rPr lang="en-GB" sz="2800" b="1" dirty="0">
                          <a:solidFill>
                            <a:srgbClr val="002060"/>
                          </a:solidFill>
                          <a:latin typeface="Century Gothic" panose="020B0502020202020204" pitchFamily="34" charset="0"/>
                        </a:rPr>
                        <a:t>March</a:t>
                      </a:r>
                    </a:p>
                  </a:txBody>
                  <a:tcPr/>
                </a:tc>
                <a:extLst>
                  <a:ext uri="{0D108BD9-81ED-4DB2-BD59-A6C34878D82A}">
                    <a16:rowId xmlns:a16="http://schemas.microsoft.com/office/drawing/2014/main" val="1047692962"/>
                  </a:ext>
                </a:extLst>
              </a:tr>
              <a:tr h="783106">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I am (state)</a:t>
                      </a:r>
                    </a:p>
                  </a:txBody>
                  <a:tcPr/>
                </a:tc>
                <a:tc>
                  <a:txBody>
                    <a:bodyPr/>
                    <a:lstStyle/>
                    <a:p>
                      <a:r>
                        <a:rPr lang="en-GB" sz="2800" b="1" dirty="0">
                          <a:solidFill>
                            <a:srgbClr val="002060"/>
                          </a:solidFill>
                          <a:latin typeface="Century Gothic" panose="020B0502020202020204" pitchFamily="34" charset="0"/>
                        </a:rPr>
                        <a:t>negative (m)</a:t>
                      </a:r>
                    </a:p>
                  </a:txBody>
                  <a:tcPr/>
                </a:tc>
                <a:tc>
                  <a:txBody>
                    <a:bodyPr/>
                    <a:lstStyle/>
                    <a:p>
                      <a:r>
                        <a:rPr lang="en-GB" sz="2300" b="1" dirty="0">
                          <a:solidFill>
                            <a:srgbClr val="002060"/>
                          </a:solidFill>
                          <a:latin typeface="Century Gothic" panose="020B0502020202020204" pitchFamily="34" charset="0"/>
                        </a:rPr>
                        <a:t>s/he, it is (state)</a:t>
                      </a:r>
                    </a:p>
                  </a:txBody>
                  <a:tcPr/>
                </a:tc>
                <a:extLst>
                  <a:ext uri="{0D108BD9-81ED-4DB2-BD59-A6C34878D82A}">
                    <a16:rowId xmlns:a16="http://schemas.microsoft.com/office/drawing/2014/main" val="3903794855"/>
                  </a:ext>
                </a:extLst>
              </a:tr>
              <a:tr h="783106">
                <a:tc vMerge="1">
                  <a:txBody>
                    <a:bodyPr/>
                    <a:lstStyle/>
                    <a:p>
                      <a:endParaRPr lang="en-GB"/>
                    </a:p>
                  </a:txBody>
                  <a:tcPr/>
                </a:tc>
                <a:tc>
                  <a:txBody>
                    <a:bodyPr/>
                    <a:lstStyle/>
                    <a:p>
                      <a:r>
                        <a:rPr lang="en-GB" sz="2800" b="1" dirty="0">
                          <a:solidFill>
                            <a:srgbClr val="002060"/>
                          </a:solidFill>
                          <a:latin typeface="Century Gothic" panose="020B0502020202020204" pitchFamily="34" charset="0"/>
                        </a:rPr>
                        <a:t>but</a:t>
                      </a:r>
                    </a:p>
                  </a:txBody>
                  <a:tcPr/>
                </a:tc>
                <a:tc>
                  <a:txBody>
                    <a:bodyPr/>
                    <a:lstStyle/>
                    <a:p>
                      <a:r>
                        <a:rPr lang="en-GB" sz="2800" b="1" dirty="0">
                          <a:solidFill>
                            <a:srgbClr val="002060"/>
                          </a:solidFill>
                          <a:latin typeface="Century Gothic" panose="020B0502020202020204" pitchFamily="34" charset="0"/>
                        </a:rPr>
                        <a:t>s/he, it is (trait)</a:t>
                      </a:r>
                    </a:p>
                  </a:txBody>
                  <a:tcPr/>
                </a:tc>
                <a:tc>
                  <a:txBody>
                    <a:bodyPr/>
                    <a:lstStyle/>
                    <a:p>
                      <a:r>
                        <a:rPr lang="en-GB" sz="2800" b="1" dirty="0">
                          <a:solidFill>
                            <a:srgbClr val="002060"/>
                          </a:solidFill>
                          <a:latin typeface="Century Gothic" panose="020B0502020202020204" pitchFamily="34" charset="0"/>
                        </a:rPr>
                        <a:t>too</a:t>
                      </a:r>
                    </a:p>
                  </a:txBody>
                  <a:tcPr/>
                </a:tc>
                <a:extLst>
                  <a:ext uri="{0D108BD9-81ED-4DB2-BD59-A6C34878D82A}">
                    <a16:rowId xmlns:a16="http://schemas.microsoft.com/office/drawing/2014/main" val="3343226472"/>
                  </a:ext>
                </a:extLst>
              </a:tr>
              <a:tr h="783106">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always</a:t>
                      </a:r>
                    </a:p>
                  </a:txBody>
                  <a:tcPr/>
                </a:tc>
                <a:tc>
                  <a:txBody>
                    <a:bodyPr/>
                    <a:lstStyle/>
                    <a:p>
                      <a:r>
                        <a:rPr lang="en-GB" sz="2800" b="1" dirty="0">
                          <a:solidFill>
                            <a:srgbClr val="002060"/>
                          </a:solidFill>
                          <a:latin typeface="Century Gothic" panose="020B0502020202020204" pitchFamily="34" charset="0"/>
                        </a:rPr>
                        <a:t>also</a:t>
                      </a:r>
                    </a:p>
                  </a:txBody>
                  <a:tcPr/>
                </a:tc>
                <a:tc>
                  <a:txBody>
                    <a:bodyPr/>
                    <a:lstStyle/>
                    <a:p>
                      <a:r>
                        <a:rPr lang="en-GB" sz="2800" b="1" dirty="0">
                          <a:solidFill>
                            <a:srgbClr val="002060"/>
                          </a:solidFill>
                          <a:latin typeface="Century Gothic" panose="020B0502020202020204" pitchFamily="34" charset="0"/>
                        </a:rPr>
                        <a:t>I am (trait)</a:t>
                      </a:r>
                    </a:p>
                  </a:txBody>
                  <a:tcPr/>
                </a:tc>
                <a:extLst>
                  <a:ext uri="{0D108BD9-81ED-4DB2-BD59-A6C34878D82A}">
                    <a16:rowId xmlns:a16="http://schemas.microsoft.com/office/drawing/2014/main" val="3232139915"/>
                  </a:ext>
                </a:extLst>
              </a:tr>
            </a:tbl>
          </a:graphicData>
        </a:graphic>
      </p:graphicFrame>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644541" y="564292"/>
            <a:ext cx="10589688"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Escribe </a:t>
            </a:r>
            <a:r>
              <a:rPr lang="en-GB" sz="3200" b="1" dirty="0" err="1">
                <a:solidFill>
                  <a:srgbClr val="002060"/>
                </a:solidFill>
                <a:latin typeface="Century Gothic" panose="020B0502020202020204" pitchFamily="34" charset="0"/>
              </a:rPr>
              <a:t>en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español</a:t>
            </a:r>
            <a:r>
              <a:rPr lang="en-GB" sz="32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Can you get at least 15 points?</a:t>
            </a:r>
            <a:endParaRPr lang="en-GB" sz="3200" dirty="0">
              <a:solidFill>
                <a:srgbClr val="002060"/>
              </a:solidFill>
              <a:latin typeface="Century Gothic" panose="020B0502020202020204" pitchFamily="34" charset="0"/>
            </a:endParaRPr>
          </a:p>
        </p:txBody>
      </p:sp>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15" name="Title 4">
            <a:extLst>
              <a:ext uri="{FF2B5EF4-FFF2-40B4-BE49-F238E27FC236}">
                <a16:creationId xmlns:a16="http://schemas.microsoft.com/office/drawing/2014/main" id="{940847DB-B34B-4780-9B08-F6D3CC14811F}"/>
              </a:ext>
            </a:extLst>
          </p:cNvPr>
          <p:cNvSpPr txBox="1">
            <a:spLocks/>
          </p:cNvSpPr>
          <p:nvPr/>
        </p:nvSpPr>
        <p:spPr>
          <a:xfrm>
            <a:off x="622725" y="144150"/>
            <a:ext cx="2869907" cy="523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5 :</a:t>
            </a:r>
            <a:endParaRPr lang="en-GB" sz="3200" dirty="0"/>
          </a:p>
        </p:txBody>
      </p:sp>
      <p:sp>
        <p:nvSpPr>
          <p:cNvPr id="16" name="Google Shape;167;p2">
            <a:extLst>
              <a:ext uri="{FF2B5EF4-FFF2-40B4-BE49-F238E27FC236}">
                <a16:creationId xmlns:a16="http://schemas.microsoft.com/office/drawing/2014/main" id="{23E20C60-DC8A-41DC-8EF5-95F9B7469BB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9" name="Picture 18">
            <a:extLst>
              <a:ext uri="{FF2B5EF4-FFF2-40B4-BE49-F238E27FC236}">
                <a16:creationId xmlns:a16="http://schemas.microsoft.com/office/drawing/2014/main" id="{7E69C652-B5B5-4BF5-B428-3C9D01DDB43B}"/>
              </a:ext>
            </a:extLst>
          </p:cNvPr>
          <p:cNvPicPr>
            <a:picLocks noChangeAspect="1"/>
          </p:cNvPicPr>
          <p:nvPr/>
        </p:nvPicPr>
        <p:blipFill>
          <a:blip r:embed="rId4"/>
          <a:stretch>
            <a:fillRect/>
          </a:stretch>
        </p:blipFill>
        <p:spPr>
          <a:xfrm>
            <a:off x="663841" y="3067359"/>
            <a:ext cx="1186070" cy="1080360"/>
          </a:xfrm>
          <a:prstGeom prst="rect">
            <a:avLst/>
          </a:prstGeom>
        </p:spPr>
      </p:pic>
      <p:pic>
        <p:nvPicPr>
          <p:cNvPr id="20" name="Picture 19" descr="Icon&#10;&#10;Description automatically generated">
            <a:extLst>
              <a:ext uri="{FF2B5EF4-FFF2-40B4-BE49-F238E27FC236}">
                <a16:creationId xmlns:a16="http://schemas.microsoft.com/office/drawing/2014/main" id="{88112745-9137-48D6-8BFB-77E72B394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23" name="Picture 22">
            <a:extLst>
              <a:ext uri="{FF2B5EF4-FFF2-40B4-BE49-F238E27FC236}">
                <a16:creationId xmlns:a16="http://schemas.microsoft.com/office/drawing/2014/main" id="{648869FA-8DFB-4710-A9B3-56B740FE9D59}"/>
              </a:ext>
            </a:extLst>
          </p:cNvPr>
          <p:cNvPicPr>
            <a:picLocks noChangeAspect="1"/>
          </p:cNvPicPr>
          <p:nvPr/>
        </p:nvPicPr>
        <p:blipFill>
          <a:blip r:embed="rId6"/>
          <a:stretch>
            <a:fillRect/>
          </a:stretch>
        </p:blipFill>
        <p:spPr>
          <a:xfrm>
            <a:off x="817364" y="4681233"/>
            <a:ext cx="1162417" cy="1101237"/>
          </a:xfrm>
          <a:prstGeom prst="rect">
            <a:avLst/>
          </a:prstGeom>
        </p:spPr>
      </p:pic>
      <p:sp>
        <p:nvSpPr>
          <p:cNvPr id="24" name="TextBox 23">
            <a:extLst>
              <a:ext uri="{FF2B5EF4-FFF2-40B4-BE49-F238E27FC236}">
                <a16:creationId xmlns:a16="http://schemas.microsoft.com/office/drawing/2014/main" id="{5916C07F-E341-4DA8-87A2-969FCEBEED47}"/>
              </a:ext>
            </a:extLst>
          </p:cNvPr>
          <p:cNvSpPr txBox="1"/>
          <p:nvPr/>
        </p:nvSpPr>
        <p:spPr>
          <a:xfrm>
            <a:off x="1569333" y="578320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5" name="TextBox 24">
            <a:extLst>
              <a:ext uri="{FF2B5EF4-FFF2-40B4-BE49-F238E27FC236}">
                <a16:creationId xmlns:a16="http://schemas.microsoft.com/office/drawing/2014/main" id="{FB6C2E7F-772C-4952-97E0-B1403191F3B0}"/>
              </a:ext>
            </a:extLst>
          </p:cNvPr>
          <p:cNvSpPr txBox="1"/>
          <p:nvPr/>
        </p:nvSpPr>
        <p:spPr>
          <a:xfrm>
            <a:off x="1581266" y="375936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6" name="TextBox 25">
            <a:extLst>
              <a:ext uri="{FF2B5EF4-FFF2-40B4-BE49-F238E27FC236}">
                <a16:creationId xmlns:a16="http://schemas.microsoft.com/office/drawing/2014/main" id="{2DDA816E-3403-4545-9FFD-8B1A6C127141}"/>
              </a:ext>
            </a:extLst>
          </p:cNvPr>
          <p:cNvSpPr txBox="1"/>
          <p:nvPr/>
        </p:nvSpPr>
        <p:spPr>
          <a:xfrm>
            <a:off x="1592990" y="231742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4" name="TextBox 13">
            <a:extLst>
              <a:ext uri="{FF2B5EF4-FFF2-40B4-BE49-F238E27FC236}">
                <a16:creationId xmlns:a16="http://schemas.microsoft.com/office/drawing/2014/main" id="{1CDB5513-673C-4E94-8AD9-83B654DAF1B3}"/>
              </a:ext>
            </a:extLst>
          </p:cNvPr>
          <p:cNvSpPr txBox="1"/>
          <p:nvPr/>
        </p:nvSpPr>
        <p:spPr>
          <a:xfrm>
            <a:off x="2989903" y="-203692"/>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60312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3" name="Google Shape;153;p2"/>
          <p:cNvSpPr txBox="1"/>
          <p:nvPr/>
        </p:nvSpPr>
        <p:spPr>
          <a:xfrm>
            <a:off x="3206959" y="13792"/>
            <a:ext cx="880947"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p:cNvSpPr txBox="1"/>
          <p:nvPr/>
        </p:nvSpPr>
        <p:spPr>
          <a:xfrm>
            <a:off x="3919737" y="5575"/>
            <a:ext cx="254149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5" name="Google Shape;155;p2"/>
          <p:cNvSpPr txBox="1"/>
          <p:nvPr/>
        </p:nvSpPr>
        <p:spPr>
          <a:xfrm>
            <a:off x="6338990" y="0"/>
            <a:ext cx="665981"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i</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
          <p:cNvSpPr txBox="1"/>
          <p:nvPr/>
        </p:nvSpPr>
        <p:spPr>
          <a:xfrm>
            <a:off x="6845459" y="27202"/>
            <a:ext cx="225250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40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67" name="Google Shape;167;p2"/>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26" name="Google Shape;164;p2" descr="Speech Icon, Voice, Talking, Audio, Speech">
            <a:extLst>
              <a:ext uri="{FF2B5EF4-FFF2-40B4-BE49-F238E27FC236}">
                <a16:creationId xmlns:a16="http://schemas.microsoft.com/office/drawing/2014/main" id="{754A90E1-C413-4AB9-B341-9AAB814E8692}"/>
              </a:ext>
            </a:extLst>
          </p:cNvPr>
          <p:cNvPicPr preferRelativeResize="0"/>
          <p:nvPr/>
        </p:nvPicPr>
        <p:blipFill rotWithShape="1">
          <a:blip r:embed="rId3">
            <a:alphaModFix/>
          </a:blip>
          <a:srcRect/>
          <a:stretch/>
        </p:blipFill>
        <p:spPr>
          <a:xfrm>
            <a:off x="11140414" y="91888"/>
            <a:ext cx="776168" cy="776168"/>
          </a:xfrm>
          <a:prstGeom prst="rect">
            <a:avLst/>
          </a:prstGeom>
          <a:noFill/>
          <a:ln>
            <a:noFill/>
          </a:ln>
        </p:spPr>
      </p:pic>
      <p:sp>
        <p:nvSpPr>
          <p:cNvPr id="27" name="Google Shape;112;p3">
            <a:extLst>
              <a:ext uri="{FF2B5EF4-FFF2-40B4-BE49-F238E27FC236}">
                <a16:creationId xmlns:a16="http://schemas.microsoft.com/office/drawing/2014/main" id="{645F6A66-7758-412E-B2EA-0E56C6E97312}"/>
              </a:ext>
            </a:extLst>
          </p:cNvPr>
          <p:cNvSpPr txBox="1"/>
          <p:nvPr/>
        </p:nvSpPr>
        <p:spPr>
          <a:xfrm>
            <a:off x="106211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 name="Picture 3">
            <a:extLst>
              <a:ext uri="{FF2B5EF4-FFF2-40B4-BE49-F238E27FC236}">
                <a16:creationId xmlns:a16="http://schemas.microsoft.com/office/drawing/2014/main" id="{27E51E55-FA67-40BE-8D57-A1D3AF62F0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690" y="1474396"/>
            <a:ext cx="5675864" cy="4106133"/>
          </a:xfrm>
          <a:prstGeom prst="rect">
            <a:avLst/>
          </a:prstGeom>
        </p:spPr>
      </p:pic>
      <p:sp>
        <p:nvSpPr>
          <p:cNvPr id="5" name="Speech Bubble: Rectangle with Corners Rounded 4">
            <a:hlinkClick r:id="" action="ppaction://noaction">
              <a:snd r:embed="rId5" name="T1_W2F_2.1.wav"/>
            </a:hlinkClick>
            <a:extLst>
              <a:ext uri="{FF2B5EF4-FFF2-40B4-BE49-F238E27FC236}">
                <a16:creationId xmlns:a16="http://schemas.microsoft.com/office/drawing/2014/main" id="{09F18BDC-2638-4BCF-991D-92315056C2D2}"/>
              </a:ext>
            </a:extLst>
          </p:cNvPr>
          <p:cNvSpPr/>
          <p:nvPr/>
        </p:nvSpPr>
        <p:spPr>
          <a:xfrm>
            <a:off x="1185191" y="788599"/>
            <a:ext cx="1968451" cy="776168"/>
          </a:xfrm>
          <a:prstGeom prst="wedgeRoundRectCallout">
            <a:avLst>
              <a:gd name="adj1" fmla="val -61065"/>
              <a:gd name="adj2" fmla="val 10455"/>
              <a:gd name="adj3" fmla="val 16667"/>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Presento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mis amigos.</a:t>
            </a:r>
          </a:p>
        </p:txBody>
      </p:sp>
      <p:pic>
        <p:nvPicPr>
          <p:cNvPr id="31" name="Google Shape;338;p8">
            <a:hlinkClick r:id="" action="ppaction://noaction">
              <a:snd r:embed="rId6" name="T1_W2F_2.3.wav"/>
            </a:hlinkClick>
            <a:extLst>
              <a:ext uri="{FF2B5EF4-FFF2-40B4-BE49-F238E27FC236}">
                <a16:creationId xmlns:a16="http://schemas.microsoft.com/office/drawing/2014/main" id="{B92982A2-87A6-46FC-AE3D-84A88C7A7CF2}"/>
              </a:ext>
            </a:extLst>
          </p:cNvPr>
          <p:cNvPicPr preferRelativeResize="0"/>
          <p:nvPr/>
        </p:nvPicPr>
        <p:blipFill rotWithShape="1">
          <a:blip r:embed="rId7">
            <a:alphaModFix/>
          </a:blip>
          <a:srcRect/>
          <a:stretch/>
        </p:blipFill>
        <p:spPr>
          <a:xfrm>
            <a:off x="199294" y="2361223"/>
            <a:ext cx="369123" cy="378639"/>
          </a:xfrm>
          <a:prstGeom prst="rect">
            <a:avLst/>
          </a:prstGeom>
          <a:noFill/>
          <a:ln>
            <a:noFill/>
          </a:ln>
          <a:effectLst>
            <a:outerShdw blurRad="50800" dist="38100" dir="5400000" algn="t" rotWithShape="0">
              <a:prstClr val="black">
                <a:alpha val="40000"/>
              </a:prstClr>
            </a:outerShdw>
          </a:effectLst>
        </p:spPr>
      </p:pic>
      <p:graphicFrame>
        <p:nvGraphicFramePr>
          <p:cNvPr id="6" name="Table 6">
            <a:extLst>
              <a:ext uri="{FF2B5EF4-FFF2-40B4-BE49-F238E27FC236}">
                <a16:creationId xmlns:a16="http://schemas.microsoft.com/office/drawing/2014/main" id="{C785994F-5034-480A-B572-8E58205DB176}"/>
              </a:ext>
            </a:extLst>
          </p:cNvPr>
          <p:cNvGraphicFramePr>
            <a:graphicFrameLocks noGrp="1"/>
          </p:cNvGraphicFramePr>
          <p:nvPr/>
        </p:nvGraphicFramePr>
        <p:xfrm>
          <a:off x="680350" y="1863682"/>
          <a:ext cx="5343932" cy="4572000"/>
        </p:xfrm>
        <a:graphic>
          <a:graphicData uri="http://schemas.openxmlformats.org/drawingml/2006/table">
            <a:tbl>
              <a:tblPr firstRow="1" bandRow="1">
                <a:tableStyleId>{5940675A-B579-460E-94D1-54222C63F5DA}</a:tableStyleId>
              </a:tblPr>
              <a:tblGrid>
                <a:gridCol w="476097">
                  <a:extLst>
                    <a:ext uri="{9D8B030D-6E8A-4147-A177-3AD203B41FA5}">
                      <a16:colId xmlns:a16="http://schemas.microsoft.com/office/drawing/2014/main" val="4068213958"/>
                    </a:ext>
                  </a:extLst>
                </a:gridCol>
                <a:gridCol w="2944906">
                  <a:extLst>
                    <a:ext uri="{9D8B030D-6E8A-4147-A177-3AD203B41FA5}">
                      <a16:colId xmlns:a16="http://schemas.microsoft.com/office/drawing/2014/main" val="3694799420"/>
                    </a:ext>
                  </a:extLst>
                </a:gridCol>
                <a:gridCol w="941294">
                  <a:extLst>
                    <a:ext uri="{9D8B030D-6E8A-4147-A177-3AD203B41FA5}">
                      <a16:colId xmlns:a16="http://schemas.microsoft.com/office/drawing/2014/main" val="1414691067"/>
                    </a:ext>
                  </a:extLst>
                </a:gridCol>
                <a:gridCol w="981635">
                  <a:extLst>
                    <a:ext uri="{9D8B030D-6E8A-4147-A177-3AD203B41FA5}">
                      <a16:colId xmlns:a16="http://schemas.microsoft.com/office/drawing/2014/main" val="2796646918"/>
                    </a:ext>
                  </a:extLst>
                </a:gridCol>
              </a:tblGrid>
              <a:tr h="370840">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i</a:t>
                      </a:r>
                      <a:r>
                        <a:rPr lang="en-GB" sz="2400" b="1"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46661389"/>
                  </a:ext>
                </a:extLst>
              </a:tr>
              <a:tr h="370840">
                <a:tc>
                  <a:txBody>
                    <a:bodyPr/>
                    <a:lstStyle/>
                    <a:p>
                      <a:pPr algn="ctr"/>
                      <a:r>
                        <a:rPr lang="en-GB" sz="2400" b="1" dirty="0">
                          <a:solidFill>
                            <a:srgbClr val="002060"/>
                          </a:solidFill>
                          <a:latin typeface="Century Gothic" panose="020B0502020202020204" pitchFamily="34" charset="0"/>
                        </a:rPr>
                        <a:t>1</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Ariana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528869770"/>
                  </a:ext>
                </a:extLst>
              </a:tr>
              <a:tr h="370840">
                <a:tc>
                  <a:txBody>
                    <a:bodyPr/>
                    <a:lstStyle/>
                    <a:p>
                      <a:pPr algn="ctr"/>
                      <a:r>
                        <a:rPr lang="en-GB" sz="2400" b="1" dirty="0">
                          <a:solidFill>
                            <a:srgbClr val="002060"/>
                          </a:solidFill>
                          <a:latin typeface="Century Gothic" panose="020B0502020202020204" pitchFamily="34" charset="0"/>
                        </a:rPr>
                        <a:t>2</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Camilo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911808340"/>
                  </a:ext>
                </a:extLst>
              </a:tr>
              <a:tr h="370840">
                <a:tc>
                  <a:txBody>
                    <a:bodyPr/>
                    <a:lstStyle/>
                    <a:p>
                      <a:pPr algn="ctr"/>
                      <a:r>
                        <a:rPr lang="en-GB" sz="2400" b="1" dirty="0">
                          <a:solidFill>
                            <a:srgbClr val="002060"/>
                          </a:solidFill>
                          <a:latin typeface="Century Gothic" panose="020B0502020202020204" pitchFamily="34" charset="0"/>
                        </a:rPr>
                        <a:t>3</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Florencia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852550405"/>
                  </a:ext>
                </a:extLst>
              </a:tr>
              <a:tr h="370840">
                <a:tc>
                  <a:txBody>
                    <a:bodyPr/>
                    <a:lstStyle/>
                    <a:p>
                      <a:pPr algn="ctr"/>
                      <a:r>
                        <a:rPr lang="en-GB" sz="2400" b="1" dirty="0">
                          <a:solidFill>
                            <a:srgbClr val="002060"/>
                          </a:solidFill>
                          <a:latin typeface="Century Gothic" panose="020B0502020202020204" pitchFamily="34" charset="0"/>
                        </a:rPr>
                        <a:t>4</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Romina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407567253"/>
                  </a:ext>
                </a:extLst>
              </a:tr>
              <a:tr h="370840">
                <a:tc>
                  <a:txBody>
                    <a:bodyPr/>
                    <a:lstStyle/>
                    <a:p>
                      <a:pPr algn="ctr"/>
                      <a:r>
                        <a:rPr lang="en-GB" sz="2400" b="1" dirty="0">
                          <a:solidFill>
                            <a:srgbClr val="002060"/>
                          </a:solidFill>
                          <a:latin typeface="Century Gothic" panose="020B0502020202020204" pitchFamily="34" charset="0"/>
                        </a:rPr>
                        <a:t>5</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err="1">
                          <a:solidFill>
                            <a:srgbClr val="002060"/>
                          </a:solidFill>
                          <a:latin typeface="Century Gothic" panose="020B0502020202020204" pitchFamily="34" charset="0"/>
                        </a:rPr>
                        <a:t>Josué</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035333471"/>
                  </a:ext>
                </a:extLst>
              </a:tr>
              <a:tr h="370840">
                <a:tc>
                  <a:txBody>
                    <a:bodyPr/>
                    <a:lstStyle/>
                    <a:p>
                      <a:pPr algn="ctr"/>
                      <a:r>
                        <a:rPr lang="en-GB" sz="2400" b="1" dirty="0">
                          <a:solidFill>
                            <a:srgbClr val="002060"/>
                          </a:solidFill>
                          <a:latin typeface="Century Gothic" panose="020B0502020202020204" pitchFamily="34" charset="0"/>
                        </a:rPr>
                        <a:t>6</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err="1">
                          <a:solidFill>
                            <a:srgbClr val="002060"/>
                          </a:solidFill>
                          <a:latin typeface="Century Gothic" panose="020B0502020202020204" pitchFamily="34" charset="0"/>
                        </a:rPr>
                        <a:t>Isidora</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3184925427"/>
                  </a:ext>
                </a:extLst>
              </a:tr>
              <a:tr h="370840">
                <a:tc>
                  <a:txBody>
                    <a:bodyPr/>
                    <a:lstStyle/>
                    <a:p>
                      <a:pPr algn="ctr"/>
                      <a:r>
                        <a:rPr lang="en-GB" sz="2400" b="1" dirty="0">
                          <a:solidFill>
                            <a:srgbClr val="002060"/>
                          </a:solidFill>
                          <a:latin typeface="Century Gothic" panose="020B0502020202020204" pitchFamily="34" charset="0"/>
                        </a:rPr>
                        <a:t>7</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Elías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4120709470"/>
                  </a:ext>
                </a:extLst>
              </a:tr>
              <a:tr h="370840">
                <a:tc>
                  <a:txBody>
                    <a:bodyPr/>
                    <a:lstStyle/>
                    <a:p>
                      <a:pPr algn="ctr"/>
                      <a:r>
                        <a:rPr lang="en-GB" sz="2400" b="1" dirty="0">
                          <a:solidFill>
                            <a:srgbClr val="002060"/>
                          </a:solidFill>
                          <a:latin typeface="Century Gothic" panose="020B0502020202020204" pitchFamily="34" charset="0"/>
                        </a:rPr>
                        <a:t>8</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Malena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2873954198"/>
                  </a:ext>
                </a:extLst>
              </a:tr>
              <a:tr h="370840">
                <a:tc>
                  <a:txBody>
                    <a:bodyPr/>
                    <a:lstStyle/>
                    <a:p>
                      <a:pPr algn="ctr"/>
                      <a:r>
                        <a:rPr lang="en-GB" sz="2400" b="1" dirty="0">
                          <a:solidFill>
                            <a:srgbClr val="002060"/>
                          </a:solidFill>
                          <a:latin typeface="Century Gothic" panose="020B0502020202020204" pitchFamily="34" charset="0"/>
                        </a:rPr>
                        <a:t>9</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Valentín</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tcPr>
                </a:tc>
                <a:extLst>
                  <a:ext uri="{0D108BD9-81ED-4DB2-BD59-A6C34878D82A}">
                    <a16:rowId xmlns:a16="http://schemas.microsoft.com/office/drawing/2014/main" val="1497059186"/>
                  </a:ext>
                </a:extLst>
              </a:tr>
            </a:tbl>
          </a:graphicData>
        </a:graphic>
      </p:graphicFrame>
      <p:pic>
        <p:nvPicPr>
          <p:cNvPr id="34" name="Picture 2" descr="Check Mark, Checkbox, Check, Tick, Yes">
            <a:extLst>
              <a:ext uri="{FF2B5EF4-FFF2-40B4-BE49-F238E27FC236}">
                <a16:creationId xmlns:a16="http://schemas.microsoft.com/office/drawing/2014/main" id="{020258A7-4041-4E96-A324-D457CB327F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1676" y="2315422"/>
            <a:ext cx="392769" cy="3598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B1FEEBB-E8AD-45FE-AC1B-23432E352166}"/>
              </a:ext>
            </a:extLst>
          </p:cNvPr>
          <p:cNvSpPr/>
          <p:nvPr/>
        </p:nvSpPr>
        <p:spPr>
          <a:xfrm>
            <a:off x="2073966" y="2345794"/>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hlinkClick r:id="" action="ppaction://noaction">
              <a:snd r:embed="rId9" name="T1_W2F_2.2.wav"/>
            </a:hlinkClick>
            <a:extLst>
              <a:ext uri="{FF2B5EF4-FFF2-40B4-BE49-F238E27FC236}">
                <a16:creationId xmlns:a16="http://schemas.microsoft.com/office/drawing/2014/main" id="{070787E4-1412-442D-8692-D3A1BFDFE9BF}"/>
              </a:ext>
            </a:extLst>
          </p:cNvPr>
          <p:cNvSpPr txBox="1"/>
          <p:nvPr/>
        </p:nvSpPr>
        <p:spPr>
          <a:xfrm>
            <a:off x="3321424" y="797308"/>
            <a:ext cx="49888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Cómo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 escribe el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nombre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b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con los dos?</a:t>
            </a:r>
          </a:p>
        </p:txBody>
      </p:sp>
      <p:pic>
        <p:nvPicPr>
          <p:cNvPr id="37" name="Picture 2" descr="Check Mark, Checkbox, Check, Tick, Yes">
            <a:extLst>
              <a:ext uri="{FF2B5EF4-FFF2-40B4-BE49-F238E27FC236}">
                <a16:creationId xmlns:a16="http://schemas.microsoft.com/office/drawing/2014/main" id="{7A534591-0204-41F1-8A98-6DF31AD0A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1676" y="2799924"/>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heck Mark, Checkbox, Check, Tick, Yes">
            <a:extLst>
              <a:ext uri="{FF2B5EF4-FFF2-40B4-BE49-F238E27FC236}">
                <a16:creationId xmlns:a16="http://schemas.microsoft.com/office/drawing/2014/main" id="{43CEC6C5-DD91-4CE5-8D7A-7D373E83F9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3788" y="3244527"/>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heck Mark, Checkbox, Check, Tick, Yes">
            <a:extLst>
              <a:ext uri="{FF2B5EF4-FFF2-40B4-BE49-F238E27FC236}">
                <a16:creationId xmlns:a16="http://schemas.microsoft.com/office/drawing/2014/main" id="{96CB9251-DD3D-40D3-8630-A125790F4F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1674" y="3213516"/>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heck Mark, Checkbox, Check, Tick, Yes">
            <a:extLst>
              <a:ext uri="{FF2B5EF4-FFF2-40B4-BE49-F238E27FC236}">
                <a16:creationId xmlns:a16="http://schemas.microsoft.com/office/drawing/2014/main" id="{15A6D4C0-E876-47A0-AC0A-1950E2A423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0614" y="3705098"/>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eck Mark, Checkbox, Check, Tick, Yes">
            <a:extLst>
              <a:ext uri="{FF2B5EF4-FFF2-40B4-BE49-F238E27FC236}">
                <a16:creationId xmlns:a16="http://schemas.microsoft.com/office/drawing/2014/main" id="{BACC1D8F-B189-4480-AB8A-D436AD0DD7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5268" y="4177852"/>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eck Mark, Checkbox, Check, Tick, Yes">
            <a:extLst>
              <a:ext uri="{FF2B5EF4-FFF2-40B4-BE49-F238E27FC236}">
                <a16:creationId xmlns:a16="http://schemas.microsoft.com/office/drawing/2014/main" id="{0E2A7E5E-0401-483A-9EBF-2926698E1F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9368" y="4634429"/>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eck Mark, Checkbox, Check, Tick, Yes">
            <a:extLst>
              <a:ext uri="{FF2B5EF4-FFF2-40B4-BE49-F238E27FC236}">
                <a16:creationId xmlns:a16="http://schemas.microsoft.com/office/drawing/2014/main" id="{368B0707-45C9-4F6D-B346-1BA7548ADD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5269" y="5041144"/>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eck Mark, Checkbox, Check, Tick, Yes">
            <a:extLst>
              <a:ext uri="{FF2B5EF4-FFF2-40B4-BE49-F238E27FC236}">
                <a16:creationId xmlns:a16="http://schemas.microsoft.com/office/drawing/2014/main" id="{4D163E9F-4F8A-4DE1-861E-46658B0901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9368" y="5050308"/>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eck Mark, Checkbox, Check, Tick, Yes">
            <a:extLst>
              <a:ext uri="{FF2B5EF4-FFF2-40B4-BE49-F238E27FC236}">
                <a16:creationId xmlns:a16="http://schemas.microsoft.com/office/drawing/2014/main" id="{38946B2A-D0DA-4294-854E-FF6FC01264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1009" y="5572716"/>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heck Mark, Checkbox, Check, Tick, Yes">
            <a:extLst>
              <a:ext uri="{FF2B5EF4-FFF2-40B4-BE49-F238E27FC236}">
                <a16:creationId xmlns:a16="http://schemas.microsoft.com/office/drawing/2014/main" id="{18049492-BD23-4481-B7FD-798207C686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0197" y="6004199"/>
            <a:ext cx="392769" cy="3598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heck Mark, Checkbox, Check, Tick, Yes">
            <a:extLst>
              <a:ext uri="{FF2B5EF4-FFF2-40B4-BE49-F238E27FC236}">
                <a16:creationId xmlns:a16="http://schemas.microsoft.com/office/drawing/2014/main" id="{2171F7A4-5551-42E0-85F6-3F66C51AFE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1675" y="5992869"/>
            <a:ext cx="392769" cy="359890"/>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Rounded Corners 47">
            <a:extLst>
              <a:ext uri="{FF2B5EF4-FFF2-40B4-BE49-F238E27FC236}">
                <a16:creationId xmlns:a16="http://schemas.microsoft.com/office/drawing/2014/main" id="{A63C7A12-9B05-4B46-BF12-0C19D25D3B5F}"/>
              </a:ext>
            </a:extLst>
          </p:cNvPr>
          <p:cNvSpPr/>
          <p:nvPr/>
        </p:nvSpPr>
        <p:spPr>
          <a:xfrm>
            <a:off x="2073966" y="2823062"/>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57F3999A-D058-407E-BE81-5755E3BF1AC5}"/>
              </a:ext>
            </a:extLst>
          </p:cNvPr>
          <p:cNvSpPr/>
          <p:nvPr/>
        </p:nvSpPr>
        <p:spPr>
          <a:xfrm>
            <a:off x="1922929" y="3269552"/>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FAA622ED-49A3-42FF-9346-B74F6C71D3E4}"/>
              </a:ext>
            </a:extLst>
          </p:cNvPr>
          <p:cNvSpPr/>
          <p:nvPr/>
        </p:nvSpPr>
        <p:spPr>
          <a:xfrm>
            <a:off x="1953821" y="3751664"/>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255E3883-A88F-4029-B46B-1C4D4CED57F4}"/>
              </a:ext>
            </a:extLst>
          </p:cNvPr>
          <p:cNvSpPr/>
          <p:nvPr/>
        </p:nvSpPr>
        <p:spPr>
          <a:xfrm>
            <a:off x="2073965" y="4214014"/>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E7C8DE87-6F76-46B9-A0F6-D07582702E5C}"/>
              </a:ext>
            </a:extLst>
          </p:cNvPr>
          <p:cNvSpPr/>
          <p:nvPr/>
        </p:nvSpPr>
        <p:spPr>
          <a:xfrm>
            <a:off x="1922928" y="4661589"/>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20B2B2FF-9293-43B0-8B87-095396919711}"/>
              </a:ext>
            </a:extLst>
          </p:cNvPr>
          <p:cNvSpPr/>
          <p:nvPr/>
        </p:nvSpPr>
        <p:spPr>
          <a:xfrm>
            <a:off x="2004411" y="5143701"/>
            <a:ext cx="1398495"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AB8574B2-1FD4-480F-B20C-C38AC43E1B07}"/>
              </a:ext>
            </a:extLst>
          </p:cNvPr>
          <p:cNvSpPr/>
          <p:nvPr/>
        </p:nvSpPr>
        <p:spPr>
          <a:xfrm>
            <a:off x="1749840" y="5574358"/>
            <a:ext cx="1621680"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260101B3-6125-41C6-9A61-CF4F10792D82}"/>
              </a:ext>
            </a:extLst>
          </p:cNvPr>
          <p:cNvSpPr/>
          <p:nvPr/>
        </p:nvSpPr>
        <p:spPr>
          <a:xfrm>
            <a:off x="1670093" y="6022996"/>
            <a:ext cx="1780362" cy="3268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oogle Shape;338;p8">
            <a:hlinkClick r:id="" action="ppaction://noaction">
              <a:snd r:embed="rId10" name="T1_W2F_2.4.wav"/>
            </a:hlinkClick>
            <a:extLst>
              <a:ext uri="{FF2B5EF4-FFF2-40B4-BE49-F238E27FC236}">
                <a16:creationId xmlns:a16="http://schemas.microsoft.com/office/drawing/2014/main" id="{56A788E8-3C87-4D23-90BF-CAC447F7DF6A}"/>
              </a:ext>
            </a:extLst>
          </p:cNvPr>
          <p:cNvPicPr preferRelativeResize="0"/>
          <p:nvPr/>
        </p:nvPicPr>
        <p:blipFill rotWithShape="1">
          <a:blip r:embed="rId7">
            <a:alphaModFix/>
          </a:blip>
          <a:srcRect/>
          <a:stretch/>
        </p:blipFill>
        <p:spPr>
          <a:xfrm>
            <a:off x="199294" y="2825547"/>
            <a:ext cx="369123" cy="378639"/>
          </a:xfrm>
          <a:prstGeom prst="rect">
            <a:avLst/>
          </a:prstGeom>
          <a:noFill/>
          <a:ln>
            <a:noFill/>
          </a:ln>
          <a:effectLst>
            <a:outerShdw blurRad="50800" dist="38100" dir="5400000" algn="t" rotWithShape="0">
              <a:prstClr val="black">
                <a:alpha val="40000"/>
              </a:prstClr>
            </a:outerShdw>
          </a:effectLst>
        </p:spPr>
      </p:pic>
      <p:pic>
        <p:nvPicPr>
          <p:cNvPr id="57" name="Google Shape;338;p8">
            <a:hlinkClick r:id="" action="ppaction://noaction">
              <a:snd r:embed="rId11" name="T1_W2F_2.5.wav"/>
            </a:hlinkClick>
            <a:extLst>
              <a:ext uri="{FF2B5EF4-FFF2-40B4-BE49-F238E27FC236}">
                <a16:creationId xmlns:a16="http://schemas.microsoft.com/office/drawing/2014/main" id="{C6692D5B-61B2-45C8-BDA9-68AFE803D3DE}"/>
              </a:ext>
            </a:extLst>
          </p:cNvPr>
          <p:cNvPicPr preferRelativeResize="0"/>
          <p:nvPr/>
        </p:nvPicPr>
        <p:blipFill rotWithShape="1">
          <a:blip r:embed="rId7">
            <a:alphaModFix/>
          </a:blip>
          <a:srcRect/>
          <a:stretch/>
        </p:blipFill>
        <p:spPr>
          <a:xfrm>
            <a:off x="199294" y="3306719"/>
            <a:ext cx="369123" cy="378639"/>
          </a:xfrm>
          <a:prstGeom prst="rect">
            <a:avLst/>
          </a:prstGeom>
          <a:noFill/>
          <a:ln>
            <a:noFill/>
          </a:ln>
          <a:effectLst>
            <a:outerShdw blurRad="50800" dist="38100" dir="5400000" algn="t" rotWithShape="0">
              <a:prstClr val="black">
                <a:alpha val="40000"/>
              </a:prstClr>
            </a:outerShdw>
          </a:effectLst>
        </p:spPr>
      </p:pic>
      <p:pic>
        <p:nvPicPr>
          <p:cNvPr id="58" name="Google Shape;338;p8">
            <a:hlinkClick r:id="" action="ppaction://noaction">
              <a:snd r:embed="rId12" name="T1_W2F_2.6.wav"/>
            </a:hlinkClick>
            <a:extLst>
              <a:ext uri="{FF2B5EF4-FFF2-40B4-BE49-F238E27FC236}">
                <a16:creationId xmlns:a16="http://schemas.microsoft.com/office/drawing/2014/main" id="{A8B7047D-E1BC-436B-A47D-412F09D0FC99}"/>
              </a:ext>
            </a:extLst>
          </p:cNvPr>
          <p:cNvPicPr preferRelativeResize="0"/>
          <p:nvPr/>
        </p:nvPicPr>
        <p:blipFill rotWithShape="1">
          <a:blip r:embed="rId7">
            <a:alphaModFix/>
          </a:blip>
          <a:srcRect/>
          <a:stretch/>
        </p:blipFill>
        <p:spPr>
          <a:xfrm>
            <a:off x="199294" y="3771043"/>
            <a:ext cx="369123" cy="378639"/>
          </a:xfrm>
          <a:prstGeom prst="rect">
            <a:avLst/>
          </a:prstGeom>
          <a:noFill/>
          <a:ln>
            <a:noFill/>
          </a:ln>
          <a:effectLst>
            <a:outerShdw blurRad="50800" dist="38100" dir="5400000" algn="t" rotWithShape="0">
              <a:prstClr val="black">
                <a:alpha val="40000"/>
              </a:prstClr>
            </a:outerShdw>
          </a:effectLst>
        </p:spPr>
      </p:pic>
      <p:pic>
        <p:nvPicPr>
          <p:cNvPr id="59" name="Google Shape;338;p8">
            <a:hlinkClick r:id="" action="ppaction://noaction">
              <a:snd r:embed="rId13" name="T1_W2F_2.7.wav"/>
            </a:hlinkClick>
            <a:extLst>
              <a:ext uri="{FF2B5EF4-FFF2-40B4-BE49-F238E27FC236}">
                <a16:creationId xmlns:a16="http://schemas.microsoft.com/office/drawing/2014/main" id="{0F9F0D71-884A-4AEC-8CBC-E54CE24DAC02}"/>
              </a:ext>
            </a:extLst>
          </p:cNvPr>
          <p:cNvPicPr preferRelativeResize="0"/>
          <p:nvPr/>
        </p:nvPicPr>
        <p:blipFill rotWithShape="1">
          <a:blip r:embed="rId7">
            <a:alphaModFix/>
          </a:blip>
          <a:srcRect/>
          <a:stretch/>
        </p:blipFill>
        <p:spPr>
          <a:xfrm>
            <a:off x="203643" y="4195915"/>
            <a:ext cx="369123" cy="378639"/>
          </a:xfrm>
          <a:prstGeom prst="rect">
            <a:avLst/>
          </a:prstGeom>
          <a:noFill/>
          <a:ln>
            <a:noFill/>
          </a:ln>
          <a:effectLst>
            <a:outerShdw blurRad="50800" dist="38100" dir="5400000" algn="t" rotWithShape="0">
              <a:prstClr val="black">
                <a:alpha val="40000"/>
              </a:prstClr>
            </a:outerShdw>
          </a:effectLst>
        </p:spPr>
      </p:pic>
      <p:pic>
        <p:nvPicPr>
          <p:cNvPr id="60" name="Google Shape;338;p8">
            <a:hlinkClick r:id="" action="ppaction://noaction">
              <a:snd r:embed="rId14" name="T1_W2F_2.8.wav"/>
            </a:hlinkClick>
            <a:extLst>
              <a:ext uri="{FF2B5EF4-FFF2-40B4-BE49-F238E27FC236}">
                <a16:creationId xmlns:a16="http://schemas.microsoft.com/office/drawing/2014/main" id="{B316AE1E-19E1-4BB0-AE53-2A08EABF403B}"/>
              </a:ext>
            </a:extLst>
          </p:cNvPr>
          <p:cNvPicPr preferRelativeResize="0"/>
          <p:nvPr/>
        </p:nvPicPr>
        <p:blipFill rotWithShape="1">
          <a:blip r:embed="rId7">
            <a:alphaModFix/>
          </a:blip>
          <a:srcRect/>
          <a:stretch/>
        </p:blipFill>
        <p:spPr>
          <a:xfrm>
            <a:off x="203643" y="4660239"/>
            <a:ext cx="369123" cy="378639"/>
          </a:xfrm>
          <a:prstGeom prst="rect">
            <a:avLst/>
          </a:prstGeom>
          <a:noFill/>
          <a:ln>
            <a:noFill/>
          </a:ln>
          <a:effectLst>
            <a:outerShdw blurRad="50800" dist="38100" dir="5400000" algn="t" rotWithShape="0">
              <a:prstClr val="black">
                <a:alpha val="40000"/>
              </a:prstClr>
            </a:outerShdw>
          </a:effectLst>
        </p:spPr>
      </p:pic>
      <p:pic>
        <p:nvPicPr>
          <p:cNvPr id="61" name="Google Shape;338;p8">
            <a:hlinkClick r:id="" action="ppaction://noaction">
              <a:snd r:embed="rId15" name="T1_W2F_2.9.wav"/>
            </a:hlinkClick>
            <a:extLst>
              <a:ext uri="{FF2B5EF4-FFF2-40B4-BE49-F238E27FC236}">
                <a16:creationId xmlns:a16="http://schemas.microsoft.com/office/drawing/2014/main" id="{82EEC4A2-1D93-4DD3-B95E-383ED425AF99}"/>
              </a:ext>
            </a:extLst>
          </p:cNvPr>
          <p:cNvPicPr preferRelativeResize="0"/>
          <p:nvPr/>
        </p:nvPicPr>
        <p:blipFill rotWithShape="1">
          <a:blip r:embed="rId7">
            <a:alphaModFix/>
          </a:blip>
          <a:srcRect/>
          <a:stretch/>
        </p:blipFill>
        <p:spPr>
          <a:xfrm>
            <a:off x="203643" y="5141411"/>
            <a:ext cx="369123" cy="378639"/>
          </a:xfrm>
          <a:prstGeom prst="rect">
            <a:avLst/>
          </a:prstGeom>
          <a:noFill/>
          <a:ln>
            <a:noFill/>
          </a:ln>
          <a:effectLst>
            <a:outerShdw blurRad="50800" dist="38100" dir="5400000" algn="t" rotWithShape="0">
              <a:prstClr val="black">
                <a:alpha val="40000"/>
              </a:prstClr>
            </a:outerShdw>
          </a:effectLst>
        </p:spPr>
      </p:pic>
      <p:pic>
        <p:nvPicPr>
          <p:cNvPr id="62" name="Google Shape;338;p8">
            <a:hlinkClick r:id="" action="ppaction://noaction">
              <a:snd r:embed="rId16" name="T1_W2F_2.10.wav"/>
            </a:hlinkClick>
            <a:extLst>
              <a:ext uri="{FF2B5EF4-FFF2-40B4-BE49-F238E27FC236}">
                <a16:creationId xmlns:a16="http://schemas.microsoft.com/office/drawing/2014/main" id="{8FC8BBED-BD14-43F6-94A1-94ADA5EF03FF}"/>
              </a:ext>
            </a:extLst>
          </p:cNvPr>
          <p:cNvPicPr preferRelativeResize="0"/>
          <p:nvPr/>
        </p:nvPicPr>
        <p:blipFill rotWithShape="1">
          <a:blip r:embed="rId7">
            <a:alphaModFix/>
          </a:blip>
          <a:srcRect/>
          <a:stretch/>
        </p:blipFill>
        <p:spPr>
          <a:xfrm>
            <a:off x="200085" y="5580529"/>
            <a:ext cx="369123" cy="378639"/>
          </a:xfrm>
          <a:prstGeom prst="rect">
            <a:avLst/>
          </a:prstGeom>
          <a:noFill/>
          <a:ln>
            <a:noFill/>
          </a:ln>
          <a:effectLst>
            <a:outerShdw blurRad="50800" dist="38100" dir="5400000" algn="t" rotWithShape="0">
              <a:prstClr val="black">
                <a:alpha val="40000"/>
              </a:prstClr>
            </a:outerShdw>
          </a:effectLst>
        </p:spPr>
      </p:pic>
      <p:pic>
        <p:nvPicPr>
          <p:cNvPr id="63" name="Google Shape;338;p8">
            <a:hlinkClick r:id="" action="ppaction://noaction">
              <a:snd r:embed="rId17" name="T1_W2F_2.11.wav"/>
            </a:hlinkClick>
            <a:extLst>
              <a:ext uri="{FF2B5EF4-FFF2-40B4-BE49-F238E27FC236}">
                <a16:creationId xmlns:a16="http://schemas.microsoft.com/office/drawing/2014/main" id="{36AE3793-867B-40D8-BBE9-626A09381DC8}"/>
              </a:ext>
            </a:extLst>
          </p:cNvPr>
          <p:cNvPicPr preferRelativeResize="0"/>
          <p:nvPr/>
        </p:nvPicPr>
        <p:blipFill rotWithShape="1">
          <a:blip r:embed="rId7">
            <a:alphaModFix/>
          </a:blip>
          <a:srcRect/>
          <a:stretch/>
        </p:blipFill>
        <p:spPr>
          <a:xfrm>
            <a:off x="216172" y="6030607"/>
            <a:ext cx="369123" cy="378639"/>
          </a:xfrm>
          <a:prstGeom prst="rect">
            <a:avLst/>
          </a:prstGeom>
          <a:noFill/>
          <a:ln>
            <a:noFill/>
          </a:ln>
          <a:effectLst>
            <a:outerShdw blurRad="50800" dist="38100" dir="5400000" algn="t" rotWithShape="0">
              <a:prstClr val="black">
                <a:alpha val="40000"/>
              </a:prstClr>
            </a:outerShdw>
          </a:effectLst>
        </p:spPr>
      </p:pic>
      <p:pic>
        <p:nvPicPr>
          <p:cNvPr id="64" name="Picture 63" descr="A picture containing text, toy, doll&#10;&#10;Description automatically generated">
            <a:extLst>
              <a:ext uri="{FF2B5EF4-FFF2-40B4-BE49-F238E27FC236}">
                <a16:creationId xmlns:a16="http://schemas.microsoft.com/office/drawing/2014/main" id="{66E49F38-3EAD-45DC-BAC9-06525B9E72C7}"/>
              </a:ext>
            </a:extLst>
          </p:cNvPr>
          <p:cNvPicPr>
            <a:picLocks noChangeAspect="1"/>
          </p:cNvPicPr>
          <p:nvPr/>
        </p:nvPicPr>
        <p:blipFill>
          <a:blip r:embed="rId18"/>
          <a:stretch>
            <a:fillRect/>
          </a:stretch>
        </p:blipFill>
        <p:spPr>
          <a:xfrm>
            <a:off x="-25882" y="711129"/>
            <a:ext cx="826845" cy="1343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xit"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48" grpId="0" animBg="1"/>
      <p:bldP spid="49" grpId="0" animBg="1"/>
      <p:bldP spid="50" grpId="0" animBg="1"/>
      <p:bldP spid="51" grpId="0" animBg="1"/>
      <p:bldP spid="52" grpId="0" animBg="1"/>
      <p:bldP spid="53"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8FEAD1"/>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23596041-4E2B-4B39-BC9A-083BEF93BD27}"/>
              </a:ext>
            </a:extLst>
          </p:cNvPr>
          <p:cNvSpPr txBox="1"/>
          <p:nvPr/>
        </p:nvSpPr>
        <p:spPr>
          <a:xfrm>
            <a:off x="965379" y="1569917"/>
            <a:ext cx="60994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6" name="TextBox 25">
            <a:hlinkClick r:id="" action="ppaction://noaction">
              <a:snd r:embed="rId5" name="T1_W2F_3.1.wav"/>
            </a:hlinkClick>
            <a:extLst>
              <a:ext uri="{FF2B5EF4-FFF2-40B4-BE49-F238E27FC236}">
                <a16:creationId xmlns:a16="http://schemas.microsoft.com/office/drawing/2014/main" id="{D36ACAE4-3997-46BE-96AD-B75984FDE28E}"/>
              </a:ext>
            </a:extLst>
          </p:cNvPr>
          <p:cNvSpPr txBox="1"/>
          <p:nvPr/>
        </p:nvSpPr>
        <p:spPr>
          <a:xfrm>
            <a:off x="131289" y="139532"/>
            <a:ext cx="58015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Follow up 2: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27" name="Google Shape;713;p54">
            <a:extLst>
              <a:ext uri="{FF2B5EF4-FFF2-40B4-BE49-F238E27FC236}">
                <a16:creationId xmlns:a16="http://schemas.microsoft.com/office/drawing/2014/main" id="{7B8605B0-66E1-4C03-BEDF-195D40164ED9}"/>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8" name="Google Shape;714;p54">
            <a:extLst>
              <a:ext uri="{FF2B5EF4-FFF2-40B4-BE49-F238E27FC236}">
                <a16:creationId xmlns:a16="http://schemas.microsoft.com/office/drawing/2014/main" id="{FB5107BF-CE8B-43FB-A9E8-334B9D17BC1D}"/>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29" name="Google Shape;715;p54">
            <a:extLst>
              <a:ext uri="{FF2B5EF4-FFF2-40B4-BE49-F238E27FC236}">
                <a16:creationId xmlns:a16="http://schemas.microsoft.com/office/drawing/2014/main" id="{6B257B2F-1523-48E8-BCAC-B96D7ACF17C8}"/>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30" name="TextBox 29">
            <a:extLst>
              <a:ext uri="{FF2B5EF4-FFF2-40B4-BE49-F238E27FC236}">
                <a16:creationId xmlns:a16="http://schemas.microsoft.com/office/drawing/2014/main" id="{BFD4F5C8-E742-454D-B96E-8381D8E31A31}"/>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31" name="Picture 2" descr="Pen, Write, Pencil, Writing Tool, Work, Message, Blue">
            <a:extLst>
              <a:ext uri="{FF2B5EF4-FFF2-40B4-BE49-F238E27FC236}">
                <a16:creationId xmlns:a16="http://schemas.microsoft.com/office/drawing/2014/main" id="{503EBAD5-C7E0-4512-8764-3A8145DA4A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D54746E-AE34-4AE0-8D00-F165DDA3E479}"/>
              </a:ext>
            </a:extLst>
          </p:cNvPr>
          <p:cNvSpPr txBox="1"/>
          <p:nvPr/>
        </p:nvSpPr>
        <p:spPr>
          <a:xfrm>
            <a:off x="1575434" y="1545659"/>
            <a:ext cx="5293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Es</a:t>
            </a:r>
          </a:p>
        </p:txBody>
      </p:sp>
      <p:sp>
        <p:nvSpPr>
          <p:cNvPr id="33" name="Rectangle 32">
            <a:extLst>
              <a:ext uri="{FF2B5EF4-FFF2-40B4-BE49-F238E27FC236}">
                <a16:creationId xmlns:a16="http://schemas.microsoft.com/office/drawing/2014/main" id="{2A4F7884-2ABD-4248-A2E9-94148A33BAAB}"/>
              </a:ext>
            </a:extLst>
          </p:cNvPr>
          <p:cNvSpPr/>
          <p:nvPr/>
        </p:nvSpPr>
        <p:spPr>
          <a:xfrm>
            <a:off x="698592" y="5112704"/>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34" name="Rectangle 33">
            <a:extLst>
              <a:ext uri="{FF2B5EF4-FFF2-40B4-BE49-F238E27FC236}">
                <a16:creationId xmlns:a16="http://schemas.microsoft.com/office/drawing/2014/main" id="{49681DEE-8C0A-49B1-854E-0DFB7F1F0E21}"/>
              </a:ext>
            </a:extLst>
          </p:cNvPr>
          <p:cNvSpPr/>
          <p:nvPr/>
        </p:nvSpPr>
        <p:spPr>
          <a:xfrm>
            <a:off x="4693202" y="5114964"/>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35" name="Rectangle 34">
            <a:extLst>
              <a:ext uri="{FF2B5EF4-FFF2-40B4-BE49-F238E27FC236}">
                <a16:creationId xmlns:a16="http://schemas.microsoft.com/office/drawing/2014/main" id="{8284CCE6-BABC-4BC6-AB4D-615AD556627D}"/>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36" name="Rectangle 35">
            <a:extLst>
              <a:ext uri="{FF2B5EF4-FFF2-40B4-BE49-F238E27FC236}">
                <a16:creationId xmlns:a16="http://schemas.microsoft.com/office/drawing/2014/main" id="{9A708A1C-DEA9-40AB-8AD8-815825D51BCA}"/>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37" name="Picture 36" descr="A picture containing text, toy, doll&#10;&#10;Description automatically generated">
            <a:extLst>
              <a:ext uri="{FF2B5EF4-FFF2-40B4-BE49-F238E27FC236}">
                <a16:creationId xmlns:a16="http://schemas.microsoft.com/office/drawing/2014/main" id="{4679F095-5FAE-4F26-9B84-5476F6AC81D9}"/>
              </a:ext>
            </a:extLst>
          </p:cNvPr>
          <p:cNvPicPr>
            <a:picLocks noChangeAspect="1"/>
          </p:cNvPicPr>
          <p:nvPr/>
        </p:nvPicPr>
        <p:blipFill>
          <a:blip r:embed="rId7"/>
          <a:stretch>
            <a:fillRect/>
          </a:stretch>
        </p:blipFill>
        <p:spPr>
          <a:xfrm>
            <a:off x="8674933" y="1767472"/>
            <a:ext cx="1113938" cy="1900052"/>
          </a:xfrm>
          <a:prstGeom prst="rect">
            <a:avLst/>
          </a:prstGeom>
        </p:spPr>
      </p:pic>
      <p:pic>
        <p:nvPicPr>
          <p:cNvPr id="38" name="Picture 37" descr="A picture containing toy, doll&#10;&#10;Description automatically generated">
            <a:extLst>
              <a:ext uri="{FF2B5EF4-FFF2-40B4-BE49-F238E27FC236}">
                <a16:creationId xmlns:a16="http://schemas.microsoft.com/office/drawing/2014/main" id="{ADBF4A6A-ED66-4BBD-919A-B8AB74FFD2D3}"/>
              </a:ext>
            </a:extLst>
          </p:cNvPr>
          <p:cNvPicPr>
            <a:picLocks noChangeAspect="1"/>
          </p:cNvPicPr>
          <p:nvPr/>
        </p:nvPicPr>
        <p:blipFill>
          <a:blip r:embed="rId8"/>
          <a:stretch>
            <a:fillRect/>
          </a:stretch>
        </p:blipFill>
        <p:spPr>
          <a:xfrm>
            <a:off x="6662163" y="1829842"/>
            <a:ext cx="870310" cy="1968096"/>
          </a:xfrm>
          <a:prstGeom prst="rect">
            <a:avLst/>
          </a:prstGeom>
        </p:spPr>
      </p:pic>
      <p:sp>
        <p:nvSpPr>
          <p:cNvPr id="39" name="Rectangle: Rounded Corners 38">
            <a:extLst>
              <a:ext uri="{FF2B5EF4-FFF2-40B4-BE49-F238E27FC236}">
                <a16:creationId xmlns:a16="http://schemas.microsoft.com/office/drawing/2014/main" id="{21A19961-370A-4672-BD92-27AD040D7CBD}"/>
              </a:ext>
            </a:extLst>
          </p:cNvPr>
          <p:cNvSpPr/>
          <p:nvPr/>
        </p:nvSpPr>
        <p:spPr>
          <a:xfrm>
            <a:off x="8494432" y="3987753"/>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17BB610-898C-475A-BFB5-AA329CF23D78}"/>
              </a:ext>
            </a:extLst>
          </p:cNvPr>
          <p:cNvSpPr txBox="1"/>
          <p:nvPr/>
        </p:nvSpPr>
        <p:spPr>
          <a:xfrm>
            <a:off x="6356915" y="398775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Ángela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6251AFEE-74BA-41AE-AA01-8EE09C3884F6}"/>
              </a:ext>
            </a:extLst>
          </p:cNvPr>
          <p:cNvSpPr txBox="1"/>
          <p:nvPr/>
        </p:nvSpPr>
        <p:spPr>
          <a:xfrm>
            <a:off x="8742791" y="399735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Rubén</a:t>
            </a:r>
          </a:p>
        </p:txBody>
      </p:sp>
      <p:pic>
        <p:nvPicPr>
          <p:cNvPr id="42" name="Picture 2" descr="Check Mark, Checkbox, Check, Tick, Yes">
            <a:extLst>
              <a:ext uri="{FF2B5EF4-FFF2-40B4-BE49-F238E27FC236}">
                <a16:creationId xmlns:a16="http://schemas.microsoft.com/office/drawing/2014/main" id="{CB1ADD80-1788-4D04-8245-19BFE43EC3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2614" y="298850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heck Mark, Checkbox, Check, Tick, Yes">
            <a:extLst>
              <a:ext uri="{FF2B5EF4-FFF2-40B4-BE49-F238E27FC236}">
                <a16:creationId xmlns:a16="http://schemas.microsoft.com/office/drawing/2014/main" id="{B5AF78D6-E731-4C0D-A2D5-4A87098E22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4970" y="4925564"/>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338;p8">
            <a:hlinkClick r:id="" action="ppaction://noaction">
              <a:snd r:embed="rId10" name="T1_W2F_3.2.wav"/>
            </a:hlinkClick>
            <a:extLst>
              <a:ext uri="{FF2B5EF4-FFF2-40B4-BE49-F238E27FC236}">
                <a16:creationId xmlns:a16="http://schemas.microsoft.com/office/drawing/2014/main" id="{ADD8FECA-41E1-4492-A18E-D30E8955FE45}"/>
              </a:ext>
            </a:extLst>
          </p:cNvPr>
          <p:cNvPicPr preferRelativeResize="0"/>
          <p:nvPr/>
        </p:nvPicPr>
        <p:blipFill rotWithShape="1">
          <a:blip r:embed="rId11">
            <a:alphaModFix/>
          </a:blip>
          <a:srcRect/>
          <a:stretch/>
        </p:blipFill>
        <p:spPr>
          <a:xfrm>
            <a:off x="325228" y="1582152"/>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250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7"/>
                                        </p:tgtEl>
                                        <p:attrNameLst>
                                          <p:attrName>ppt_y</p:attrName>
                                        </p:attrNameLst>
                                      </p:cBhvr>
                                      <p:tavLst>
                                        <p:tav tm="0">
                                          <p:val>
                                            <p:strVal val="#ppt_y"/>
                                          </p:val>
                                        </p:tav>
                                        <p:tav tm="100000">
                                          <p:val>
                                            <p:strVal val="#ppt_y+1"/>
                                          </p:val>
                                        </p:tav>
                                      </p:tavLst>
                                    </p:anim>
                                    <p:set>
                                      <p:cBhvr>
                                        <p:cTn id="7" dur="1" fill="hold">
                                          <p:stCondLst>
                                            <p:cond delay="1000"/>
                                          </p:stCondLst>
                                        </p:cTn>
                                        <p:tgtEl>
                                          <p:spTgt spid="2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8"/>
                                        </p:tgtEl>
                                        <p:attrNameLst>
                                          <p:attrName>ppt_y</p:attrName>
                                        </p:attrNameLst>
                                      </p:cBhvr>
                                      <p:tavLst>
                                        <p:tav tm="0">
                                          <p:val>
                                            <p:strVal val="#ppt_y"/>
                                          </p:val>
                                        </p:tav>
                                        <p:tav tm="100000">
                                          <p:val>
                                            <p:strVal val="#ppt_y+1"/>
                                          </p:val>
                                        </p:tav>
                                      </p:tavLst>
                                    </p:anim>
                                    <p:set>
                                      <p:cBhvr>
                                        <p:cTn id="11" dur="1" fill="hold">
                                          <p:stCondLst>
                                            <p:cond delay="1000"/>
                                          </p:stCondLst>
                                        </p:cTn>
                                        <p:tgtEl>
                                          <p:spTgt spid="2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9"/>
                                        </p:tgtEl>
                                        <p:attrNameLst>
                                          <p:attrName>ppt_y</p:attrName>
                                        </p:attrNameLst>
                                      </p:cBhvr>
                                      <p:tavLst>
                                        <p:tav tm="0">
                                          <p:val>
                                            <p:strVal val="#ppt_y"/>
                                          </p:val>
                                        </p:tav>
                                        <p:tav tm="100000">
                                          <p:val>
                                            <p:strVal val="#ppt_y+1"/>
                                          </p:val>
                                        </p:tav>
                                      </p:tavLst>
                                    </p:anim>
                                    <p:set>
                                      <p:cBhvr>
                                        <p:cTn id="15" dur="1" fill="hold">
                                          <p:stCondLst>
                                            <p:cond delay="1200"/>
                                          </p:stCondLst>
                                        </p:cTn>
                                        <p:tgtEl>
                                          <p:spTgt spid="2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ppt_x"/>
                                          </p:val>
                                        </p:tav>
                                        <p:tav tm="100000">
                                          <p:val>
                                            <p:strVal val="#ppt_x"/>
                                          </p:val>
                                        </p:tav>
                                      </p:tavLst>
                                    </p:anim>
                                    <p:anim calcmode="lin" valueType="num">
                                      <p:cBhvr additive="base">
                                        <p:cTn id="61" dur="500" fill="hold"/>
                                        <p:tgtEl>
                                          <p:spTgt spid="4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ppt_x"/>
                                          </p:val>
                                        </p:tav>
                                        <p:tav tm="100000">
                                          <p:val>
                                            <p:strVal val="#ppt_x"/>
                                          </p:val>
                                        </p:tav>
                                      </p:tavLst>
                                    </p:anim>
                                    <p:anim calcmode="lin" valueType="num">
                                      <p:cBhvr additive="base">
                                        <p:cTn id="6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ppt_x"/>
                                          </p:val>
                                        </p:tav>
                                        <p:tav tm="100000">
                                          <p:val>
                                            <p:strVal val="#ppt_x"/>
                                          </p:val>
                                        </p:tav>
                                      </p:tavLst>
                                    </p:anim>
                                    <p:anim calcmode="lin" valueType="num">
                                      <p:cBhvr additive="base">
                                        <p:cTn id="71" dur="50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T1_W2F_3.3.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ppt_x"/>
                                          </p:val>
                                        </p:tav>
                                        <p:tav tm="100000">
                                          <p:val>
                                            <p:strVal val="#ppt_x"/>
                                          </p:val>
                                        </p:tav>
                                      </p:tavLst>
                                    </p:anim>
                                    <p:anim calcmode="lin" valueType="num">
                                      <p:cBhvr additive="base">
                                        <p:cTn id="8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animBg="1"/>
      <p:bldP spid="34" grpId="0" animBg="1"/>
      <p:bldP spid="35" grpId="0" animBg="1"/>
      <p:bldP spid="36" grpId="0" animBg="1"/>
      <p:bldP spid="39" grpId="0" animBg="1"/>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8FEAD1"/>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12E0218C-EF1A-43DF-811B-04A10D587054}"/>
              </a:ext>
            </a:extLst>
          </p:cNvPr>
          <p:cNvSpPr txBox="1"/>
          <p:nvPr/>
        </p:nvSpPr>
        <p:spPr>
          <a:xfrm>
            <a:off x="965378" y="1481426"/>
            <a:ext cx="64047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demasiado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cansado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hoy.</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4" name="TextBox 23">
            <a:hlinkClick r:id="" action="ppaction://noaction">
              <a:snd r:embed="rId5" name="T1_W2F_3.1.wav"/>
            </a:hlinkClick>
            <a:extLst>
              <a:ext uri="{FF2B5EF4-FFF2-40B4-BE49-F238E27FC236}">
                <a16:creationId xmlns:a16="http://schemas.microsoft.com/office/drawing/2014/main" id="{FBA66217-3102-4DD9-8348-29B2BF6E00C9}"/>
              </a:ext>
            </a:extLst>
          </p:cNvPr>
          <p:cNvSpPr txBox="1"/>
          <p:nvPr/>
        </p:nvSpPr>
        <p:spPr>
          <a:xfrm>
            <a:off x="257453" y="365125"/>
            <a:ext cx="34195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43" name="Google Shape;713;p54">
            <a:extLst>
              <a:ext uri="{FF2B5EF4-FFF2-40B4-BE49-F238E27FC236}">
                <a16:creationId xmlns:a16="http://schemas.microsoft.com/office/drawing/2014/main" id="{C79FCE9E-30D0-4836-8309-C60C47A0725D}"/>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44" name="Google Shape;714;p54">
            <a:extLst>
              <a:ext uri="{FF2B5EF4-FFF2-40B4-BE49-F238E27FC236}">
                <a16:creationId xmlns:a16="http://schemas.microsoft.com/office/drawing/2014/main" id="{8497B364-2C92-4730-904E-46C145C7CC62}"/>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45" name="Google Shape;715;p54">
            <a:extLst>
              <a:ext uri="{FF2B5EF4-FFF2-40B4-BE49-F238E27FC236}">
                <a16:creationId xmlns:a16="http://schemas.microsoft.com/office/drawing/2014/main" id="{DB641FF5-945B-44D9-95B8-5BC2E5DA512A}"/>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46" name="TextBox 45">
            <a:extLst>
              <a:ext uri="{FF2B5EF4-FFF2-40B4-BE49-F238E27FC236}">
                <a16:creationId xmlns:a16="http://schemas.microsoft.com/office/drawing/2014/main" id="{650BFEBE-2E1F-448D-9BCC-29DF4F1E0C21}"/>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47" name="Picture 2" descr="Pen, Write, Pencil, Writing Tool, Work, Message, Blue">
            <a:extLst>
              <a:ext uri="{FF2B5EF4-FFF2-40B4-BE49-F238E27FC236}">
                <a16:creationId xmlns:a16="http://schemas.microsoft.com/office/drawing/2014/main" id="{290BA5AD-A613-46F5-B95E-8FB8631C31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DCB1B8B8-7C83-4F1A-88F2-8537285617AB}"/>
              </a:ext>
            </a:extLst>
          </p:cNvPr>
          <p:cNvSpPr txBox="1"/>
          <p:nvPr/>
        </p:nvSpPr>
        <p:spPr>
          <a:xfrm>
            <a:off x="1378390" y="1421188"/>
            <a:ext cx="873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Está</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9" name="Rectangle 48">
            <a:extLst>
              <a:ext uri="{FF2B5EF4-FFF2-40B4-BE49-F238E27FC236}">
                <a16:creationId xmlns:a16="http://schemas.microsoft.com/office/drawing/2014/main" id="{4F188B92-209E-4CEC-AD50-17AECD32D8C5}"/>
              </a:ext>
            </a:extLst>
          </p:cNvPr>
          <p:cNvSpPr/>
          <p:nvPr/>
        </p:nvSpPr>
        <p:spPr>
          <a:xfrm>
            <a:off x="698592" y="5112704"/>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50" name="Rectangle 49">
            <a:extLst>
              <a:ext uri="{FF2B5EF4-FFF2-40B4-BE49-F238E27FC236}">
                <a16:creationId xmlns:a16="http://schemas.microsoft.com/office/drawing/2014/main" id="{A3382558-2A2E-4E85-9901-CB7CE80FE0F3}"/>
              </a:ext>
            </a:extLst>
          </p:cNvPr>
          <p:cNvSpPr/>
          <p:nvPr/>
        </p:nvSpPr>
        <p:spPr>
          <a:xfrm>
            <a:off x="4693202" y="5114964"/>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52" name="Rectangle 51">
            <a:extLst>
              <a:ext uri="{FF2B5EF4-FFF2-40B4-BE49-F238E27FC236}">
                <a16:creationId xmlns:a16="http://schemas.microsoft.com/office/drawing/2014/main" id="{5535A841-5D43-4367-B850-60916E34AA66}"/>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54" name="Rectangle 53">
            <a:extLst>
              <a:ext uri="{FF2B5EF4-FFF2-40B4-BE49-F238E27FC236}">
                <a16:creationId xmlns:a16="http://schemas.microsoft.com/office/drawing/2014/main" id="{E4646A32-13F6-40E8-93EB-843D4430F8DE}"/>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56" name="Picture 55" descr="A picture containing text, toy, doll&#10;&#10;Description automatically generated">
            <a:extLst>
              <a:ext uri="{FF2B5EF4-FFF2-40B4-BE49-F238E27FC236}">
                <a16:creationId xmlns:a16="http://schemas.microsoft.com/office/drawing/2014/main" id="{BF033EAB-34B2-47AE-84FB-5ACBB14AE890}"/>
              </a:ext>
            </a:extLst>
          </p:cNvPr>
          <p:cNvPicPr>
            <a:picLocks noChangeAspect="1"/>
          </p:cNvPicPr>
          <p:nvPr/>
        </p:nvPicPr>
        <p:blipFill>
          <a:blip r:embed="rId7"/>
          <a:stretch>
            <a:fillRect/>
          </a:stretch>
        </p:blipFill>
        <p:spPr>
          <a:xfrm>
            <a:off x="8674933" y="1767472"/>
            <a:ext cx="1113938" cy="1900052"/>
          </a:xfrm>
          <a:prstGeom prst="rect">
            <a:avLst/>
          </a:prstGeom>
        </p:spPr>
      </p:pic>
      <p:pic>
        <p:nvPicPr>
          <p:cNvPr id="57" name="Picture 56" descr="A picture containing toy, doll&#10;&#10;Description automatically generated">
            <a:extLst>
              <a:ext uri="{FF2B5EF4-FFF2-40B4-BE49-F238E27FC236}">
                <a16:creationId xmlns:a16="http://schemas.microsoft.com/office/drawing/2014/main" id="{46586252-E636-4680-851E-A1F05B737F96}"/>
              </a:ext>
            </a:extLst>
          </p:cNvPr>
          <p:cNvPicPr>
            <a:picLocks noChangeAspect="1"/>
          </p:cNvPicPr>
          <p:nvPr/>
        </p:nvPicPr>
        <p:blipFill>
          <a:blip r:embed="rId8"/>
          <a:stretch>
            <a:fillRect/>
          </a:stretch>
        </p:blipFill>
        <p:spPr>
          <a:xfrm>
            <a:off x="6662163" y="1829842"/>
            <a:ext cx="870310" cy="1968096"/>
          </a:xfrm>
          <a:prstGeom prst="rect">
            <a:avLst/>
          </a:prstGeom>
        </p:spPr>
      </p:pic>
      <p:sp>
        <p:nvSpPr>
          <p:cNvPr id="58" name="Rectangle: Rounded Corners 57">
            <a:extLst>
              <a:ext uri="{FF2B5EF4-FFF2-40B4-BE49-F238E27FC236}">
                <a16:creationId xmlns:a16="http://schemas.microsoft.com/office/drawing/2014/main" id="{EAE02886-09FD-4E01-AE04-5EE54C5F5A1B}"/>
              </a:ext>
            </a:extLst>
          </p:cNvPr>
          <p:cNvSpPr/>
          <p:nvPr/>
        </p:nvSpPr>
        <p:spPr>
          <a:xfrm>
            <a:off x="8393723" y="3959781"/>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2BF3D4E1-93C8-4ABB-A8A3-0FE6DCFAB93A}"/>
              </a:ext>
            </a:extLst>
          </p:cNvPr>
          <p:cNvSpPr txBox="1"/>
          <p:nvPr/>
        </p:nvSpPr>
        <p:spPr>
          <a:xfrm>
            <a:off x="6356915" y="3987753"/>
            <a:ext cx="1463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Ángela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1273753E-D7C3-4A7D-893E-F6499A6BC63C}"/>
              </a:ext>
            </a:extLst>
          </p:cNvPr>
          <p:cNvSpPr txBox="1"/>
          <p:nvPr/>
        </p:nvSpPr>
        <p:spPr>
          <a:xfrm>
            <a:off x="8620685" y="3959212"/>
            <a:ext cx="13195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Rubén</a:t>
            </a:r>
          </a:p>
        </p:txBody>
      </p:sp>
      <p:pic>
        <p:nvPicPr>
          <p:cNvPr id="82" name="Picture 2" descr="Check Mark, Checkbox, Check, Tick, Yes">
            <a:extLst>
              <a:ext uri="{FF2B5EF4-FFF2-40B4-BE49-F238E27FC236}">
                <a16:creationId xmlns:a16="http://schemas.microsoft.com/office/drawing/2014/main" id="{E043A552-3958-4B40-8EF5-18C75C081E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2614" y="298850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heck Mark, Checkbox, Check, Tick, Yes">
            <a:extLst>
              <a:ext uri="{FF2B5EF4-FFF2-40B4-BE49-F238E27FC236}">
                <a16:creationId xmlns:a16="http://schemas.microsoft.com/office/drawing/2014/main" id="{F92E1DA1-5FC7-4F20-9F28-36FDD4EAA9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9893" y="5117021"/>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5" name="Google Shape;338;p8">
            <a:hlinkClick r:id="" action="ppaction://noaction">
              <a:snd r:embed="rId10" name="T1_W2F_4.1.wav"/>
            </a:hlinkClick>
            <a:extLst>
              <a:ext uri="{FF2B5EF4-FFF2-40B4-BE49-F238E27FC236}">
                <a16:creationId xmlns:a16="http://schemas.microsoft.com/office/drawing/2014/main" id="{403CB856-851B-4852-87C8-FBE305D45044}"/>
              </a:ext>
            </a:extLst>
          </p:cNvPr>
          <p:cNvPicPr preferRelativeResize="0"/>
          <p:nvPr/>
        </p:nvPicPr>
        <p:blipFill rotWithShape="1">
          <a:blip r:embed="rId11">
            <a:alphaModFix/>
          </a:blip>
          <a:srcRect/>
          <a:stretch/>
        </p:blipFill>
        <p:spPr>
          <a:xfrm>
            <a:off x="303696" y="1422230"/>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10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3"/>
                                        </p:tgtEl>
                                        <p:attrNameLst>
                                          <p:attrName>ppt_y</p:attrName>
                                        </p:attrNameLst>
                                      </p:cBhvr>
                                      <p:tavLst>
                                        <p:tav tm="0">
                                          <p:val>
                                            <p:strVal val="#ppt_y"/>
                                          </p:val>
                                        </p:tav>
                                        <p:tav tm="100000">
                                          <p:val>
                                            <p:strVal val="#ppt_y+1"/>
                                          </p:val>
                                        </p:tav>
                                      </p:tavLst>
                                    </p:anim>
                                    <p:set>
                                      <p:cBhvr>
                                        <p:cTn id="7" dur="1" fill="hold">
                                          <p:stCondLst>
                                            <p:cond delay="1000"/>
                                          </p:stCondLst>
                                        </p:cTn>
                                        <p:tgtEl>
                                          <p:spTgt spid="43"/>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4"/>
                                        </p:tgtEl>
                                        <p:attrNameLst>
                                          <p:attrName>ppt_y</p:attrName>
                                        </p:attrNameLst>
                                      </p:cBhvr>
                                      <p:tavLst>
                                        <p:tav tm="0">
                                          <p:val>
                                            <p:strVal val="#ppt_y"/>
                                          </p:val>
                                        </p:tav>
                                        <p:tav tm="100000">
                                          <p:val>
                                            <p:strVal val="#ppt_y+1"/>
                                          </p:val>
                                        </p:tav>
                                      </p:tavLst>
                                    </p:anim>
                                    <p:set>
                                      <p:cBhvr>
                                        <p:cTn id="11" dur="1" fill="hold">
                                          <p:stCondLst>
                                            <p:cond delay="1000"/>
                                          </p:stCondLst>
                                        </p:cTn>
                                        <p:tgtEl>
                                          <p:spTgt spid="4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5"/>
                                        </p:tgtEl>
                                        <p:attrNameLst>
                                          <p:attrName>ppt_y</p:attrName>
                                        </p:attrNameLst>
                                      </p:cBhvr>
                                      <p:tavLst>
                                        <p:tav tm="0">
                                          <p:val>
                                            <p:strVal val="#ppt_y"/>
                                          </p:val>
                                        </p:tav>
                                        <p:tav tm="100000">
                                          <p:val>
                                            <p:strVal val="#ppt_y+1"/>
                                          </p:val>
                                        </p:tav>
                                      </p:tavLst>
                                    </p:anim>
                                    <p:set>
                                      <p:cBhvr>
                                        <p:cTn id="15" dur="1" fill="hold">
                                          <p:stCondLst>
                                            <p:cond delay="1200"/>
                                          </p:stCondLst>
                                        </p:cTn>
                                        <p:tgtEl>
                                          <p:spTgt spid="4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ppt_x"/>
                                          </p:val>
                                        </p:tav>
                                        <p:tav tm="100000">
                                          <p:val>
                                            <p:strVal val="#ppt_x"/>
                                          </p:val>
                                        </p:tav>
                                      </p:tavLst>
                                    </p:anim>
                                    <p:anim calcmode="lin" valueType="num">
                                      <p:cBhvr additive="base">
                                        <p:cTn id="4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fill="hold"/>
                                        <p:tgtEl>
                                          <p:spTgt spid="57"/>
                                        </p:tgtEl>
                                        <p:attrNameLst>
                                          <p:attrName>ppt_x</p:attrName>
                                        </p:attrNameLst>
                                      </p:cBhvr>
                                      <p:tavLst>
                                        <p:tav tm="0">
                                          <p:val>
                                            <p:strVal val="#ppt_x"/>
                                          </p:val>
                                        </p:tav>
                                        <p:tav tm="100000">
                                          <p:val>
                                            <p:strVal val="#ppt_x"/>
                                          </p:val>
                                        </p:tav>
                                      </p:tavLst>
                                    </p:anim>
                                    <p:anim calcmode="lin" valueType="num">
                                      <p:cBhvr additive="base">
                                        <p:cTn id="53" dur="500" fill="hold"/>
                                        <p:tgtEl>
                                          <p:spTgt spid="5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500" fill="hold"/>
                                        <p:tgtEl>
                                          <p:spTgt spid="56"/>
                                        </p:tgtEl>
                                        <p:attrNameLst>
                                          <p:attrName>ppt_x</p:attrName>
                                        </p:attrNameLst>
                                      </p:cBhvr>
                                      <p:tavLst>
                                        <p:tav tm="0">
                                          <p:val>
                                            <p:strVal val="#ppt_x"/>
                                          </p:val>
                                        </p:tav>
                                        <p:tav tm="100000">
                                          <p:val>
                                            <p:strVal val="#ppt_x"/>
                                          </p:val>
                                        </p:tav>
                                      </p:tavLst>
                                    </p:anim>
                                    <p:anim calcmode="lin" valueType="num">
                                      <p:cBhvr additive="base">
                                        <p:cTn id="57" dur="500" fill="hold"/>
                                        <p:tgtEl>
                                          <p:spTgt spid="5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ppt_x"/>
                                          </p:val>
                                        </p:tav>
                                        <p:tav tm="100000">
                                          <p:val>
                                            <p:strVal val="#ppt_x"/>
                                          </p:val>
                                        </p:tav>
                                      </p:tavLst>
                                    </p:anim>
                                    <p:anim calcmode="lin" valueType="num">
                                      <p:cBhvr additive="base">
                                        <p:cTn id="61" dur="500" fill="hold"/>
                                        <p:tgtEl>
                                          <p:spTgt spid="6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ppt_x"/>
                                          </p:val>
                                        </p:tav>
                                        <p:tav tm="100000">
                                          <p:val>
                                            <p:strVal val="#ppt_x"/>
                                          </p:val>
                                        </p:tav>
                                      </p:tavLst>
                                    </p:anim>
                                    <p:anim calcmode="lin" valueType="num">
                                      <p:cBhvr additive="base">
                                        <p:cTn id="6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additive="base">
                                        <p:cTn id="70" dur="500" fill="hold"/>
                                        <p:tgtEl>
                                          <p:spTgt spid="58"/>
                                        </p:tgtEl>
                                        <p:attrNameLst>
                                          <p:attrName>ppt_x</p:attrName>
                                        </p:attrNameLst>
                                      </p:cBhvr>
                                      <p:tavLst>
                                        <p:tav tm="0">
                                          <p:val>
                                            <p:strVal val="#ppt_x"/>
                                          </p:val>
                                        </p:tav>
                                        <p:tav tm="100000">
                                          <p:val>
                                            <p:strVal val="#ppt_x"/>
                                          </p:val>
                                        </p:tav>
                                      </p:tavLst>
                                    </p:anim>
                                    <p:anim calcmode="lin" valueType="num">
                                      <p:cBhvr additive="base">
                                        <p:cTn id="71" dur="500" fill="hold"/>
                                        <p:tgtEl>
                                          <p:spTgt spid="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T1_W2F_3.3.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ppt_x"/>
                                          </p:val>
                                        </p:tav>
                                        <p:tav tm="100000">
                                          <p:val>
                                            <p:strVal val="#ppt_x"/>
                                          </p:val>
                                        </p:tav>
                                      </p:tavLst>
                                    </p:anim>
                                    <p:anim calcmode="lin" valueType="num">
                                      <p:cBhvr additive="base">
                                        <p:cTn id="77" dur="500" fill="hold"/>
                                        <p:tgtEl>
                                          <p:spTgt spid="5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additive="base">
                                        <p:cTn id="80" dur="500" fill="hold"/>
                                        <p:tgtEl>
                                          <p:spTgt spid="49"/>
                                        </p:tgtEl>
                                        <p:attrNameLst>
                                          <p:attrName>ppt_x</p:attrName>
                                        </p:attrNameLst>
                                      </p:cBhvr>
                                      <p:tavLst>
                                        <p:tav tm="0">
                                          <p:val>
                                            <p:strVal val="#ppt_x"/>
                                          </p:val>
                                        </p:tav>
                                        <p:tav tm="100000">
                                          <p:val>
                                            <p:strVal val="#ppt_x"/>
                                          </p:val>
                                        </p:tav>
                                      </p:tavLst>
                                    </p:anim>
                                    <p:anim calcmode="lin" valueType="num">
                                      <p:cBhvr additive="base">
                                        <p:cTn id="8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animBg="1"/>
      <p:bldP spid="50" grpId="0" animBg="1"/>
      <p:bldP spid="52" grpId="0" animBg="1"/>
      <p:bldP spid="54" grpId="0" animBg="1"/>
      <p:bldP spid="58" grpId="0" animBg="1"/>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8FEAD1"/>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647591F8-DBC8-40BA-8906-6E8F213CDD18}"/>
              </a:ext>
            </a:extLst>
          </p:cNvPr>
          <p:cNvSpPr txBox="1"/>
          <p:nvPr/>
        </p:nvSpPr>
        <p:spPr>
          <a:xfrm>
            <a:off x="935882" y="1451929"/>
            <a:ext cx="91774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positivo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6" name="TextBox 25">
            <a:hlinkClick r:id="" action="ppaction://noaction">
              <a:snd r:embed="rId4" name="T1_W2F_3.1.wav"/>
            </a:hlinkClick>
            <a:extLst>
              <a:ext uri="{FF2B5EF4-FFF2-40B4-BE49-F238E27FC236}">
                <a16:creationId xmlns:a16="http://schemas.microsoft.com/office/drawing/2014/main" id="{5ECB4995-5B76-4B3E-B62E-0FFB6D45940A}"/>
              </a:ext>
            </a:extLst>
          </p:cNvPr>
          <p:cNvSpPr txBox="1"/>
          <p:nvPr/>
        </p:nvSpPr>
        <p:spPr>
          <a:xfrm>
            <a:off x="257453" y="365125"/>
            <a:ext cx="34195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27" name="Google Shape;713;p54">
            <a:extLst>
              <a:ext uri="{FF2B5EF4-FFF2-40B4-BE49-F238E27FC236}">
                <a16:creationId xmlns:a16="http://schemas.microsoft.com/office/drawing/2014/main" id="{A4A45A29-1786-4B9E-98CD-19D794DFE922}"/>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8" name="Google Shape;714;p54">
            <a:extLst>
              <a:ext uri="{FF2B5EF4-FFF2-40B4-BE49-F238E27FC236}">
                <a16:creationId xmlns:a16="http://schemas.microsoft.com/office/drawing/2014/main" id="{00F3DC0A-DFCE-4A2B-83A1-0384957000A8}"/>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29" name="Google Shape;715;p54">
            <a:extLst>
              <a:ext uri="{FF2B5EF4-FFF2-40B4-BE49-F238E27FC236}">
                <a16:creationId xmlns:a16="http://schemas.microsoft.com/office/drawing/2014/main" id="{4ADA2445-61F3-42C2-B297-5B43B2A2FEDC}"/>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30" name="TextBox 29">
            <a:extLst>
              <a:ext uri="{FF2B5EF4-FFF2-40B4-BE49-F238E27FC236}">
                <a16:creationId xmlns:a16="http://schemas.microsoft.com/office/drawing/2014/main" id="{8513EE82-CC41-4130-9B28-6C420F516FB3}"/>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31" name="Picture 2" descr="Pen, Write, Pencil, Writing Tool, Work, Message, Blue">
            <a:extLst>
              <a:ext uri="{FF2B5EF4-FFF2-40B4-BE49-F238E27FC236}">
                <a16:creationId xmlns:a16="http://schemas.microsoft.com/office/drawing/2014/main" id="{7A3C402E-DF32-4901-9EA2-A4B7B2A5D5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5D79EEFE-E2E5-4B57-8216-3A9481B96C1B}"/>
              </a:ext>
            </a:extLst>
          </p:cNvPr>
          <p:cNvSpPr txBox="1"/>
          <p:nvPr/>
        </p:nvSpPr>
        <p:spPr>
          <a:xfrm>
            <a:off x="1499731" y="1370909"/>
            <a:ext cx="5293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Es</a:t>
            </a:r>
          </a:p>
        </p:txBody>
      </p:sp>
      <p:sp>
        <p:nvSpPr>
          <p:cNvPr id="33" name="Rectangle 32">
            <a:extLst>
              <a:ext uri="{FF2B5EF4-FFF2-40B4-BE49-F238E27FC236}">
                <a16:creationId xmlns:a16="http://schemas.microsoft.com/office/drawing/2014/main" id="{8E86BB2A-2A7D-4A3A-985A-FAE3A5FF0113}"/>
              </a:ext>
            </a:extLst>
          </p:cNvPr>
          <p:cNvSpPr/>
          <p:nvPr/>
        </p:nvSpPr>
        <p:spPr>
          <a:xfrm>
            <a:off x="698592" y="5112704"/>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34" name="Rectangle 33">
            <a:extLst>
              <a:ext uri="{FF2B5EF4-FFF2-40B4-BE49-F238E27FC236}">
                <a16:creationId xmlns:a16="http://schemas.microsoft.com/office/drawing/2014/main" id="{44F01301-ECD6-4D17-997F-32C030E6D9CC}"/>
              </a:ext>
            </a:extLst>
          </p:cNvPr>
          <p:cNvSpPr/>
          <p:nvPr/>
        </p:nvSpPr>
        <p:spPr>
          <a:xfrm>
            <a:off x="4693202" y="5114964"/>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36" name="Rectangle 35">
            <a:extLst>
              <a:ext uri="{FF2B5EF4-FFF2-40B4-BE49-F238E27FC236}">
                <a16:creationId xmlns:a16="http://schemas.microsoft.com/office/drawing/2014/main" id="{686D166D-1455-490D-B50A-A60E14404655}"/>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37" name="Rectangle 36">
            <a:extLst>
              <a:ext uri="{FF2B5EF4-FFF2-40B4-BE49-F238E27FC236}">
                <a16:creationId xmlns:a16="http://schemas.microsoft.com/office/drawing/2014/main" id="{FD013E37-1097-4F6F-BC96-21C3B9F9FC20}"/>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39" name="TextBox 38">
            <a:extLst>
              <a:ext uri="{FF2B5EF4-FFF2-40B4-BE49-F238E27FC236}">
                <a16:creationId xmlns:a16="http://schemas.microsoft.com/office/drawing/2014/main" id="{EB844848-8786-4B8C-A707-AD5B9F65A89C}"/>
              </a:ext>
            </a:extLst>
          </p:cNvPr>
          <p:cNvSpPr txBox="1"/>
          <p:nvPr/>
        </p:nvSpPr>
        <p:spPr>
          <a:xfrm>
            <a:off x="8462519" y="3410824"/>
            <a:ext cx="122020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Pedro</a:t>
            </a:r>
          </a:p>
        </p:txBody>
      </p:sp>
      <p:pic>
        <p:nvPicPr>
          <p:cNvPr id="40" name="Picture 39">
            <a:extLst>
              <a:ext uri="{FF2B5EF4-FFF2-40B4-BE49-F238E27FC236}">
                <a16:creationId xmlns:a16="http://schemas.microsoft.com/office/drawing/2014/main" id="{C9DB0C26-863E-4AB7-A3B5-A5A08DE3E6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9814" y="1973029"/>
            <a:ext cx="1030934" cy="1236648"/>
          </a:xfrm>
          <a:prstGeom prst="rect">
            <a:avLst/>
          </a:prstGeom>
        </p:spPr>
      </p:pic>
      <p:pic>
        <p:nvPicPr>
          <p:cNvPr id="41" name="Picture 40">
            <a:extLst>
              <a:ext uri="{FF2B5EF4-FFF2-40B4-BE49-F238E27FC236}">
                <a16:creationId xmlns:a16="http://schemas.microsoft.com/office/drawing/2014/main" id="{ABE7C6CE-69AC-4EE5-AA7B-658131C1F9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5122" y="1826323"/>
            <a:ext cx="1404679" cy="1356982"/>
          </a:xfrm>
          <a:prstGeom prst="rect">
            <a:avLst/>
          </a:prstGeom>
        </p:spPr>
      </p:pic>
      <p:sp>
        <p:nvSpPr>
          <p:cNvPr id="42" name="TextBox 41">
            <a:extLst>
              <a:ext uri="{FF2B5EF4-FFF2-40B4-BE49-F238E27FC236}">
                <a16:creationId xmlns:a16="http://schemas.microsoft.com/office/drawing/2014/main" id="{7D5FC194-D9C5-4CE2-B386-11F55E5B4D15}"/>
              </a:ext>
            </a:extLst>
          </p:cNvPr>
          <p:cNvSpPr txBox="1"/>
          <p:nvPr/>
        </p:nvSpPr>
        <p:spPr>
          <a:xfrm>
            <a:off x="6562677" y="3404069"/>
            <a:ext cx="11480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Elena</a:t>
            </a:r>
          </a:p>
        </p:txBody>
      </p:sp>
      <p:sp>
        <p:nvSpPr>
          <p:cNvPr id="53" name="Rectangle: Rounded Corners 52">
            <a:extLst>
              <a:ext uri="{FF2B5EF4-FFF2-40B4-BE49-F238E27FC236}">
                <a16:creationId xmlns:a16="http://schemas.microsoft.com/office/drawing/2014/main" id="{9312ECFC-7348-475E-BE57-140CA0836798}"/>
              </a:ext>
            </a:extLst>
          </p:cNvPr>
          <p:cNvSpPr/>
          <p:nvPr/>
        </p:nvSpPr>
        <p:spPr>
          <a:xfrm>
            <a:off x="8214283" y="3404069"/>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 name="Picture 2" descr="Check Mark, Checkbox, Check, Tick, Yes">
            <a:extLst>
              <a:ext uri="{FF2B5EF4-FFF2-40B4-BE49-F238E27FC236}">
                <a16:creationId xmlns:a16="http://schemas.microsoft.com/office/drawing/2014/main" id="{ED7376E5-2D4F-41EC-AB65-51FF5C45B3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2614" y="298850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heck Mark, Checkbox, Check, Tick, Yes">
            <a:extLst>
              <a:ext uri="{FF2B5EF4-FFF2-40B4-BE49-F238E27FC236}">
                <a16:creationId xmlns:a16="http://schemas.microsoft.com/office/drawing/2014/main" id="{CD81479F-2F39-4A4D-9B3E-8771241042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2224" y="488035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338;p8">
            <a:hlinkClick r:id="" action="ppaction://noaction">
              <a:snd r:embed="rId9" name="T1_W2F_5.1.wav"/>
            </a:hlinkClick>
            <a:extLst>
              <a:ext uri="{FF2B5EF4-FFF2-40B4-BE49-F238E27FC236}">
                <a16:creationId xmlns:a16="http://schemas.microsoft.com/office/drawing/2014/main" id="{B33E0AA2-6D3F-477E-A58C-763EC645BF17}"/>
              </a:ext>
            </a:extLst>
          </p:cNvPr>
          <p:cNvPicPr preferRelativeResize="0"/>
          <p:nvPr/>
        </p:nvPicPr>
        <p:blipFill rotWithShape="1">
          <a:blip r:embed="rId10">
            <a:alphaModFix/>
          </a:blip>
          <a:srcRect/>
          <a:stretch/>
        </p:blipFill>
        <p:spPr>
          <a:xfrm>
            <a:off x="303696" y="1422230"/>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544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7"/>
                                        </p:tgtEl>
                                        <p:attrNameLst>
                                          <p:attrName>ppt_y</p:attrName>
                                        </p:attrNameLst>
                                      </p:cBhvr>
                                      <p:tavLst>
                                        <p:tav tm="0">
                                          <p:val>
                                            <p:strVal val="#ppt_y"/>
                                          </p:val>
                                        </p:tav>
                                        <p:tav tm="100000">
                                          <p:val>
                                            <p:strVal val="#ppt_y+1"/>
                                          </p:val>
                                        </p:tav>
                                      </p:tavLst>
                                    </p:anim>
                                    <p:set>
                                      <p:cBhvr>
                                        <p:cTn id="7" dur="1" fill="hold">
                                          <p:stCondLst>
                                            <p:cond delay="1000"/>
                                          </p:stCondLst>
                                        </p:cTn>
                                        <p:tgtEl>
                                          <p:spTgt spid="2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8"/>
                                        </p:tgtEl>
                                        <p:attrNameLst>
                                          <p:attrName>ppt_y</p:attrName>
                                        </p:attrNameLst>
                                      </p:cBhvr>
                                      <p:tavLst>
                                        <p:tav tm="0">
                                          <p:val>
                                            <p:strVal val="#ppt_y"/>
                                          </p:val>
                                        </p:tav>
                                        <p:tav tm="100000">
                                          <p:val>
                                            <p:strVal val="#ppt_y+1"/>
                                          </p:val>
                                        </p:tav>
                                      </p:tavLst>
                                    </p:anim>
                                    <p:set>
                                      <p:cBhvr>
                                        <p:cTn id="11" dur="1" fill="hold">
                                          <p:stCondLst>
                                            <p:cond delay="1000"/>
                                          </p:stCondLst>
                                        </p:cTn>
                                        <p:tgtEl>
                                          <p:spTgt spid="2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9"/>
                                        </p:tgtEl>
                                        <p:attrNameLst>
                                          <p:attrName>ppt_y</p:attrName>
                                        </p:attrNameLst>
                                      </p:cBhvr>
                                      <p:tavLst>
                                        <p:tav tm="0">
                                          <p:val>
                                            <p:strVal val="#ppt_y"/>
                                          </p:val>
                                        </p:tav>
                                        <p:tav tm="100000">
                                          <p:val>
                                            <p:strVal val="#ppt_y+1"/>
                                          </p:val>
                                        </p:tav>
                                      </p:tavLst>
                                    </p:anim>
                                    <p:set>
                                      <p:cBhvr>
                                        <p:cTn id="15" dur="1" fill="hold">
                                          <p:stCondLst>
                                            <p:cond delay="1200"/>
                                          </p:stCondLst>
                                        </p:cTn>
                                        <p:tgtEl>
                                          <p:spTgt spid="2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ppt_x"/>
                                          </p:val>
                                        </p:tav>
                                        <p:tav tm="100000">
                                          <p:val>
                                            <p:strVal val="#ppt_x"/>
                                          </p:val>
                                        </p:tav>
                                      </p:tavLst>
                                    </p:anim>
                                    <p:anim calcmode="lin" valueType="num">
                                      <p:cBhvr additive="base">
                                        <p:cTn id="4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ppt_x"/>
                                          </p:val>
                                        </p:tav>
                                        <p:tav tm="100000">
                                          <p:val>
                                            <p:strVal val="#ppt_x"/>
                                          </p:val>
                                        </p:tav>
                                      </p:tavLst>
                                    </p:anim>
                                    <p:anim calcmode="lin" valueType="num">
                                      <p:cBhvr additive="base">
                                        <p:cTn id="8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500" fill="hold"/>
                                        <p:tgtEl>
                                          <p:spTgt spid="62"/>
                                        </p:tgtEl>
                                        <p:attrNameLst>
                                          <p:attrName>ppt_x</p:attrName>
                                        </p:attrNameLst>
                                      </p:cBhvr>
                                      <p:tavLst>
                                        <p:tav tm="0">
                                          <p:val>
                                            <p:strVal val="#ppt_x"/>
                                          </p:val>
                                        </p:tav>
                                        <p:tav tm="100000">
                                          <p:val>
                                            <p:strVal val="#ppt_x"/>
                                          </p:val>
                                        </p:tav>
                                      </p:tavLst>
                                    </p:anim>
                                    <p:anim calcmode="lin" valueType="num">
                                      <p:cBhvr additive="base">
                                        <p:cTn id="8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animBg="1"/>
      <p:bldP spid="34" grpId="0" animBg="1"/>
      <p:bldP spid="36" grpId="0" animBg="1"/>
      <p:bldP spid="37" grpId="0" animBg="1"/>
      <p:bldP spid="39" grpId="0"/>
      <p:bldP spid="42" grpId="0"/>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8FEAD1"/>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07D9BF53-C19B-458F-B261-67BB98F9EA59}"/>
              </a:ext>
            </a:extLst>
          </p:cNvPr>
          <p:cNvSpPr txBox="1"/>
          <p:nvPr/>
        </p:nvSpPr>
        <p:spPr>
          <a:xfrm>
            <a:off x="906383" y="1510923"/>
            <a:ext cx="90735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________  en clase.</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4" name="TextBox 23">
            <a:hlinkClick r:id="" action="ppaction://noaction">
              <a:snd r:embed="rId4" name="T1_W2F_3.1.wav"/>
            </a:hlinkClick>
            <a:extLst>
              <a:ext uri="{FF2B5EF4-FFF2-40B4-BE49-F238E27FC236}">
                <a16:creationId xmlns:a16="http://schemas.microsoft.com/office/drawing/2014/main" id="{F35CEEE7-1177-4165-80DC-089253DD094D}"/>
              </a:ext>
            </a:extLst>
          </p:cNvPr>
          <p:cNvSpPr txBox="1"/>
          <p:nvPr/>
        </p:nvSpPr>
        <p:spPr>
          <a:xfrm>
            <a:off x="221286" y="359071"/>
            <a:ext cx="34195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43" name="Google Shape;713;p54">
            <a:extLst>
              <a:ext uri="{FF2B5EF4-FFF2-40B4-BE49-F238E27FC236}">
                <a16:creationId xmlns:a16="http://schemas.microsoft.com/office/drawing/2014/main" id="{1B00F1C2-6253-4BC3-908F-6279334B4CA1}"/>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44" name="Google Shape;714;p54">
            <a:extLst>
              <a:ext uri="{FF2B5EF4-FFF2-40B4-BE49-F238E27FC236}">
                <a16:creationId xmlns:a16="http://schemas.microsoft.com/office/drawing/2014/main" id="{73AC1B25-8EA6-4FC0-96EE-6B397902B084}"/>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45" name="Google Shape;715;p54">
            <a:extLst>
              <a:ext uri="{FF2B5EF4-FFF2-40B4-BE49-F238E27FC236}">
                <a16:creationId xmlns:a16="http://schemas.microsoft.com/office/drawing/2014/main" id="{25000153-0887-4228-965E-6B2804B1534D}"/>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46" name="TextBox 45">
            <a:extLst>
              <a:ext uri="{FF2B5EF4-FFF2-40B4-BE49-F238E27FC236}">
                <a16:creationId xmlns:a16="http://schemas.microsoft.com/office/drawing/2014/main" id="{2A00A216-5AE3-408D-A5A4-74ED02529898}"/>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47" name="Picture 2" descr="Pen, Write, Pencil, Writing Tool, Work, Message, Blue">
            <a:extLst>
              <a:ext uri="{FF2B5EF4-FFF2-40B4-BE49-F238E27FC236}">
                <a16:creationId xmlns:a16="http://schemas.microsoft.com/office/drawing/2014/main" id="{98D73C5A-6472-4865-8737-10CCAF464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294D7E7D-8F3D-4810-8B33-2056F5FE4F41}"/>
              </a:ext>
            </a:extLst>
          </p:cNvPr>
          <p:cNvSpPr txBox="1"/>
          <p:nvPr/>
        </p:nvSpPr>
        <p:spPr>
          <a:xfrm>
            <a:off x="1298614" y="1429903"/>
            <a:ext cx="1074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Estoy</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9" name="Rectangle 48">
            <a:extLst>
              <a:ext uri="{FF2B5EF4-FFF2-40B4-BE49-F238E27FC236}">
                <a16:creationId xmlns:a16="http://schemas.microsoft.com/office/drawing/2014/main" id="{5403331A-9C1B-4DC4-917C-EDE84C18F6EF}"/>
              </a:ext>
            </a:extLst>
          </p:cNvPr>
          <p:cNvSpPr/>
          <p:nvPr/>
        </p:nvSpPr>
        <p:spPr>
          <a:xfrm>
            <a:off x="698592" y="5112704"/>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50" name="Rectangle 49">
            <a:extLst>
              <a:ext uri="{FF2B5EF4-FFF2-40B4-BE49-F238E27FC236}">
                <a16:creationId xmlns:a16="http://schemas.microsoft.com/office/drawing/2014/main" id="{BC7C27A7-EB3A-4E5A-AF2B-F7F49E50DF81}"/>
              </a:ext>
            </a:extLst>
          </p:cNvPr>
          <p:cNvSpPr/>
          <p:nvPr/>
        </p:nvSpPr>
        <p:spPr>
          <a:xfrm>
            <a:off x="4693202" y="5114964"/>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 location </a:t>
            </a:r>
          </a:p>
        </p:txBody>
      </p:sp>
      <p:sp>
        <p:nvSpPr>
          <p:cNvPr id="52" name="Rectangle 51">
            <a:extLst>
              <a:ext uri="{FF2B5EF4-FFF2-40B4-BE49-F238E27FC236}">
                <a16:creationId xmlns:a16="http://schemas.microsoft.com/office/drawing/2014/main" id="{F3CD29D1-3A31-488D-AAD8-A67A528B96F8}"/>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54" name="Rectangle 53">
            <a:extLst>
              <a:ext uri="{FF2B5EF4-FFF2-40B4-BE49-F238E27FC236}">
                <a16:creationId xmlns:a16="http://schemas.microsoft.com/office/drawing/2014/main" id="{F32E16E1-D348-43AF-8A0D-2F3C56F6EB27}"/>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pic>
        <p:nvPicPr>
          <p:cNvPr id="56" name="Picture 2" descr="Check Mark, Checkbox, Check, Tick, Yes">
            <a:extLst>
              <a:ext uri="{FF2B5EF4-FFF2-40B4-BE49-F238E27FC236}">
                <a16:creationId xmlns:a16="http://schemas.microsoft.com/office/drawing/2014/main" id="{6250B999-97BD-4D35-BC7A-08BEB27A2D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90" y="2955386"/>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heck Mark, Checkbox, Check, Tick, Yes">
            <a:extLst>
              <a:ext uri="{FF2B5EF4-FFF2-40B4-BE49-F238E27FC236}">
                <a16:creationId xmlns:a16="http://schemas.microsoft.com/office/drawing/2014/main" id="{1A3DEA00-136C-4BDA-94D3-1F48D5F1D6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1933" y="4849364"/>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text, toy, doll&#10;&#10;Description automatically generated">
            <a:extLst>
              <a:ext uri="{FF2B5EF4-FFF2-40B4-BE49-F238E27FC236}">
                <a16:creationId xmlns:a16="http://schemas.microsoft.com/office/drawing/2014/main" id="{6EB9F7D4-4735-4C94-8460-FC00ADB55385}"/>
              </a:ext>
            </a:extLst>
          </p:cNvPr>
          <p:cNvPicPr>
            <a:picLocks noChangeAspect="1"/>
          </p:cNvPicPr>
          <p:nvPr/>
        </p:nvPicPr>
        <p:blipFill>
          <a:blip r:embed="rId7"/>
          <a:stretch>
            <a:fillRect/>
          </a:stretch>
        </p:blipFill>
        <p:spPr>
          <a:xfrm>
            <a:off x="6531357" y="2209562"/>
            <a:ext cx="1040576" cy="1690937"/>
          </a:xfrm>
          <a:prstGeom prst="rect">
            <a:avLst/>
          </a:prstGeom>
        </p:spPr>
      </p:pic>
      <p:sp>
        <p:nvSpPr>
          <p:cNvPr id="3" name="Speech Bubble: Oval 2">
            <a:extLst>
              <a:ext uri="{FF2B5EF4-FFF2-40B4-BE49-F238E27FC236}">
                <a16:creationId xmlns:a16="http://schemas.microsoft.com/office/drawing/2014/main" id="{B8B3FE4B-0347-4226-B9BF-8945C68B5280}"/>
              </a:ext>
            </a:extLst>
          </p:cNvPr>
          <p:cNvSpPr/>
          <p:nvPr/>
        </p:nvSpPr>
        <p:spPr>
          <a:xfrm>
            <a:off x="7593034" y="1011741"/>
            <a:ext cx="2228935" cy="1331409"/>
          </a:xfrm>
          <a:prstGeom prst="wedgeEllipseCallout">
            <a:avLst>
              <a:gd name="adj1" fmla="val -45618"/>
              <a:gd name="adj2" fmla="val 6393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Estoy</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clase</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pic>
        <p:nvPicPr>
          <p:cNvPr id="21" name="Google Shape;338;p8">
            <a:hlinkClick r:id="" action="ppaction://noaction">
              <a:snd r:embed="rId8" name="T1_W2F_6.1.wav"/>
            </a:hlinkClick>
            <a:extLst>
              <a:ext uri="{FF2B5EF4-FFF2-40B4-BE49-F238E27FC236}">
                <a16:creationId xmlns:a16="http://schemas.microsoft.com/office/drawing/2014/main" id="{F6819C48-A2EF-4284-AB2C-FA2053B41BEE}"/>
              </a:ext>
            </a:extLst>
          </p:cNvPr>
          <p:cNvPicPr preferRelativeResize="0"/>
          <p:nvPr/>
        </p:nvPicPr>
        <p:blipFill rotWithShape="1">
          <a:blip r:embed="rId9">
            <a:alphaModFix/>
          </a:blip>
          <a:srcRect/>
          <a:stretch/>
        </p:blipFill>
        <p:spPr>
          <a:xfrm>
            <a:off x="303696" y="1422230"/>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069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3"/>
                                        </p:tgtEl>
                                        <p:attrNameLst>
                                          <p:attrName>ppt_y</p:attrName>
                                        </p:attrNameLst>
                                      </p:cBhvr>
                                      <p:tavLst>
                                        <p:tav tm="0">
                                          <p:val>
                                            <p:strVal val="#ppt_y"/>
                                          </p:val>
                                        </p:tav>
                                        <p:tav tm="100000">
                                          <p:val>
                                            <p:strVal val="#ppt_y+1"/>
                                          </p:val>
                                        </p:tav>
                                      </p:tavLst>
                                    </p:anim>
                                    <p:set>
                                      <p:cBhvr>
                                        <p:cTn id="7" dur="1" fill="hold">
                                          <p:stCondLst>
                                            <p:cond delay="1000"/>
                                          </p:stCondLst>
                                        </p:cTn>
                                        <p:tgtEl>
                                          <p:spTgt spid="43"/>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4"/>
                                        </p:tgtEl>
                                        <p:attrNameLst>
                                          <p:attrName>ppt_y</p:attrName>
                                        </p:attrNameLst>
                                      </p:cBhvr>
                                      <p:tavLst>
                                        <p:tav tm="0">
                                          <p:val>
                                            <p:strVal val="#ppt_y"/>
                                          </p:val>
                                        </p:tav>
                                        <p:tav tm="100000">
                                          <p:val>
                                            <p:strVal val="#ppt_y+1"/>
                                          </p:val>
                                        </p:tav>
                                      </p:tavLst>
                                    </p:anim>
                                    <p:set>
                                      <p:cBhvr>
                                        <p:cTn id="11" dur="1" fill="hold">
                                          <p:stCondLst>
                                            <p:cond delay="1000"/>
                                          </p:stCondLst>
                                        </p:cTn>
                                        <p:tgtEl>
                                          <p:spTgt spid="44"/>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5"/>
                                        </p:tgtEl>
                                        <p:attrNameLst>
                                          <p:attrName>ppt_y</p:attrName>
                                        </p:attrNameLst>
                                      </p:cBhvr>
                                      <p:tavLst>
                                        <p:tav tm="0">
                                          <p:val>
                                            <p:strVal val="#ppt_y"/>
                                          </p:val>
                                        </p:tav>
                                        <p:tav tm="100000">
                                          <p:val>
                                            <p:strVal val="#ppt_y+1"/>
                                          </p:val>
                                        </p:tav>
                                      </p:tavLst>
                                    </p:anim>
                                    <p:set>
                                      <p:cBhvr>
                                        <p:cTn id="15" dur="1" fill="hold">
                                          <p:stCondLst>
                                            <p:cond delay="1200"/>
                                          </p:stCondLst>
                                        </p:cTn>
                                        <p:tgtEl>
                                          <p:spTgt spid="45"/>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ppt_x"/>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ppt_x"/>
                                          </p:val>
                                        </p:tav>
                                        <p:tav tm="100000">
                                          <p:val>
                                            <p:strVal val="#ppt_x"/>
                                          </p:val>
                                        </p:tav>
                                      </p:tavLst>
                                    </p:anim>
                                    <p:anim calcmode="lin" valueType="num">
                                      <p:cBhvr additive="base">
                                        <p:cTn id="4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ppt_x"/>
                                          </p:val>
                                        </p:tav>
                                        <p:tav tm="100000">
                                          <p:val>
                                            <p:strVal val="#ppt_x"/>
                                          </p:val>
                                        </p:tav>
                                      </p:tavLst>
                                    </p:anim>
                                    <p:anim calcmode="lin" valueType="num">
                                      <p:cBhvr additive="base">
                                        <p:cTn id="47" dur="500" fill="hold"/>
                                        <p:tgtEl>
                                          <p:spTgt spid="56"/>
                                        </p:tgtEl>
                                        <p:attrNameLst>
                                          <p:attrName>ppt_y</p:attrName>
                                        </p:attrNameLst>
                                      </p:cBhvr>
                                      <p:tavLst>
                                        <p:tav tm="0">
                                          <p:val>
                                            <p:strVal val="1+#ppt_h/2"/>
                                          </p:val>
                                        </p:tav>
                                        <p:tav tm="100000">
                                          <p:val>
                                            <p:strVal val="#ppt_y"/>
                                          </p:val>
                                        </p:tav>
                                      </p:tavLst>
                                    </p:anim>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ppt_x"/>
                                          </p:val>
                                        </p:tav>
                                        <p:tav tm="100000">
                                          <p:val>
                                            <p:strVal val="#ppt_x"/>
                                          </p:val>
                                        </p:tav>
                                      </p:tavLst>
                                    </p:anim>
                                    <p:anim calcmode="lin" valueType="num">
                                      <p:cBhvr additive="base">
                                        <p:cTn id="57" dur="500" fill="hold"/>
                                        <p:tgtEl>
                                          <p:spTgt spid="5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animBg="1"/>
      <p:bldP spid="50" grpId="0" animBg="1"/>
      <p:bldP spid="52" grpId="0" animBg="1"/>
      <p:bldP spid="5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8FEAD1"/>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386CDC29-6158-4678-A530-F3961BD1B77D}"/>
              </a:ext>
            </a:extLst>
          </p:cNvPr>
          <p:cNvSpPr txBox="1"/>
          <p:nvPr/>
        </p:nvSpPr>
        <p:spPr>
          <a:xfrm>
            <a:off x="935881" y="1481426"/>
            <a:ext cx="90735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muy</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rápida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TextBox 18">
            <a:hlinkClick r:id="" action="ppaction://noaction">
              <a:snd r:embed="rId5" name="T1_W2F_3.1.wav"/>
            </a:hlinkClick>
            <a:extLst>
              <a:ext uri="{FF2B5EF4-FFF2-40B4-BE49-F238E27FC236}">
                <a16:creationId xmlns:a16="http://schemas.microsoft.com/office/drawing/2014/main" id="{EF27E223-3A81-49D7-BC17-47485CA44C74}"/>
              </a:ext>
            </a:extLst>
          </p:cNvPr>
          <p:cNvSpPr txBox="1"/>
          <p:nvPr/>
        </p:nvSpPr>
        <p:spPr>
          <a:xfrm>
            <a:off x="231075" y="175327"/>
            <a:ext cx="355257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escribe. </a:t>
            </a:r>
          </a:p>
        </p:txBody>
      </p:sp>
      <p:sp>
        <p:nvSpPr>
          <p:cNvPr id="20" name="Google Shape;713;p54">
            <a:extLst>
              <a:ext uri="{FF2B5EF4-FFF2-40B4-BE49-F238E27FC236}">
                <a16:creationId xmlns:a16="http://schemas.microsoft.com/office/drawing/2014/main" id="{17DA4950-E740-414E-872A-1456376A992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1" name="Google Shape;714;p54">
            <a:extLst>
              <a:ext uri="{FF2B5EF4-FFF2-40B4-BE49-F238E27FC236}">
                <a16:creationId xmlns:a16="http://schemas.microsoft.com/office/drawing/2014/main" id="{70EC95EE-DEC0-4627-810E-A6B773F1C92C}"/>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22" name="Google Shape;715;p54">
            <a:extLst>
              <a:ext uri="{FF2B5EF4-FFF2-40B4-BE49-F238E27FC236}">
                <a16:creationId xmlns:a16="http://schemas.microsoft.com/office/drawing/2014/main" id="{30539CCE-0CC9-4EF7-ACE1-0DA0E6E6D63A}"/>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25" name="TextBox 24">
            <a:extLst>
              <a:ext uri="{FF2B5EF4-FFF2-40B4-BE49-F238E27FC236}">
                <a16:creationId xmlns:a16="http://schemas.microsoft.com/office/drawing/2014/main" id="{469E0BCC-C4D2-4042-AD86-AB96D7B34040}"/>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26" name="Picture 2" descr="Pen, Write, Pencil, Writing Tool, Work, Message, Blue">
            <a:extLst>
              <a:ext uri="{FF2B5EF4-FFF2-40B4-BE49-F238E27FC236}">
                <a16:creationId xmlns:a16="http://schemas.microsoft.com/office/drawing/2014/main" id="{E3FAA775-DA3B-4B89-B26B-B7754CEB7D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39780B3-581A-4FE2-9E84-E516256C2B94}"/>
              </a:ext>
            </a:extLst>
          </p:cNvPr>
          <p:cNvSpPr txBox="1"/>
          <p:nvPr/>
        </p:nvSpPr>
        <p:spPr>
          <a:xfrm>
            <a:off x="1446100" y="1429903"/>
            <a:ext cx="8082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Soy</a:t>
            </a:r>
          </a:p>
        </p:txBody>
      </p:sp>
      <p:sp>
        <p:nvSpPr>
          <p:cNvPr id="28" name="Rectangle 27">
            <a:extLst>
              <a:ext uri="{FF2B5EF4-FFF2-40B4-BE49-F238E27FC236}">
                <a16:creationId xmlns:a16="http://schemas.microsoft.com/office/drawing/2014/main" id="{576D4FA6-0456-4E74-804D-C6475EBB5D21}"/>
              </a:ext>
            </a:extLst>
          </p:cNvPr>
          <p:cNvSpPr/>
          <p:nvPr/>
        </p:nvSpPr>
        <p:spPr>
          <a:xfrm>
            <a:off x="698592" y="5112704"/>
            <a:ext cx="2282997" cy="5503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general</a:t>
            </a:r>
          </a:p>
        </p:txBody>
      </p:sp>
      <p:sp>
        <p:nvSpPr>
          <p:cNvPr id="29" name="Rectangle 28">
            <a:extLst>
              <a:ext uri="{FF2B5EF4-FFF2-40B4-BE49-F238E27FC236}">
                <a16:creationId xmlns:a16="http://schemas.microsoft.com/office/drawing/2014/main" id="{9DEF7E35-E029-4F77-9232-29AF5594A2D7}"/>
              </a:ext>
            </a:extLst>
          </p:cNvPr>
          <p:cNvSpPr/>
          <p:nvPr/>
        </p:nvSpPr>
        <p:spPr>
          <a:xfrm>
            <a:off x="4693202" y="5114964"/>
            <a:ext cx="3124838"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today |location </a:t>
            </a:r>
          </a:p>
        </p:txBody>
      </p:sp>
      <p:sp>
        <p:nvSpPr>
          <p:cNvPr id="31" name="Rectangle 30">
            <a:extLst>
              <a:ext uri="{FF2B5EF4-FFF2-40B4-BE49-F238E27FC236}">
                <a16:creationId xmlns:a16="http://schemas.microsoft.com/office/drawing/2014/main" id="{7A66CD53-A6CD-4805-B52C-652F3EEB1B97}"/>
              </a:ext>
            </a:extLst>
          </p:cNvPr>
          <p:cNvSpPr/>
          <p:nvPr/>
        </p:nvSpPr>
        <p:spPr>
          <a:xfrm>
            <a:off x="698592" y="3180892"/>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32" name="Rectangle 31">
            <a:extLst>
              <a:ext uri="{FF2B5EF4-FFF2-40B4-BE49-F238E27FC236}">
                <a16:creationId xmlns:a16="http://schemas.microsoft.com/office/drawing/2014/main" id="{E802C78D-E243-4C43-90AD-DB0B68AAEBF6}"/>
              </a:ext>
            </a:extLst>
          </p:cNvPr>
          <p:cNvSpPr/>
          <p:nvPr/>
        </p:nvSpPr>
        <p:spPr>
          <a:xfrm>
            <a:off x="3272964" y="3180891"/>
            <a:ext cx="1326004" cy="52322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34" name="TextBox 33">
            <a:extLst>
              <a:ext uri="{FF2B5EF4-FFF2-40B4-BE49-F238E27FC236}">
                <a16:creationId xmlns:a16="http://schemas.microsoft.com/office/drawing/2014/main" id="{2B5D8D5F-99AB-460F-92E3-74DF68CF1D84}"/>
              </a:ext>
            </a:extLst>
          </p:cNvPr>
          <p:cNvSpPr txBox="1"/>
          <p:nvPr/>
        </p:nvSpPr>
        <p:spPr>
          <a:xfrm>
            <a:off x="8076215" y="3410824"/>
            <a:ext cx="12202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Pedro</a:t>
            </a:r>
          </a:p>
        </p:txBody>
      </p:sp>
      <p:pic>
        <p:nvPicPr>
          <p:cNvPr id="35" name="Picture 34">
            <a:extLst>
              <a:ext uri="{FF2B5EF4-FFF2-40B4-BE49-F238E27FC236}">
                <a16:creationId xmlns:a16="http://schemas.microsoft.com/office/drawing/2014/main" id="{5A0D14A0-2204-4617-BE8C-7F886319DA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3510" y="1973029"/>
            <a:ext cx="1030934" cy="1236648"/>
          </a:xfrm>
          <a:prstGeom prst="rect">
            <a:avLst/>
          </a:prstGeom>
        </p:spPr>
      </p:pic>
      <p:pic>
        <p:nvPicPr>
          <p:cNvPr id="36" name="Picture 35">
            <a:extLst>
              <a:ext uri="{FF2B5EF4-FFF2-40B4-BE49-F238E27FC236}">
                <a16:creationId xmlns:a16="http://schemas.microsoft.com/office/drawing/2014/main" id="{6906DDDF-8B88-4E9F-8A88-ECDD1DDCBE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8818" y="1826323"/>
            <a:ext cx="1404679" cy="1356982"/>
          </a:xfrm>
          <a:prstGeom prst="rect">
            <a:avLst/>
          </a:prstGeom>
        </p:spPr>
      </p:pic>
      <p:sp>
        <p:nvSpPr>
          <p:cNvPr id="37" name="TextBox 36">
            <a:extLst>
              <a:ext uri="{FF2B5EF4-FFF2-40B4-BE49-F238E27FC236}">
                <a16:creationId xmlns:a16="http://schemas.microsoft.com/office/drawing/2014/main" id="{0223B8AC-108F-4FA7-A521-F01BAD4208B3}"/>
              </a:ext>
            </a:extLst>
          </p:cNvPr>
          <p:cNvSpPr txBox="1"/>
          <p:nvPr/>
        </p:nvSpPr>
        <p:spPr>
          <a:xfrm>
            <a:off x="6176373" y="3404069"/>
            <a:ext cx="11480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Elena</a:t>
            </a:r>
          </a:p>
        </p:txBody>
      </p:sp>
      <p:sp>
        <p:nvSpPr>
          <p:cNvPr id="38" name="Rectangle: Rounded Corners 37">
            <a:extLst>
              <a:ext uri="{FF2B5EF4-FFF2-40B4-BE49-F238E27FC236}">
                <a16:creationId xmlns:a16="http://schemas.microsoft.com/office/drawing/2014/main" id="{E81CC629-D7EF-4402-856F-DCF853FFCEB8}"/>
              </a:ext>
            </a:extLst>
          </p:cNvPr>
          <p:cNvSpPr/>
          <p:nvPr/>
        </p:nvSpPr>
        <p:spPr>
          <a:xfrm>
            <a:off x="5850866" y="3438243"/>
            <a:ext cx="1816310" cy="52265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2" descr="Check Mark, Checkbox, Check, Tick, Yes">
            <a:extLst>
              <a:ext uri="{FF2B5EF4-FFF2-40B4-BE49-F238E27FC236}">
                <a16:creationId xmlns:a16="http://schemas.microsoft.com/office/drawing/2014/main" id="{A2C03376-493C-4F3C-9B6B-6F32279618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0957" y="2944139"/>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heck Mark, Checkbox, Check, Tick, Yes">
            <a:extLst>
              <a:ext uri="{FF2B5EF4-FFF2-40B4-BE49-F238E27FC236}">
                <a16:creationId xmlns:a16="http://schemas.microsoft.com/office/drawing/2014/main" id="{921A852F-F8BB-4FCB-9A12-F8910B0B8E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2547" y="4936844"/>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338;p8">
            <a:hlinkClick r:id="" action="ppaction://noaction">
              <a:snd r:embed="rId10" name="T1_W2F_7.1.wav"/>
            </a:hlinkClick>
            <a:extLst>
              <a:ext uri="{FF2B5EF4-FFF2-40B4-BE49-F238E27FC236}">
                <a16:creationId xmlns:a16="http://schemas.microsoft.com/office/drawing/2014/main" id="{C15492D3-646A-41CB-9858-1DE7301CD4CB}"/>
              </a:ext>
            </a:extLst>
          </p:cNvPr>
          <p:cNvPicPr preferRelativeResize="0"/>
          <p:nvPr/>
        </p:nvPicPr>
        <p:blipFill rotWithShape="1">
          <a:blip r:embed="rId11">
            <a:alphaModFix/>
          </a:blip>
          <a:srcRect/>
          <a:stretch/>
        </p:blipFill>
        <p:spPr>
          <a:xfrm>
            <a:off x="303696" y="1422230"/>
            <a:ext cx="534978" cy="523220"/>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151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20"/>
                                        </p:tgtEl>
                                        <p:attrNameLst>
                                          <p:attrName>ppt_y</p:attrName>
                                        </p:attrNameLst>
                                      </p:cBhvr>
                                      <p:tavLst>
                                        <p:tav tm="0">
                                          <p:val>
                                            <p:strVal val="#ppt_y"/>
                                          </p:val>
                                        </p:tav>
                                        <p:tav tm="100000">
                                          <p:val>
                                            <p:strVal val="#ppt_y+1"/>
                                          </p:val>
                                        </p:tav>
                                      </p:tavLst>
                                    </p:anim>
                                    <p:set>
                                      <p:cBhvr>
                                        <p:cTn id="7" dur="1" fill="hold">
                                          <p:stCondLst>
                                            <p:cond delay="1000"/>
                                          </p:stCondLst>
                                        </p:cTn>
                                        <p:tgtEl>
                                          <p:spTgt spid="20"/>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21"/>
                                        </p:tgtEl>
                                        <p:attrNameLst>
                                          <p:attrName>ppt_y</p:attrName>
                                        </p:attrNameLst>
                                      </p:cBhvr>
                                      <p:tavLst>
                                        <p:tav tm="0">
                                          <p:val>
                                            <p:strVal val="#ppt_y"/>
                                          </p:val>
                                        </p:tav>
                                        <p:tav tm="100000">
                                          <p:val>
                                            <p:strVal val="#ppt_y+1"/>
                                          </p:val>
                                        </p:tav>
                                      </p:tavLst>
                                    </p:anim>
                                    <p:set>
                                      <p:cBhvr>
                                        <p:cTn id="11" dur="1" fill="hold">
                                          <p:stCondLst>
                                            <p:cond delay="1000"/>
                                          </p:stCondLst>
                                        </p:cTn>
                                        <p:tgtEl>
                                          <p:spTgt spid="2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22"/>
                                        </p:tgtEl>
                                        <p:attrNameLst>
                                          <p:attrName>ppt_y</p:attrName>
                                        </p:attrNameLst>
                                      </p:cBhvr>
                                      <p:tavLst>
                                        <p:tav tm="0">
                                          <p:val>
                                            <p:strVal val="#ppt_y"/>
                                          </p:val>
                                        </p:tav>
                                        <p:tav tm="100000">
                                          <p:val>
                                            <p:strVal val="#ppt_y+1"/>
                                          </p:val>
                                        </p:tav>
                                      </p:tavLst>
                                    </p:anim>
                                    <p:set>
                                      <p:cBhvr>
                                        <p:cTn id="15" dur="1" fill="hold">
                                          <p:stCondLst>
                                            <p:cond delay="1200"/>
                                          </p:stCondLst>
                                        </p:cTn>
                                        <p:tgtEl>
                                          <p:spTgt spid="22"/>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T1_W2F_5.2.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fill="hold"/>
                                        <p:tgtEl>
                                          <p:spTgt spid="40"/>
                                        </p:tgtEl>
                                        <p:attrNameLst>
                                          <p:attrName>ppt_x</p:attrName>
                                        </p:attrNameLst>
                                      </p:cBhvr>
                                      <p:tavLst>
                                        <p:tav tm="0">
                                          <p:val>
                                            <p:strVal val="#ppt_x"/>
                                          </p:val>
                                        </p:tav>
                                        <p:tav tm="100000">
                                          <p:val>
                                            <p:strVal val="#ppt_x"/>
                                          </p:val>
                                        </p:tav>
                                      </p:tavLst>
                                    </p:anim>
                                    <p:anim calcmode="lin" valueType="num">
                                      <p:cBhvr additive="base">
                                        <p:cTn id="8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29" grpId="0" animBg="1"/>
      <p:bldP spid="31" grpId="0" animBg="1"/>
      <p:bldP spid="32" grpId="0" animBg="1"/>
      <p:bldP spid="34" grpId="0"/>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peech Bubble: Rectangle with Corners Rounded 24">
            <a:extLst>
              <a:ext uri="{FF2B5EF4-FFF2-40B4-BE49-F238E27FC236}">
                <a16:creationId xmlns:a16="http://schemas.microsoft.com/office/drawing/2014/main" id="{0EAA57AC-AF6F-460C-B24B-8E6520F6FEE4}"/>
              </a:ext>
            </a:extLst>
          </p:cNvPr>
          <p:cNvSpPr/>
          <p:nvPr/>
        </p:nvSpPr>
        <p:spPr>
          <a:xfrm>
            <a:off x="1018521" y="701784"/>
            <a:ext cx="8676392" cy="515739"/>
          </a:xfrm>
          <a:prstGeom prst="wedgeRoundRectCallout">
            <a:avLst>
              <a:gd name="adj1" fmla="val 36090"/>
              <a:gd name="adj2" fmla="val 104887"/>
              <a:gd name="adj3" fmla="val 16667"/>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oogle Shape;319;p15" descr="Speech Icon, Voice, Talking, Audio, Speech">
            <a:extLst>
              <a:ext uri="{FF2B5EF4-FFF2-40B4-BE49-F238E27FC236}">
                <a16:creationId xmlns:a16="http://schemas.microsoft.com/office/drawing/2014/main" id="{B09A5435-28F1-4C2A-AC20-D35FBC607F65}"/>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3" name="Google Shape;307;p14">
            <a:extLst>
              <a:ext uri="{FF2B5EF4-FFF2-40B4-BE49-F238E27FC236}">
                <a16:creationId xmlns:a16="http://schemas.microsoft.com/office/drawing/2014/main" id="{79A767C2-776B-4813-8FA4-3C5ABCF01394}"/>
              </a:ext>
            </a:extLst>
          </p:cNvPr>
          <p:cNvSpPr txBox="1"/>
          <p:nvPr/>
        </p:nvSpPr>
        <p:spPr>
          <a:xfrm>
            <a:off x="10987416" y="10447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Habla en español.</a:t>
            </a:r>
            <a:endParaRPr lang="en-GB" sz="3200" dirty="0"/>
          </a:p>
        </p:txBody>
      </p:sp>
      <p:sp>
        <p:nvSpPr>
          <p:cNvPr id="15" name="TextBox 14">
            <a:extLst>
              <a:ext uri="{FF2B5EF4-FFF2-40B4-BE49-F238E27FC236}">
                <a16:creationId xmlns:a16="http://schemas.microsoft.com/office/drawing/2014/main" id="{4B653D5B-3749-4357-B9A1-839D2DC0EB9A}"/>
              </a:ext>
            </a:extLst>
          </p:cNvPr>
          <p:cNvSpPr txBox="1"/>
          <p:nvPr/>
        </p:nvSpPr>
        <p:spPr>
          <a:xfrm>
            <a:off x="935990" y="727664"/>
            <a:ext cx="86485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Normally I am calm and positive. Today I am feeling lost.</a:t>
            </a:r>
          </a:p>
        </p:txBody>
      </p:sp>
      <p:sp>
        <p:nvSpPr>
          <p:cNvPr id="21" name="TextBox 20">
            <a:extLst>
              <a:ext uri="{FF2B5EF4-FFF2-40B4-BE49-F238E27FC236}">
                <a16:creationId xmlns:a16="http://schemas.microsoft.com/office/drawing/2014/main" id="{064DCE3B-E775-4C69-A57E-1FB64CEB180D}"/>
              </a:ext>
            </a:extLst>
          </p:cNvPr>
          <p:cNvSpPr txBox="1"/>
          <p:nvPr/>
        </p:nvSpPr>
        <p:spPr>
          <a:xfrm>
            <a:off x="123171" y="6164835"/>
            <a:ext cx="11973633"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Normalmente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soy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tranquilo</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y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positivo</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Hoy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estoy</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perdido</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3" name="Rectangle 2">
            <a:extLst>
              <a:ext uri="{FF2B5EF4-FFF2-40B4-BE49-F238E27FC236}">
                <a16:creationId xmlns:a16="http://schemas.microsoft.com/office/drawing/2014/main" id="{C7027DB1-08F2-41D1-9613-8E00623791DD}"/>
              </a:ext>
            </a:extLst>
          </p:cNvPr>
          <p:cNvSpPr/>
          <p:nvPr/>
        </p:nvSpPr>
        <p:spPr>
          <a:xfrm>
            <a:off x="123171" y="2768751"/>
            <a:ext cx="245247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Normalmente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Siempre</a:t>
            </a:r>
          </a:p>
        </p:txBody>
      </p:sp>
      <p:sp>
        <p:nvSpPr>
          <p:cNvPr id="22" name="Rectangle 21">
            <a:extLst>
              <a:ext uri="{FF2B5EF4-FFF2-40B4-BE49-F238E27FC236}">
                <a16:creationId xmlns:a16="http://schemas.microsoft.com/office/drawing/2014/main" id="{FF878930-2033-4BE0-828A-4FB2AF5E49B9}"/>
              </a:ext>
            </a:extLst>
          </p:cNvPr>
          <p:cNvSpPr/>
          <p:nvPr/>
        </p:nvSpPr>
        <p:spPr>
          <a:xfrm>
            <a:off x="2533978" y="2953416"/>
            <a:ext cx="24524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 | soy</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   | es</a:t>
            </a:r>
          </a:p>
        </p:txBody>
      </p:sp>
      <p:sp>
        <p:nvSpPr>
          <p:cNvPr id="23" name="Rectangle 22">
            <a:extLst>
              <a:ext uri="{FF2B5EF4-FFF2-40B4-BE49-F238E27FC236}">
                <a16:creationId xmlns:a16="http://schemas.microsoft.com/office/drawing/2014/main" id="{880B025A-C597-441A-A1FA-5A021A641414}"/>
              </a:ext>
            </a:extLst>
          </p:cNvPr>
          <p:cNvSpPr/>
          <p:nvPr/>
        </p:nvSpPr>
        <p:spPr>
          <a:xfrm rot="987168">
            <a:off x="7027491" y="1728147"/>
            <a:ext cx="168897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 </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pero</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p>
        </p:txBody>
      </p:sp>
      <p:sp>
        <p:nvSpPr>
          <p:cNvPr id="24" name="Rectangle 23">
            <a:extLst>
              <a:ext uri="{FF2B5EF4-FFF2-40B4-BE49-F238E27FC236}">
                <a16:creationId xmlns:a16="http://schemas.microsoft.com/office/drawing/2014/main" id="{70E59785-5175-4DAE-8E48-AE0FEF3069DD}"/>
              </a:ext>
            </a:extLst>
          </p:cNvPr>
          <p:cNvSpPr/>
          <p:nvPr/>
        </p:nvSpPr>
        <p:spPr>
          <a:xfrm>
            <a:off x="4639470" y="1519992"/>
            <a:ext cx="2452472"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tranquil</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nervios</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positiv</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negativ</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divertid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rápid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lent</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pesad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b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preparad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perdid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cansad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p>
        </p:txBody>
      </p:sp>
      <p:sp>
        <p:nvSpPr>
          <p:cNvPr id="4" name="Rectangle 3">
            <a:extLst>
              <a:ext uri="{FF2B5EF4-FFF2-40B4-BE49-F238E27FC236}">
                <a16:creationId xmlns:a16="http://schemas.microsoft.com/office/drawing/2014/main" id="{FC25C0A1-EABC-49AD-BC57-64C4F1BB53D1}"/>
              </a:ext>
            </a:extLst>
          </p:cNvPr>
          <p:cNvSpPr/>
          <p:nvPr/>
        </p:nvSpPr>
        <p:spPr>
          <a:xfrm rot="20560671">
            <a:off x="2524991" y="1826611"/>
            <a:ext cx="199182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demasiado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Google Shape;167;p2">
            <a:extLst>
              <a:ext uri="{FF2B5EF4-FFF2-40B4-BE49-F238E27FC236}">
                <a16:creationId xmlns:a16="http://schemas.microsoft.com/office/drawing/2014/main" id="{0784DF46-A220-48AD-95AC-A148787377E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8" name="Picture 27">
            <a:extLst>
              <a:ext uri="{FF2B5EF4-FFF2-40B4-BE49-F238E27FC236}">
                <a16:creationId xmlns:a16="http://schemas.microsoft.com/office/drawing/2014/main" id="{59DB3176-167E-4C4A-B71A-2B7B3AB3E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557" y="1519992"/>
            <a:ext cx="2895907" cy="2797574"/>
          </a:xfrm>
          <a:prstGeom prst="rect">
            <a:avLst/>
          </a:prstGeom>
        </p:spPr>
      </p:pic>
      <p:sp>
        <p:nvSpPr>
          <p:cNvPr id="20" name="Google Shape;713;p54">
            <a:extLst>
              <a:ext uri="{FF2B5EF4-FFF2-40B4-BE49-F238E27FC236}">
                <a16:creationId xmlns:a16="http://schemas.microsoft.com/office/drawing/2014/main" id="{A7DD51BB-63CE-482B-A377-7E9EE2BC4C7D}"/>
              </a:ext>
            </a:extLst>
          </p:cNvPr>
          <p:cNvSpPr/>
          <p:nvPr/>
        </p:nvSpPr>
        <p:spPr>
          <a:xfrm>
            <a:off x="11488611" y="3413715"/>
            <a:ext cx="440851" cy="4001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9" name="Google Shape;714;p54">
            <a:extLst>
              <a:ext uri="{FF2B5EF4-FFF2-40B4-BE49-F238E27FC236}">
                <a16:creationId xmlns:a16="http://schemas.microsoft.com/office/drawing/2014/main" id="{3A3D185C-602B-4303-8A63-9BB9DE4D7405}"/>
              </a:ext>
            </a:extLst>
          </p:cNvPr>
          <p:cNvSpPr/>
          <p:nvPr/>
        </p:nvSpPr>
        <p:spPr>
          <a:xfrm>
            <a:off x="11448677" y="4400142"/>
            <a:ext cx="444016" cy="4001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0" name="Google Shape;715;p54">
            <a:extLst>
              <a:ext uri="{FF2B5EF4-FFF2-40B4-BE49-F238E27FC236}">
                <a16:creationId xmlns:a16="http://schemas.microsoft.com/office/drawing/2014/main" id="{433200EA-6E39-410B-BA53-7BDEE70284CF}"/>
              </a:ext>
            </a:extLst>
          </p:cNvPr>
          <p:cNvSpPr/>
          <p:nvPr/>
        </p:nvSpPr>
        <p:spPr>
          <a:xfrm>
            <a:off x="11491233" y="5440234"/>
            <a:ext cx="440851" cy="393367"/>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Tree>
    <p:extLst>
      <p:ext uri="{BB962C8B-B14F-4D97-AF65-F5344CB8AC3E}">
        <p14:creationId xmlns:p14="http://schemas.microsoft.com/office/powerpoint/2010/main" val="29762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994"/>
                                        <p:tgtEl>
                                          <p:spTgt spid="20"/>
                                        </p:tgtEl>
                                        <p:attrNameLst>
                                          <p:attrName>ppt_y</p:attrName>
                                        </p:attrNameLst>
                                      </p:cBhvr>
                                      <p:tavLst>
                                        <p:tav tm="0">
                                          <p:val>
                                            <p:strVal val="#ppt_y"/>
                                          </p:val>
                                        </p:tav>
                                        <p:tav tm="100000">
                                          <p:val>
                                            <p:strVal val="#ppt_y+1"/>
                                          </p:val>
                                        </p:tav>
                                      </p:tavLst>
                                    </p:anim>
                                    <p:set>
                                      <p:cBhvr>
                                        <p:cTn id="7" dur="1" fill="hold">
                                          <p:stCondLst>
                                            <p:cond delay="5999"/>
                                          </p:stCondLst>
                                        </p:cTn>
                                        <p:tgtEl>
                                          <p:spTgt spid="20"/>
                                        </p:tgtEl>
                                        <p:attrNameLst>
                                          <p:attrName>style.visibility</p:attrName>
                                        </p:attrNameLst>
                                      </p:cBhvr>
                                      <p:to>
                                        <p:strVal val="hidden"/>
                                      </p:to>
                                    </p:set>
                                  </p:childTnLst>
                                </p:cTn>
                              </p:par>
                            </p:childTnLst>
                          </p:cTn>
                        </p:par>
                        <p:par>
                          <p:cTn id="8" fill="hold">
                            <p:stCondLst>
                              <p:cond delay="6000"/>
                            </p:stCondLst>
                            <p:childTnLst>
                              <p:par>
                                <p:cTn id="9" presetID="2" presetClass="exit" presetSubtype="4" fill="hold" nodeType="afterEffect">
                                  <p:stCondLst>
                                    <p:cond delay="0"/>
                                  </p:stCondLst>
                                  <p:childTnLst>
                                    <p:anim calcmode="lin" valueType="num">
                                      <p:cBhvr additive="base">
                                        <p:cTn id="10" dur="4995"/>
                                        <p:tgtEl>
                                          <p:spTgt spid="29"/>
                                        </p:tgtEl>
                                        <p:attrNameLst>
                                          <p:attrName>ppt_y</p:attrName>
                                        </p:attrNameLst>
                                      </p:cBhvr>
                                      <p:tavLst>
                                        <p:tav tm="0">
                                          <p:val>
                                            <p:strVal val="#ppt_y"/>
                                          </p:val>
                                        </p:tav>
                                        <p:tav tm="100000">
                                          <p:val>
                                            <p:strVal val="#ppt_y+1"/>
                                          </p:val>
                                        </p:tav>
                                      </p:tavLst>
                                    </p:anim>
                                    <p:set>
                                      <p:cBhvr>
                                        <p:cTn id="11" dur="1" fill="hold">
                                          <p:stCondLst>
                                            <p:cond delay="4999"/>
                                          </p:stCondLst>
                                        </p:cTn>
                                        <p:tgtEl>
                                          <p:spTgt spid="29"/>
                                        </p:tgtEl>
                                        <p:attrNameLst>
                                          <p:attrName>style.visibility</p:attrName>
                                        </p:attrNameLst>
                                      </p:cBhvr>
                                      <p:to>
                                        <p:strVal val="hidden"/>
                                      </p:to>
                                    </p:set>
                                  </p:childTnLst>
                                </p:cTn>
                              </p:par>
                            </p:childTnLst>
                          </p:cTn>
                        </p:par>
                        <p:par>
                          <p:cTn id="12" fill="hold">
                            <p:stCondLst>
                              <p:cond delay="11000"/>
                            </p:stCondLst>
                            <p:childTnLst>
                              <p:par>
                                <p:cTn id="13" presetID="2" presetClass="exit" presetSubtype="4" fill="hold" nodeType="afterEffect">
                                  <p:stCondLst>
                                    <p:cond delay="0"/>
                                  </p:stCondLst>
                                  <p:childTnLst>
                                    <p:anim calcmode="lin" valueType="num">
                                      <p:cBhvr additive="base">
                                        <p:cTn id="14" dur="4996"/>
                                        <p:tgtEl>
                                          <p:spTgt spid="30"/>
                                        </p:tgtEl>
                                        <p:attrNameLst>
                                          <p:attrName>ppt_y</p:attrName>
                                        </p:attrNameLst>
                                      </p:cBhvr>
                                      <p:tavLst>
                                        <p:tav tm="0">
                                          <p:val>
                                            <p:strVal val="#ppt_y"/>
                                          </p:val>
                                        </p:tav>
                                        <p:tav tm="100000">
                                          <p:val>
                                            <p:strVal val="#ppt_y+1"/>
                                          </p:val>
                                        </p:tav>
                                      </p:tavLst>
                                    </p:anim>
                                    <p:set>
                                      <p:cBhvr>
                                        <p:cTn id="15" dur="1" fill="hold">
                                          <p:stCondLst>
                                            <p:cond delay="4999"/>
                                          </p:stCondLst>
                                        </p:cTn>
                                        <p:tgtEl>
                                          <p:spTgt spid="3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peech Bubble: Rectangle with Corners Rounded 24">
            <a:extLst>
              <a:ext uri="{FF2B5EF4-FFF2-40B4-BE49-F238E27FC236}">
                <a16:creationId xmlns:a16="http://schemas.microsoft.com/office/drawing/2014/main" id="{0EAA57AC-AF6F-460C-B24B-8E6520F6FEE4}"/>
              </a:ext>
            </a:extLst>
          </p:cNvPr>
          <p:cNvSpPr/>
          <p:nvPr/>
        </p:nvSpPr>
        <p:spPr>
          <a:xfrm>
            <a:off x="123171" y="701784"/>
            <a:ext cx="10864245" cy="515739"/>
          </a:xfrm>
          <a:prstGeom prst="wedgeRoundRectCallout">
            <a:avLst>
              <a:gd name="adj1" fmla="val 36090"/>
              <a:gd name="adj2" fmla="val 104887"/>
              <a:gd name="adj3" fmla="val 16667"/>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oogle Shape;319;p15" descr="Speech Icon, Voice, Talking, Audio, Speech">
            <a:extLst>
              <a:ext uri="{FF2B5EF4-FFF2-40B4-BE49-F238E27FC236}">
                <a16:creationId xmlns:a16="http://schemas.microsoft.com/office/drawing/2014/main" id="{B09A5435-28F1-4C2A-AC20-D35FBC607F65}"/>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3" name="Google Shape;307;p14">
            <a:extLst>
              <a:ext uri="{FF2B5EF4-FFF2-40B4-BE49-F238E27FC236}">
                <a16:creationId xmlns:a16="http://schemas.microsoft.com/office/drawing/2014/main" id="{79A767C2-776B-4813-8FA4-3C5ABCF01394}"/>
              </a:ext>
            </a:extLst>
          </p:cNvPr>
          <p:cNvSpPr txBox="1"/>
          <p:nvPr/>
        </p:nvSpPr>
        <p:spPr>
          <a:xfrm>
            <a:off x="10987416" y="104474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 Habla en español.</a:t>
            </a:r>
            <a:endParaRPr lang="en-GB" sz="3200" dirty="0"/>
          </a:p>
        </p:txBody>
      </p:sp>
      <p:sp>
        <p:nvSpPr>
          <p:cNvPr id="15" name="TextBox 14">
            <a:extLst>
              <a:ext uri="{FF2B5EF4-FFF2-40B4-BE49-F238E27FC236}">
                <a16:creationId xmlns:a16="http://schemas.microsoft.com/office/drawing/2014/main" id="{4B653D5B-3749-4357-B9A1-839D2DC0EB9A}"/>
              </a:ext>
            </a:extLst>
          </p:cNvPr>
          <p:cNvSpPr txBox="1"/>
          <p:nvPr/>
        </p:nvSpPr>
        <p:spPr>
          <a:xfrm>
            <a:off x="94911" y="709840"/>
            <a:ext cx="10419840"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She is always funny but also annoying. Today she is feeling too tired.</a:t>
            </a:r>
          </a:p>
        </p:txBody>
      </p:sp>
      <p:sp>
        <p:nvSpPr>
          <p:cNvPr id="3" name="Rectangle 2">
            <a:extLst>
              <a:ext uri="{FF2B5EF4-FFF2-40B4-BE49-F238E27FC236}">
                <a16:creationId xmlns:a16="http://schemas.microsoft.com/office/drawing/2014/main" id="{C7027DB1-08F2-41D1-9613-8E00623791DD}"/>
              </a:ext>
            </a:extLst>
          </p:cNvPr>
          <p:cNvSpPr/>
          <p:nvPr/>
        </p:nvSpPr>
        <p:spPr>
          <a:xfrm>
            <a:off x="123171" y="2768751"/>
            <a:ext cx="245247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Normalmente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Siempre</a:t>
            </a:r>
          </a:p>
        </p:txBody>
      </p:sp>
      <p:sp>
        <p:nvSpPr>
          <p:cNvPr id="22" name="Rectangle 21">
            <a:extLst>
              <a:ext uri="{FF2B5EF4-FFF2-40B4-BE49-F238E27FC236}">
                <a16:creationId xmlns:a16="http://schemas.microsoft.com/office/drawing/2014/main" id="{FF878930-2033-4BE0-828A-4FB2AF5E49B9}"/>
              </a:ext>
            </a:extLst>
          </p:cNvPr>
          <p:cNvSpPr/>
          <p:nvPr/>
        </p:nvSpPr>
        <p:spPr>
          <a:xfrm>
            <a:off x="2533978" y="2953416"/>
            <a:ext cx="24524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 | soy</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   | es</a:t>
            </a:r>
          </a:p>
        </p:txBody>
      </p:sp>
      <p:sp>
        <p:nvSpPr>
          <p:cNvPr id="23" name="Rectangle 22">
            <a:extLst>
              <a:ext uri="{FF2B5EF4-FFF2-40B4-BE49-F238E27FC236}">
                <a16:creationId xmlns:a16="http://schemas.microsoft.com/office/drawing/2014/main" id="{880B025A-C597-441A-A1FA-5A021A641414}"/>
              </a:ext>
            </a:extLst>
          </p:cNvPr>
          <p:cNvSpPr/>
          <p:nvPr/>
        </p:nvSpPr>
        <p:spPr>
          <a:xfrm rot="987168">
            <a:off x="7027491" y="1728147"/>
            <a:ext cx="168897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 </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también</a:t>
            </a:r>
            <a:b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pero</a:t>
            </a:r>
          </a:p>
        </p:txBody>
      </p:sp>
      <p:sp>
        <p:nvSpPr>
          <p:cNvPr id="24" name="Rectangle 23">
            <a:extLst>
              <a:ext uri="{FF2B5EF4-FFF2-40B4-BE49-F238E27FC236}">
                <a16:creationId xmlns:a16="http://schemas.microsoft.com/office/drawing/2014/main" id="{70E59785-5175-4DAE-8E48-AE0FEF3069DD}"/>
              </a:ext>
            </a:extLst>
          </p:cNvPr>
          <p:cNvSpPr/>
          <p:nvPr/>
        </p:nvSpPr>
        <p:spPr>
          <a:xfrm>
            <a:off x="4639470" y="1519992"/>
            <a:ext cx="2452472"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tranquil</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nervios</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positiv</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negativ</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divertid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rápid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lent</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pesad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b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b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preparad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perdid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cansad</a:t>
            </a:r>
            <a:r>
              <a:rPr kumimoji="0" lang="es-AR" sz="24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o</a:t>
            </a:r>
            <a:r>
              <a:rPr kumimoji="0" lang="es-AR"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s-AR"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a:t>
            </a:r>
          </a:p>
        </p:txBody>
      </p:sp>
      <p:sp>
        <p:nvSpPr>
          <p:cNvPr id="4" name="Rectangle 3">
            <a:extLst>
              <a:ext uri="{FF2B5EF4-FFF2-40B4-BE49-F238E27FC236}">
                <a16:creationId xmlns:a16="http://schemas.microsoft.com/office/drawing/2014/main" id="{FC25C0A1-EABC-49AD-BC57-64C4F1BB53D1}"/>
              </a:ext>
            </a:extLst>
          </p:cNvPr>
          <p:cNvSpPr/>
          <p:nvPr/>
        </p:nvSpPr>
        <p:spPr>
          <a:xfrm rot="20560671">
            <a:off x="2505899" y="1829519"/>
            <a:ext cx="20113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demasiado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Google Shape;167;p2">
            <a:extLst>
              <a:ext uri="{FF2B5EF4-FFF2-40B4-BE49-F238E27FC236}">
                <a16:creationId xmlns:a16="http://schemas.microsoft.com/office/drawing/2014/main" id="{0784DF46-A220-48AD-95AC-A148787377EB}"/>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 name="Picture 19" descr="A picture containing text, toy, doll, vector graphics&#10;&#10;Description automatically generated">
            <a:extLst>
              <a:ext uri="{FF2B5EF4-FFF2-40B4-BE49-F238E27FC236}">
                <a16:creationId xmlns:a16="http://schemas.microsoft.com/office/drawing/2014/main" id="{A03584F0-D510-431D-9EF7-AE04F738C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4913" y="2009154"/>
            <a:ext cx="994183" cy="1888523"/>
          </a:xfrm>
          <a:prstGeom prst="rect">
            <a:avLst/>
          </a:prstGeom>
        </p:spPr>
      </p:pic>
      <p:pic>
        <p:nvPicPr>
          <p:cNvPr id="29" name="Picture 2" descr="Balloon, Bubble, Speech, Thought">
            <a:extLst>
              <a:ext uri="{FF2B5EF4-FFF2-40B4-BE49-F238E27FC236}">
                <a16:creationId xmlns:a16="http://schemas.microsoft.com/office/drawing/2014/main" id="{E17EF752-93DF-403A-80E9-37027B897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825830" y="2018465"/>
            <a:ext cx="994185" cy="10555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11849343-98FB-49EE-B707-EB16CEE032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6396" y="2265289"/>
            <a:ext cx="415234" cy="498090"/>
          </a:xfrm>
          <a:prstGeom prst="rect">
            <a:avLst/>
          </a:prstGeom>
        </p:spPr>
      </p:pic>
      <p:sp>
        <p:nvSpPr>
          <p:cNvPr id="31" name="TextBox 30">
            <a:extLst>
              <a:ext uri="{FF2B5EF4-FFF2-40B4-BE49-F238E27FC236}">
                <a16:creationId xmlns:a16="http://schemas.microsoft.com/office/drawing/2014/main" id="{44D53E68-7DAC-4AF8-9F4B-8B06506FA839}"/>
              </a:ext>
            </a:extLst>
          </p:cNvPr>
          <p:cNvSpPr txBox="1"/>
          <p:nvPr/>
        </p:nvSpPr>
        <p:spPr>
          <a:xfrm>
            <a:off x="-23900" y="6199642"/>
            <a:ext cx="12457199" cy="492443"/>
          </a:xfrm>
          <a:prstGeom prst="rect">
            <a:avLst/>
          </a:prstGeom>
          <a:solidFill>
            <a:schemeClr val="bg1"/>
          </a:solidFill>
        </p:spPr>
        <p:txBody>
          <a:bodyPr wrap="square" rtlCol="0">
            <a:spAutoFit/>
          </a:bodyPr>
          <a:lstStyle/>
          <a:p>
            <a:r>
              <a:rPr lang="en-GB" sz="2550" b="1" dirty="0" err="1">
                <a:solidFill>
                  <a:srgbClr val="92D050"/>
                </a:solidFill>
                <a:latin typeface="Century Gothic" panose="020B0502020202020204" pitchFamily="34" charset="0"/>
              </a:rPr>
              <a:t>Siempre</a:t>
            </a:r>
            <a:r>
              <a:rPr lang="en-GB" sz="2550" b="1" dirty="0">
                <a:solidFill>
                  <a:srgbClr val="92D050"/>
                </a:solidFill>
                <a:latin typeface="Century Gothic" panose="020B0502020202020204" pitchFamily="34" charset="0"/>
              </a:rPr>
              <a:t> es </a:t>
            </a:r>
            <a:r>
              <a:rPr lang="en-GB" sz="2550" b="1" dirty="0" err="1">
                <a:solidFill>
                  <a:srgbClr val="92D050"/>
                </a:solidFill>
                <a:latin typeface="Century Gothic" panose="020B0502020202020204" pitchFamily="34" charset="0"/>
              </a:rPr>
              <a:t>divertida</a:t>
            </a:r>
            <a:r>
              <a:rPr lang="en-GB" sz="2550" b="1" dirty="0">
                <a:solidFill>
                  <a:srgbClr val="92D050"/>
                </a:solidFill>
                <a:latin typeface="Century Gothic" panose="020B0502020202020204" pitchFamily="34" charset="0"/>
              </a:rPr>
              <a:t> </a:t>
            </a:r>
            <a:r>
              <a:rPr lang="en-GB" sz="2550" b="1" dirty="0" err="1">
                <a:solidFill>
                  <a:srgbClr val="92D050"/>
                </a:solidFill>
                <a:latin typeface="Century Gothic" panose="020B0502020202020204" pitchFamily="34" charset="0"/>
              </a:rPr>
              <a:t>pero</a:t>
            </a:r>
            <a:r>
              <a:rPr lang="en-GB" sz="2550" b="1" dirty="0">
                <a:solidFill>
                  <a:srgbClr val="92D050"/>
                </a:solidFill>
                <a:latin typeface="Century Gothic" panose="020B0502020202020204" pitchFamily="34" charset="0"/>
              </a:rPr>
              <a:t> </a:t>
            </a:r>
            <a:r>
              <a:rPr lang="en-GB" sz="2550" b="1" dirty="0" err="1">
                <a:solidFill>
                  <a:srgbClr val="92D050"/>
                </a:solidFill>
                <a:latin typeface="Century Gothic" panose="020B0502020202020204" pitchFamily="34" charset="0"/>
              </a:rPr>
              <a:t>también</a:t>
            </a:r>
            <a:r>
              <a:rPr lang="en-GB" sz="2550" b="1" dirty="0">
                <a:solidFill>
                  <a:srgbClr val="92D050"/>
                </a:solidFill>
                <a:latin typeface="Century Gothic" panose="020B0502020202020204" pitchFamily="34" charset="0"/>
              </a:rPr>
              <a:t> </a:t>
            </a:r>
            <a:r>
              <a:rPr lang="en-GB" sz="2550" b="1" dirty="0" err="1">
                <a:solidFill>
                  <a:srgbClr val="92D050"/>
                </a:solidFill>
                <a:latin typeface="Century Gothic" panose="020B0502020202020204" pitchFamily="34" charset="0"/>
              </a:rPr>
              <a:t>pesada</a:t>
            </a:r>
            <a:r>
              <a:rPr lang="en-GB" sz="2550" b="1" dirty="0">
                <a:solidFill>
                  <a:srgbClr val="92D050"/>
                </a:solidFill>
                <a:latin typeface="Century Gothic" panose="020B0502020202020204" pitchFamily="34" charset="0"/>
              </a:rPr>
              <a:t>. Hoy </a:t>
            </a:r>
            <a:r>
              <a:rPr lang="en-GB" sz="2550" b="1" dirty="0" err="1">
                <a:solidFill>
                  <a:srgbClr val="92D050"/>
                </a:solidFill>
                <a:latin typeface="Century Gothic" panose="020B0502020202020204" pitchFamily="34" charset="0"/>
              </a:rPr>
              <a:t>está</a:t>
            </a:r>
            <a:r>
              <a:rPr lang="en-GB" sz="2550" b="1" dirty="0">
                <a:solidFill>
                  <a:srgbClr val="92D050"/>
                </a:solidFill>
                <a:latin typeface="Century Gothic" panose="020B0502020202020204" pitchFamily="34" charset="0"/>
              </a:rPr>
              <a:t> </a:t>
            </a:r>
            <a:r>
              <a:rPr lang="en-GB" sz="2550" b="1" dirty="0" err="1">
                <a:solidFill>
                  <a:srgbClr val="92D050"/>
                </a:solidFill>
                <a:latin typeface="Century Gothic" panose="020B0502020202020204" pitchFamily="34" charset="0"/>
              </a:rPr>
              <a:t>demasiado</a:t>
            </a:r>
            <a:r>
              <a:rPr lang="en-GB" sz="2550" b="1" dirty="0">
                <a:solidFill>
                  <a:srgbClr val="92D050"/>
                </a:solidFill>
                <a:latin typeface="Century Gothic" panose="020B0502020202020204" pitchFamily="34" charset="0"/>
              </a:rPr>
              <a:t> </a:t>
            </a:r>
            <a:r>
              <a:rPr lang="en-GB" sz="2550" b="1" dirty="0" err="1">
                <a:solidFill>
                  <a:srgbClr val="92D050"/>
                </a:solidFill>
                <a:latin typeface="Century Gothic" panose="020B0502020202020204" pitchFamily="34" charset="0"/>
              </a:rPr>
              <a:t>cansada</a:t>
            </a:r>
            <a:r>
              <a:rPr lang="en-GB" sz="2550" b="1" dirty="0">
                <a:solidFill>
                  <a:srgbClr val="92D050"/>
                </a:solidFill>
                <a:latin typeface="Century Gothic" panose="020B0502020202020204" pitchFamily="34" charset="0"/>
              </a:rPr>
              <a:t>.</a:t>
            </a:r>
          </a:p>
        </p:txBody>
      </p:sp>
      <p:sp>
        <p:nvSpPr>
          <p:cNvPr id="21" name="Google Shape;713;p54">
            <a:extLst>
              <a:ext uri="{FF2B5EF4-FFF2-40B4-BE49-F238E27FC236}">
                <a16:creationId xmlns:a16="http://schemas.microsoft.com/office/drawing/2014/main" id="{F573874A-FD49-4717-BDE5-59BFAD423AEB}"/>
              </a:ext>
            </a:extLst>
          </p:cNvPr>
          <p:cNvSpPr/>
          <p:nvPr/>
        </p:nvSpPr>
        <p:spPr>
          <a:xfrm>
            <a:off x="11488611" y="3413715"/>
            <a:ext cx="440851" cy="4001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28" name="Google Shape;714;p54">
            <a:extLst>
              <a:ext uri="{FF2B5EF4-FFF2-40B4-BE49-F238E27FC236}">
                <a16:creationId xmlns:a16="http://schemas.microsoft.com/office/drawing/2014/main" id="{72556138-2C0B-4804-B04F-86911CE313DD}"/>
              </a:ext>
            </a:extLst>
          </p:cNvPr>
          <p:cNvSpPr/>
          <p:nvPr/>
        </p:nvSpPr>
        <p:spPr>
          <a:xfrm>
            <a:off x="11448677" y="4400142"/>
            <a:ext cx="444016" cy="4001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32" name="Google Shape;715;p54">
            <a:extLst>
              <a:ext uri="{FF2B5EF4-FFF2-40B4-BE49-F238E27FC236}">
                <a16:creationId xmlns:a16="http://schemas.microsoft.com/office/drawing/2014/main" id="{F37AD08A-FD46-400D-BEB0-35CCE328C61C}"/>
              </a:ext>
            </a:extLst>
          </p:cNvPr>
          <p:cNvSpPr/>
          <p:nvPr/>
        </p:nvSpPr>
        <p:spPr>
          <a:xfrm>
            <a:off x="11491233" y="5440234"/>
            <a:ext cx="440851" cy="393367"/>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Tree>
    <p:extLst>
      <p:ext uri="{BB962C8B-B14F-4D97-AF65-F5344CB8AC3E}">
        <p14:creationId xmlns:p14="http://schemas.microsoft.com/office/powerpoint/2010/main" val="34453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994"/>
                                        <p:tgtEl>
                                          <p:spTgt spid="21"/>
                                        </p:tgtEl>
                                        <p:attrNameLst>
                                          <p:attrName>ppt_y</p:attrName>
                                        </p:attrNameLst>
                                      </p:cBhvr>
                                      <p:tavLst>
                                        <p:tav tm="0">
                                          <p:val>
                                            <p:strVal val="#ppt_y"/>
                                          </p:val>
                                        </p:tav>
                                        <p:tav tm="100000">
                                          <p:val>
                                            <p:strVal val="#ppt_y+1"/>
                                          </p:val>
                                        </p:tav>
                                      </p:tavLst>
                                    </p:anim>
                                    <p:set>
                                      <p:cBhvr>
                                        <p:cTn id="7" dur="1" fill="hold">
                                          <p:stCondLst>
                                            <p:cond delay="5999"/>
                                          </p:stCondLst>
                                        </p:cTn>
                                        <p:tgtEl>
                                          <p:spTgt spid="21"/>
                                        </p:tgtEl>
                                        <p:attrNameLst>
                                          <p:attrName>style.visibility</p:attrName>
                                        </p:attrNameLst>
                                      </p:cBhvr>
                                      <p:to>
                                        <p:strVal val="hidden"/>
                                      </p:to>
                                    </p:set>
                                  </p:childTnLst>
                                </p:cTn>
                              </p:par>
                            </p:childTnLst>
                          </p:cTn>
                        </p:par>
                        <p:par>
                          <p:cTn id="8" fill="hold">
                            <p:stCondLst>
                              <p:cond delay="6000"/>
                            </p:stCondLst>
                            <p:childTnLst>
                              <p:par>
                                <p:cTn id="9" presetID="2" presetClass="exit" presetSubtype="4" fill="hold" nodeType="afterEffect">
                                  <p:stCondLst>
                                    <p:cond delay="0"/>
                                  </p:stCondLst>
                                  <p:childTnLst>
                                    <p:anim calcmode="lin" valueType="num">
                                      <p:cBhvr additive="base">
                                        <p:cTn id="10" dur="4995"/>
                                        <p:tgtEl>
                                          <p:spTgt spid="28"/>
                                        </p:tgtEl>
                                        <p:attrNameLst>
                                          <p:attrName>ppt_y</p:attrName>
                                        </p:attrNameLst>
                                      </p:cBhvr>
                                      <p:tavLst>
                                        <p:tav tm="0">
                                          <p:val>
                                            <p:strVal val="#ppt_y"/>
                                          </p:val>
                                        </p:tav>
                                        <p:tav tm="100000">
                                          <p:val>
                                            <p:strVal val="#ppt_y+1"/>
                                          </p:val>
                                        </p:tav>
                                      </p:tavLst>
                                    </p:anim>
                                    <p:set>
                                      <p:cBhvr>
                                        <p:cTn id="11" dur="1" fill="hold">
                                          <p:stCondLst>
                                            <p:cond delay="4999"/>
                                          </p:stCondLst>
                                        </p:cTn>
                                        <p:tgtEl>
                                          <p:spTgt spid="28"/>
                                        </p:tgtEl>
                                        <p:attrNameLst>
                                          <p:attrName>style.visibility</p:attrName>
                                        </p:attrNameLst>
                                      </p:cBhvr>
                                      <p:to>
                                        <p:strVal val="hidden"/>
                                      </p:to>
                                    </p:set>
                                  </p:childTnLst>
                                </p:cTn>
                              </p:par>
                            </p:childTnLst>
                          </p:cTn>
                        </p:par>
                        <p:par>
                          <p:cTn id="12" fill="hold">
                            <p:stCondLst>
                              <p:cond delay="11000"/>
                            </p:stCondLst>
                            <p:childTnLst>
                              <p:par>
                                <p:cTn id="13" presetID="2" presetClass="exit" presetSubtype="4" fill="hold" nodeType="afterEffect">
                                  <p:stCondLst>
                                    <p:cond delay="0"/>
                                  </p:stCondLst>
                                  <p:childTnLst>
                                    <p:anim calcmode="lin" valueType="num">
                                      <p:cBhvr additive="base">
                                        <p:cTn id="14" dur="4996"/>
                                        <p:tgtEl>
                                          <p:spTgt spid="32"/>
                                        </p:tgtEl>
                                        <p:attrNameLst>
                                          <p:attrName>ppt_y</p:attrName>
                                        </p:attrNameLst>
                                      </p:cBhvr>
                                      <p:tavLst>
                                        <p:tav tm="0">
                                          <p:val>
                                            <p:strVal val="#ppt_y"/>
                                          </p:val>
                                        </p:tav>
                                        <p:tav tm="100000">
                                          <p:val>
                                            <p:strVal val="#ppt_y+1"/>
                                          </p:val>
                                        </p:tav>
                                      </p:tavLst>
                                    </p:anim>
                                    <p:set>
                                      <p:cBhvr>
                                        <p:cTn id="15" dur="1" fill="hold">
                                          <p:stCondLst>
                                            <p:cond delay="4999"/>
                                          </p:stCondLst>
                                        </p:cTn>
                                        <p:tgtEl>
                                          <p:spTgt spid="3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2259</Words>
  <Application>Microsoft Office PowerPoint</Application>
  <PresentationFormat>Widescreen</PresentationFormat>
  <Paragraphs>488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docs-Century Gothic</vt:lpstr>
      <vt:lpstr>Arial</vt:lpstr>
      <vt:lpstr>Calibri</vt:lpstr>
      <vt:lpstr>Calibri Light</vt:lpstr>
      <vt:lpstr>Century Gothic</vt:lpstr>
      <vt:lpstr>Modern Love</vt:lpstr>
      <vt:lpstr>Office Theme</vt:lpstr>
      <vt:lpstr>Describing me and others</vt:lpstr>
      <vt:lpstr>Follow up 1: </vt:lpstr>
      <vt:lpstr>escuchar</vt:lpstr>
      <vt:lpstr>escuchar</vt:lpstr>
      <vt:lpstr>escuchar</vt:lpstr>
      <vt:lpstr>escuchar</vt:lpstr>
      <vt:lpstr>escuchar</vt:lpstr>
      <vt:lpstr>Follow up 3: Habla en español.</vt:lpstr>
      <vt:lpstr>Follow up 3: Habla en español.</vt:lpstr>
      <vt:lpstr>Follow up 3:</vt:lpstr>
      <vt:lpstr>Follow up 4: </vt:lpstr>
      <vt:lpstr>vocabulario</vt:lpstr>
      <vt:lpstr>vocabulario</vt:lpstr>
      <vt:lpstr>vocabulario</vt:lpstr>
      <vt:lpstr>vocabulario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Rachel Hawkes</cp:lastModifiedBy>
  <cp:revision>16</cp:revision>
  <dcterms:created xsi:type="dcterms:W3CDTF">2021-07-12T13:33:40Z</dcterms:created>
  <dcterms:modified xsi:type="dcterms:W3CDTF">2022-09-03T02:21:20Z</dcterms:modified>
</cp:coreProperties>
</file>