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16"/>
  </p:notesMasterIdLst>
  <p:sldIdLst>
    <p:sldId id="353" r:id="rId3"/>
    <p:sldId id="442" r:id="rId4"/>
    <p:sldId id="321" r:id="rId5"/>
    <p:sldId id="555" r:id="rId6"/>
    <p:sldId id="557" r:id="rId7"/>
    <p:sldId id="560" r:id="rId8"/>
    <p:sldId id="561" r:id="rId9"/>
    <p:sldId id="562" r:id="rId10"/>
    <p:sldId id="563" r:id="rId11"/>
    <p:sldId id="564" r:id="rId12"/>
    <p:sldId id="258" r:id="rId13"/>
    <p:sldId id="566" r:id="rId14"/>
    <p:sldId id="565"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5FF"/>
    <a:srgbClr val="BAE18F"/>
    <a:srgbClr val="85CFE1"/>
    <a:srgbClr val="FF3399"/>
    <a:srgbClr val="FF66CC"/>
    <a:srgbClr val="FEB4B4"/>
    <a:srgbClr val="FE7E7E"/>
    <a:srgbClr val="FF99FF"/>
    <a:srgbClr val="65A270"/>
    <a:srgbClr val="79DD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42" autoAdjust="0"/>
    <p:restoredTop sz="77673" autoAdjust="0"/>
  </p:normalViewPr>
  <p:slideViewPr>
    <p:cSldViewPr snapToGrid="0">
      <p:cViewPr varScale="1">
        <p:scale>
          <a:sx n="88" d="100"/>
          <a:sy n="88" d="100"/>
        </p:scale>
        <p:origin x="1494" y="96"/>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6BD390-BAA1-4136-97A1-932C02E8044D}" type="datetimeFigureOut">
              <a:rPr lang="en-GB" smtClean="0"/>
              <a:t>29/10/2022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EC7C75-985D-4B20-8996-49ED85BCD7B0}" type="slidenum">
              <a:rPr lang="en-GB" smtClean="0"/>
              <a:t>‹#›</a:t>
            </a:fld>
            <a:endParaRPr lang="en-GB"/>
          </a:p>
        </p:txBody>
      </p:sp>
    </p:spTree>
    <p:extLst>
      <p:ext uri="{BB962C8B-B14F-4D97-AF65-F5344CB8AC3E}">
        <p14:creationId xmlns:p14="http://schemas.microsoft.com/office/powerpoint/2010/main" val="36188914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216000">
              <a:lnSpc>
                <a:spcPct val="100000"/>
              </a:lnSpc>
            </a:pPr>
            <a:r>
              <a:rPr lang="en-GB" sz="1200" b="0" strike="noStrike" spc="-1" dirty="0">
                <a:solidFill>
                  <a:srgbClr val="000000"/>
                </a:solidFill>
                <a:latin typeface="+mn-lt"/>
                <a:ea typeface="Calibri"/>
              </a:rPr>
              <a:t>Artwork by Steve Clarke. Pronoun pictures from NCELP (www.ncelp.org). All additional pictures selected from </a:t>
            </a:r>
            <a:r>
              <a:rPr lang="en-GB" sz="1200" b="0" strike="noStrike" spc="-1" dirty="0" err="1">
                <a:solidFill>
                  <a:srgbClr val="000000"/>
                </a:solidFill>
                <a:latin typeface="+mn-lt"/>
                <a:ea typeface="Calibri"/>
              </a:rPr>
              <a:t>Pixabay</a:t>
            </a:r>
            <a:r>
              <a:rPr lang="en-GB" sz="1200" b="0" strike="noStrike" spc="-1" dirty="0">
                <a:solidFill>
                  <a:srgbClr val="000000"/>
                </a:solidFill>
                <a:latin typeface="+mn-lt"/>
                <a:ea typeface="Calibri"/>
              </a:rPr>
              <a:t> and are</a:t>
            </a:r>
          </a:p>
          <a:p>
            <a:pPr marL="0" indent="-216000">
              <a:lnSpc>
                <a:spcPct val="100000"/>
              </a:lnSpc>
            </a:pPr>
            <a:r>
              <a:rPr lang="en-GB" sz="1200" b="0" strike="noStrike" spc="-1" dirty="0">
                <a:solidFill>
                  <a:srgbClr val="000000"/>
                </a:solidFill>
                <a:latin typeface="+mn-lt"/>
                <a:ea typeface="Calibri"/>
              </a:rPr>
              <a:t>available under a Creative Commons license, no attribution required.</a:t>
            </a:r>
            <a:endParaRPr lang="en-GB" sz="1200" b="0" strike="noStrike" spc="-1" dirty="0">
              <a:latin typeface="Arial"/>
            </a:endParaRPr>
          </a:p>
          <a:p>
            <a:pPr marL="0" indent="-216000">
              <a:lnSpc>
                <a:spcPct val="100000"/>
              </a:lnSpc>
            </a:pPr>
            <a:endParaRPr lang="en-GB" sz="1100" b="0" strike="noStrike" spc="-1" dirty="0">
              <a:latin typeface="Arial"/>
            </a:endParaRPr>
          </a:p>
          <a:p>
            <a:pPr marL="0" indent="-216000">
              <a:lnSpc>
                <a:spcPct val="100000"/>
              </a:lnSpc>
            </a:pPr>
            <a:r>
              <a:rPr lang="en-GB" sz="1100" b="0" strike="noStrike" spc="-1" dirty="0">
                <a:latin typeface="Arial"/>
              </a:rPr>
              <a:t>This lesson contains a phonics assessment to check progress in SSC practised in the first 12 weeks of this year’s course.</a:t>
            </a:r>
            <a:endParaRPr lang="en-GB" sz="1200" b="0" i="0" u="none" strike="noStrike" dirty="0">
              <a:solidFill>
                <a:srgbClr val="1F3864"/>
              </a:solidFill>
              <a:effectLst/>
              <a:latin typeface="docs-Century Gothic"/>
              <a:ea typeface="Calibri" panose="020F0502020204030204" pitchFamily="34" charset="0"/>
            </a:endParaRPr>
          </a:p>
          <a:p>
            <a:pPr marL="285750" lvl="0" indent="-285750" algn="l" rtl="0">
              <a:spcBef>
                <a:spcPts val="0"/>
              </a:spcBef>
              <a:spcAft>
                <a:spcPts val="0"/>
              </a:spcAft>
              <a:buFontTx/>
              <a:buChar char="-"/>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For any </a:t>
            </a:r>
            <a:r>
              <a:rPr lang="en-GB" sz="1200" i="1" dirty="0">
                <a:effectLst/>
                <a:latin typeface="Calibri" panose="020F0502020204030204" pitchFamily="34" charset="0"/>
                <a:ea typeface="Calibri" panose="020F0502020204030204" pitchFamily="34" charset="0"/>
              </a:rPr>
              <a:t>other </a:t>
            </a:r>
            <a:r>
              <a:rPr lang="en-GB" sz="1200" dirty="0">
                <a:effectLst/>
                <a:latin typeface="Calibri" panose="020F0502020204030204" pitchFamily="34" charset="0"/>
                <a:ea typeface="Calibri" panose="020F0502020204030204" pitchFamily="34" charset="0"/>
              </a:rPr>
              <a:t>words that occur incidentally in this PowerPoint, frequency rankings will be provided in the notes field wherever possible.</a:t>
            </a: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lang="en-GB" sz="1200"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Pupil handout</a:t>
            </a:r>
            <a:br>
              <a:rPr lang="en-GB" dirty="0"/>
            </a:br>
            <a:r>
              <a:rPr lang="en-GB" dirty="0"/>
              <a:t>To copy and cut in half</a:t>
            </a:r>
          </a:p>
          <a:p>
            <a:endParaRPr lang="en-GB" dirty="0"/>
          </a:p>
          <a:p>
            <a:r>
              <a:rPr lang="en-GB" b="1" dirty="0"/>
              <a:t>Information source</a:t>
            </a:r>
            <a:r>
              <a:rPr lang="en-GB" dirty="0"/>
              <a:t>:</a:t>
            </a:r>
            <a:br>
              <a:rPr lang="en-GB" dirty="0"/>
            </a:br>
            <a:r>
              <a:rPr lang="en-GB" dirty="0"/>
              <a:t>https://en.wikipedia.org/wiki/List_of_cities_in_Peru </a:t>
            </a:r>
            <a:br>
              <a:rPr lang="en-GB" dirty="0"/>
            </a:br>
            <a:br>
              <a:rPr lang="en-US" b="1" dirty="0"/>
            </a:br>
            <a:r>
              <a:rPr lang="en-US" b="1" dirty="0"/>
              <a:t>Image attribution</a:t>
            </a:r>
            <a:r>
              <a:rPr lang="en-US" dirty="0"/>
              <a:t>:</a:t>
            </a:r>
            <a:br>
              <a:rPr lang="en-US" dirty="0"/>
            </a:br>
            <a:r>
              <a:rPr lang="en-US" b="1" dirty="0"/>
              <a:t>Carmona</a:t>
            </a:r>
            <a:r>
              <a:rPr lang="en-US" dirty="0"/>
              <a:t> - </a:t>
            </a:r>
            <a:r>
              <a:rPr lang="en-US" dirty="0" err="1"/>
              <a:t>Pufacz</a:t>
            </a:r>
            <a:r>
              <a:rPr lang="en-US" dirty="0"/>
              <a:t>, Public domain, via Wikimedia Commons</a:t>
            </a:r>
            <a:br>
              <a:rPr lang="en-US" dirty="0"/>
            </a:br>
            <a:r>
              <a:rPr lang="en-US" b="1" dirty="0"/>
              <a:t>Pasco </a:t>
            </a:r>
            <a:r>
              <a:rPr lang="en-US" dirty="0"/>
              <a:t>- </a:t>
            </a:r>
            <a:r>
              <a:rPr lang="pl-PL" dirty="0"/>
              <a:t>[Bernd Wolniczak], CC BY-SA 4.0 via Wikimedia Commons</a:t>
            </a:r>
            <a:br>
              <a:rPr lang="en-GB" dirty="0"/>
            </a:br>
            <a:r>
              <a:rPr lang="en-GB" b="1" dirty="0"/>
              <a:t>Cusco </a:t>
            </a:r>
            <a:r>
              <a:rPr lang="en-GB" dirty="0"/>
              <a:t>- </a:t>
            </a:r>
            <a:r>
              <a:rPr lang="en-GB" dirty="0" err="1"/>
              <a:t>Peruwikila</a:t>
            </a:r>
            <a:r>
              <a:rPr lang="en-GB" dirty="0"/>
              <a:t>, CC BY-SA 3.0 &lt;via Wikimedia Commons</a:t>
            </a:r>
            <a:br>
              <a:rPr lang="en-US" dirty="0"/>
            </a:br>
            <a:r>
              <a:rPr lang="en-US" b="1" dirty="0" err="1"/>
              <a:t>Lucena</a:t>
            </a:r>
            <a:r>
              <a:rPr lang="en-US" dirty="0"/>
              <a:t> - </a:t>
            </a:r>
            <a:r>
              <a:rPr lang="en-US" dirty="0" err="1"/>
              <a:t>lberto</a:t>
            </a:r>
            <a:r>
              <a:rPr lang="en-US" dirty="0"/>
              <a:t> Cabello from Vitoria-</a:t>
            </a:r>
            <a:r>
              <a:rPr lang="en-US" dirty="0" err="1"/>
              <a:t>Gasteiz</a:t>
            </a:r>
            <a:r>
              <a:rPr lang="en-US" dirty="0"/>
              <a:t>, Spain, CC BY 2.0 via Wikimedia Commons</a:t>
            </a:r>
            <a:br>
              <a:rPr lang="en-US" dirty="0"/>
            </a:br>
            <a:r>
              <a:rPr lang="en-US" b="1" dirty="0"/>
              <a:t>Algeciras - </a:t>
            </a:r>
            <a:r>
              <a:rPr lang="en-US" dirty="0" err="1"/>
              <a:t>Paolichy</a:t>
            </a:r>
            <a:r>
              <a:rPr lang="en-US" dirty="0"/>
              <a:t>, CC BY-SA 4.0 via Wikimedia Commons</a:t>
            </a:r>
            <a:br>
              <a:rPr lang="en-US" dirty="0"/>
            </a:br>
            <a:r>
              <a:rPr lang="en-US" b="1" dirty="0" err="1"/>
              <a:t>Baza</a:t>
            </a:r>
            <a:r>
              <a:rPr lang="en-US" b="1" dirty="0"/>
              <a:t> </a:t>
            </a:r>
            <a:r>
              <a:rPr lang="en-US" dirty="0"/>
              <a:t>- Rimantas </a:t>
            </a:r>
            <a:r>
              <a:rPr lang="en-US" dirty="0" err="1"/>
              <a:t>Lazdynas</a:t>
            </a:r>
            <a:r>
              <a:rPr lang="en-US" dirty="0"/>
              <a:t>, CC BY-SA 3.0 via Wikimedia Commons</a:t>
            </a:r>
            <a:br>
              <a:rPr lang="en-US" dirty="0"/>
            </a:br>
            <a:r>
              <a:rPr lang="en-US" b="1" dirty="0" err="1"/>
              <a:t>Sechura</a:t>
            </a:r>
            <a:r>
              <a:rPr lang="en-US" b="1" dirty="0"/>
              <a:t> </a:t>
            </a:r>
            <a:r>
              <a:rPr lang="en-US" dirty="0"/>
              <a:t>- No machine-readable author provided. </a:t>
            </a:r>
            <a:r>
              <a:rPr lang="en-US" dirty="0" err="1"/>
              <a:t>Alfredobi</a:t>
            </a:r>
            <a:r>
              <a:rPr lang="en-US" dirty="0"/>
              <a:t> assumed (based on copyright claims)., Public domain, via Wikimedia Commons</a:t>
            </a:r>
            <a:br>
              <a:rPr lang="en-US" dirty="0"/>
            </a:br>
            <a:r>
              <a:rPr lang="en-US" b="1" dirty="0" err="1"/>
              <a:t>Cieza</a:t>
            </a:r>
            <a:r>
              <a:rPr lang="en-US" dirty="0"/>
              <a:t> - No machine-readable author provided. </a:t>
            </a:r>
            <a:r>
              <a:rPr lang="en-US" dirty="0" err="1"/>
              <a:t>Lionni</a:t>
            </a:r>
            <a:r>
              <a:rPr lang="en-US" dirty="0"/>
              <a:t> assumed (based on copyright claims)., Public domain, via Wikimedia Commons</a:t>
            </a:r>
            <a:br>
              <a:rPr lang="en-US" dirty="0"/>
            </a:br>
            <a:r>
              <a:rPr lang="en-US" b="1" dirty="0"/>
              <a:t>Sicuani </a:t>
            </a:r>
            <a:r>
              <a:rPr lang="en-US" dirty="0"/>
              <a:t>- Ant.rios2013, CC BY-SA 4.0 via Wikimedia Commons</a:t>
            </a:r>
          </a:p>
          <a:p>
            <a:r>
              <a:rPr lang="en-US" b="1" dirty="0" err="1"/>
              <a:t>Catacaos</a:t>
            </a:r>
            <a:r>
              <a:rPr lang="en-US" dirty="0"/>
              <a:t> - Bernard Gagnon, CC BY-SA 3.0, via Wikimedia Commons</a:t>
            </a:r>
          </a:p>
          <a:p>
            <a:endParaRPr lang="en-US" dirty="0"/>
          </a:p>
          <a:p>
            <a:r>
              <a:rPr lang="en-GB" b="1" dirty="0"/>
              <a:t>Links to licences</a:t>
            </a:r>
            <a:r>
              <a:rPr lang="en-GB" dirty="0"/>
              <a:t>:</a:t>
            </a:r>
          </a:p>
          <a:p>
            <a:r>
              <a:rPr lang="en-US" b="0" dirty="0"/>
              <a:t>https://creativecommons.org/licenses/by/2.0 </a:t>
            </a:r>
            <a:br>
              <a:rPr lang="en-US" b="0" dirty="0"/>
            </a:br>
            <a:r>
              <a:rPr lang="en-GB" dirty="0"/>
              <a:t>https://creativecommons.org/licenses/by-sa/3.0</a:t>
            </a:r>
            <a:br>
              <a:rPr lang="en-US" b="1" dirty="0"/>
            </a:br>
            <a:r>
              <a:rPr lang="en-US" dirty="0"/>
              <a:t>https://creativecommons.org/licenses/by-sa/4.0</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1D3BD5-6E7C-4A27-8899-46485304284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37062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Teacher handout</a:t>
            </a:r>
          </a:p>
          <a:p>
            <a:endParaRPr lang="en-GB" b="1" dirty="0"/>
          </a:p>
          <a:p>
            <a:r>
              <a:rPr lang="en-GB" b="1" dirty="0"/>
              <a:t>Information source</a:t>
            </a:r>
            <a:r>
              <a:rPr lang="en-GB" dirty="0"/>
              <a:t>:</a:t>
            </a:r>
            <a:br>
              <a:rPr lang="en-GB" dirty="0"/>
            </a:br>
            <a:r>
              <a:rPr lang="en-GB" dirty="0"/>
              <a:t>https://en.wikipedia.org/wiki/List_of_cities_in_Peru </a:t>
            </a:r>
            <a:br>
              <a:rPr lang="en-GB" dirty="0"/>
            </a:br>
            <a:br>
              <a:rPr lang="en-US" b="1"/>
            </a:b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1D3BD5-6E7C-4A27-8899-46485304284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55404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Teacher handout</a:t>
            </a:r>
          </a:p>
          <a:p>
            <a:endParaRPr lang="en-GB" dirty="0"/>
          </a:p>
          <a:p>
            <a:endParaRPr lang="en-GB" b="1" dirty="0"/>
          </a:p>
          <a:p>
            <a:r>
              <a:rPr lang="en-GB" b="1" dirty="0"/>
              <a:t>Information source</a:t>
            </a:r>
            <a:r>
              <a:rPr lang="en-GB" dirty="0"/>
              <a:t>:</a:t>
            </a:r>
            <a:br>
              <a:rPr lang="en-GB" dirty="0"/>
            </a:br>
            <a:r>
              <a:rPr lang="en-GB" dirty="0"/>
              <a:t>https://en.wikipedia.org/wiki/List_of_cities_in_Peru </a:t>
            </a:r>
            <a:br>
              <a:rPr lang="en-GB" dirty="0"/>
            </a:br>
            <a:br>
              <a:rPr lang="en-US" b="1" dirty="0"/>
            </a:br>
            <a:r>
              <a:rPr lang="en-US" b="1" dirty="0"/>
              <a:t>Image attribution</a:t>
            </a:r>
            <a:r>
              <a:rPr lang="en-US" dirty="0"/>
              <a:t>:</a:t>
            </a:r>
            <a:br>
              <a:rPr lang="en-US" dirty="0"/>
            </a:br>
            <a:r>
              <a:rPr lang="en-US" b="1" dirty="0"/>
              <a:t>Carmona</a:t>
            </a:r>
            <a:r>
              <a:rPr lang="en-US" dirty="0"/>
              <a:t> - </a:t>
            </a:r>
            <a:r>
              <a:rPr lang="en-US" dirty="0" err="1"/>
              <a:t>Pufacz</a:t>
            </a:r>
            <a:r>
              <a:rPr lang="en-US" dirty="0"/>
              <a:t>, Public domain, via Wikimedia Commons</a:t>
            </a:r>
            <a:br>
              <a:rPr lang="en-US" dirty="0"/>
            </a:br>
            <a:r>
              <a:rPr lang="en-US" b="1" dirty="0"/>
              <a:t>Pasco </a:t>
            </a:r>
            <a:r>
              <a:rPr lang="en-US" dirty="0"/>
              <a:t>- </a:t>
            </a:r>
            <a:r>
              <a:rPr lang="pl-PL" dirty="0"/>
              <a:t>[Bernd Wolniczak], CC BY-SA 4.0 via Wikimedia Commons</a:t>
            </a:r>
            <a:br>
              <a:rPr lang="en-GB" dirty="0"/>
            </a:br>
            <a:r>
              <a:rPr lang="en-GB" b="1" dirty="0"/>
              <a:t>Cusco </a:t>
            </a:r>
            <a:r>
              <a:rPr lang="en-GB" dirty="0"/>
              <a:t>- </a:t>
            </a:r>
            <a:r>
              <a:rPr lang="en-GB" dirty="0" err="1"/>
              <a:t>Peruwikila</a:t>
            </a:r>
            <a:r>
              <a:rPr lang="en-GB" dirty="0"/>
              <a:t>, CC BY-SA 3.0 &lt;via Wikimedia Commons</a:t>
            </a:r>
            <a:br>
              <a:rPr lang="en-US" dirty="0"/>
            </a:br>
            <a:r>
              <a:rPr lang="en-US" b="1" dirty="0" err="1"/>
              <a:t>Lucena</a:t>
            </a:r>
            <a:r>
              <a:rPr lang="en-US" dirty="0"/>
              <a:t> - </a:t>
            </a:r>
            <a:r>
              <a:rPr lang="en-US" dirty="0" err="1"/>
              <a:t>lberto</a:t>
            </a:r>
            <a:r>
              <a:rPr lang="en-US" dirty="0"/>
              <a:t> Cabello from Vitoria-</a:t>
            </a:r>
            <a:r>
              <a:rPr lang="en-US" dirty="0" err="1"/>
              <a:t>Gasteiz</a:t>
            </a:r>
            <a:r>
              <a:rPr lang="en-US" dirty="0"/>
              <a:t>, Spain, CC BY 2.0 via Wikimedia Commons</a:t>
            </a:r>
            <a:br>
              <a:rPr lang="en-US" dirty="0"/>
            </a:br>
            <a:r>
              <a:rPr lang="en-US" b="1" dirty="0"/>
              <a:t>Algeciras - </a:t>
            </a:r>
            <a:r>
              <a:rPr lang="en-US" dirty="0" err="1"/>
              <a:t>Paolichy</a:t>
            </a:r>
            <a:r>
              <a:rPr lang="en-US" dirty="0"/>
              <a:t>, CC BY-SA 4.0 via Wikimedia Commons</a:t>
            </a:r>
            <a:br>
              <a:rPr lang="en-US" dirty="0"/>
            </a:br>
            <a:r>
              <a:rPr lang="en-US" b="1" dirty="0" err="1"/>
              <a:t>Baza</a:t>
            </a:r>
            <a:r>
              <a:rPr lang="en-US" b="1" dirty="0"/>
              <a:t> </a:t>
            </a:r>
            <a:r>
              <a:rPr lang="en-US" dirty="0"/>
              <a:t>- Rimantas </a:t>
            </a:r>
            <a:r>
              <a:rPr lang="en-US" dirty="0" err="1"/>
              <a:t>Lazdynas</a:t>
            </a:r>
            <a:r>
              <a:rPr lang="en-US" dirty="0"/>
              <a:t>, CC BY-SA 3.0 via Wikimedia Commons</a:t>
            </a:r>
            <a:br>
              <a:rPr lang="en-US" dirty="0"/>
            </a:br>
            <a:r>
              <a:rPr lang="en-US" b="1" dirty="0" err="1"/>
              <a:t>Sechura</a:t>
            </a:r>
            <a:r>
              <a:rPr lang="en-US" b="1" dirty="0"/>
              <a:t> </a:t>
            </a:r>
            <a:r>
              <a:rPr lang="en-US" dirty="0"/>
              <a:t>- No machine-readable author provided. </a:t>
            </a:r>
            <a:r>
              <a:rPr lang="en-US" dirty="0" err="1"/>
              <a:t>Alfredobi</a:t>
            </a:r>
            <a:r>
              <a:rPr lang="en-US" dirty="0"/>
              <a:t> assumed (based on copyright claims)., Public domain, via Wikimedia Commons</a:t>
            </a:r>
            <a:br>
              <a:rPr lang="en-US" dirty="0"/>
            </a:br>
            <a:r>
              <a:rPr lang="en-US" b="1" dirty="0" err="1"/>
              <a:t>Cieza</a:t>
            </a:r>
            <a:r>
              <a:rPr lang="en-US" dirty="0"/>
              <a:t> - No machine-readable author provided. </a:t>
            </a:r>
            <a:r>
              <a:rPr lang="en-US" dirty="0" err="1"/>
              <a:t>Lionni</a:t>
            </a:r>
            <a:r>
              <a:rPr lang="en-US" dirty="0"/>
              <a:t> assumed (based on copyright claims)., Public domain, via Wikimedia Commons</a:t>
            </a:r>
            <a:br>
              <a:rPr lang="en-US" dirty="0"/>
            </a:br>
            <a:r>
              <a:rPr lang="en-US" b="1" dirty="0"/>
              <a:t>Sicuani </a:t>
            </a:r>
            <a:r>
              <a:rPr lang="en-US" dirty="0"/>
              <a:t>- Ant.rios2013, CC BY-SA 4.0 via Wikimedia Commons</a:t>
            </a:r>
          </a:p>
          <a:p>
            <a:r>
              <a:rPr lang="en-US" b="1" dirty="0" err="1"/>
              <a:t>Catacaos</a:t>
            </a:r>
            <a:r>
              <a:rPr lang="en-US" dirty="0"/>
              <a:t> - Bernard Gagnon, CC BY-SA 3.0, via Wikimedia Commons</a:t>
            </a:r>
          </a:p>
          <a:p>
            <a:endParaRPr lang="en-US" dirty="0"/>
          </a:p>
          <a:p>
            <a:r>
              <a:rPr lang="en-GB" b="1" dirty="0"/>
              <a:t>Links to licences</a:t>
            </a:r>
            <a:r>
              <a:rPr lang="en-GB" dirty="0"/>
              <a:t>:</a:t>
            </a:r>
          </a:p>
          <a:p>
            <a:r>
              <a:rPr lang="en-US" b="0" dirty="0"/>
              <a:t>https://creativecommons.org/licenses/by/2.0 </a:t>
            </a:r>
            <a:br>
              <a:rPr lang="en-US" b="0" dirty="0"/>
            </a:br>
            <a:r>
              <a:rPr lang="en-GB" dirty="0"/>
              <a:t>https://creativecommons.org/licenses/by-sa/3.0</a:t>
            </a:r>
            <a:br>
              <a:rPr lang="en-US" b="1" dirty="0"/>
            </a:br>
            <a:r>
              <a:rPr lang="en-US" dirty="0"/>
              <a:t>https://creativecommons.org/licenses/by-sa/4.0</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1D3BD5-6E7C-4A27-8899-46485304284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96070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dirty="0"/>
              <a:t>: 1 minute per pupil</a:t>
            </a:r>
          </a:p>
          <a:p>
            <a:endParaRPr lang="en-GB" dirty="0"/>
          </a:p>
          <a:p>
            <a:r>
              <a:rPr lang="en-GB" b="1" dirty="0"/>
              <a:t>Aim</a:t>
            </a:r>
            <a:r>
              <a:rPr lang="en-GB" dirty="0"/>
              <a:t>: to assess pupils’ ability to read aloud the SSC practised this term.</a:t>
            </a:r>
            <a:br>
              <a:rPr lang="en-GB" dirty="0"/>
            </a:br>
            <a:br>
              <a:rPr lang="en-GB" dirty="0"/>
            </a:br>
            <a:r>
              <a:rPr lang="en-GB" b="1" dirty="0"/>
              <a:t>Procedure</a:t>
            </a:r>
            <a:r>
              <a:rPr lang="en-GB" dirty="0"/>
              <a:t>: </a:t>
            </a:r>
            <a:br>
              <a:rPr lang="en-GB" dirty="0"/>
            </a:br>
            <a:r>
              <a:rPr lang="en-GB" dirty="0"/>
              <a:t>1. Use this slide to explain the phonics task.  Tell pupils that you will give them the handout just before you hear each pupil so that the preparation time is the same for all.</a:t>
            </a:r>
          </a:p>
          <a:p>
            <a:r>
              <a:rPr lang="en-GB" dirty="0"/>
              <a:t>2. Then give out the independent task activity sheets (and if desired, nominate a pupil monitor to be i/c of the PPT during the lesson).</a:t>
            </a:r>
            <a:br>
              <a:rPr lang="en-GB" dirty="0"/>
            </a:br>
            <a:r>
              <a:rPr lang="en-GB" dirty="0"/>
              <a:t>3. Whilst pupils work on the independent tasks, listen to individual pupils reading the ten words aloud.  Mark in real time, using the grid on the teacher version.</a:t>
            </a:r>
          </a:p>
          <a:p>
            <a:endParaRPr lang="en-GB" dirty="0"/>
          </a:p>
          <a:p>
            <a:r>
              <a:rPr lang="en-GB" b="1" dirty="0"/>
              <a:t>Note</a:t>
            </a:r>
            <a:r>
              <a:rPr lang="en-GB" dirty="0"/>
              <a:t>: </a:t>
            </a:r>
          </a:p>
          <a:p>
            <a:pPr marL="285750" indent="-285750">
              <a:buAutoNum type="romanLcParenR"/>
            </a:pPr>
            <a:r>
              <a:rPr lang="en-GB" dirty="0"/>
              <a:t>there are no follow up lessons this week, so it would be possible to continue the speaking assessments in the follow up time during this week, as needed.</a:t>
            </a:r>
          </a:p>
          <a:p>
            <a:pPr marL="285750" indent="-285750">
              <a:buAutoNum type="romanLcParenR"/>
            </a:pPr>
            <a:r>
              <a:rPr lang="en-GB" dirty="0"/>
              <a:t>if preferred, and the resources are available, pupils could record their answers (e.g. on computer or </a:t>
            </a:r>
            <a:r>
              <a:rPr lang="en-GB" dirty="0" err="1"/>
              <a:t>ipad</a:t>
            </a:r>
            <a:r>
              <a:rPr lang="en-GB" dirty="0"/>
              <a:t>) though this would involve the teacher listening back to assess them.</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667076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Overall timing will be 20-30 minutes.</a:t>
            </a:r>
          </a:p>
          <a:p>
            <a:endParaRPr lang="en-US" b="1" dirty="0"/>
          </a:p>
          <a:p>
            <a:r>
              <a:rPr lang="en-US" b="1" dirty="0"/>
              <a:t>Timing:  8 minutes</a:t>
            </a:r>
            <a:br>
              <a:rPr lang="en-US" b="1" dirty="0"/>
            </a:br>
            <a:endParaRPr lang="en-US" b="1" dirty="0"/>
          </a:p>
          <a:p>
            <a:r>
              <a:rPr lang="en-US" b="1" dirty="0"/>
              <a:t>Aim: </a:t>
            </a:r>
            <a:r>
              <a:rPr lang="en-US" b="0" dirty="0"/>
              <a:t>to listen to and read a short text introducing knowledge about the national Christmas lottery in Spain.</a:t>
            </a:r>
          </a:p>
          <a:p>
            <a:endParaRPr lang="en-US" b="0" dirty="0"/>
          </a:p>
          <a:p>
            <a:r>
              <a:rPr lang="en-GB" sz="1200" b="1" kern="1200" dirty="0">
                <a:solidFill>
                  <a:schemeClr val="tx1"/>
                </a:solidFill>
                <a:effectLst/>
                <a:latin typeface="+mn-lt"/>
                <a:ea typeface="+mn-ea"/>
                <a:cs typeface="+mn-cs"/>
              </a:rPr>
              <a:t>Procedure:</a:t>
            </a:r>
          </a:p>
          <a:p>
            <a:r>
              <a:rPr lang="en-GB" sz="1200" b="0" kern="1200" dirty="0">
                <a:solidFill>
                  <a:schemeClr val="tx1"/>
                </a:solidFill>
                <a:effectLst/>
                <a:latin typeface="+mn-lt"/>
                <a:ea typeface="+mn-ea"/>
                <a:cs typeface="+mn-cs"/>
              </a:rPr>
              <a:t>1. Click to play the recording. (Note that if it isn’t possible for a pupil or TA to be i/c of the laptop and to play the listening, students could complete this task without the audio).</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2. Pupils put the pictures in order of the text.</a:t>
            </a:r>
          </a:p>
          <a:p>
            <a:r>
              <a:rPr lang="en-GB" sz="1200" b="0" kern="1200" dirty="0">
                <a:solidFill>
                  <a:schemeClr val="tx1"/>
                </a:solidFill>
                <a:effectLst/>
                <a:latin typeface="+mn-lt"/>
                <a:ea typeface="+mn-ea"/>
                <a:cs typeface="+mn-cs"/>
              </a:rPr>
              <a:t>3. Click to correct answers.</a:t>
            </a:r>
          </a:p>
          <a:p>
            <a:endParaRPr lang="en-GB" sz="1200" b="1" kern="1200" dirty="0">
              <a:solidFill>
                <a:schemeClr val="tx1"/>
              </a:solidFill>
              <a:effectLst/>
              <a:latin typeface="+mn-lt"/>
              <a:ea typeface="+mn-ea"/>
              <a:cs typeface="+mn-cs"/>
            </a:endParaRPr>
          </a:p>
          <a:p>
            <a:pPr marL="0" indent="0">
              <a:buNone/>
            </a:pPr>
            <a:r>
              <a:rPr lang="es-GB" b="1" dirty="0"/>
              <a:t>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Later in the week, teachers </a:t>
            </a:r>
            <a:r>
              <a:rPr lang="es-GB" dirty="0"/>
              <a:t>c</a:t>
            </a:r>
            <a:r>
              <a:rPr lang="en-GB" dirty="0" err="1"/>
              <a:t>ould</a:t>
            </a:r>
            <a:r>
              <a:rPr lang="es-GB" dirty="0"/>
              <a:t> show the following video of the Spanish Christmas lottery</a:t>
            </a:r>
            <a:r>
              <a:rPr lang="en-GB" dirty="0"/>
              <a:t>. </a:t>
            </a:r>
            <a:r>
              <a:rPr lang="en-GB" b="0" dirty="0"/>
              <a:t>El </a:t>
            </a:r>
            <a:r>
              <a:rPr lang="en-GB" b="0" dirty="0" err="1"/>
              <a:t>Gordo</a:t>
            </a:r>
            <a:r>
              <a:rPr lang="en-GB" b="0" dirty="0"/>
              <a:t> 2019: https://www.youtube.com/watch?v=YhYjOkr8yFU&amp;ab_channel=RTVE</a:t>
            </a:r>
          </a:p>
          <a:p>
            <a:endParaRPr lang="en-GB"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effectLst/>
                <a:latin typeface="Calibri" panose="020F0502020204030204" pitchFamily="34" charset="0"/>
                <a:ea typeface="Calibri" panose="020F0502020204030204" pitchFamily="34" charset="0"/>
              </a:rPr>
              <a:t>Frequencies of unknown words</a:t>
            </a:r>
            <a:r>
              <a:rPr lang="en-GB" sz="1200" dirty="0">
                <a:effectLst/>
                <a:latin typeface="Calibri" panose="020F0502020204030204" pitchFamily="34" charset="0"/>
                <a:ea typeface="Calibri" panose="020F0502020204030204" pitchFamily="34" charset="0"/>
              </a:rPr>
              <a:t>:</a:t>
            </a:r>
            <a:br>
              <a:rPr lang="en-GB" sz="1200" dirty="0">
                <a:effectLst/>
                <a:latin typeface="Calibri" panose="020F0502020204030204" pitchFamily="34" charset="0"/>
                <a:ea typeface="Calibri" panose="020F0502020204030204" pitchFamily="34" charset="0"/>
              </a:rPr>
            </a:br>
            <a:r>
              <a:rPr lang="en-GB" sz="1200" b="0" dirty="0" err="1">
                <a:effectLst/>
                <a:latin typeface="Calibri" panose="020F0502020204030204" pitchFamily="34" charset="0"/>
                <a:ea typeface="Calibri" panose="020F0502020204030204" pitchFamily="34" charset="0"/>
              </a:rPr>
              <a:t>billete</a:t>
            </a:r>
            <a:r>
              <a:rPr lang="en-GB" sz="1200" dirty="0">
                <a:effectLst/>
                <a:latin typeface="Calibri" panose="020F0502020204030204" pitchFamily="34" charset="0"/>
                <a:ea typeface="Calibri" panose="020F0502020204030204" pitchFamily="34" charset="0"/>
              </a:rPr>
              <a:t> [2992] </a:t>
            </a:r>
            <a:r>
              <a:rPr lang="en-GB" sz="1200" dirty="0" err="1">
                <a:effectLst/>
                <a:latin typeface="Calibri" panose="020F0502020204030204" pitchFamily="34" charset="0"/>
                <a:ea typeface="Calibri" panose="020F0502020204030204" pitchFamily="34" charset="0"/>
              </a:rPr>
              <a:t>gente</a:t>
            </a:r>
            <a:r>
              <a:rPr lang="en-GB" sz="1200" dirty="0">
                <a:effectLst/>
                <a:latin typeface="Calibri" panose="020F0502020204030204" pitchFamily="34" charset="0"/>
                <a:ea typeface="Calibri" panose="020F0502020204030204" pitchFamily="34" charset="0"/>
              </a:rPr>
              <a:t> [137] </a:t>
            </a:r>
            <a:r>
              <a:rPr lang="en-GB" sz="1200" dirty="0" err="1">
                <a:effectLst/>
                <a:latin typeface="Calibri" panose="020F0502020204030204" pitchFamily="34" charset="0"/>
                <a:ea typeface="Calibri" panose="020F0502020204030204" pitchFamily="34" charset="0"/>
              </a:rPr>
              <a:t>lotería</a:t>
            </a:r>
            <a:r>
              <a:rPr lang="en-GB" sz="1200" dirty="0">
                <a:effectLst/>
                <a:latin typeface="Calibri" panose="020F0502020204030204" pitchFamily="34" charset="0"/>
                <a:ea typeface="Calibri" panose="020F0502020204030204" pitchFamily="34" charset="0"/>
              </a:rPr>
              <a:t> [&gt;5000] </a:t>
            </a:r>
            <a:r>
              <a:rPr lang="en-GB" sz="1200" dirty="0" err="1">
                <a:effectLst/>
                <a:latin typeface="Calibri" panose="020F0502020204030204" pitchFamily="34" charset="0"/>
                <a:ea typeface="Calibri" panose="020F0502020204030204" pitchFamily="34" charset="0"/>
              </a:rPr>
              <a:t>premio</a:t>
            </a:r>
            <a:r>
              <a:rPr lang="en-GB" sz="1200" dirty="0">
                <a:effectLst/>
                <a:latin typeface="Calibri" panose="020F0502020204030204" pitchFamily="34" charset="0"/>
                <a:ea typeface="Calibri" panose="020F0502020204030204" pitchFamily="34" charset="0"/>
              </a:rPr>
              <a:t> [1090] primero [82] </a:t>
            </a:r>
            <a:r>
              <a:rPr lang="en-GB" sz="1200" dirty="0" err="1">
                <a:effectLst/>
                <a:latin typeface="Calibri" panose="020F0502020204030204" pitchFamily="34" charset="0"/>
                <a:ea typeface="Calibri" panose="020F0502020204030204" pitchFamily="34" charset="0"/>
              </a:rPr>
              <a:t>sorteo</a:t>
            </a:r>
            <a:r>
              <a:rPr lang="en-GB" sz="1200" dirty="0">
                <a:effectLst/>
                <a:latin typeface="Calibri" panose="020F0502020204030204" pitchFamily="34" charset="0"/>
                <a:ea typeface="Calibri" panose="020F0502020204030204" pitchFamily="34" charset="0"/>
              </a:rPr>
              <a:t> [&gt;5000]</a:t>
            </a:r>
          </a:p>
          <a:p>
            <a:endParaRPr lang="en-GB" dirty="0"/>
          </a:p>
          <a:p>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sz="quarter" idx="5"/>
          </p:nvPr>
        </p:nvSpPr>
        <p:spPr/>
        <p:txBody>
          <a:bodyPr/>
          <a:lstStyle/>
          <a:p>
            <a:fld id="{BEF5CB3E-F697-4EF5-82C2-431E736C45DD}" type="slidenum">
              <a:rPr lang="en-GB" smtClean="0"/>
              <a:t>4</a:t>
            </a:fld>
            <a:endParaRPr lang="en-GB"/>
          </a:p>
        </p:txBody>
      </p:sp>
    </p:spTree>
    <p:extLst>
      <p:ext uri="{BB962C8B-B14F-4D97-AF65-F5344CB8AC3E}">
        <p14:creationId xmlns:p14="http://schemas.microsoft.com/office/powerpoint/2010/main" val="7110257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3-4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indent="0">
              <a:buNone/>
            </a:pPr>
            <a:r>
              <a:rPr lang="en-GB" b="1" dirty="0"/>
              <a:t>Aim: </a:t>
            </a:r>
            <a:r>
              <a:rPr lang="en-GB" b="0" dirty="0"/>
              <a:t>to listen and understand individual numbers up to 10; to learn a bit more about the tradition of the Christmas lottery.</a:t>
            </a:r>
            <a:endParaRPr lang="en-GB" b="0" baseline="0" dirty="0"/>
          </a:p>
          <a:p>
            <a:pPr marL="0" marR="0" lvl="0" indent="0" algn="l" rtl="0">
              <a:lnSpc>
                <a:spcPct val="100000"/>
              </a:lnSpc>
              <a:spcBef>
                <a:spcPts val="0"/>
              </a:spcBef>
              <a:spcAft>
                <a:spcPts val="0"/>
              </a:spcAft>
              <a:buClr>
                <a:schemeClr val="dk1"/>
              </a:buClr>
              <a:buSzPts val="1200"/>
              <a:buFont typeface="Calibri"/>
              <a:buNone/>
            </a:pPr>
            <a:endParaRPr lang="en-GB" b="1" dirty="0"/>
          </a:p>
          <a:p>
            <a:pPr marL="0" lvl="0" indent="0" algn="l" rtl="0">
              <a:spcBef>
                <a:spcPts val="0"/>
              </a:spcBef>
              <a:spcAft>
                <a:spcPts val="0"/>
              </a:spcAft>
              <a:buNone/>
            </a:pPr>
            <a:r>
              <a:rPr lang="en-GB" b="1" dirty="0"/>
              <a:t>Procedure:</a:t>
            </a:r>
          </a:p>
          <a:p>
            <a:pPr marL="285750" lvl="0" indent="-285750" algn="l" rtl="0">
              <a:spcBef>
                <a:spcPts val="0"/>
              </a:spcBef>
              <a:spcAft>
                <a:spcPts val="0"/>
              </a:spcAft>
              <a:buAutoNum type="romanLcParenR"/>
            </a:pPr>
            <a:r>
              <a:rPr lang="en-GB" b="0" dirty="0"/>
              <a:t>Click to play the number sequences </a:t>
            </a:r>
            <a:r>
              <a:rPr lang="en-GB" b="0" dirty="0" err="1"/>
              <a:t>i</a:t>
            </a:r>
            <a:r>
              <a:rPr lang="en-GB" b="0" dirty="0"/>
              <a:t>) and ii).</a:t>
            </a:r>
          </a:p>
          <a:p>
            <a:pPr marL="285750" lvl="0" indent="-285750" algn="l" rtl="0">
              <a:spcBef>
                <a:spcPts val="0"/>
              </a:spcBef>
              <a:spcAft>
                <a:spcPts val="0"/>
              </a:spcAft>
              <a:buAutoNum type="romanLcParenR"/>
            </a:pPr>
            <a:r>
              <a:rPr lang="en-GB" b="0" dirty="0"/>
              <a:t>Pupils write down the sets of numbers.</a:t>
            </a:r>
          </a:p>
          <a:p>
            <a:pPr marL="285750" lvl="0" indent="-285750" algn="l" rtl="0">
              <a:spcBef>
                <a:spcPts val="0"/>
              </a:spcBef>
              <a:spcAft>
                <a:spcPts val="0"/>
              </a:spcAft>
              <a:buAutoNum type="romanLcParenR"/>
            </a:pPr>
            <a:r>
              <a:rPr lang="en-GB" b="0" dirty="0"/>
              <a:t>Click to check these.</a:t>
            </a:r>
          </a:p>
          <a:p>
            <a:pPr marL="285750" lvl="0" indent="-285750" algn="l" rtl="0">
              <a:spcBef>
                <a:spcPts val="0"/>
              </a:spcBef>
              <a:spcAft>
                <a:spcPts val="0"/>
              </a:spcAft>
              <a:buAutoNum type="romanLcParenR"/>
            </a:pPr>
            <a:r>
              <a:rPr lang="en-GB" b="0" dirty="0"/>
              <a:t>Click to bring up Sofía and </a:t>
            </a:r>
            <a:r>
              <a:rPr lang="en-GB" b="0" dirty="0" err="1"/>
              <a:t>Quique’s</a:t>
            </a:r>
            <a:r>
              <a:rPr lang="en-GB" b="0" dirty="0"/>
              <a:t> mum’s and dad’s speech bubbles.</a:t>
            </a:r>
          </a:p>
          <a:p>
            <a:pPr marL="285750" lvl="0" indent="-285750" algn="l" rtl="0">
              <a:spcBef>
                <a:spcPts val="0"/>
              </a:spcBef>
              <a:spcAft>
                <a:spcPts val="0"/>
              </a:spcAft>
              <a:buAutoNum type="romanLcParenR"/>
            </a:pPr>
            <a:r>
              <a:rPr lang="en-GB" b="0" dirty="0"/>
              <a:t>Elicit their meaning.</a:t>
            </a:r>
          </a:p>
          <a:p>
            <a:pPr marL="285750" lvl="0" indent="-285750" algn="l" rtl="0">
              <a:spcBef>
                <a:spcPts val="0"/>
              </a:spcBef>
              <a:spcAft>
                <a:spcPts val="0"/>
              </a:spcAft>
              <a:buAutoNum type="romanLcParenR"/>
            </a:pPr>
            <a:r>
              <a:rPr lang="en-GB" b="0" dirty="0"/>
              <a:t>Click to bring up the final callout.</a:t>
            </a:r>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spc="600" dirty="0" err="1">
                <a:solidFill>
                  <a:schemeClr val="tx1">
                    <a:lumMod val="65000"/>
                    <a:lumOff val="35000"/>
                  </a:schemeClr>
                </a:solidFill>
                <a:latin typeface="Century Gothic" panose="020B0502020202020204" pitchFamily="34" charset="0"/>
              </a:rPr>
              <a:t>i</a:t>
            </a:r>
            <a:r>
              <a:rPr lang="en-GB" sz="1100" b="0" spc="600" dirty="0">
                <a:solidFill>
                  <a:schemeClr val="tx1">
                    <a:lumMod val="65000"/>
                    <a:lumOff val="35000"/>
                  </a:schemeClr>
                </a:solidFill>
                <a:latin typeface="Century Gothic" panose="020B0502020202020204" pitchFamily="34" charset="0"/>
              </a:rPr>
              <a:t>) 9 8 3 4</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spc="600" dirty="0">
                <a:solidFill>
                  <a:schemeClr val="tx1">
                    <a:lumMod val="65000"/>
                    <a:lumOff val="35000"/>
                  </a:schemeClr>
                </a:solidFill>
                <a:latin typeface="Century Gothic" panose="020B0502020202020204" pitchFamily="34" charset="0"/>
              </a:rPr>
              <a:t>ii) 5 2 1 6</a:t>
            </a:r>
            <a:endParaRPr lang="es-GB" sz="1100" b="0" spc="600" dirty="0">
              <a:solidFill>
                <a:schemeClr val="tx1">
                  <a:lumMod val="65000"/>
                  <a:lumOff val="35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GB" sz="1200" b="1" spc="600" dirty="0">
              <a:solidFill>
                <a:schemeClr val="tx1">
                  <a:lumMod val="65000"/>
                  <a:lumOff val="35000"/>
                </a:schemeClr>
              </a:solidFill>
              <a:latin typeface="Century Gothic" panose="020B0502020202020204" pitchFamily="34" charset="0"/>
            </a:endParaRPr>
          </a:p>
          <a:p>
            <a:pPr marL="0" lvl="0" indent="0" algn="l" rtl="0">
              <a:spcBef>
                <a:spcPts val="0"/>
              </a:spcBef>
              <a:spcAft>
                <a:spcPts val="0"/>
              </a:spcAft>
              <a:buNone/>
            </a:pPr>
            <a:endParaRPr lang="en-GB"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209090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indent="0">
              <a:buNone/>
            </a:pPr>
            <a:r>
              <a:rPr lang="en-GB" b="1" dirty="0"/>
              <a:t>Aim: </a:t>
            </a:r>
            <a:r>
              <a:rPr lang="en-GB" b="0" dirty="0"/>
              <a:t>to learn a little more about the Spanish lottery tradition.</a:t>
            </a:r>
            <a:endParaRPr lang="en-GB" b="0" baseline="0" dirty="0"/>
          </a:p>
          <a:p>
            <a:pPr marL="0" marR="0" lvl="0" indent="0" algn="l" rtl="0">
              <a:lnSpc>
                <a:spcPct val="100000"/>
              </a:lnSpc>
              <a:spcBef>
                <a:spcPts val="0"/>
              </a:spcBef>
              <a:spcAft>
                <a:spcPts val="0"/>
              </a:spcAft>
              <a:buClr>
                <a:schemeClr val="dk1"/>
              </a:buClr>
              <a:buSzPts val="1200"/>
              <a:buFont typeface="Calibri"/>
              <a:buNone/>
            </a:pPr>
            <a:endParaRPr lang="en-GB" b="1" dirty="0"/>
          </a:p>
          <a:p>
            <a:pPr marL="0" lvl="0" indent="0" algn="l" rtl="0">
              <a:spcBef>
                <a:spcPts val="0"/>
              </a:spcBef>
              <a:spcAft>
                <a:spcPts val="0"/>
              </a:spcAft>
              <a:buNone/>
            </a:pPr>
            <a:r>
              <a:rPr lang="en-GB" b="1" dirty="0"/>
              <a:t>Procedure:</a:t>
            </a:r>
          </a:p>
          <a:p>
            <a:pPr marL="0" lvl="0" indent="0" algn="l" rtl="0">
              <a:spcBef>
                <a:spcPts val="0"/>
              </a:spcBef>
              <a:spcAft>
                <a:spcPts val="0"/>
              </a:spcAft>
              <a:buNone/>
            </a:pPr>
            <a:r>
              <a:rPr lang="en-GB" b="0" dirty="0"/>
              <a:t>1. Click to present the five new vocabulary items.</a:t>
            </a:r>
            <a:br>
              <a:rPr lang="en-GB" b="0" dirty="0"/>
            </a:br>
            <a:r>
              <a:rPr lang="en-GB" b="0" dirty="0"/>
              <a:t>2. Pupils write them down.</a:t>
            </a:r>
          </a:p>
          <a:p>
            <a:pPr marL="0" lvl="0" indent="0" algn="l" rtl="0">
              <a:spcBef>
                <a:spcPts val="0"/>
              </a:spcBef>
              <a:spcAft>
                <a:spcPts val="0"/>
              </a:spcAft>
              <a:buNone/>
            </a:pPr>
            <a:endParaRPr lang="en-GB" b="0" dirty="0"/>
          </a:p>
          <a:p>
            <a:pPr marL="0" lvl="0" indent="0" algn="l" rtl="0">
              <a:spcBef>
                <a:spcPts val="0"/>
              </a:spcBef>
              <a:spcAft>
                <a:spcPts val="0"/>
              </a:spcAft>
              <a:buNone/>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effectLst/>
                <a:latin typeface="Calibri" panose="020F0502020204030204" pitchFamily="34" charset="0"/>
                <a:ea typeface="Calibri" panose="020F0502020204030204" pitchFamily="34" charset="0"/>
              </a:rPr>
              <a:t>Frequencies of unknown words</a:t>
            </a:r>
            <a:r>
              <a:rPr lang="en-GB" sz="1200" dirty="0">
                <a:effectLst/>
                <a:latin typeface="Calibri" panose="020F0502020204030204" pitchFamily="34" charset="0"/>
                <a:ea typeface="Calibri" panose="020F0502020204030204" pitchFamily="34" charset="0"/>
              </a:rPr>
              <a:t>:</a:t>
            </a:r>
            <a:br>
              <a:rPr lang="en-GB" sz="1200" dirty="0">
                <a:effectLst/>
                <a:latin typeface="Calibri" panose="020F0502020204030204" pitchFamily="34" charset="0"/>
                <a:ea typeface="Calibri" panose="020F0502020204030204" pitchFamily="34" charset="0"/>
              </a:rPr>
            </a:br>
            <a:r>
              <a:rPr lang="en-GB" sz="1200" dirty="0" err="1">
                <a:effectLst/>
                <a:latin typeface="Calibri" panose="020F0502020204030204" pitchFamily="34" charset="0"/>
                <a:ea typeface="Calibri" panose="020F0502020204030204" pitchFamily="34" charset="0"/>
              </a:rPr>
              <a:t>ángel</a:t>
            </a:r>
            <a:r>
              <a:rPr lang="en-GB" sz="1200" dirty="0">
                <a:effectLst/>
                <a:latin typeface="Calibri" panose="020F0502020204030204" pitchFamily="34" charset="0"/>
                <a:ea typeface="Calibri" panose="020F0502020204030204" pitchFamily="34" charset="0"/>
              </a:rPr>
              <a:t> [1300] </a:t>
            </a:r>
            <a:r>
              <a:rPr lang="en-GB" sz="1200" b="0" dirty="0">
                <a:effectLst/>
                <a:latin typeface="Calibri" panose="020F0502020204030204" pitchFamily="34" charset="0"/>
                <a:ea typeface="Calibri" panose="020F0502020204030204" pitchFamily="34" charset="0"/>
              </a:rPr>
              <a:t>árbol </a:t>
            </a:r>
            <a:r>
              <a:rPr lang="en-GB" sz="1200" dirty="0">
                <a:effectLst/>
                <a:latin typeface="Calibri" panose="020F0502020204030204" pitchFamily="34" charset="0"/>
                <a:ea typeface="Calibri" panose="020F0502020204030204" pitchFamily="34" charset="0"/>
              </a:rPr>
              <a:t>[748] bola [2817] </a:t>
            </a:r>
            <a:r>
              <a:rPr lang="en-GB" sz="1200" dirty="0" err="1">
                <a:effectLst/>
                <a:latin typeface="Calibri" panose="020F0502020204030204" pitchFamily="34" charset="0"/>
                <a:ea typeface="Calibri" panose="020F0502020204030204" pitchFamily="34" charset="0"/>
              </a:rPr>
              <a:t>decoración</a:t>
            </a:r>
            <a:r>
              <a:rPr lang="en-GB" sz="1200" dirty="0">
                <a:effectLst/>
                <a:latin typeface="Calibri" panose="020F0502020204030204" pitchFamily="34" charset="0"/>
                <a:ea typeface="Calibri" panose="020F0502020204030204" pitchFamily="34" charset="0"/>
              </a:rPr>
              <a:t> [3879] </a:t>
            </a:r>
            <a:r>
              <a:rPr lang="en-GB" sz="1200" dirty="0" err="1">
                <a:effectLst/>
                <a:latin typeface="Calibri" panose="020F0502020204030204" pitchFamily="34" charset="0"/>
                <a:ea typeface="Calibri" panose="020F0502020204030204" pitchFamily="34" charset="0"/>
              </a:rPr>
              <a:t>diseño</a:t>
            </a:r>
            <a:r>
              <a:rPr lang="en-GB" sz="1200" dirty="0">
                <a:effectLst/>
                <a:latin typeface="Calibri" panose="020F0502020204030204" pitchFamily="34" charset="0"/>
                <a:ea typeface="Calibri" panose="020F0502020204030204" pitchFamily="34" charset="0"/>
              </a:rPr>
              <a:t> [1389] </a:t>
            </a:r>
            <a:r>
              <a:rPr lang="en-GB" sz="1200" dirty="0" err="1">
                <a:effectLst/>
                <a:latin typeface="Calibri" panose="020F0502020204030204" pitchFamily="34" charset="0"/>
                <a:ea typeface="Calibri" panose="020F0502020204030204" pitchFamily="34" charset="0"/>
              </a:rPr>
              <a:t>estrella</a:t>
            </a:r>
            <a:r>
              <a:rPr lang="en-GB" sz="1200" dirty="0">
                <a:effectLst/>
                <a:latin typeface="Calibri" panose="020F0502020204030204" pitchFamily="34" charset="0"/>
                <a:ea typeface="Calibri" panose="020F0502020204030204" pitchFamily="34" charset="0"/>
              </a:rPr>
              <a:t> [974] Navidad [3513] portal [3333]</a:t>
            </a: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5026558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6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indent="0">
              <a:buNone/>
            </a:pPr>
            <a:r>
              <a:rPr lang="en-GB" b="1" dirty="0"/>
              <a:t>Aim: </a:t>
            </a:r>
            <a:r>
              <a:rPr lang="en-GB" b="0" dirty="0"/>
              <a:t>to practise known and new vocabulary in the context of a short text about the lottery.</a:t>
            </a:r>
            <a:endParaRPr lang="en-GB" b="0" baseline="0" dirty="0"/>
          </a:p>
          <a:p>
            <a:pPr marL="0" marR="0" lvl="0" indent="0" algn="l" rtl="0">
              <a:lnSpc>
                <a:spcPct val="100000"/>
              </a:lnSpc>
              <a:spcBef>
                <a:spcPts val="0"/>
              </a:spcBef>
              <a:spcAft>
                <a:spcPts val="0"/>
              </a:spcAft>
              <a:buClr>
                <a:schemeClr val="dk1"/>
              </a:buClr>
              <a:buSzPts val="1200"/>
              <a:buFont typeface="Calibri"/>
              <a:buNone/>
            </a:pPr>
            <a:endParaRPr lang="en-GB" b="1" dirty="0"/>
          </a:p>
          <a:p>
            <a:pPr marL="0" lvl="0" indent="0" algn="l" rtl="0">
              <a:spcBef>
                <a:spcPts val="0"/>
              </a:spcBef>
              <a:spcAft>
                <a:spcPts val="0"/>
              </a:spcAft>
              <a:buNone/>
            </a:pPr>
            <a:r>
              <a:rPr lang="en-GB" b="1" dirty="0"/>
              <a:t>Procedure:</a:t>
            </a:r>
          </a:p>
          <a:p>
            <a:pPr marL="228600" lvl="0" indent="-228600" algn="l" rtl="0">
              <a:spcBef>
                <a:spcPts val="0"/>
              </a:spcBef>
              <a:spcAft>
                <a:spcPts val="0"/>
              </a:spcAft>
              <a:buAutoNum type="arabicPeriod"/>
            </a:pPr>
            <a:r>
              <a:rPr lang="en-GB" b="0" dirty="0"/>
              <a:t>Complete the written text, translating English words into Spanish.</a:t>
            </a:r>
          </a:p>
          <a:p>
            <a:pPr marL="228600" lvl="0" indent="-228600" algn="l" rtl="0">
              <a:spcBef>
                <a:spcPts val="0"/>
              </a:spcBef>
              <a:spcAft>
                <a:spcPts val="0"/>
              </a:spcAft>
              <a:buAutoNum type="arabicPeriod"/>
            </a:pPr>
            <a:r>
              <a:rPr lang="en-GB" b="0" dirty="0"/>
              <a:t>Click to check the answers.</a:t>
            </a:r>
          </a:p>
          <a:p>
            <a:pPr marL="228600" lvl="0" indent="-228600" algn="l" rtl="0">
              <a:spcBef>
                <a:spcPts val="0"/>
              </a:spcBef>
              <a:spcAft>
                <a:spcPts val="0"/>
              </a:spcAft>
              <a:buAutoNum type="arabicPeriod"/>
            </a:pPr>
            <a:r>
              <a:rPr lang="en-GB" b="0" dirty="0"/>
              <a:t>Pupils then draw the design, including writing the numbers in.</a:t>
            </a:r>
          </a:p>
          <a:p>
            <a:pPr marL="228600" lvl="0" indent="-228600" algn="l" rtl="0">
              <a:spcBef>
                <a:spcPts val="0"/>
              </a:spcBef>
              <a:spcAft>
                <a:spcPts val="0"/>
              </a:spcAft>
              <a:buAutoNum type="arabicPeriod"/>
            </a:pPr>
            <a:r>
              <a:rPr lang="en-GB" b="0" dirty="0"/>
              <a:t>Click to bring up the numbers and reveal the ticket design pictures.</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4437576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0" dirty="0"/>
              <a:t>Display on the board, whilst pupils are doing their own design and written description.</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1" dirty="0">
                <a:effectLst/>
                <a:latin typeface="Calibri" panose="020F0502020204030204" pitchFamily="34" charset="0"/>
                <a:ea typeface="Calibri" panose="020F0502020204030204" pitchFamily="34" charset="0"/>
              </a:rPr>
              <a:t>Frequencies of unknown words</a:t>
            </a:r>
            <a:r>
              <a:rPr lang="en-GB" sz="1200" dirty="0">
                <a:effectLst/>
                <a:latin typeface="Calibri" panose="020F0502020204030204" pitchFamily="34" charset="0"/>
                <a:ea typeface="Calibri" panose="020F0502020204030204" pitchFamily="34" charset="0"/>
              </a:rPr>
              <a:t>:</a:t>
            </a:r>
            <a:br>
              <a:rPr lang="en-GB" sz="1200" dirty="0">
                <a:effectLst/>
                <a:latin typeface="Calibri" panose="020F0502020204030204" pitchFamily="34" charset="0"/>
                <a:ea typeface="Calibri" panose="020F0502020204030204" pitchFamily="34" charset="0"/>
              </a:rPr>
            </a:br>
            <a:r>
              <a:rPr lang="en-GB" sz="1200" b="0" dirty="0">
                <a:effectLst/>
                <a:latin typeface="Calibri" panose="020F0502020204030204" pitchFamily="34" charset="0"/>
                <a:ea typeface="Calibri" panose="020F0502020204030204" pitchFamily="34" charset="0"/>
              </a:rPr>
              <a:t>árbol </a:t>
            </a:r>
            <a:r>
              <a:rPr lang="en-GB" sz="1200" dirty="0">
                <a:effectLst/>
                <a:latin typeface="Calibri" panose="020F0502020204030204" pitchFamily="34" charset="0"/>
                <a:ea typeface="Calibri" panose="020F0502020204030204" pitchFamily="34" charset="0"/>
              </a:rPr>
              <a:t>[748] bola [2817] </a:t>
            </a:r>
            <a:r>
              <a:rPr lang="en-GB" sz="1200" dirty="0" err="1">
                <a:effectLst/>
                <a:latin typeface="Calibri" panose="020F0502020204030204" pitchFamily="34" charset="0"/>
                <a:ea typeface="Calibri" panose="020F0502020204030204" pitchFamily="34" charset="0"/>
              </a:rPr>
              <a:t>diseño</a:t>
            </a:r>
            <a:r>
              <a:rPr lang="en-GB" sz="1200" dirty="0">
                <a:effectLst/>
                <a:latin typeface="Calibri" panose="020F0502020204030204" pitchFamily="34" charset="0"/>
                <a:ea typeface="Calibri" panose="020F0502020204030204" pitchFamily="34" charset="0"/>
              </a:rPr>
              <a:t> [1389] dorado [2541] </a:t>
            </a:r>
            <a:r>
              <a:rPr lang="en-GB" sz="1200" dirty="0" err="1">
                <a:effectLst/>
                <a:latin typeface="Calibri" panose="020F0502020204030204" pitchFamily="34" charset="0"/>
                <a:ea typeface="Calibri" panose="020F0502020204030204" pitchFamily="34" charset="0"/>
              </a:rPr>
              <a:t>estrella</a:t>
            </a:r>
            <a:r>
              <a:rPr lang="en-GB" sz="1200" dirty="0">
                <a:effectLst/>
                <a:latin typeface="Calibri" panose="020F0502020204030204" pitchFamily="34" charset="0"/>
                <a:ea typeface="Calibri" panose="020F0502020204030204" pitchFamily="34" charset="0"/>
              </a:rPr>
              <a:t> [974] Navidad [3513] </a:t>
            </a:r>
            <a:r>
              <a:rPr lang="en-GB" sz="1200" dirty="0" err="1">
                <a:effectLst/>
                <a:latin typeface="Calibri" panose="020F0502020204030204" pitchFamily="34" charset="0"/>
                <a:ea typeface="Calibri" panose="020F0502020204030204" pitchFamily="34" charset="0"/>
              </a:rPr>
              <a:t>niño</a:t>
            </a:r>
            <a:r>
              <a:rPr lang="en-GB" sz="1200" dirty="0">
                <a:effectLst/>
                <a:latin typeface="Calibri" panose="020F0502020204030204" pitchFamily="34" charset="0"/>
                <a:ea typeface="Calibri" panose="020F0502020204030204" pitchFamily="34" charset="0"/>
              </a:rPr>
              <a:t> [173] </a:t>
            </a:r>
            <a:r>
              <a:rPr lang="en-GB" sz="1200" dirty="0" err="1">
                <a:effectLst/>
                <a:latin typeface="Calibri" panose="020F0502020204030204" pitchFamily="34" charset="0"/>
                <a:ea typeface="Calibri" panose="020F0502020204030204" pitchFamily="34" charset="0"/>
              </a:rPr>
              <a:t>plateado</a:t>
            </a:r>
            <a:r>
              <a:rPr lang="en-GB" sz="1200" dirty="0">
                <a:effectLst/>
                <a:latin typeface="Calibri" panose="020F0502020204030204" pitchFamily="34" charset="0"/>
                <a:ea typeface="Calibri" panose="020F0502020204030204" pitchFamily="34" charset="0"/>
              </a:rPr>
              <a:t> [&gt;5000] portal [3333]</a:t>
            </a:r>
            <a:endParaRPr lang="en-GB" b="0" dirty="0"/>
          </a:p>
          <a:p>
            <a:pPr marL="0" marR="0" lvl="0" indent="0" algn="l" rtl="0">
              <a:lnSpc>
                <a:spcPct val="100000"/>
              </a:lnSpc>
              <a:spcBef>
                <a:spcPts val="0"/>
              </a:spcBef>
              <a:spcAft>
                <a:spcPts val="0"/>
              </a:spcAft>
              <a:buClr>
                <a:schemeClr val="dk1"/>
              </a:buClr>
              <a:buSzPts val="1200"/>
              <a:buFont typeface="Calibri"/>
              <a:buNone/>
            </a:pP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5173830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a:t>
            </a:r>
            <a:br>
              <a:rPr lang="en-GB" b="1" dirty="0"/>
            </a:br>
            <a:br>
              <a:rPr lang="en-GB" b="1" dirty="0"/>
            </a:br>
            <a:r>
              <a:rPr lang="en-GB" b="1" dirty="0"/>
              <a:t>Note: </a:t>
            </a:r>
            <a:r>
              <a:rPr lang="en-GB" b="0" dirty="0"/>
              <a:t>the idea is that pupils would draw on their design and then write their description of it.</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072572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10</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52903-743F-43B9-83F3-F3DB83F04A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262BAAA-547C-49A8-9A22-5A20CE61CE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E97C7C1-F979-42AD-BC1C-1A80B6F59F5A}"/>
              </a:ext>
            </a:extLst>
          </p:cNvPr>
          <p:cNvSpPr>
            <a:spLocks noGrp="1"/>
          </p:cNvSpPr>
          <p:nvPr>
            <p:ph type="dt" sz="half" idx="10"/>
          </p:nvPr>
        </p:nvSpPr>
        <p:spPr/>
        <p:txBody>
          <a:bodyPr/>
          <a:lstStyle/>
          <a:p>
            <a:fld id="{5EEFDFC4-3BD3-4770-AEC7-D8C4BD490BFE}" type="datetimeFigureOut">
              <a:rPr lang="en-GB" smtClean="0"/>
              <a:t>29/10/2022</a:t>
            </a:fld>
            <a:endParaRPr lang="en-GB"/>
          </a:p>
        </p:txBody>
      </p:sp>
      <p:sp>
        <p:nvSpPr>
          <p:cNvPr id="5" name="Footer Placeholder 4">
            <a:extLst>
              <a:ext uri="{FF2B5EF4-FFF2-40B4-BE49-F238E27FC236}">
                <a16:creationId xmlns:a16="http://schemas.microsoft.com/office/drawing/2014/main" id="{732EBE7D-8AA0-4604-B8DE-98BA0900E8F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A3F5D65-B5A9-4DDE-B7A7-9D16B652FB01}"/>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4034275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8D30D-97BB-4BC8-A43E-FA3DBF7DCD7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24807E1-14B9-422B-B188-ECDB27E032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1B42BD6-2BC8-4412-AC1C-18AE49F39BE6}"/>
              </a:ext>
            </a:extLst>
          </p:cNvPr>
          <p:cNvSpPr>
            <a:spLocks noGrp="1"/>
          </p:cNvSpPr>
          <p:nvPr>
            <p:ph type="dt" sz="half" idx="10"/>
          </p:nvPr>
        </p:nvSpPr>
        <p:spPr/>
        <p:txBody>
          <a:bodyPr/>
          <a:lstStyle/>
          <a:p>
            <a:fld id="{5EEFDFC4-3BD3-4770-AEC7-D8C4BD490BFE}" type="datetimeFigureOut">
              <a:rPr lang="en-GB" smtClean="0"/>
              <a:t>29/10/2022</a:t>
            </a:fld>
            <a:endParaRPr lang="en-GB"/>
          </a:p>
        </p:txBody>
      </p:sp>
      <p:sp>
        <p:nvSpPr>
          <p:cNvPr id="5" name="Footer Placeholder 4">
            <a:extLst>
              <a:ext uri="{FF2B5EF4-FFF2-40B4-BE49-F238E27FC236}">
                <a16:creationId xmlns:a16="http://schemas.microsoft.com/office/drawing/2014/main" id="{D3134020-804E-4786-9FB9-6A649C98F8D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8C2210D-B5CA-4A09-BDF8-DBE08F9F97E5}"/>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25144061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65509E-974B-4DFC-BB84-A1778A54C98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B0A2CE7-E4AC-454F-B64C-1F72BD4D65D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D00D1F0-D9A9-480A-BAD4-D7388E2F500B}"/>
              </a:ext>
            </a:extLst>
          </p:cNvPr>
          <p:cNvSpPr>
            <a:spLocks noGrp="1"/>
          </p:cNvSpPr>
          <p:nvPr>
            <p:ph type="dt" sz="half" idx="10"/>
          </p:nvPr>
        </p:nvSpPr>
        <p:spPr/>
        <p:txBody>
          <a:bodyPr/>
          <a:lstStyle/>
          <a:p>
            <a:fld id="{5EEFDFC4-3BD3-4770-AEC7-D8C4BD490BFE}" type="datetimeFigureOut">
              <a:rPr lang="en-GB" smtClean="0"/>
              <a:t>29/10/2022</a:t>
            </a:fld>
            <a:endParaRPr lang="en-GB"/>
          </a:p>
        </p:txBody>
      </p:sp>
      <p:sp>
        <p:nvSpPr>
          <p:cNvPr id="5" name="Footer Placeholder 4">
            <a:extLst>
              <a:ext uri="{FF2B5EF4-FFF2-40B4-BE49-F238E27FC236}">
                <a16:creationId xmlns:a16="http://schemas.microsoft.com/office/drawing/2014/main" id="{445A29FC-DC75-4FC0-A9FA-B0720D72A95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BCD38A6-F67B-47FE-BB92-C6069C09C096}"/>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27823079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3"/>
        <p:cNvGrpSpPr/>
        <p:nvPr/>
      </p:nvGrpSpPr>
      <p:grpSpPr>
        <a:xfrm>
          <a:off x="0" y="0"/>
          <a:ext cx="0" cy="0"/>
          <a:chOff x="0" y="0"/>
          <a:chExt cx="0" cy="0"/>
        </a:xfrm>
      </p:grpSpPr>
      <p:sp>
        <p:nvSpPr>
          <p:cNvPr id="64" name="Google Shape;64;p10"/>
          <p:cNvSpPr txBox="1">
            <a:spLocks noGrp="1"/>
          </p:cNvSpPr>
          <p:nvPr>
            <p:ph type="title"/>
          </p:nvPr>
        </p:nvSpPr>
        <p:spPr>
          <a:xfrm>
            <a:off x="611967" y="595200"/>
            <a:ext cx="5268000" cy="1084800"/>
          </a:xfrm>
          <a:prstGeom prst="rect">
            <a:avLst/>
          </a:prstGeom>
        </p:spPr>
        <p:txBody>
          <a:bodyPr spcFirstLastPara="1" wrap="square" lIns="0" tIns="0" rIns="0" bIns="0" anchor="t" anchorCtr="0">
            <a:noAutofit/>
          </a:bodyPr>
          <a:lstStyle>
            <a:lvl1pPr lvl="0">
              <a:spcBef>
                <a:spcPts val="0"/>
              </a:spcBef>
              <a:spcAft>
                <a:spcPts val="0"/>
              </a:spcAft>
              <a:buSzPts val="4400"/>
              <a:buNone/>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endParaRPr/>
          </a:p>
        </p:txBody>
      </p:sp>
      <p:sp>
        <p:nvSpPr>
          <p:cNvPr id="65" name="Google Shape;65;p10"/>
          <p:cNvSpPr txBox="1">
            <a:spLocks noGrp="1"/>
          </p:cNvSpPr>
          <p:nvPr>
            <p:ph type="body" idx="1"/>
          </p:nvPr>
        </p:nvSpPr>
        <p:spPr>
          <a:xfrm>
            <a:off x="611967" y="1917533"/>
            <a:ext cx="5268000" cy="3974800"/>
          </a:xfrm>
          <a:prstGeom prst="rect">
            <a:avLst/>
          </a:prstGeom>
        </p:spPr>
        <p:txBody>
          <a:bodyPr spcFirstLastPara="1" wrap="square" lIns="0" tIns="0" rIns="0" bIns="0" anchor="t" anchorCtr="0">
            <a:noAutofit/>
          </a:bodyPr>
          <a:lstStyle>
            <a:lvl1pPr marL="228600" lvl="0" indent="-215900">
              <a:spcBef>
                <a:spcPts val="0"/>
              </a:spcBef>
              <a:spcAft>
                <a:spcPts val="0"/>
              </a:spcAft>
              <a:buSzPts val="3200"/>
              <a:buChar char="●"/>
              <a:defRPr/>
            </a:lvl1pPr>
            <a:lvl2pPr marL="457200" lvl="1" indent="-215900">
              <a:spcBef>
                <a:spcPts val="1000"/>
              </a:spcBef>
              <a:spcAft>
                <a:spcPts val="0"/>
              </a:spcAft>
              <a:buSzPts val="3200"/>
              <a:buChar char="–"/>
              <a:defRPr/>
            </a:lvl2pPr>
            <a:lvl3pPr marL="685800" lvl="2" indent="-203200">
              <a:spcBef>
                <a:spcPts val="1000"/>
              </a:spcBef>
              <a:spcAft>
                <a:spcPts val="0"/>
              </a:spcAft>
              <a:buSzPts val="2800"/>
              <a:buChar char="–"/>
              <a:defRPr/>
            </a:lvl3pPr>
            <a:lvl4pPr marL="914400" lvl="3" indent="-203200">
              <a:spcBef>
                <a:spcPts val="800"/>
              </a:spcBef>
              <a:spcAft>
                <a:spcPts val="0"/>
              </a:spcAft>
              <a:buSzPts val="2800"/>
              <a:buChar char="–"/>
              <a:defRPr/>
            </a:lvl4pPr>
            <a:lvl5pPr marL="1143000" lvl="4" indent="-190500">
              <a:spcBef>
                <a:spcPts val="800"/>
              </a:spcBef>
              <a:spcAft>
                <a:spcPts val="0"/>
              </a:spcAft>
              <a:buSzPts val="2400"/>
              <a:buChar char="–"/>
              <a:defRPr sz="1200"/>
            </a:lvl5pPr>
            <a:lvl6pPr marL="1371600" lvl="5" indent="-190500">
              <a:spcBef>
                <a:spcPts val="600"/>
              </a:spcBef>
              <a:spcAft>
                <a:spcPts val="0"/>
              </a:spcAft>
              <a:buSzPts val="2400"/>
              <a:buChar char="–"/>
              <a:defRPr sz="1200"/>
            </a:lvl6pPr>
            <a:lvl7pPr marL="1600200" lvl="6" indent="-177800">
              <a:spcBef>
                <a:spcPts val="600"/>
              </a:spcBef>
              <a:spcAft>
                <a:spcPts val="0"/>
              </a:spcAft>
              <a:buSzPts val="2000"/>
              <a:buChar char="–"/>
              <a:defRPr/>
            </a:lvl7pPr>
            <a:lvl8pPr marL="1828800" lvl="7" indent="-177800">
              <a:spcBef>
                <a:spcPts val="400"/>
              </a:spcBef>
              <a:spcAft>
                <a:spcPts val="0"/>
              </a:spcAft>
              <a:buSzPts val="2000"/>
              <a:buChar char="–"/>
              <a:defRPr/>
            </a:lvl8pPr>
            <a:lvl9pPr marL="2057400" lvl="8" indent="-165100">
              <a:spcBef>
                <a:spcPts val="400"/>
              </a:spcBef>
              <a:spcAft>
                <a:spcPts val="200"/>
              </a:spcAft>
              <a:buSzPts val="1600"/>
              <a:buChar char="–"/>
              <a:defRPr/>
            </a:lvl9pPr>
          </a:lstStyle>
          <a:p>
            <a:endParaRPr/>
          </a:p>
        </p:txBody>
      </p:sp>
      <p:sp>
        <p:nvSpPr>
          <p:cNvPr id="66" name="Google Shape;66;p10"/>
          <p:cNvSpPr txBox="1">
            <a:spLocks noGrp="1"/>
          </p:cNvSpPr>
          <p:nvPr>
            <p:ph type="sldNum" idx="12"/>
          </p:nvPr>
        </p:nvSpPr>
        <p:spPr>
          <a:xfrm>
            <a:off x="611960" y="6391100"/>
            <a:ext cx="960000" cy="240000"/>
          </a:xfrm>
          <a:prstGeom prst="rect">
            <a:avLst/>
          </a:prstGeom>
        </p:spPr>
        <p:txBody>
          <a:bodyPr spcFirstLastPara="1" wrap="square" lIns="0" tIns="0" rIns="0" bIns="0" anchor="t" anchorCtr="0">
            <a:noAutofit/>
          </a:bodyPr>
          <a:lstStyle>
            <a:lvl1pPr lvl="0" rtl="0">
              <a:buNone/>
              <a:defRPr sz="800">
                <a:latin typeface="Montserrat Medium"/>
                <a:ea typeface="Montserrat Medium"/>
                <a:cs typeface="Montserrat Medium"/>
                <a:sym typeface="Montserrat Medium"/>
              </a:defRPr>
            </a:lvl1pPr>
            <a:lvl2pPr lvl="1" rtl="0">
              <a:buNone/>
              <a:defRPr sz="800">
                <a:latin typeface="Montserrat Medium"/>
                <a:ea typeface="Montserrat Medium"/>
                <a:cs typeface="Montserrat Medium"/>
                <a:sym typeface="Montserrat Medium"/>
              </a:defRPr>
            </a:lvl2pPr>
            <a:lvl3pPr lvl="2" rtl="0">
              <a:buNone/>
              <a:defRPr sz="800">
                <a:latin typeface="Montserrat Medium"/>
                <a:ea typeface="Montserrat Medium"/>
                <a:cs typeface="Montserrat Medium"/>
                <a:sym typeface="Montserrat Medium"/>
              </a:defRPr>
            </a:lvl3pPr>
            <a:lvl4pPr lvl="3" rtl="0">
              <a:buNone/>
              <a:defRPr sz="800">
                <a:latin typeface="Montserrat Medium"/>
                <a:ea typeface="Montserrat Medium"/>
                <a:cs typeface="Montserrat Medium"/>
                <a:sym typeface="Montserrat Medium"/>
              </a:defRPr>
            </a:lvl4pPr>
            <a:lvl5pPr lvl="4" rtl="0">
              <a:buNone/>
              <a:defRPr sz="800">
                <a:latin typeface="Montserrat Medium"/>
                <a:ea typeface="Montserrat Medium"/>
                <a:cs typeface="Montserrat Medium"/>
                <a:sym typeface="Montserrat Medium"/>
              </a:defRPr>
            </a:lvl5pPr>
            <a:lvl6pPr lvl="5" rtl="0">
              <a:buNone/>
              <a:defRPr sz="800">
                <a:latin typeface="Montserrat Medium"/>
                <a:ea typeface="Montserrat Medium"/>
                <a:cs typeface="Montserrat Medium"/>
                <a:sym typeface="Montserrat Medium"/>
              </a:defRPr>
            </a:lvl6pPr>
            <a:lvl7pPr lvl="6" rtl="0">
              <a:buNone/>
              <a:defRPr sz="800">
                <a:latin typeface="Montserrat Medium"/>
                <a:ea typeface="Montserrat Medium"/>
                <a:cs typeface="Montserrat Medium"/>
                <a:sym typeface="Montserrat Medium"/>
              </a:defRPr>
            </a:lvl7pPr>
            <a:lvl8pPr lvl="7" rtl="0">
              <a:buNone/>
              <a:defRPr sz="800">
                <a:latin typeface="Montserrat Medium"/>
                <a:ea typeface="Montserrat Medium"/>
                <a:cs typeface="Montserrat Medium"/>
                <a:sym typeface="Montserrat Medium"/>
              </a:defRPr>
            </a:lvl8pPr>
            <a:lvl9pPr lvl="8" rtl="0">
              <a:buNone/>
              <a:defRPr sz="800">
                <a:latin typeface="Montserrat Medium"/>
                <a:ea typeface="Montserrat Medium"/>
                <a:cs typeface="Montserrat Medium"/>
                <a:sym typeface="Montserrat Medium"/>
              </a:defRPr>
            </a:lvl9pPr>
          </a:lstStyle>
          <a:p>
            <a:pPr algn="l"/>
            <a:fld id="{00000000-1234-1234-1234-123412341234}" type="slidenum">
              <a:rPr lang="en-GB" smtClean="0"/>
              <a:pPr algn="l"/>
              <a:t>‹#›</a:t>
            </a:fld>
            <a:endParaRPr lang="en-GB"/>
          </a:p>
        </p:txBody>
      </p:sp>
    </p:spTree>
    <p:extLst>
      <p:ext uri="{BB962C8B-B14F-4D97-AF65-F5344CB8AC3E}">
        <p14:creationId xmlns:p14="http://schemas.microsoft.com/office/powerpoint/2010/main" val="5998227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69DAF17F-FAA4-484E-AD3B-F506493F34E7}" type="datetimeFigureOut">
              <a:rPr lang="en-GB" smtClean="0"/>
              <a:t>29/10/2022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78494A2-93C3-46AA-88CA-CD447CD1B5AD}" type="slidenum">
              <a:rPr lang="en-GB" smtClean="0"/>
              <a:t>‹#›</a:t>
            </a:fld>
            <a:endParaRPr lang="en-GB"/>
          </a:p>
        </p:txBody>
      </p:sp>
    </p:spTree>
    <p:extLst>
      <p:ext uri="{BB962C8B-B14F-4D97-AF65-F5344CB8AC3E}">
        <p14:creationId xmlns:p14="http://schemas.microsoft.com/office/powerpoint/2010/main" val="41983421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9DAF17F-FAA4-484E-AD3B-F506493F34E7}" type="datetimeFigureOut">
              <a:rPr lang="en-GB" smtClean="0"/>
              <a:t>29/10/2022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78494A2-93C3-46AA-88CA-CD447CD1B5AD}" type="slidenum">
              <a:rPr lang="en-GB" smtClean="0"/>
              <a:t>‹#›</a:t>
            </a:fld>
            <a:endParaRPr lang="en-GB"/>
          </a:p>
        </p:txBody>
      </p:sp>
    </p:spTree>
    <p:extLst>
      <p:ext uri="{BB962C8B-B14F-4D97-AF65-F5344CB8AC3E}">
        <p14:creationId xmlns:p14="http://schemas.microsoft.com/office/powerpoint/2010/main" val="941096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9DAF17F-FAA4-484E-AD3B-F506493F34E7}" type="datetimeFigureOut">
              <a:rPr lang="en-GB" smtClean="0"/>
              <a:t>29/10/2022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78494A2-93C3-46AA-88CA-CD447CD1B5AD}" type="slidenum">
              <a:rPr lang="en-GB" smtClean="0"/>
              <a:t>‹#›</a:t>
            </a:fld>
            <a:endParaRPr lang="en-GB"/>
          </a:p>
        </p:txBody>
      </p:sp>
    </p:spTree>
    <p:extLst>
      <p:ext uri="{BB962C8B-B14F-4D97-AF65-F5344CB8AC3E}">
        <p14:creationId xmlns:p14="http://schemas.microsoft.com/office/powerpoint/2010/main" val="30981795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69DAF17F-FAA4-484E-AD3B-F506493F34E7}" type="datetimeFigureOut">
              <a:rPr lang="en-GB" smtClean="0"/>
              <a:t>29/10/2022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78494A2-93C3-46AA-88CA-CD447CD1B5AD}" type="slidenum">
              <a:rPr lang="en-GB" smtClean="0"/>
              <a:t>‹#›</a:t>
            </a:fld>
            <a:endParaRPr lang="en-GB"/>
          </a:p>
        </p:txBody>
      </p:sp>
    </p:spTree>
    <p:extLst>
      <p:ext uri="{BB962C8B-B14F-4D97-AF65-F5344CB8AC3E}">
        <p14:creationId xmlns:p14="http://schemas.microsoft.com/office/powerpoint/2010/main" val="23077937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69DAF17F-FAA4-484E-AD3B-F506493F34E7}" type="datetimeFigureOut">
              <a:rPr lang="en-GB" smtClean="0"/>
              <a:t>29/10/2022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78494A2-93C3-46AA-88CA-CD447CD1B5AD}" type="slidenum">
              <a:rPr lang="en-GB" smtClean="0"/>
              <a:t>‹#›</a:t>
            </a:fld>
            <a:endParaRPr lang="en-GB"/>
          </a:p>
        </p:txBody>
      </p:sp>
    </p:spTree>
    <p:extLst>
      <p:ext uri="{BB962C8B-B14F-4D97-AF65-F5344CB8AC3E}">
        <p14:creationId xmlns:p14="http://schemas.microsoft.com/office/powerpoint/2010/main" val="18506013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69DAF17F-FAA4-484E-AD3B-F506493F34E7}" type="datetimeFigureOut">
              <a:rPr lang="en-GB" smtClean="0"/>
              <a:t>29/10/2022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78494A2-93C3-46AA-88CA-CD447CD1B5AD}" type="slidenum">
              <a:rPr lang="en-GB" smtClean="0"/>
              <a:t>‹#›</a:t>
            </a:fld>
            <a:endParaRPr lang="en-GB"/>
          </a:p>
        </p:txBody>
      </p:sp>
    </p:spTree>
    <p:extLst>
      <p:ext uri="{BB962C8B-B14F-4D97-AF65-F5344CB8AC3E}">
        <p14:creationId xmlns:p14="http://schemas.microsoft.com/office/powerpoint/2010/main" val="27820081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DAF17F-FAA4-484E-AD3B-F506493F34E7}" type="datetimeFigureOut">
              <a:rPr lang="en-GB" smtClean="0"/>
              <a:t>29/10/2022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78494A2-93C3-46AA-88CA-CD447CD1B5AD}" type="slidenum">
              <a:rPr lang="en-GB" smtClean="0"/>
              <a:t>‹#›</a:t>
            </a:fld>
            <a:endParaRPr lang="en-GB"/>
          </a:p>
        </p:txBody>
      </p:sp>
    </p:spTree>
    <p:extLst>
      <p:ext uri="{BB962C8B-B14F-4D97-AF65-F5344CB8AC3E}">
        <p14:creationId xmlns:p14="http://schemas.microsoft.com/office/powerpoint/2010/main" val="4282132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4A69E-80A2-46D4-9D63-416F89B3704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27738FD-72DE-49E4-919D-8473CCFF13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50FAD0A-2D4F-487E-BB15-9A1A99A52825}"/>
              </a:ext>
            </a:extLst>
          </p:cNvPr>
          <p:cNvSpPr>
            <a:spLocks noGrp="1"/>
          </p:cNvSpPr>
          <p:nvPr>
            <p:ph type="dt" sz="half" idx="10"/>
          </p:nvPr>
        </p:nvSpPr>
        <p:spPr/>
        <p:txBody>
          <a:bodyPr/>
          <a:lstStyle/>
          <a:p>
            <a:fld id="{5EEFDFC4-3BD3-4770-AEC7-D8C4BD490BFE}" type="datetimeFigureOut">
              <a:rPr lang="en-GB" smtClean="0"/>
              <a:t>29/10/2022</a:t>
            </a:fld>
            <a:endParaRPr lang="en-GB"/>
          </a:p>
        </p:txBody>
      </p:sp>
      <p:sp>
        <p:nvSpPr>
          <p:cNvPr id="5" name="Footer Placeholder 4">
            <a:extLst>
              <a:ext uri="{FF2B5EF4-FFF2-40B4-BE49-F238E27FC236}">
                <a16:creationId xmlns:a16="http://schemas.microsoft.com/office/drawing/2014/main" id="{EED9E392-82EB-40B5-A665-1DD3664F45B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D6B309-D27A-4C60-9E63-AE96E985CFF5}"/>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15161059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9DAF17F-FAA4-484E-AD3B-F506493F34E7}" type="datetimeFigureOut">
              <a:rPr lang="en-GB" smtClean="0"/>
              <a:t>29/10/2022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78494A2-93C3-46AA-88CA-CD447CD1B5AD}" type="slidenum">
              <a:rPr lang="en-GB" smtClean="0"/>
              <a:t>‹#›</a:t>
            </a:fld>
            <a:endParaRPr lang="en-GB"/>
          </a:p>
        </p:txBody>
      </p:sp>
    </p:spTree>
    <p:extLst>
      <p:ext uri="{BB962C8B-B14F-4D97-AF65-F5344CB8AC3E}">
        <p14:creationId xmlns:p14="http://schemas.microsoft.com/office/powerpoint/2010/main" val="20454651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9DAF17F-FAA4-484E-AD3B-F506493F34E7}" type="datetimeFigureOut">
              <a:rPr lang="en-GB" smtClean="0"/>
              <a:t>29/10/2022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78494A2-93C3-46AA-88CA-CD447CD1B5AD}" type="slidenum">
              <a:rPr lang="en-GB" smtClean="0"/>
              <a:t>‹#›</a:t>
            </a:fld>
            <a:endParaRPr lang="en-GB"/>
          </a:p>
        </p:txBody>
      </p:sp>
    </p:spTree>
    <p:extLst>
      <p:ext uri="{BB962C8B-B14F-4D97-AF65-F5344CB8AC3E}">
        <p14:creationId xmlns:p14="http://schemas.microsoft.com/office/powerpoint/2010/main" val="3762214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9DAF17F-FAA4-484E-AD3B-F506493F34E7}" type="datetimeFigureOut">
              <a:rPr lang="en-GB" smtClean="0"/>
              <a:t>29/10/2022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78494A2-93C3-46AA-88CA-CD447CD1B5AD}" type="slidenum">
              <a:rPr lang="en-GB" smtClean="0"/>
              <a:t>‹#›</a:t>
            </a:fld>
            <a:endParaRPr lang="en-GB"/>
          </a:p>
        </p:txBody>
      </p:sp>
    </p:spTree>
    <p:extLst>
      <p:ext uri="{BB962C8B-B14F-4D97-AF65-F5344CB8AC3E}">
        <p14:creationId xmlns:p14="http://schemas.microsoft.com/office/powerpoint/2010/main" val="3013382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9DAF17F-FAA4-484E-AD3B-F506493F34E7}" type="datetimeFigureOut">
              <a:rPr lang="en-GB" smtClean="0"/>
              <a:t>29/10/2022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78494A2-93C3-46AA-88CA-CD447CD1B5AD}" type="slidenum">
              <a:rPr lang="en-GB" smtClean="0"/>
              <a:t>‹#›</a:t>
            </a:fld>
            <a:endParaRPr lang="en-GB"/>
          </a:p>
        </p:txBody>
      </p:sp>
    </p:spTree>
    <p:extLst>
      <p:ext uri="{BB962C8B-B14F-4D97-AF65-F5344CB8AC3E}">
        <p14:creationId xmlns:p14="http://schemas.microsoft.com/office/powerpoint/2010/main" val="4143886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CF7C8-E8ED-4372-9855-055842FA20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C75FD46-530E-4E24-91D2-2CCADE9DBAB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8FB243-68A1-46D4-93D3-DF93BD9B7FE5}"/>
              </a:ext>
            </a:extLst>
          </p:cNvPr>
          <p:cNvSpPr>
            <a:spLocks noGrp="1"/>
          </p:cNvSpPr>
          <p:nvPr>
            <p:ph type="dt" sz="half" idx="10"/>
          </p:nvPr>
        </p:nvSpPr>
        <p:spPr/>
        <p:txBody>
          <a:bodyPr/>
          <a:lstStyle/>
          <a:p>
            <a:fld id="{5EEFDFC4-3BD3-4770-AEC7-D8C4BD490BFE}" type="datetimeFigureOut">
              <a:rPr lang="en-GB" smtClean="0"/>
              <a:t>29/10/2022</a:t>
            </a:fld>
            <a:endParaRPr lang="en-GB"/>
          </a:p>
        </p:txBody>
      </p:sp>
      <p:sp>
        <p:nvSpPr>
          <p:cNvPr id="5" name="Footer Placeholder 4">
            <a:extLst>
              <a:ext uri="{FF2B5EF4-FFF2-40B4-BE49-F238E27FC236}">
                <a16:creationId xmlns:a16="http://schemas.microsoft.com/office/drawing/2014/main" id="{C80B32DF-AE2F-4E12-9C59-8C5B6B21D67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7F92E43-3963-4595-8F99-4B117A940AA1}"/>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20551607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0D949-3558-4D30-8E06-2E613139F98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8B6D5D6-1BA5-43B6-85E9-9F9DFEF4F6D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BA4167C-9DB0-473F-9DA6-EBB545DC32C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CC0D70E-229B-4FCE-A4C5-BF66E787F38E}"/>
              </a:ext>
            </a:extLst>
          </p:cNvPr>
          <p:cNvSpPr>
            <a:spLocks noGrp="1"/>
          </p:cNvSpPr>
          <p:nvPr>
            <p:ph type="dt" sz="half" idx="10"/>
          </p:nvPr>
        </p:nvSpPr>
        <p:spPr/>
        <p:txBody>
          <a:bodyPr/>
          <a:lstStyle/>
          <a:p>
            <a:fld id="{5EEFDFC4-3BD3-4770-AEC7-D8C4BD490BFE}" type="datetimeFigureOut">
              <a:rPr lang="en-GB" smtClean="0"/>
              <a:t>29/10/2022</a:t>
            </a:fld>
            <a:endParaRPr lang="en-GB"/>
          </a:p>
        </p:txBody>
      </p:sp>
      <p:sp>
        <p:nvSpPr>
          <p:cNvPr id="6" name="Footer Placeholder 5">
            <a:extLst>
              <a:ext uri="{FF2B5EF4-FFF2-40B4-BE49-F238E27FC236}">
                <a16:creationId xmlns:a16="http://schemas.microsoft.com/office/drawing/2014/main" id="{A17C1077-E684-4312-BD32-1B6E42F73A3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E50772F-8BEF-4F2E-8763-824C2EA4D5C9}"/>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41569442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9EA22-35EB-4F4B-82C8-CEA37B3A200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9A323A9-9E83-49F1-96C9-D7EC6934CC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51AFF1-487D-4985-A18B-D4C03FC1C83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0122ADA-F6BB-4FC7-A08D-34FFD30D30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4FEC994-8A8E-4030-9843-5440F47F5F3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47F9F46-B02B-42FE-88C1-3833C6EC96F9}"/>
              </a:ext>
            </a:extLst>
          </p:cNvPr>
          <p:cNvSpPr>
            <a:spLocks noGrp="1"/>
          </p:cNvSpPr>
          <p:nvPr>
            <p:ph type="dt" sz="half" idx="10"/>
          </p:nvPr>
        </p:nvSpPr>
        <p:spPr/>
        <p:txBody>
          <a:bodyPr/>
          <a:lstStyle/>
          <a:p>
            <a:fld id="{5EEFDFC4-3BD3-4770-AEC7-D8C4BD490BFE}" type="datetimeFigureOut">
              <a:rPr lang="en-GB" smtClean="0"/>
              <a:t>29/10/2022</a:t>
            </a:fld>
            <a:endParaRPr lang="en-GB"/>
          </a:p>
        </p:txBody>
      </p:sp>
      <p:sp>
        <p:nvSpPr>
          <p:cNvPr id="8" name="Footer Placeholder 7">
            <a:extLst>
              <a:ext uri="{FF2B5EF4-FFF2-40B4-BE49-F238E27FC236}">
                <a16:creationId xmlns:a16="http://schemas.microsoft.com/office/drawing/2014/main" id="{CFB8BA00-BC7F-43F0-9DFD-6646BD170B0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F3507A3-21B3-4ECD-ACFF-2584572C555F}"/>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15539361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FC8B4-A1FC-4D98-999A-EBB3CC43AF5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2227761-8567-4456-B14C-04489A825CE9}"/>
              </a:ext>
            </a:extLst>
          </p:cNvPr>
          <p:cNvSpPr>
            <a:spLocks noGrp="1"/>
          </p:cNvSpPr>
          <p:nvPr>
            <p:ph type="dt" sz="half" idx="10"/>
          </p:nvPr>
        </p:nvSpPr>
        <p:spPr/>
        <p:txBody>
          <a:bodyPr/>
          <a:lstStyle/>
          <a:p>
            <a:fld id="{5EEFDFC4-3BD3-4770-AEC7-D8C4BD490BFE}" type="datetimeFigureOut">
              <a:rPr lang="en-GB" smtClean="0"/>
              <a:t>29/10/2022</a:t>
            </a:fld>
            <a:endParaRPr lang="en-GB"/>
          </a:p>
        </p:txBody>
      </p:sp>
      <p:sp>
        <p:nvSpPr>
          <p:cNvPr id="4" name="Footer Placeholder 3">
            <a:extLst>
              <a:ext uri="{FF2B5EF4-FFF2-40B4-BE49-F238E27FC236}">
                <a16:creationId xmlns:a16="http://schemas.microsoft.com/office/drawing/2014/main" id="{011E2847-79A8-4E7C-B367-C20A8EB7A3E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AD61DB8-89CC-453B-945D-FBD6BE386152}"/>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3402361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9F5237-E42F-4BAC-8012-9D2537B2C405}"/>
              </a:ext>
            </a:extLst>
          </p:cNvPr>
          <p:cNvSpPr>
            <a:spLocks noGrp="1"/>
          </p:cNvSpPr>
          <p:nvPr>
            <p:ph type="dt" sz="half" idx="10"/>
          </p:nvPr>
        </p:nvSpPr>
        <p:spPr/>
        <p:txBody>
          <a:bodyPr/>
          <a:lstStyle/>
          <a:p>
            <a:fld id="{5EEFDFC4-3BD3-4770-AEC7-D8C4BD490BFE}" type="datetimeFigureOut">
              <a:rPr lang="en-GB" smtClean="0"/>
              <a:t>29/10/2022</a:t>
            </a:fld>
            <a:endParaRPr lang="en-GB"/>
          </a:p>
        </p:txBody>
      </p:sp>
      <p:sp>
        <p:nvSpPr>
          <p:cNvPr id="3" name="Footer Placeholder 2">
            <a:extLst>
              <a:ext uri="{FF2B5EF4-FFF2-40B4-BE49-F238E27FC236}">
                <a16:creationId xmlns:a16="http://schemas.microsoft.com/office/drawing/2014/main" id="{CA8BD0C3-FBD3-4910-9F2D-A34071B0B4B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DBD69F4-D025-46A9-BC50-F71BD3857636}"/>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1491428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2E342-0F66-4E9B-9DB2-CC6E5EDB86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9639111-5042-4FF5-AA9F-5D935B1005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E4955E7-F858-46F5-A8DD-E94FCA0043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495BB1-487F-4982-970A-42B8C27F9A94}"/>
              </a:ext>
            </a:extLst>
          </p:cNvPr>
          <p:cNvSpPr>
            <a:spLocks noGrp="1"/>
          </p:cNvSpPr>
          <p:nvPr>
            <p:ph type="dt" sz="half" idx="10"/>
          </p:nvPr>
        </p:nvSpPr>
        <p:spPr/>
        <p:txBody>
          <a:bodyPr/>
          <a:lstStyle/>
          <a:p>
            <a:fld id="{5EEFDFC4-3BD3-4770-AEC7-D8C4BD490BFE}" type="datetimeFigureOut">
              <a:rPr lang="en-GB" smtClean="0"/>
              <a:t>29/10/2022</a:t>
            </a:fld>
            <a:endParaRPr lang="en-GB"/>
          </a:p>
        </p:txBody>
      </p:sp>
      <p:sp>
        <p:nvSpPr>
          <p:cNvPr id="6" name="Footer Placeholder 5">
            <a:extLst>
              <a:ext uri="{FF2B5EF4-FFF2-40B4-BE49-F238E27FC236}">
                <a16:creationId xmlns:a16="http://schemas.microsoft.com/office/drawing/2014/main" id="{8123D891-FE26-4D7C-9FED-542B8BD0C3F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A0DE94B-9C19-43AF-808B-0D5FF10BF415}"/>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10813043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A8772-6272-4E48-A604-91AAEE2CB5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18BF935-E032-4E76-A262-B00A656473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5DEFF70-D0B5-41AB-AD60-4F36CE7311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51176A-5FAC-4FD7-8EF1-3804532F1876}"/>
              </a:ext>
            </a:extLst>
          </p:cNvPr>
          <p:cNvSpPr>
            <a:spLocks noGrp="1"/>
          </p:cNvSpPr>
          <p:nvPr>
            <p:ph type="dt" sz="half" idx="10"/>
          </p:nvPr>
        </p:nvSpPr>
        <p:spPr/>
        <p:txBody>
          <a:bodyPr/>
          <a:lstStyle/>
          <a:p>
            <a:fld id="{5EEFDFC4-3BD3-4770-AEC7-D8C4BD490BFE}" type="datetimeFigureOut">
              <a:rPr lang="en-GB" smtClean="0"/>
              <a:t>29/10/2022</a:t>
            </a:fld>
            <a:endParaRPr lang="en-GB"/>
          </a:p>
        </p:txBody>
      </p:sp>
      <p:sp>
        <p:nvSpPr>
          <p:cNvPr id="6" name="Footer Placeholder 5">
            <a:extLst>
              <a:ext uri="{FF2B5EF4-FFF2-40B4-BE49-F238E27FC236}">
                <a16:creationId xmlns:a16="http://schemas.microsoft.com/office/drawing/2014/main" id="{C5317F26-294B-430A-9B46-F7AA6641C06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DDDC26E-A591-4BDC-89B4-3602804ADA4D}"/>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7865509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88EF60-C5F0-43CC-9178-07662FB1C9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C599554-E0B0-4E84-A5BE-FD50C986C5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0327394-E562-4E66-9A36-6FFEA9E956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EFDFC4-3BD3-4770-AEC7-D8C4BD490BFE}" type="datetimeFigureOut">
              <a:rPr lang="en-GB" smtClean="0"/>
              <a:t>29/10/2022</a:t>
            </a:fld>
            <a:endParaRPr lang="en-GB"/>
          </a:p>
        </p:txBody>
      </p:sp>
      <p:sp>
        <p:nvSpPr>
          <p:cNvPr id="5" name="Footer Placeholder 4">
            <a:extLst>
              <a:ext uri="{FF2B5EF4-FFF2-40B4-BE49-F238E27FC236}">
                <a16:creationId xmlns:a16="http://schemas.microsoft.com/office/drawing/2014/main" id="{3BA2DB03-C0A4-4F11-8FC2-3D37A24F5C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597CF8C-2078-40B3-B9B7-7527F0041E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AD0704-9853-44D1-95C3-10E43DDC1C9A}" type="slidenum">
              <a:rPr lang="en-GB" smtClean="0"/>
              <a:t>‹#›</a:t>
            </a:fld>
            <a:endParaRPr lang="en-GB"/>
          </a:p>
        </p:txBody>
      </p:sp>
    </p:spTree>
    <p:extLst>
      <p:ext uri="{BB962C8B-B14F-4D97-AF65-F5344CB8AC3E}">
        <p14:creationId xmlns:p14="http://schemas.microsoft.com/office/powerpoint/2010/main" val="27995210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DAF17F-FAA4-484E-AD3B-F506493F34E7}" type="datetimeFigureOut">
              <a:rPr lang="en-GB" smtClean="0"/>
              <a:t>29/10/2022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8494A2-93C3-46AA-88CA-CD447CD1B5AD}" type="slidenum">
              <a:rPr lang="en-GB" smtClean="0"/>
              <a:t>‹#›</a:t>
            </a:fld>
            <a:endParaRPr lang="en-GB"/>
          </a:p>
        </p:txBody>
      </p:sp>
    </p:spTree>
    <p:extLst>
      <p:ext uri="{BB962C8B-B14F-4D97-AF65-F5344CB8AC3E}">
        <p14:creationId xmlns:p14="http://schemas.microsoft.com/office/powerpoint/2010/main" val="81785556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7.png"/><Relationship Id="rId3" Type="http://schemas.openxmlformats.org/officeDocument/2006/relationships/image" Target="../media/image9.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9.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7.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7.png"/><Relationship Id="rId3" Type="http://schemas.openxmlformats.org/officeDocument/2006/relationships/image" Target="../media/image9.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9.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7.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jpeg"/><Relationship Id="rId1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audio" Target="../media/audio4.wav"/><Relationship Id="rId3" Type="http://schemas.openxmlformats.org/officeDocument/2006/relationships/audio" Target="../media/audio1.wav"/><Relationship Id="rId7" Type="http://schemas.openxmlformats.org/officeDocument/2006/relationships/image" Target="../media/image21.png"/><Relationship Id="rId12" Type="http://schemas.openxmlformats.org/officeDocument/2006/relationships/image" Target="../media/image24.png"/><Relationship Id="rId17" Type="http://schemas.openxmlformats.org/officeDocument/2006/relationships/audio" Target="../media/audio7.wav"/><Relationship Id="rId2" Type="http://schemas.openxmlformats.org/officeDocument/2006/relationships/notesSlide" Target="../notesSlides/notesSlide3.xml"/><Relationship Id="rId16" Type="http://schemas.openxmlformats.org/officeDocument/2006/relationships/audio" Target="../media/audio6.wav"/><Relationship Id="rId1" Type="http://schemas.openxmlformats.org/officeDocument/2006/relationships/slideLayout" Target="../slideLayouts/slideLayout12.xml"/><Relationship Id="rId6" Type="http://schemas.openxmlformats.org/officeDocument/2006/relationships/image" Target="../media/image20.png"/><Relationship Id="rId11" Type="http://schemas.openxmlformats.org/officeDocument/2006/relationships/audio" Target="../media/audio3.wav"/><Relationship Id="rId5" Type="http://schemas.microsoft.com/office/2007/relationships/hdphoto" Target="../media/hdphoto1.wdp"/><Relationship Id="rId15" Type="http://schemas.openxmlformats.org/officeDocument/2006/relationships/audio" Target="../media/audio5.wav"/><Relationship Id="rId10" Type="http://schemas.openxmlformats.org/officeDocument/2006/relationships/audio" Target="../media/audio2.wav"/><Relationship Id="rId4" Type="http://schemas.openxmlformats.org/officeDocument/2006/relationships/image" Target="../media/image19.png"/><Relationship Id="rId9" Type="http://schemas.openxmlformats.org/officeDocument/2006/relationships/image" Target="../media/image23.jpeg"/><Relationship Id="rId14"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29.gif"/><Relationship Id="rId3" Type="http://schemas.openxmlformats.org/officeDocument/2006/relationships/image" Target="../media/image24.png"/><Relationship Id="rId7" Type="http://schemas.openxmlformats.org/officeDocument/2006/relationships/image" Target="../media/image28.gif"/><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7.gif"/><Relationship Id="rId11" Type="http://schemas.openxmlformats.org/officeDocument/2006/relationships/audio" Target="../media/audio10.wav"/><Relationship Id="rId5" Type="http://schemas.openxmlformats.org/officeDocument/2006/relationships/image" Target="../media/image26.png"/><Relationship Id="rId10" Type="http://schemas.openxmlformats.org/officeDocument/2006/relationships/image" Target="../media/image25.png"/><Relationship Id="rId4" Type="http://schemas.openxmlformats.org/officeDocument/2006/relationships/audio" Target="../media/audio8.wav"/><Relationship Id="rId9" Type="http://schemas.openxmlformats.org/officeDocument/2006/relationships/audio" Target="../media/audio9.wav"/></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32.png"/><Relationship Id="rId3" Type="http://schemas.openxmlformats.org/officeDocument/2006/relationships/audio" Target="../media/audio11.wav"/><Relationship Id="rId7" Type="http://schemas.openxmlformats.org/officeDocument/2006/relationships/audio" Target="../media/audio15.wav"/><Relationship Id="rId12" Type="http://schemas.openxmlformats.org/officeDocument/2006/relationships/image" Target="../media/image31.png"/><Relationship Id="rId2" Type="http://schemas.openxmlformats.org/officeDocument/2006/relationships/notesSlide" Target="../notesSlides/notesSlide5.xml"/><Relationship Id="rId16" Type="http://schemas.openxmlformats.org/officeDocument/2006/relationships/image" Target="../media/image35.png"/><Relationship Id="rId1" Type="http://schemas.openxmlformats.org/officeDocument/2006/relationships/slideLayout" Target="../slideLayouts/slideLayout6.xml"/><Relationship Id="rId6" Type="http://schemas.openxmlformats.org/officeDocument/2006/relationships/audio" Target="../media/audio14.wav"/><Relationship Id="rId11" Type="http://schemas.openxmlformats.org/officeDocument/2006/relationships/image" Target="../media/image30.png"/><Relationship Id="rId5" Type="http://schemas.openxmlformats.org/officeDocument/2006/relationships/audio" Target="../media/audio13.wav"/><Relationship Id="rId15" Type="http://schemas.openxmlformats.org/officeDocument/2006/relationships/image" Target="../media/image34.jpeg"/><Relationship Id="rId10" Type="http://schemas.openxmlformats.org/officeDocument/2006/relationships/audio" Target="../media/audio16.wav"/><Relationship Id="rId4" Type="http://schemas.openxmlformats.org/officeDocument/2006/relationships/audio" Target="../media/audio12.wav"/><Relationship Id="rId9" Type="http://schemas.openxmlformats.org/officeDocument/2006/relationships/audio" Target="../media/audio8.wav"/><Relationship Id="rId14" Type="http://schemas.openxmlformats.org/officeDocument/2006/relationships/image" Target="../media/image33.png"/></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33.png"/><Relationship Id="rId3" Type="http://schemas.openxmlformats.org/officeDocument/2006/relationships/audio" Target="../media/audio8.wav"/><Relationship Id="rId7" Type="http://schemas.openxmlformats.org/officeDocument/2006/relationships/image" Target="../media/image19.png"/><Relationship Id="rId12" Type="http://schemas.openxmlformats.org/officeDocument/2006/relationships/image" Target="../media/image31.png"/><Relationship Id="rId2" Type="http://schemas.openxmlformats.org/officeDocument/2006/relationships/notesSlide" Target="../notesSlides/notesSlide6.xml"/><Relationship Id="rId16" Type="http://schemas.openxmlformats.org/officeDocument/2006/relationships/audio" Target="../media/audio21.wav"/><Relationship Id="rId1" Type="http://schemas.openxmlformats.org/officeDocument/2006/relationships/slideLayout" Target="../slideLayouts/slideLayout6.xml"/><Relationship Id="rId6" Type="http://schemas.openxmlformats.org/officeDocument/2006/relationships/audio" Target="../media/audio17.wav"/><Relationship Id="rId11" Type="http://schemas.openxmlformats.org/officeDocument/2006/relationships/image" Target="../media/image32.png"/><Relationship Id="rId5" Type="http://schemas.openxmlformats.org/officeDocument/2006/relationships/image" Target="../media/image37.png"/><Relationship Id="rId15" Type="http://schemas.openxmlformats.org/officeDocument/2006/relationships/image" Target="../media/image25.png"/><Relationship Id="rId10" Type="http://schemas.openxmlformats.org/officeDocument/2006/relationships/audio" Target="../media/audio19.wav"/><Relationship Id="rId4" Type="http://schemas.openxmlformats.org/officeDocument/2006/relationships/image" Target="../media/image36.png"/><Relationship Id="rId9" Type="http://schemas.openxmlformats.org/officeDocument/2006/relationships/audio" Target="../media/audio18.wav"/><Relationship Id="rId14" Type="http://schemas.openxmlformats.org/officeDocument/2006/relationships/audio" Target="../media/audio20.wav"/></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FA4F1-87DE-4B3C-9C9B-D27F7050A819}"/>
              </a:ext>
            </a:extLst>
          </p:cNvPr>
          <p:cNvSpPr>
            <a:spLocks noGrp="1"/>
          </p:cNvSpPr>
          <p:nvPr>
            <p:ph type="title"/>
          </p:nvPr>
        </p:nvSpPr>
        <p:spPr>
          <a:xfrm>
            <a:off x="838198" y="306131"/>
            <a:ext cx="10515600" cy="1325563"/>
          </a:xfrm>
        </p:spPr>
        <p:txBody>
          <a:bodyPr>
            <a:normAutofit/>
          </a:bodyPr>
          <a:lstStyle/>
          <a:p>
            <a:r>
              <a:rPr lang="en-GB" sz="4000" b="1" dirty="0" err="1">
                <a:solidFill>
                  <a:srgbClr val="002060"/>
                </a:solidFill>
                <a:latin typeface="Segoe Print" panose="02000600000000000000" pitchFamily="2" charset="0"/>
              </a:rPr>
              <a:t>español</a:t>
            </a:r>
            <a:r>
              <a:rPr lang="en-GB" sz="4000" dirty="0">
                <a:solidFill>
                  <a:srgbClr val="002060"/>
                </a:solidFill>
                <a:latin typeface="Segoe Print" panose="02000600000000000000" pitchFamily="2" charset="0"/>
              </a:rPr>
              <a:t>, con Sofía</a:t>
            </a:r>
          </a:p>
        </p:txBody>
      </p:sp>
      <p:pic>
        <p:nvPicPr>
          <p:cNvPr id="5" name="Picture 4">
            <a:extLst>
              <a:ext uri="{FF2B5EF4-FFF2-40B4-BE49-F238E27FC236}">
                <a16:creationId xmlns:a16="http://schemas.microsoft.com/office/drawing/2014/main" id="{CE71EDF5-25CC-431F-AC78-F4B496CCE432}"/>
              </a:ext>
            </a:extLst>
          </p:cNvPr>
          <p:cNvPicPr>
            <a:picLocks noChangeAspect="1"/>
          </p:cNvPicPr>
          <p:nvPr/>
        </p:nvPicPr>
        <p:blipFill>
          <a:blip r:embed="rId2"/>
          <a:stretch>
            <a:fillRect/>
          </a:stretch>
        </p:blipFill>
        <p:spPr>
          <a:xfrm>
            <a:off x="5557520" y="840137"/>
            <a:ext cx="6454748" cy="5534750"/>
          </a:xfrm>
          <a:prstGeom prst="rect">
            <a:avLst/>
          </a:prstGeom>
        </p:spPr>
      </p:pic>
      <p:sp>
        <p:nvSpPr>
          <p:cNvPr id="7" name="Google Shape;167;p2">
            <a:extLst>
              <a:ext uri="{FF2B5EF4-FFF2-40B4-BE49-F238E27FC236}">
                <a16:creationId xmlns:a16="http://schemas.microsoft.com/office/drawing/2014/main" id="{F80D9B88-B2CA-4E92-9EFE-41298FDBCBB9}"/>
              </a:ext>
            </a:extLst>
          </p:cNvPr>
          <p:cNvSpPr/>
          <p:nvPr/>
        </p:nvSpPr>
        <p:spPr>
          <a:xfrm>
            <a:off x="241159" y="71843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8" name="Picture 7" descr="A picture containing text, toy, doll, vector graphics&#10;&#10;Description automatically generated">
            <a:extLst>
              <a:ext uri="{FF2B5EF4-FFF2-40B4-BE49-F238E27FC236}">
                <a16:creationId xmlns:a16="http://schemas.microsoft.com/office/drawing/2014/main" id="{999580FF-A961-4BA5-8243-21EF4FB0D2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05852" y="2729068"/>
            <a:ext cx="2177196" cy="4135742"/>
          </a:xfrm>
          <a:prstGeom prst="rect">
            <a:avLst/>
          </a:prstGeom>
        </p:spPr>
      </p:pic>
    </p:spTree>
    <p:extLst>
      <p:ext uri="{BB962C8B-B14F-4D97-AF65-F5344CB8AC3E}">
        <p14:creationId xmlns:p14="http://schemas.microsoft.com/office/powerpoint/2010/main" val="14267109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8" name="Google Shape;98;p2" descr="background rectangle">
            <a:extLst>
              <a:ext uri="{FF2B5EF4-FFF2-40B4-BE49-F238E27FC236}">
                <a16:creationId xmlns:a16="http://schemas.microsoft.com/office/drawing/2014/main" id="{963A7152-F457-4ACF-9F8B-E2F39C17D719}"/>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Calibri"/>
              <a:buNone/>
              <a:tabLst/>
              <a:defRPr/>
            </a:pPr>
            <a:endParaRPr kumimoji="0" sz="1800" b="0" i="0" u="none" strike="noStrike" kern="1200" cap="none" spc="0" normalizeH="0" baseline="0" noProof="0">
              <a:ln>
                <a:noFill/>
              </a:ln>
              <a:solidFill>
                <a:srgbClr val="FADD2E"/>
              </a:solidFill>
              <a:effectLst/>
              <a:uLnTx/>
              <a:uFillTx/>
              <a:latin typeface="Century Gothic"/>
              <a:ea typeface="Century Gothic"/>
              <a:cs typeface="Century Gothic"/>
              <a:sym typeface="Century Gothic"/>
            </a:endParaRPr>
          </a:p>
        </p:txBody>
      </p:sp>
      <p:pic>
        <p:nvPicPr>
          <p:cNvPr id="420" name="Google Shape;420;p21"/>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2" name="Title 1">
            <a:extLst>
              <a:ext uri="{FF2B5EF4-FFF2-40B4-BE49-F238E27FC236}">
                <a16:creationId xmlns:a16="http://schemas.microsoft.com/office/drawing/2014/main" id="{904F55C3-A2F8-4910-ADD9-148ED941E651}"/>
              </a:ext>
            </a:extLst>
          </p:cNvPr>
          <p:cNvSpPr>
            <a:spLocks noGrp="1"/>
          </p:cNvSpPr>
          <p:nvPr>
            <p:ph type="title"/>
          </p:nvPr>
        </p:nvSpPr>
        <p:spPr>
          <a:xfrm rot="20356302">
            <a:off x="-829497" y="3244975"/>
            <a:ext cx="5626227" cy="1325563"/>
          </a:xfrm>
        </p:spPr>
        <p:txBody>
          <a:bodyPr>
            <a:normAutofit fontScale="90000"/>
          </a:bodyPr>
          <a:lstStyle/>
          <a:p>
            <a:pPr lvl="0" algn="ctr">
              <a:lnSpc>
                <a:spcPct val="100000"/>
              </a:lnSpc>
            </a:pPr>
            <a:r>
              <a:rPr lang="en-GB" sz="8000" b="1" dirty="0">
                <a:solidFill>
                  <a:srgbClr val="FFFFFF"/>
                </a:solidFill>
                <a:latin typeface="Segoe Print" panose="02000600000000000000" pitchFamily="2" charset="0"/>
                <a:cs typeface="Arial" panose="020B0604020202020204" pitchFamily="34" charset="0"/>
                <a:sym typeface="Arial"/>
              </a:rPr>
              <a:t>¡</a:t>
            </a:r>
            <a:r>
              <a:rPr lang="en-GB" sz="8000" b="1" dirty="0" err="1">
                <a:solidFill>
                  <a:srgbClr val="FFFFFF"/>
                </a:solidFill>
                <a:latin typeface="Segoe Print" panose="02000600000000000000" pitchFamily="2" charset="0"/>
                <a:cs typeface="Arial" panose="020B0604020202020204" pitchFamily="34" charset="0"/>
                <a:sym typeface="Arial"/>
              </a:rPr>
              <a:t>Feliz</a:t>
            </a:r>
            <a:br>
              <a:rPr lang="en-GB" sz="8000" b="1" dirty="0">
                <a:solidFill>
                  <a:srgbClr val="FFFFFF"/>
                </a:solidFill>
                <a:latin typeface="Segoe Print" panose="02000600000000000000" pitchFamily="2" charset="0"/>
                <a:cs typeface="Arial" panose="020B0604020202020204" pitchFamily="34" charset="0"/>
                <a:sym typeface="Arial"/>
              </a:rPr>
            </a:br>
            <a:r>
              <a:rPr lang="en-GB" sz="8000" b="1" dirty="0">
                <a:solidFill>
                  <a:srgbClr val="FFFFFF"/>
                </a:solidFill>
                <a:latin typeface="Segoe Print" panose="02000600000000000000" pitchFamily="2" charset="0"/>
                <a:cs typeface="Arial" panose="020B0604020202020204" pitchFamily="34" charset="0"/>
                <a:sym typeface="Arial"/>
              </a:rPr>
              <a:t>Navidad !</a:t>
            </a:r>
            <a:endParaRPr lang="en-GB" dirty="0">
              <a:solidFill>
                <a:schemeClr val="bg1">
                  <a:lumMod val="95000"/>
                </a:schemeClr>
              </a:solidFill>
            </a:endParaRPr>
          </a:p>
        </p:txBody>
      </p:sp>
      <p:sp>
        <p:nvSpPr>
          <p:cNvPr id="7" name="Google Shape;421;p21">
            <a:extLst>
              <a:ext uri="{FF2B5EF4-FFF2-40B4-BE49-F238E27FC236}">
                <a16:creationId xmlns:a16="http://schemas.microsoft.com/office/drawing/2014/main" id="{C56FA95A-3C48-4E74-BF3B-4E41A382A86D}"/>
              </a:ext>
            </a:extLst>
          </p:cNvPr>
          <p:cNvSpPr/>
          <p:nvPr/>
        </p:nvSpPr>
        <p:spPr>
          <a:xfrm>
            <a:off x="6215144" y="5128536"/>
            <a:ext cx="595511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1200" cap="none" spc="0" normalizeH="0" baseline="0" noProof="0" dirty="0" err="1">
                <a:ln>
                  <a:noFill/>
                </a:ln>
                <a:solidFill>
                  <a:srgbClr val="00B050"/>
                </a:solidFill>
                <a:effectLst/>
                <a:uLnTx/>
                <a:uFillTx/>
                <a:latin typeface="Modern Love" panose="04090805081005020601" pitchFamily="82" charset="0"/>
                <a:ea typeface="Arial"/>
                <a:cs typeface="Aharoni" panose="02010803020104030203" pitchFamily="2" charset="-79"/>
                <a:sym typeface="Arial"/>
              </a:rPr>
              <a:t>verde</a:t>
            </a:r>
            <a:endParaRPr kumimoji="0" sz="1800" b="0" i="0" u="none" strike="noStrike" kern="1200" cap="none" spc="0" normalizeH="0" baseline="0" noProof="0" dirty="0">
              <a:ln>
                <a:noFill/>
              </a:ln>
              <a:solidFill>
                <a:srgbClr val="00B050"/>
              </a:solidFill>
              <a:effectLst/>
              <a:uLnTx/>
              <a:uFillTx/>
              <a:latin typeface="Modern Love" panose="04090805081005020601" pitchFamily="82" charset="0"/>
              <a:ea typeface="+mn-ea"/>
              <a:cs typeface="Aharoni" panose="02010803020104030203" pitchFamily="2" charset="-79"/>
            </a:endParaRPr>
          </a:p>
        </p:txBody>
      </p:sp>
      <p:pic>
        <p:nvPicPr>
          <p:cNvPr id="6" name="Picture 5">
            <a:extLst>
              <a:ext uri="{FF2B5EF4-FFF2-40B4-BE49-F238E27FC236}">
                <a16:creationId xmlns:a16="http://schemas.microsoft.com/office/drawing/2014/main" id="{747AE448-DAC8-4C98-9823-80CEB9F7EB4C}"/>
              </a:ext>
            </a:extLst>
          </p:cNvPr>
          <p:cNvPicPr>
            <a:picLocks noChangeAspect="1"/>
          </p:cNvPicPr>
          <p:nvPr/>
        </p:nvPicPr>
        <p:blipFill>
          <a:blip r:embed="rId4"/>
          <a:stretch>
            <a:fillRect/>
          </a:stretch>
        </p:blipFill>
        <p:spPr>
          <a:xfrm>
            <a:off x="4654248" y="4752665"/>
            <a:ext cx="2645217" cy="2323328"/>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7" name="Table 66">
            <a:extLst>
              <a:ext uri="{FF2B5EF4-FFF2-40B4-BE49-F238E27FC236}">
                <a16:creationId xmlns:a16="http://schemas.microsoft.com/office/drawing/2014/main" id="{7BCFBAEC-897A-412F-BFBA-424E170F35E7}"/>
              </a:ext>
            </a:extLst>
          </p:cNvPr>
          <p:cNvGraphicFramePr>
            <a:graphicFrameLocks noGrp="1"/>
          </p:cNvGraphicFramePr>
          <p:nvPr/>
        </p:nvGraphicFramePr>
        <p:xfrm>
          <a:off x="239081" y="4561606"/>
          <a:ext cx="5010260" cy="1496128"/>
        </p:xfrm>
        <a:graphic>
          <a:graphicData uri="http://schemas.openxmlformats.org/drawingml/2006/table">
            <a:tbl>
              <a:tblPr firstRow="1" bandRow="1">
                <a:tableStyleId>{5940675A-B579-460E-94D1-54222C63F5DA}</a:tableStyleId>
              </a:tblPr>
              <a:tblGrid>
                <a:gridCol w="1160104">
                  <a:extLst>
                    <a:ext uri="{9D8B030D-6E8A-4147-A177-3AD203B41FA5}">
                      <a16:colId xmlns:a16="http://schemas.microsoft.com/office/drawing/2014/main" val="3949454735"/>
                    </a:ext>
                  </a:extLst>
                </a:gridCol>
                <a:gridCol w="1140823">
                  <a:extLst>
                    <a:ext uri="{9D8B030D-6E8A-4147-A177-3AD203B41FA5}">
                      <a16:colId xmlns:a16="http://schemas.microsoft.com/office/drawing/2014/main" val="1572345880"/>
                    </a:ext>
                  </a:extLst>
                </a:gridCol>
                <a:gridCol w="1393372">
                  <a:extLst>
                    <a:ext uri="{9D8B030D-6E8A-4147-A177-3AD203B41FA5}">
                      <a16:colId xmlns:a16="http://schemas.microsoft.com/office/drawing/2014/main" val="2511906881"/>
                    </a:ext>
                  </a:extLst>
                </a:gridCol>
                <a:gridCol w="1315961">
                  <a:extLst>
                    <a:ext uri="{9D8B030D-6E8A-4147-A177-3AD203B41FA5}">
                      <a16:colId xmlns:a16="http://schemas.microsoft.com/office/drawing/2014/main" val="2536686118"/>
                    </a:ext>
                  </a:extLst>
                </a:gridCol>
              </a:tblGrid>
              <a:tr h="1496128">
                <a:tc>
                  <a:txBody>
                    <a:bodyPr/>
                    <a:lstStyle/>
                    <a:p>
                      <a:r>
                        <a:rPr lang="en-GB" sz="1400" dirty="0">
                          <a:solidFill>
                            <a:srgbClr val="002060"/>
                          </a:solidFill>
                          <a:latin typeface="Century Gothic" panose="020B0502020202020204" pitchFamily="34" charset="0"/>
                        </a:rPr>
                        <a:t>7</a:t>
                      </a:r>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400" dirty="0">
                          <a:solidFill>
                            <a:srgbClr val="002060"/>
                          </a:solidFill>
                          <a:latin typeface="Century Gothic" panose="020B0502020202020204" pitchFamily="34" charset="0"/>
                        </a:rPr>
                        <a:t>8</a:t>
                      </a:r>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400" dirty="0">
                          <a:solidFill>
                            <a:srgbClr val="002060"/>
                          </a:solidFill>
                          <a:latin typeface="Century Gothic" panose="020B0502020202020204" pitchFamily="34" charset="0"/>
                        </a:rPr>
                        <a:t>9</a:t>
                      </a:r>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400" dirty="0">
                          <a:solidFill>
                            <a:srgbClr val="002060"/>
                          </a:solidFill>
                          <a:latin typeface="Century Gothic" panose="020B0502020202020204" pitchFamily="34" charset="0"/>
                        </a:rPr>
                        <a:t>10</a:t>
                      </a:r>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94003492"/>
                  </a:ext>
                </a:extLst>
              </a:tr>
            </a:tbl>
          </a:graphicData>
        </a:graphic>
      </p:graphicFrame>
      <p:sp>
        <p:nvSpPr>
          <p:cNvPr id="69" name="Rectangle 68">
            <a:extLst>
              <a:ext uri="{FF2B5EF4-FFF2-40B4-BE49-F238E27FC236}">
                <a16:creationId xmlns:a16="http://schemas.microsoft.com/office/drawing/2014/main" id="{D55F93B8-2A81-4F24-B8B3-CDDC92C4561B}"/>
              </a:ext>
            </a:extLst>
          </p:cNvPr>
          <p:cNvSpPr/>
          <p:nvPr/>
        </p:nvSpPr>
        <p:spPr>
          <a:xfrm>
            <a:off x="157242" y="132868"/>
            <a:ext cx="436190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España</a:t>
            </a:r>
            <a:r>
              <a:rPr kumimoji="0" lang="en-GB" sz="1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y Perú</a:t>
            </a:r>
            <a:b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Read aloud the </a:t>
            </a:r>
            <a:r>
              <a:rPr kumimoji="0" lang="en-GB" sz="1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Spanish name </a:t>
            </a: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of each place.</a:t>
            </a:r>
          </a:p>
        </p:txBody>
      </p:sp>
      <p:graphicFrame>
        <p:nvGraphicFramePr>
          <p:cNvPr id="70" name="Table 9">
            <a:extLst>
              <a:ext uri="{FF2B5EF4-FFF2-40B4-BE49-F238E27FC236}">
                <a16:creationId xmlns:a16="http://schemas.microsoft.com/office/drawing/2014/main" id="{548D2973-27EE-4B2D-B1D3-FE34E7925873}"/>
              </a:ext>
            </a:extLst>
          </p:cNvPr>
          <p:cNvGraphicFramePr>
            <a:graphicFrameLocks noGrp="1"/>
          </p:cNvGraphicFramePr>
          <p:nvPr/>
        </p:nvGraphicFramePr>
        <p:xfrm>
          <a:off x="239081" y="1569350"/>
          <a:ext cx="5010261" cy="2992256"/>
        </p:xfrm>
        <a:graphic>
          <a:graphicData uri="http://schemas.openxmlformats.org/drawingml/2006/table">
            <a:tbl>
              <a:tblPr firstRow="1" bandRow="1">
                <a:tableStyleId>{5940675A-B579-460E-94D1-54222C63F5DA}</a:tableStyleId>
              </a:tblPr>
              <a:tblGrid>
                <a:gridCol w="1670087">
                  <a:extLst>
                    <a:ext uri="{9D8B030D-6E8A-4147-A177-3AD203B41FA5}">
                      <a16:colId xmlns:a16="http://schemas.microsoft.com/office/drawing/2014/main" val="2363703958"/>
                    </a:ext>
                  </a:extLst>
                </a:gridCol>
                <a:gridCol w="1670087">
                  <a:extLst>
                    <a:ext uri="{9D8B030D-6E8A-4147-A177-3AD203B41FA5}">
                      <a16:colId xmlns:a16="http://schemas.microsoft.com/office/drawing/2014/main" val="698041092"/>
                    </a:ext>
                  </a:extLst>
                </a:gridCol>
                <a:gridCol w="1670087">
                  <a:extLst>
                    <a:ext uri="{9D8B030D-6E8A-4147-A177-3AD203B41FA5}">
                      <a16:colId xmlns:a16="http://schemas.microsoft.com/office/drawing/2014/main" val="1995150519"/>
                    </a:ext>
                  </a:extLst>
                </a:gridCol>
              </a:tblGrid>
              <a:tr h="1496128">
                <a:tc>
                  <a:txBody>
                    <a:bodyPr/>
                    <a:lstStyle/>
                    <a:p>
                      <a:r>
                        <a:rPr lang="en-GB" sz="1400" dirty="0">
                          <a:solidFill>
                            <a:srgbClr val="002060"/>
                          </a:solidFill>
                          <a:latin typeface="Century Gothic" panose="020B0502020202020204" pitchFamily="34" charset="0"/>
                        </a:rPr>
                        <a:t>1</a:t>
                      </a:r>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solidFill>
                        <a:srgbClr val="002060"/>
                      </a:solidFill>
                      <a:prstDash val="solid"/>
                      <a:round/>
                      <a:headEnd type="none" w="med" len="med"/>
                      <a:tailEnd type="none" w="med" len="med"/>
                    </a:lnT>
                    <a:lnB w="3175" cap="flat" cmpd="sng" algn="ctr">
                      <a:solidFill>
                        <a:srgbClr val="002060"/>
                      </a:solidFill>
                      <a:prstDash val="solid"/>
                      <a:round/>
                      <a:headEnd type="none" w="med" len="med"/>
                      <a:tailEnd type="none" w="med" len="med"/>
                    </a:lnB>
                  </a:tcPr>
                </a:tc>
                <a:tc>
                  <a:txBody>
                    <a:bodyPr/>
                    <a:lstStyle/>
                    <a:p>
                      <a:r>
                        <a:rPr lang="en-GB" sz="1400" dirty="0">
                          <a:solidFill>
                            <a:srgbClr val="002060"/>
                          </a:solidFill>
                          <a:latin typeface="Century Gothic" panose="020B0502020202020204" pitchFamily="34" charset="0"/>
                        </a:rPr>
                        <a:t>2</a:t>
                      </a:r>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solidFill>
                        <a:srgbClr val="002060"/>
                      </a:solidFill>
                      <a:prstDash val="solid"/>
                      <a:round/>
                      <a:headEnd type="none" w="med" len="med"/>
                      <a:tailEnd type="none" w="med" len="med"/>
                    </a:lnT>
                    <a:lnB w="3175" cap="flat" cmpd="sng" algn="ctr">
                      <a:solidFill>
                        <a:srgbClr val="002060"/>
                      </a:solidFill>
                      <a:prstDash val="solid"/>
                      <a:round/>
                      <a:headEnd type="none" w="med" len="med"/>
                      <a:tailEnd type="none" w="med" len="med"/>
                    </a:lnB>
                  </a:tcPr>
                </a:tc>
                <a:tc>
                  <a:txBody>
                    <a:bodyPr/>
                    <a:lstStyle/>
                    <a:p>
                      <a:r>
                        <a:rPr lang="en-GB" sz="1400" dirty="0">
                          <a:solidFill>
                            <a:srgbClr val="002060"/>
                          </a:solidFill>
                          <a:latin typeface="Century Gothic" panose="020B0502020202020204" pitchFamily="34" charset="0"/>
                        </a:rPr>
                        <a:t>3</a:t>
                      </a:r>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solidFill>
                        <a:srgbClr val="002060"/>
                      </a:solidFill>
                      <a:prstDash val="solid"/>
                      <a:round/>
                      <a:headEnd type="none" w="med" len="med"/>
                      <a:tailEnd type="none" w="med" len="med"/>
                    </a:lnT>
                    <a:lnB w="31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03792677"/>
                  </a:ext>
                </a:extLst>
              </a:tr>
              <a:tr h="1496128">
                <a:tc>
                  <a:txBody>
                    <a:bodyPr/>
                    <a:lstStyle/>
                    <a:p>
                      <a:r>
                        <a:rPr lang="en-GB" sz="1400" dirty="0">
                          <a:solidFill>
                            <a:srgbClr val="002060"/>
                          </a:solidFill>
                          <a:latin typeface="Century Gothic" panose="020B0502020202020204" pitchFamily="34" charset="0"/>
                        </a:rPr>
                        <a:t>4</a:t>
                      </a:r>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solidFill>
                        <a:srgbClr val="002060"/>
                      </a:solidFill>
                      <a:prstDash val="solid"/>
                      <a:round/>
                      <a:headEnd type="none" w="med" len="med"/>
                      <a:tailEnd type="none" w="med" len="med"/>
                    </a:lnT>
                    <a:lnB w="3175" cap="flat" cmpd="sng" algn="ctr">
                      <a:solidFill>
                        <a:srgbClr val="002060"/>
                      </a:solidFill>
                      <a:prstDash val="solid"/>
                      <a:round/>
                      <a:headEnd type="none" w="med" len="med"/>
                      <a:tailEnd type="none" w="med" len="med"/>
                    </a:lnB>
                  </a:tcPr>
                </a:tc>
                <a:tc>
                  <a:txBody>
                    <a:bodyPr/>
                    <a:lstStyle/>
                    <a:p>
                      <a:r>
                        <a:rPr lang="en-GB" sz="1400" dirty="0">
                          <a:solidFill>
                            <a:srgbClr val="002060"/>
                          </a:solidFill>
                          <a:latin typeface="Century Gothic" panose="020B0502020202020204" pitchFamily="34" charset="0"/>
                        </a:rPr>
                        <a:t>5</a:t>
                      </a:r>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solidFill>
                        <a:srgbClr val="002060"/>
                      </a:solidFill>
                      <a:prstDash val="solid"/>
                      <a:round/>
                      <a:headEnd type="none" w="med" len="med"/>
                      <a:tailEnd type="none" w="med" len="med"/>
                    </a:lnT>
                    <a:lnB w="3175" cap="flat" cmpd="sng" algn="ctr">
                      <a:solidFill>
                        <a:srgbClr val="002060"/>
                      </a:solidFill>
                      <a:prstDash val="solid"/>
                      <a:round/>
                      <a:headEnd type="none" w="med" len="med"/>
                      <a:tailEnd type="none" w="med" len="med"/>
                    </a:lnB>
                  </a:tcPr>
                </a:tc>
                <a:tc>
                  <a:txBody>
                    <a:bodyPr/>
                    <a:lstStyle/>
                    <a:p>
                      <a:r>
                        <a:rPr lang="en-GB" sz="1400" dirty="0">
                          <a:solidFill>
                            <a:srgbClr val="002060"/>
                          </a:solidFill>
                          <a:latin typeface="Century Gothic" panose="020B0502020202020204" pitchFamily="34" charset="0"/>
                        </a:rPr>
                        <a:t>6</a:t>
                      </a:r>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solidFill>
                        <a:srgbClr val="002060"/>
                      </a:solidFill>
                      <a:prstDash val="solid"/>
                      <a:round/>
                      <a:headEnd type="none" w="med" len="med"/>
                      <a:tailEnd type="none" w="med" len="med"/>
                    </a:lnT>
                    <a:lnB w="31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940734451"/>
                  </a:ext>
                </a:extLst>
              </a:tr>
            </a:tbl>
          </a:graphicData>
        </a:graphic>
      </p:graphicFrame>
      <p:sp>
        <p:nvSpPr>
          <p:cNvPr id="71" name="TextBox 70">
            <a:extLst>
              <a:ext uri="{FF2B5EF4-FFF2-40B4-BE49-F238E27FC236}">
                <a16:creationId xmlns:a16="http://schemas.microsoft.com/office/drawing/2014/main" id="{735DC7B4-F19D-41FD-8325-59CB3F1B311C}"/>
              </a:ext>
            </a:extLst>
          </p:cNvPr>
          <p:cNvSpPr txBox="1"/>
          <p:nvPr/>
        </p:nvSpPr>
        <p:spPr>
          <a:xfrm>
            <a:off x="239081" y="2699050"/>
            <a:ext cx="166953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a:t>
            </a: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rmona</a:t>
            </a:r>
          </a:p>
        </p:txBody>
      </p:sp>
      <p:sp>
        <p:nvSpPr>
          <p:cNvPr id="72" name="TextBox 71">
            <a:extLst>
              <a:ext uri="{FF2B5EF4-FFF2-40B4-BE49-F238E27FC236}">
                <a16:creationId xmlns:a16="http://schemas.microsoft.com/office/drawing/2014/main" id="{5B17266B-C79F-4ACE-9BC4-1F701426471D}"/>
              </a:ext>
            </a:extLst>
          </p:cNvPr>
          <p:cNvSpPr txBox="1"/>
          <p:nvPr/>
        </p:nvSpPr>
        <p:spPr>
          <a:xfrm>
            <a:off x="1909444" y="2723907"/>
            <a:ext cx="166953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Pas</a:t>
            </a:r>
            <a:r>
              <a:rPr kumimoji="0" lang="en-GB" sz="16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co</a:t>
            </a:r>
          </a:p>
        </p:txBody>
      </p:sp>
      <p:sp>
        <p:nvSpPr>
          <p:cNvPr id="73" name="TextBox 72">
            <a:extLst>
              <a:ext uri="{FF2B5EF4-FFF2-40B4-BE49-F238E27FC236}">
                <a16:creationId xmlns:a16="http://schemas.microsoft.com/office/drawing/2014/main" id="{FD4463E2-2324-4BD9-A6BC-3E463CF97051}"/>
              </a:ext>
            </a:extLst>
          </p:cNvPr>
          <p:cNvSpPr txBox="1"/>
          <p:nvPr/>
        </p:nvSpPr>
        <p:spPr>
          <a:xfrm>
            <a:off x="3594928" y="2723907"/>
            <a:ext cx="166953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Cu</a:t>
            </a:r>
            <a:r>
              <a:rPr kumimoji="0" lang="en-GB" sz="1600" b="0" i="0"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sco</a:t>
            </a:r>
          </a:p>
        </p:txBody>
      </p:sp>
      <p:sp>
        <p:nvSpPr>
          <p:cNvPr id="74" name="TextBox 73">
            <a:extLst>
              <a:ext uri="{FF2B5EF4-FFF2-40B4-BE49-F238E27FC236}">
                <a16:creationId xmlns:a16="http://schemas.microsoft.com/office/drawing/2014/main" id="{74AC92A5-F7DE-401C-8965-44C66D9B21B9}"/>
              </a:ext>
            </a:extLst>
          </p:cNvPr>
          <p:cNvSpPr txBox="1"/>
          <p:nvPr/>
        </p:nvSpPr>
        <p:spPr>
          <a:xfrm>
            <a:off x="186096" y="4185665"/>
            <a:ext cx="166953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Lu</a:t>
            </a:r>
            <a:r>
              <a:rPr kumimoji="0" lang="en-GB" sz="1600" b="0" i="0" u="sng"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a:t>
            </a:r>
            <a:r>
              <a:rPr kumimoji="0" lang="en-GB" sz="1600" b="0" i="0"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a:t>
            </a:r>
            <a:endParaRPr kumimoji="0" lang="en-GB" sz="16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5" name="TextBox 74">
            <a:extLst>
              <a:ext uri="{FF2B5EF4-FFF2-40B4-BE49-F238E27FC236}">
                <a16:creationId xmlns:a16="http://schemas.microsoft.com/office/drawing/2014/main" id="{E2DA5320-A9EA-40C7-AC02-60A85A9E1DEF}"/>
              </a:ext>
            </a:extLst>
          </p:cNvPr>
          <p:cNvSpPr txBox="1"/>
          <p:nvPr/>
        </p:nvSpPr>
        <p:spPr>
          <a:xfrm>
            <a:off x="1909444" y="4178270"/>
            <a:ext cx="166953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Alge</a:t>
            </a:r>
            <a:r>
              <a:rPr kumimoji="0" lang="en-GB" sz="16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ci</a:t>
            </a: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ras</a:t>
            </a:r>
          </a:p>
        </p:txBody>
      </p:sp>
      <p:sp>
        <p:nvSpPr>
          <p:cNvPr id="76" name="TextBox 75">
            <a:extLst>
              <a:ext uri="{FF2B5EF4-FFF2-40B4-BE49-F238E27FC236}">
                <a16:creationId xmlns:a16="http://schemas.microsoft.com/office/drawing/2014/main" id="{831F3317-FB26-423C-819D-02F5B032B36F}"/>
              </a:ext>
            </a:extLst>
          </p:cNvPr>
          <p:cNvSpPr txBox="1"/>
          <p:nvPr/>
        </p:nvSpPr>
        <p:spPr>
          <a:xfrm>
            <a:off x="3510176" y="4196631"/>
            <a:ext cx="166953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Ba</a:t>
            </a:r>
            <a:r>
              <a:rPr kumimoji="0" lang="en-GB" sz="1600" b="0" i="0" u="sng"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z</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7" name="TextBox 76">
            <a:extLst>
              <a:ext uri="{FF2B5EF4-FFF2-40B4-BE49-F238E27FC236}">
                <a16:creationId xmlns:a16="http://schemas.microsoft.com/office/drawing/2014/main" id="{169C95B0-87ED-4399-AC14-D4A21F95655C}"/>
              </a:ext>
            </a:extLst>
          </p:cNvPr>
          <p:cNvSpPr txBox="1"/>
          <p:nvPr/>
        </p:nvSpPr>
        <p:spPr>
          <a:xfrm>
            <a:off x="20289" y="5708214"/>
            <a:ext cx="166953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Sechura</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8" name="TextBox 77">
            <a:extLst>
              <a:ext uri="{FF2B5EF4-FFF2-40B4-BE49-F238E27FC236}">
                <a16:creationId xmlns:a16="http://schemas.microsoft.com/office/drawing/2014/main" id="{620FAFA3-EADA-4E20-A0CE-7B90C7A0C07C}"/>
              </a:ext>
            </a:extLst>
          </p:cNvPr>
          <p:cNvSpPr txBox="1"/>
          <p:nvPr/>
        </p:nvSpPr>
        <p:spPr>
          <a:xfrm>
            <a:off x="1258670" y="5713611"/>
            <a:ext cx="137435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t>
            </a:r>
            <a:r>
              <a:rPr kumimoji="0" lang="en-GB" sz="1600" b="0" i="0" u="sng"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ie</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za</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9" name="TextBox 78">
            <a:extLst>
              <a:ext uri="{FF2B5EF4-FFF2-40B4-BE49-F238E27FC236}">
                <a16:creationId xmlns:a16="http://schemas.microsoft.com/office/drawing/2014/main" id="{91707722-AD01-4B90-B656-F2B22215A061}"/>
              </a:ext>
            </a:extLst>
          </p:cNvPr>
          <p:cNvSpPr txBox="1"/>
          <p:nvPr/>
        </p:nvSpPr>
        <p:spPr>
          <a:xfrm>
            <a:off x="2380750" y="5711583"/>
            <a:ext cx="166953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Sic</a:t>
            </a:r>
            <a:r>
              <a:rPr kumimoji="0" lang="en-GB" sz="16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ua</a:t>
            </a: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ni</a:t>
            </a:r>
            <a:endParaRPr kumimoji="0" lang="en-GB" sz="16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0" name="TextBox 79">
            <a:extLst>
              <a:ext uri="{FF2B5EF4-FFF2-40B4-BE49-F238E27FC236}">
                <a16:creationId xmlns:a16="http://schemas.microsoft.com/office/drawing/2014/main" id="{9240EE82-6B0D-4358-B0FC-F24227F0CB97}"/>
              </a:ext>
            </a:extLst>
          </p:cNvPr>
          <p:cNvSpPr txBox="1"/>
          <p:nvPr/>
        </p:nvSpPr>
        <p:spPr>
          <a:xfrm>
            <a:off x="3753577" y="5722979"/>
            <a:ext cx="166953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Catac</a:t>
            </a:r>
            <a:r>
              <a:rPr kumimoji="0" lang="en-GB" sz="1600" b="0" i="0" u="sng"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ao</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1" name="Rectangle 80">
            <a:extLst>
              <a:ext uri="{FF2B5EF4-FFF2-40B4-BE49-F238E27FC236}">
                <a16:creationId xmlns:a16="http://schemas.microsoft.com/office/drawing/2014/main" id="{749A5F48-C8DC-456C-8672-B2EED744EB72}"/>
              </a:ext>
            </a:extLst>
          </p:cNvPr>
          <p:cNvSpPr/>
          <p:nvPr/>
        </p:nvSpPr>
        <p:spPr>
          <a:xfrm>
            <a:off x="157242" y="633328"/>
            <a:ext cx="3519110" cy="116955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You have </a:t>
            </a:r>
            <a:r>
              <a:rPr kumimoji="0" lang="en-GB" sz="14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not</a:t>
            </a: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learnt these words so just use what you know about how to pronounce Spanish. </a:t>
            </a: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Wingdings" panose="05000000000000000000" pitchFamily="2" charset="2"/>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Wingdings" panose="05000000000000000000" pitchFamily="2" charset="2"/>
              </a:rPr>
              <a:t>Concentrate on the </a:t>
            </a:r>
            <a:r>
              <a:rPr kumimoji="0" lang="en-GB" sz="1400" b="0"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Wingdings" panose="05000000000000000000" pitchFamily="2" charset="2"/>
              </a:rPr>
              <a:t>underlined </a:t>
            </a: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Wingdings" panose="05000000000000000000" pitchFamily="2" charset="2"/>
              </a:rPr>
              <a:t>letters.</a:t>
            </a:r>
            <a:endPar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82" name="Rectangle 81">
            <a:extLst>
              <a:ext uri="{FF2B5EF4-FFF2-40B4-BE49-F238E27FC236}">
                <a16:creationId xmlns:a16="http://schemas.microsoft.com/office/drawing/2014/main" id="{15791C59-87EB-4441-8DF8-F2EE27A36611}"/>
              </a:ext>
            </a:extLst>
          </p:cNvPr>
          <p:cNvSpPr/>
          <p:nvPr/>
        </p:nvSpPr>
        <p:spPr>
          <a:xfrm>
            <a:off x="186096" y="6168652"/>
            <a:ext cx="5106355"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For numbers 8, 9 and 10 write the number of syllables in each word here:  </a:t>
            </a:r>
            <a:r>
              <a:rPr kumimoji="0" lang="en-GB" sz="1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8</a:t>
            </a: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[___]  </a:t>
            </a:r>
            <a:r>
              <a:rPr kumimoji="0" lang="en-GB" sz="1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9</a:t>
            </a: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[___]  </a:t>
            </a:r>
            <a:r>
              <a:rPr kumimoji="0" lang="en-GB" sz="1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10</a:t>
            </a: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[___]</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pic>
        <p:nvPicPr>
          <p:cNvPr id="83" name="Picture 82">
            <a:extLst>
              <a:ext uri="{FF2B5EF4-FFF2-40B4-BE49-F238E27FC236}">
                <a16:creationId xmlns:a16="http://schemas.microsoft.com/office/drawing/2014/main" id="{1F096109-0C04-4538-AAE8-7C7021C7BE23}"/>
              </a:ext>
            </a:extLst>
          </p:cNvPr>
          <p:cNvPicPr>
            <a:picLocks noChangeAspect="1"/>
          </p:cNvPicPr>
          <p:nvPr/>
        </p:nvPicPr>
        <p:blipFill>
          <a:blip r:embed="rId3"/>
          <a:stretch>
            <a:fillRect/>
          </a:stretch>
        </p:blipFill>
        <p:spPr>
          <a:xfrm>
            <a:off x="298858" y="4975726"/>
            <a:ext cx="1044663" cy="695762"/>
          </a:xfrm>
          <a:prstGeom prst="rect">
            <a:avLst/>
          </a:prstGeom>
        </p:spPr>
      </p:pic>
      <p:pic>
        <p:nvPicPr>
          <p:cNvPr id="84" name="Picture 83" descr="Logo&#10;&#10;Description automatically generated">
            <a:extLst>
              <a:ext uri="{FF2B5EF4-FFF2-40B4-BE49-F238E27FC236}">
                <a16:creationId xmlns:a16="http://schemas.microsoft.com/office/drawing/2014/main" id="{2828BE16-77DB-4D80-ADE0-F9CB8F5A7E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2178" y="4596429"/>
            <a:ext cx="431969" cy="287867"/>
          </a:xfrm>
          <a:prstGeom prst="rect">
            <a:avLst/>
          </a:prstGeom>
        </p:spPr>
      </p:pic>
      <p:pic>
        <p:nvPicPr>
          <p:cNvPr id="85" name="Picture 84" descr="A picture containing graphical user interface&#10;&#10;Description automatically generated">
            <a:extLst>
              <a:ext uri="{FF2B5EF4-FFF2-40B4-BE49-F238E27FC236}">
                <a16:creationId xmlns:a16="http://schemas.microsoft.com/office/drawing/2014/main" id="{20436BB7-D6E5-4DF1-ACC2-B2D5D05B09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15329" y="120110"/>
            <a:ext cx="431969" cy="287867"/>
          </a:xfrm>
          <a:prstGeom prst="rect">
            <a:avLst/>
          </a:prstGeom>
        </p:spPr>
      </p:pic>
      <p:pic>
        <p:nvPicPr>
          <p:cNvPr id="86" name="Picture 85">
            <a:extLst>
              <a:ext uri="{FF2B5EF4-FFF2-40B4-BE49-F238E27FC236}">
                <a16:creationId xmlns:a16="http://schemas.microsoft.com/office/drawing/2014/main" id="{314CB98F-7DEC-4648-97F2-7CD2A9E0D914}"/>
              </a:ext>
            </a:extLst>
          </p:cNvPr>
          <p:cNvPicPr>
            <a:picLocks noChangeAspect="1"/>
          </p:cNvPicPr>
          <p:nvPr/>
        </p:nvPicPr>
        <p:blipFill>
          <a:blip r:embed="rId6"/>
          <a:stretch>
            <a:fillRect/>
          </a:stretch>
        </p:blipFill>
        <p:spPr>
          <a:xfrm>
            <a:off x="2157319" y="1891518"/>
            <a:ext cx="1175729" cy="887308"/>
          </a:xfrm>
          <a:prstGeom prst="rect">
            <a:avLst/>
          </a:prstGeom>
        </p:spPr>
      </p:pic>
      <p:pic>
        <p:nvPicPr>
          <p:cNvPr id="87" name="Picture 86" descr="Logo&#10;&#10;Description automatically generated">
            <a:extLst>
              <a:ext uri="{FF2B5EF4-FFF2-40B4-BE49-F238E27FC236}">
                <a16:creationId xmlns:a16="http://schemas.microsoft.com/office/drawing/2014/main" id="{FF13629C-6A4D-4DDF-B7A9-9C59C7C66C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0048" y="1604497"/>
            <a:ext cx="431969" cy="287867"/>
          </a:xfrm>
          <a:prstGeom prst="rect">
            <a:avLst/>
          </a:prstGeom>
        </p:spPr>
      </p:pic>
      <p:pic>
        <p:nvPicPr>
          <p:cNvPr id="88" name="Picture 87" descr="Logo&#10;&#10;Description automatically generated">
            <a:extLst>
              <a:ext uri="{FF2B5EF4-FFF2-40B4-BE49-F238E27FC236}">
                <a16:creationId xmlns:a16="http://schemas.microsoft.com/office/drawing/2014/main" id="{331F237A-05BD-4674-8E21-6F442AE98F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8879" y="4588938"/>
            <a:ext cx="431969" cy="287867"/>
          </a:xfrm>
          <a:prstGeom prst="rect">
            <a:avLst/>
          </a:prstGeom>
        </p:spPr>
      </p:pic>
      <p:pic>
        <p:nvPicPr>
          <p:cNvPr id="89" name="Picture 88" descr="Logo&#10;&#10;Description automatically generated">
            <a:extLst>
              <a:ext uri="{FF2B5EF4-FFF2-40B4-BE49-F238E27FC236}">
                <a16:creationId xmlns:a16="http://schemas.microsoft.com/office/drawing/2014/main" id="{5356C547-080B-45A2-8A55-523C37939E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10176" y="4588938"/>
            <a:ext cx="431969" cy="287867"/>
          </a:xfrm>
          <a:prstGeom prst="rect">
            <a:avLst/>
          </a:prstGeom>
        </p:spPr>
      </p:pic>
      <p:pic>
        <p:nvPicPr>
          <p:cNvPr id="90" name="Picture 89" descr="Logo&#10;&#10;Description automatically generated">
            <a:extLst>
              <a:ext uri="{FF2B5EF4-FFF2-40B4-BE49-F238E27FC236}">
                <a16:creationId xmlns:a16="http://schemas.microsoft.com/office/drawing/2014/main" id="{D325988E-DD4A-4E2F-81B8-2448092118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7372" y="1589737"/>
            <a:ext cx="431969" cy="287867"/>
          </a:xfrm>
          <a:prstGeom prst="rect">
            <a:avLst/>
          </a:prstGeom>
        </p:spPr>
      </p:pic>
      <p:pic>
        <p:nvPicPr>
          <p:cNvPr id="91" name="Picture 90">
            <a:extLst>
              <a:ext uri="{FF2B5EF4-FFF2-40B4-BE49-F238E27FC236}">
                <a16:creationId xmlns:a16="http://schemas.microsoft.com/office/drawing/2014/main" id="{8C078528-8A43-40DF-ADB3-56586E8CF6E0}"/>
              </a:ext>
            </a:extLst>
          </p:cNvPr>
          <p:cNvPicPr>
            <a:picLocks noChangeAspect="1"/>
          </p:cNvPicPr>
          <p:nvPr/>
        </p:nvPicPr>
        <p:blipFill>
          <a:blip r:embed="rId7"/>
          <a:stretch>
            <a:fillRect/>
          </a:stretch>
        </p:blipFill>
        <p:spPr>
          <a:xfrm>
            <a:off x="3693661" y="3400813"/>
            <a:ext cx="1302564" cy="732692"/>
          </a:xfrm>
          <a:prstGeom prst="rect">
            <a:avLst/>
          </a:prstGeom>
        </p:spPr>
      </p:pic>
      <p:pic>
        <p:nvPicPr>
          <p:cNvPr id="92" name="Picture 91" descr="A picture containing graphical user interface&#10;&#10;Description automatically generated">
            <a:extLst>
              <a:ext uri="{FF2B5EF4-FFF2-40B4-BE49-F238E27FC236}">
                <a16:creationId xmlns:a16="http://schemas.microsoft.com/office/drawing/2014/main" id="{2E79521B-D132-471E-8993-492EFBFD50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96539" y="3098384"/>
            <a:ext cx="431969" cy="287867"/>
          </a:xfrm>
          <a:prstGeom prst="rect">
            <a:avLst/>
          </a:prstGeom>
        </p:spPr>
      </p:pic>
      <p:pic>
        <p:nvPicPr>
          <p:cNvPr id="93" name="Picture 92" descr="A picture containing graphical user interface&#10;&#10;Description automatically generated">
            <a:extLst>
              <a:ext uri="{FF2B5EF4-FFF2-40B4-BE49-F238E27FC236}">
                <a16:creationId xmlns:a16="http://schemas.microsoft.com/office/drawing/2014/main" id="{57819C4C-EA27-43B3-9059-48AA61F25C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7009" y="3098383"/>
            <a:ext cx="431969" cy="287867"/>
          </a:xfrm>
          <a:prstGeom prst="rect">
            <a:avLst/>
          </a:prstGeom>
        </p:spPr>
      </p:pic>
      <p:pic>
        <p:nvPicPr>
          <p:cNvPr id="94" name="Picture 93" descr="A picture containing graphical user interface&#10;&#10;Description automatically generated">
            <a:extLst>
              <a:ext uri="{FF2B5EF4-FFF2-40B4-BE49-F238E27FC236}">
                <a16:creationId xmlns:a16="http://schemas.microsoft.com/office/drawing/2014/main" id="{01ED7D7F-22B0-4E65-B173-FCA38385AA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63288" y="1603651"/>
            <a:ext cx="431969" cy="287867"/>
          </a:xfrm>
          <a:prstGeom prst="rect">
            <a:avLst/>
          </a:prstGeom>
        </p:spPr>
      </p:pic>
      <p:pic>
        <p:nvPicPr>
          <p:cNvPr id="95" name="Picture 94" descr="A picture containing graphical user interface&#10;&#10;Description automatically generated">
            <a:extLst>
              <a:ext uri="{FF2B5EF4-FFF2-40B4-BE49-F238E27FC236}">
                <a16:creationId xmlns:a16="http://schemas.microsoft.com/office/drawing/2014/main" id="{142652B1-A056-49F5-AD72-31A7476231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63288" y="3082386"/>
            <a:ext cx="431969" cy="287867"/>
          </a:xfrm>
          <a:prstGeom prst="rect">
            <a:avLst/>
          </a:prstGeom>
        </p:spPr>
      </p:pic>
      <p:pic>
        <p:nvPicPr>
          <p:cNvPr id="96" name="Picture 95" descr="Logo&#10;&#10;Description automatically generated">
            <a:extLst>
              <a:ext uri="{FF2B5EF4-FFF2-40B4-BE49-F238E27FC236}">
                <a16:creationId xmlns:a16="http://schemas.microsoft.com/office/drawing/2014/main" id="{D4888E4A-598C-4C52-BAD7-AC46B4A4F8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7298" y="112860"/>
            <a:ext cx="431969" cy="287867"/>
          </a:xfrm>
          <a:prstGeom prst="rect">
            <a:avLst/>
          </a:prstGeom>
        </p:spPr>
      </p:pic>
      <p:pic>
        <p:nvPicPr>
          <p:cNvPr id="97" name="Picture 2">
            <a:extLst>
              <a:ext uri="{FF2B5EF4-FFF2-40B4-BE49-F238E27FC236}">
                <a16:creationId xmlns:a16="http://schemas.microsoft.com/office/drawing/2014/main" id="{E645CDA7-EBD5-4960-ADF0-FE8A3EC475F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0887" y="1894786"/>
            <a:ext cx="1025921" cy="769441"/>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97">
            <a:extLst>
              <a:ext uri="{FF2B5EF4-FFF2-40B4-BE49-F238E27FC236}">
                <a16:creationId xmlns:a16="http://schemas.microsoft.com/office/drawing/2014/main" id="{7AC37109-3653-40E8-B2CE-42FFC6EB6F0E}"/>
              </a:ext>
            </a:extLst>
          </p:cNvPr>
          <p:cNvPicPr>
            <a:picLocks noChangeAspect="1"/>
          </p:cNvPicPr>
          <p:nvPr/>
        </p:nvPicPr>
        <p:blipFill>
          <a:blip r:embed="rId9"/>
          <a:stretch>
            <a:fillRect/>
          </a:stretch>
        </p:blipFill>
        <p:spPr>
          <a:xfrm>
            <a:off x="1463288" y="4972635"/>
            <a:ext cx="987968" cy="740976"/>
          </a:xfrm>
          <a:prstGeom prst="rect">
            <a:avLst/>
          </a:prstGeom>
        </p:spPr>
      </p:pic>
      <p:pic>
        <p:nvPicPr>
          <p:cNvPr id="99" name="Picture 98" descr="A picture containing graphical user interface&#10;&#10;Description automatically generated">
            <a:extLst>
              <a:ext uri="{FF2B5EF4-FFF2-40B4-BE49-F238E27FC236}">
                <a16:creationId xmlns:a16="http://schemas.microsoft.com/office/drawing/2014/main" id="{DDE38BAA-0322-443E-A52D-6C3584D4AD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9488" y="4598993"/>
            <a:ext cx="431969" cy="287867"/>
          </a:xfrm>
          <a:prstGeom prst="rect">
            <a:avLst/>
          </a:prstGeom>
        </p:spPr>
      </p:pic>
      <p:pic>
        <p:nvPicPr>
          <p:cNvPr id="100" name="Picture 99">
            <a:extLst>
              <a:ext uri="{FF2B5EF4-FFF2-40B4-BE49-F238E27FC236}">
                <a16:creationId xmlns:a16="http://schemas.microsoft.com/office/drawing/2014/main" id="{973150D9-0523-4AFA-B36C-C12A4280870C}"/>
              </a:ext>
            </a:extLst>
          </p:cNvPr>
          <p:cNvPicPr>
            <a:picLocks noChangeAspect="1"/>
          </p:cNvPicPr>
          <p:nvPr/>
        </p:nvPicPr>
        <p:blipFill>
          <a:blip r:embed="rId10"/>
          <a:stretch>
            <a:fillRect/>
          </a:stretch>
        </p:blipFill>
        <p:spPr>
          <a:xfrm>
            <a:off x="4021546" y="4938142"/>
            <a:ext cx="1112550" cy="740976"/>
          </a:xfrm>
          <a:prstGeom prst="rect">
            <a:avLst/>
          </a:prstGeom>
        </p:spPr>
      </p:pic>
      <p:pic>
        <p:nvPicPr>
          <p:cNvPr id="101" name="Picture 100">
            <a:extLst>
              <a:ext uri="{FF2B5EF4-FFF2-40B4-BE49-F238E27FC236}">
                <a16:creationId xmlns:a16="http://schemas.microsoft.com/office/drawing/2014/main" id="{2FFF6C5C-2F14-4210-94BA-C46161B13697}"/>
              </a:ext>
            </a:extLst>
          </p:cNvPr>
          <p:cNvPicPr>
            <a:picLocks noChangeAspect="1"/>
          </p:cNvPicPr>
          <p:nvPr/>
        </p:nvPicPr>
        <p:blipFill rotWithShape="1">
          <a:blip r:embed="rId11"/>
          <a:srcRect r="44991"/>
          <a:stretch/>
        </p:blipFill>
        <p:spPr>
          <a:xfrm>
            <a:off x="2606369" y="4958227"/>
            <a:ext cx="1250867" cy="756493"/>
          </a:xfrm>
          <a:prstGeom prst="rect">
            <a:avLst/>
          </a:prstGeom>
        </p:spPr>
      </p:pic>
      <p:pic>
        <p:nvPicPr>
          <p:cNvPr id="102" name="Picture 101">
            <a:extLst>
              <a:ext uri="{FF2B5EF4-FFF2-40B4-BE49-F238E27FC236}">
                <a16:creationId xmlns:a16="http://schemas.microsoft.com/office/drawing/2014/main" id="{1FE34052-8672-42B5-AF53-C0182C0C511B}"/>
              </a:ext>
            </a:extLst>
          </p:cNvPr>
          <p:cNvPicPr>
            <a:picLocks noChangeAspect="1"/>
          </p:cNvPicPr>
          <p:nvPr/>
        </p:nvPicPr>
        <p:blipFill rotWithShape="1">
          <a:blip r:embed="rId12"/>
          <a:srcRect l="24691" r="13360"/>
          <a:stretch/>
        </p:blipFill>
        <p:spPr>
          <a:xfrm>
            <a:off x="1950169" y="3396381"/>
            <a:ext cx="1575824" cy="804460"/>
          </a:xfrm>
          <a:prstGeom prst="rect">
            <a:avLst/>
          </a:prstGeom>
        </p:spPr>
      </p:pic>
      <p:pic>
        <p:nvPicPr>
          <p:cNvPr id="103" name="Picture 102">
            <a:extLst>
              <a:ext uri="{FF2B5EF4-FFF2-40B4-BE49-F238E27FC236}">
                <a16:creationId xmlns:a16="http://schemas.microsoft.com/office/drawing/2014/main" id="{84F9003C-3135-4E0B-A41A-FDB055B03390}"/>
              </a:ext>
            </a:extLst>
          </p:cNvPr>
          <p:cNvPicPr>
            <a:picLocks noChangeAspect="1"/>
          </p:cNvPicPr>
          <p:nvPr/>
        </p:nvPicPr>
        <p:blipFill>
          <a:blip r:embed="rId13"/>
          <a:stretch>
            <a:fillRect/>
          </a:stretch>
        </p:blipFill>
        <p:spPr>
          <a:xfrm>
            <a:off x="519889" y="3402787"/>
            <a:ext cx="1095440" cy="821580"/>
          </a:xfrm>
          <a:prstGeom prst="rect">
            <a:avLst/>
          </a:prstGeom>
        </p:spPr>
      </p:pic>
      <p:pic>
        <p:nvPicPr>
          <p:cNvPr id="104" name="Picture 103">
            <a:extLst>
              <a:ext uri="{FF2B5EF4-FFF2-40B4-BE49-F238E27FC236}">
                <a16:creationId xmlns:a16="http://schemas.microsoft.com/office/drawing/2014/main" id="{4EEE88DD-0F49-4FE1-910A-362737F473B4}"/>
              </a:ext>
            </a:extLst>
          </p:cNvPr>
          <p:cNvPicPr>
            <a:picLocks noChangeAspect="1"/>
          </p:cNvPicPr>
          <p:nvPr/>
        </p:nvPicPr>
        <p:blipFill rotWithShape="1">
          <a:blip r:embed="rId14"/>
          <a:srcRect l="22053" r="11376" b="72312"/>
          <a:stretch/>
        </p:blipFill>
        <p:spPr>
          <a:xfrm>
            <a:off x="3602017" y="1903441"/>
            <a:ext cx="1590948" cy="887859"/>
          </a:xfrm>
          <a:prstGeom prst="rect">
            <a:avLst/>
          </a:prstGeom>
        </p:spPr>
      </p:pic>
      <p:graphicFrame>
        <p:nvGraphicFramePr>
          <p:cNvPr id="105" name="Table 104">
            <a:extLst>
              <a:ext uri="{FF2B5EF4-FFF2-40B4-BE49-F238E27FC236}">
                <a16:creationId xmlns:a16="http://schemas.microsoft.com/office/drawing/2014/main" id="{964F0850-5AAF-4D66-BEDE-419149CA8820}"/>
              </a:ext>
            </a:extLst>
          </p:cNvPr>
          <p:cNvGraphicFramePr>
            <a:graphicFrameLocks noGrp="1"/>
          </p:cNvGraphicFramePr>
          <p:nvPr>
            <p:extLst>
              <p:ext uri="{D42A27DB-BD31-4B8C-83A1-F6EECF244321}">
                <p14:modId xmlns:p14="http://schemas.microsoft.com/office/powerpoint/2010/main" val="4167451924"/>
              </p:ext>
            </p:extLst>
          </p:nvPr>
        </p:nvGraphicFramePr>
        <p:xfrm>
          <a:off x="6891187" y="4575105"/>
          <a:ext cx="5010260" cy="1496128"/>
        </p:xfrm>
        <a:graphic>
          <a:graphicData uri="http://schemas.openxmlformats.org/drawingml/2006/table">
            <a:tbl>
              <a:tblPr firstRow="1" bandRow="1">
                <a:tableStyleId>{5940675A-B579-460E-94D1-54222C63F5DA}</a:tableStyleId>
              </a:tblPr>
              <a:tblGrid>
                <a:gridCol w="1160104">
                  <a:extLst>
                    <a:ext uri="{9D8B030D-6E8A-4147-A177-3AD203B41FA5}">
                      <a16:colId xmlns:a16="http://schemas.microsoft.com/office/drawing/2014/main" val="3949454735"/>
                    </a:ext>
                  </a:extLst>
                </a:gridCol>
                <a:gridCol w="1140823">
                  <a:extLst>
                    <a:ext uri="{9D8B030D-6E8A-4147-A177-3AD203B41FA5}">
                      <a16:colId xmlns:a16="http://schemas.microsoft.com/office/drawing/2014/main" val="1572345880"/>
                    </a:ext>
                  </a:extLst>
                </a:gridCol>
                <a:gridCol w="1393372">
                  <a:extLst>
                    <a:ext uri="{9D8B030D-6E8A-4147-A177-3AD203B41FA5}">
                      <a16:colId xmlns:a16="http://schemas.microsoft.com/office/drawing/2014/main" val="2511906881"/>
                    </a:ext>
                  </a:extLst>
                </a:gridCol>
                <a:gridCol w="1315961">
                  <a:extLst>
                    <a:ext uri="{9D8B030D-6E8A-4147-A177-3AD203B41FA5}">
                      <a16:colId xmlns:a16="http://schemas.microsoft.com/office/drawing/2014/main" val="2536686118"/>
                    </a:ext>
                  </a:extLst>
                </a:gridCol>
              </a:tblGrid>
              <a:tr h="1496128">
                <a:tc>
                  <a:txBody>
                    <a:bodyPr/>
                    <a:lstStyle/>
                    <a:p>
                      <a:r>
                        <a:rPr lang="en-GB" sz="1400" dirty="0">
                          <a:solidFill>
                            <a:srgbClr val="002060"/>
                          </a:solidFill>
                          <a:latin typeface="Century Gothic" panose="020B0502020202020204" pitchFamily="34" charset="0"/>
                        </a:rPr>
                        <a:t>7</a:t>
                      </a:r>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400" dirty="0">
                          <a:solidFill>
                            <a:srgbClr val="002060"/>
                          </a:solidFill>
                          <a:latin typeface="Century Gothic" panose="020B0502020202020204" pitchFamily="34" charset="0"/>
                        </a:rPr>
                        <a:t>8</a:t>
                      </a:r>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400" dirty="0">
                          <a:solidFill>
                            <a:srgbClr val="002060"/>
                          </a:solidFill>
                          <a:latin typeface="Century Gothic" panose="020B0502020202020204" pitchFamily="34" charset="0"/>
                        </a:rPr>
                        <a:t>9</a:t>
                      </a:r>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400" dirty="0">
                          <a:solidFill>
                            <a:srgbClr val="002060"/>
                          </a:solidFill>
                          <a:latin typeface="Century Gothic" panose="020B0502020202020204" pitchFamily="34" charset="0"/>
                        </a:rPr>
                        <a:t>10</a:t>
                      </a:r>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94003492"/>
                  </a:ext>
                </a:extLst>
              </a:tr>
            </a:tbl>
          </a:graphicData>
        </a:graphic>
      </p:graphicFrame>
      <p:sp>
        <p:nvSpPr>
          <p:cNvPr id="106" name="Rectangle 105">
            <a:extLst>
              <a:ext uri="{FF2B5EF4-FFF2-40B4-BE49-F238E27FC236}">
                <a16:creationId xmlns:a16="http://schemas.microsoft.com/office/drawing/2014/main" id="{7ABC413F-0DCD-4FF2-A4C3-B48FE98A0BE6}"/>
              </a:ext>
            </a:extLst>
          </p:cNvPr>
          <p:cNvSpPr/>
          <p:nvPr/>
        </p:nvSpPr>
        <p:spPr>
          <a:xfrm>
            <a:off x="6809348" y="146367"/>
            <a:ext cx="436190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España</a:t>
            </a:r>
            <a:r>
              <a:rPr kumimoji="0" lang="en-GB" sz="1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y Perú</a:t>
            </a:r>
            <a:b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Read aloud the </a:t>
            </a:r>
            <a:r>
              <a:rPr kumimoji="0" lang="en-GB" sz="1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Spanish name </a:t>
            </a: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of each place.</a:t>
            </a:r>
          </a:p>
        </p:txBody>
      </p:sp>
      <p:graphicFrame>
        <p:nvGraphicFramePr>
          <p:cNvPr id="107" name="Table 9">
            <a:extLst>
              <a:ext uri="{FF2B5EF4-FFF2-40B4-BE49-F238E27FC236}">
                <a16:creationId xmlns:a16="http://schemas.microsoft.com/office/drawing/2014/main" id="{A87CCBDE-C791-4097-BE32-17CDB5175F4C}"/>
              </a:ext>
            </a:extLst>
          </p:cNvPr>
          <p:cNvGraphicFramePr>
            <a:graphicFrameLocks noGrp="1"/>
          </p:cNvGraphicFramePr>
          <p:nvPr>
            <p:extLst>
              <p:ext uri="{D42A27DB-BD31-4B8C-83A1-F6EECF244321}">
                <p14:modId xmlns:p14="http://schemas.microsoft.com/office/powerpoint/2010/main" val="3757739071"/>
              </p:ext>
            </p:extLst>
          </p:nvPr>
        </p:nvGraphicFramePr>
        <p:xfrm>
          <a:off x="6891187" y="1582849"/>
          <a:ext cx="5010261" cy="2992256"/>
        </p:xfrm>
        <a:graphic>
          <a:graphicData uri="http://schemas.openxmlformats.org/drawingml/2006/table">
            <a:tbl>
              <a:tblPr firstRow="1" bandRow="1">
                <a:tableStyleId>{5940675A-B579-460E-94D1-54222C63F5DA}</a:tableStyleId>
              </a:tblPr>
              <a:tblGrid>
                <a:gridCol w="1670087">
                  <a:extLst>
                    <a:ext uri="{9D8B030D-6E8A-4147-A177-3AD203B41FA5}">
                      <a16:colId xmlns:a16="http://schemas.microsoft.com/office/drawing/2014/main" val="2363703958"/>
                    </a:ext>
                  </a:extLst>
                </a:gridCol>
                <a:gridCol w="1670087">
                  <a:extLst>
                    <a:ext uri="{9D8B030D-6E8A-4147-A177-3AD203B41FA5}">
                      <a16:colId xmlns:a16="http://schemas.microsoft.com/office/drawing/2014/main" val="698041092"/>
                    </a:ext>
                  </a:extLst>
                </a:gridCol>
                <a:gridCol w="1670087">
                  <a:extLst>
                    <a:ext uri="{9D8B030D-6E8A-4147-A177-3AD203B41FA5}">
                      <a16:colId xmlns:a16="http://schemas.microsoft.com/office/drawing/2014/main" val="1995150519"/>
                    </a:ext>
                  </a:extLst>
                </a:gridCol>
              </a:tblGrid>
              <a:tr h="1496128">
                <a:tc>
                  <a:txBody>
                    <a:bodyPr/>
                    <a:lstStyle/>
                    <a:p>
                      <a:r>
                        <a:rPr lang="en-GB" sz="1400" dirty="0">
                          <a:solidFill>
                            <a:srgbClr val="002060"/>
                          </a:solidFill>
                          <a:latin typeface="Century Gothic" panose="020B0502020202020204" pitchFamily="34" charset="0"/>
                        </a:rPr>
                        <a:t>1</a:t>
                      </a:r>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solidFill>
                        <a:srgbClr val="002060"/>
                      </a:solidFill>
                      <a:prstDash val="solid"/>
                      <a:round/>
                      <a:headEnd type="none" w="med" len="med"/>
                      <a:tailEnd type="none" w="med" len="med"/>
                    </a:lnT>
                    <a:lnB w="3175" cap="flat" cmpd="sng" algn="ctr">
                      <a:solidFill>
                        <a:srgbClr val="002060"/>
                      </a:solidFill>
                      <a:prstDash val="solid"/>
                      <a:round/>
                      <a:headEnd type="none" w="med" len="med"/>
                      <a:tailEnd type="none" w="med" len="med"/>
                    </a:lnB>
                  </a:tcPr>
                </a:tc>
                <a:tc>
                  <a:txBody>
                    <a:bodyPr/>
                    <a:lstStyle/>
                    <a:p>
                      <a:r>
                        <a:rPr lang="en-GB" sz="1400" dirty="0">
                          <a:solidFill>
                            <a:srgbClr val="002060"/>
                          </a:solidFill>
                          <a:latin typeface="Century Gothic" panose="020B0502020202020204" pitchFamily="34" charset="0"/>
                        </a:rPr>
                        <a:t>2</a:t>
                      </a:r>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solidFill>
                        <a:srgbClr val="002060"/>
                      </a:solidFill>
                      <a:prstDash val="solid"/>
                      <a:round/>
                      <a:headEnd type="none" w="med" len="med"/>
                      <a:tailEnd type="none" w="med" len="med"/>
                    </a:lnT>
                    <a:lnB w="3175" cap="flat" cmpd="sng" algn="ctr">
                      <a:solidFill>
                        <a:srgbClr val="002060"/>
                      </a:solidFill>
                      <a:prstDash val="solid"/>
                      <a:round/>
                      <a:headEnd type="none" w="med" len="med"/>
                      <a:tailEnd type="none" w="med" len="med"/>
                    </a:lnB>
                  </a:tcPr>
                </a:tc>
                <a:tc>
                  <a:txBody>
                    <a:bodyPr/>
                    <a:lstStyle/>
                    <a:p>
                      <a:r>
                        <a:rPr lang="en-GB" sz="1400" dirty="0">
                          <a:solidFill>
                            <a:srgbClr val="002060"/>
                          </a:solidFill>
                          <a:latin typeface="Century Gothic" panose="020B0502020202020204" pitchFamily="34" charset="0"/>
                        </a:rPr>
                        <a:t>3</a:t>
                      </a:r>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solidFill>
                        <a:srgbClr val="002060"/>
                      </a:solidFill>
                      <a:prstDash val="solid"/>
                      <a:round/>
                      <a:headEnd type="none" w="med" len="med"/>
                      <a:tailEnd type="none" w="med" len="med"/>
                    </a:lnT>
                    <a:lnB w="31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03792677"/>
                  </a:ext>
                </a:extLst>
              </a:tr>
              <a:tr h="1496128">
                <a:tc>
                  <a:txBody>
                    <a:bodyPr/>
                    <a:lstStyle/>
                    <a:p>
                      <a:r>
                        <a:rPr lang="en-GB" sz="1400" dirty="0">
                          <a:solidFill>
                            <a:srgbClr val="002060"/>
                          </a:solidFill>
                          <a:latin typeface="Century Gothic" panose="020B0502020202020204" pitchFamily="34" charset="0"/>
                        </a:rPr>
                        <a:t>4</a:t>
                      </a:r>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solidFill>
                        <a:srgbClr val="002060"/>
                      </a:solidFill>
                      <a:prstDash val="solid"/>
                      <a:round/>
                      <a:headEnd type="none" w="med" len="med"/>
                      <a:tailEnd type="none" w="med" len="med"/>
                    </a:lnT>
                    <a:lnB w="3175" cap="flat" cmpd="sng" algn="ctr">
                      <a:solidFill>
                        <a:srgbClr val="002060"/>
                      </a:solidFill>
                      <a:prstDash val="solid"/>
                      <a:round/>
                      <a:headEnd type="none" w="med" len="med"/>
                      <a:tailEnd type="none" w="med" len="med"/>
                    </a:lnB>
                  </a:tcPr>
                </a:tc>
                <a:tc>
                  <a:txBody>
                    <a:bodyPr/>
                    <a:lstStyle/>
                    <a:p>
                      <a:r>
                        <a:rPr lang="en-GB" sz="1400" dirty="0">
                          <a:solidFill>
                            <a:srgbClr val="002060"/>
                          </a:solidFill>
                          <a:latin typeface="Century Gothic" panose="020B0502020202020204" pitchFamily="34" charset="0"/>
                        </a:rPr>
                        <a:t>5</a:t>
                      </a:r>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solidFill>
                        <a:srgbClr val="002060"/>
                      </a:solidFill>
                      <a:prstDash val="solid"/>
                      <a:round/>
                      <a:headEnd type="none" w="med" len="med"/>
                      <a:tailEnd type="none" w="med" len="med"/>
                    </a:lnT>
                    <a:lnB w="3175" cap="flat" cmpd="sng" algn="ctr">
                      <a:solidFill>
                        <a:srgbClr val="002060"/>
                      </a:solidFill>
                      <a:prstDash val="solid"/>
                      <a:round/>
                      <a:headEnd type="none" w="med" len="med"/>
                      <a:tailEnd type="none" w="med" len="med"/>
                    </a:lnB>
                  </a:tcPr>
                </a:tc>
                <a:tc>
                  <a:txBody>
                    <a:bodyPr/>
                    <a:lstStyle/>
                    <a:p>
                      <a:r>
                        <a:rPr lang="en-GB" sz="1400" dirty="0">
                          <a:solidFill>
                            <a:srgbClr val="002060"/>
                          </a:solidFill>
                          <a:latin typeface="Century Gothic" panose="020B0502020202020204" pitchFamily="34" charset="0"/>
                        </a:rPr>
                        <a:t>6</a:t>
                      </a:r>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solidFill>
                        <a:srgbClr val="002060"/>
                      </a:solidFill>
                      <a:prstDash val="solid"/>
                      <a:round/>
                      <a:headEnd type="none" w="med" len="med"/>
                      <a:tailEnd type="none" w="med" len="med"/>
                    </a:lnT>
                    <a:lnB w="31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940734451"/>
                  </a:ext>
                </a:extLst>
              </a:tr>
            </a:tbl>
          </a:graphicData>
        </a:graphic>
      </p:graphicFrame>
      <p:sp>
        <p:nvSpPr>
          <p:cNvPr id="108" name="TextBox 107">
            <a:extLst>
              <a:ext uri="{FF2B5EF4-FFF2-40B4-BE49-F238E27FC236}">
                <a16:creationId xmlns:a16="http://schemas.microsoft.com/office/drawing/2014/main" id="{9CFB9D7D-103C-44A1-967B-C6634792C17C}"/>
              </a:ext>
            </a:extLst>
          </p:cNvPr>
          <p:cNvSpPr txBox="1"/>
          <p:nvPr/>
        </p:nvSpPr>
        <p:spPr>
          <a:xfrm>
            <a:off x="6891187" y="2712549"/>
            <a:ext cx="166953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a:t>
            </a: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rmona</a:t>
            </a:r>
          </a:p>
        </p:txBody>
      </p:sp>
      <p:sp>
        <p:nvSpPr>
          <p:cNvPr id="109" name="TextBox 108">
            <a:extLst>
              <a:ext uri="{FF2B5EF4-FFF2-40B4-BE49-F238E27FC236}">
                <a16:creationId xmlns:a16="http://schemas.microsoft.com/office/drawing/2014/main" id="{AA5F7528-04A7-45D3-8CB9-54889EC6DB84}"/>
              </a:ext>
            </a:extLst>
          </p:cNvPr>
          <p:cNvSpPr txBox="1"/>
          <p:nvPr/>
        </p:nvSpPr>
        <p:spPr>
          <a:xfrm>
            <a:off x="8561550" y="2737406"/>
            <a:ext cx="166953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Pas</a:t>
            </a:r>
            <a:r>
              <a:rPr kumimoji="0" lang="en-GB" sz="16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co</a:t>
            </a:r>
          </a:p>
        </p:txBody>
      </p:sp>
      <p:sp>
        <p:nvSpPr>
          <p:cNvPr id="110" name="TextBox 109">
            <a:extLst>
              <a:ext uri="{FF2B5EF4-FFF2-40B4-BE49-F238E27FC236}">
                <a16:creationId xmlns:a16="http://schemas.microsoft.com/office/drawing/2014/main" id="{9FE00926-591D-4131-8975-54B5DD35090F}"/>
              </a:ext>
            </a:extLst>
          </p:cNvPr>
          <p:cNvSpPr txBox="1"/>
          <p:nvPr/>
        </p:nvSpPr>
        <p:spPr>
          <a:xfrm>
            <a:off x="10247034" y="2737406"/>
            <a:ext cx="166953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Cu</a:t>
            </a:r>
            <a:r>
              <a:rPr kumimoji="0" lang="en-GB" sz="1600" b="0" i="0"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sco</a:t>
            </a:r>
          </a:p>
        </p:txBody>
      </p:sp>
      <p:sp>
        <p:nvSpPr>
          <p:cNvPr id="111" name="TextBox 110">
            <a:extLst>
              <a:ext uri="{FF2B5EF4-FFF2-40B4-BE49-F238E27FC236}">
                <a16:creationId xmlns:a16="http://schemas.microsoft.com/office/drawing/2014/main" id="{9F7E67C6-A29F-4F7B-B724-13B2647CDF97}"/>
              </a:ext>
            </a:extLst>
          </p:cNvPr>
          <p:cNvSpPr txBox="1"/>
          <p:nvPr/>
        </p:nvSpPr>
        <p:spPr>
          <a:xfrm>
            <a:off x="6838202" y="4199164"/>
            <a:ext cx="166953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Lu</a:t>
            </a:r>
            <a:r>
              <a:rPr kumimoji="0" lang="en-GB" sz="1600" b="0" i="0" u="sng"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a:t>
            </a:r>
            <a:r>
              <a:rPr kumimoji="0" lang="en-GB" sz="1600" b="0" i="0"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a:t>
            </a:r>
            <a:endParaRPr kumimoji="0" lang="en-GB" sz="16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2" name="TextBox 111">
            <a:extLst>
              <a:ext uri="{FF2B5EF4-FFF2-40B4-BE49-F238E27FC236}">
                <a16:creationId xmlns:a16="http://schemas.microsoft.com/office/drawing/2014/main" id="{405798D6-92F7-43EF-BB19-E598B84F3C8E}"/>
              </a:ext>
            </a:extLst>
          </p:cNvPr>
          <p:cNvSpPr txBox="1"/>
          <p:nvPr/>
        </p:nvSpPr>
        <p:spPr>
          <a:xfrm>
            <a:off x="8561550" y="4191769"/>
            <a:ext cx="166953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Alge</a:t>
            </a:r>
            <a:r>
              <a:rPr kumimoji="0" lang="en-GB" sz="16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ci</a:t>
            </a: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ras</a:t>
            </a:r>
          </a:p>
        </p:txBody>
      </p:sp>
      <p:sp>
        <p:nvSpPr>
          <p:cNvPr id="113" name="TextBox 112">
            <a:extLst>
              <a:ext uri="{FF2B5EF4-FFF2-40B4-BE49-F238E27FC236}">
                <a16:creationId xmlns:a16="http://schemas.microsoft.com/office/drawing/2014/main" id="{4A2DA01E-2467-4524-AD92-7ECC72ACC7E5}"/>
              </a:ext>
            </a:extLst>
          </p:cNvPr>
          <p:cNvSpPr txBox="1"/>
          <p:nvPr/>
        </p:nvSpPr>
        <p:spPr>
          <a:xfrm>
            <a:off x="10162282" y="4210130"/>
            <a:ext cx="166953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Ba</a:t>
            </a:r>
            <a:r>
              <a:rPr kumimoji="0" lang="en-GB" sz="1600" b="0" i="0" u="sng"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z</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4" name="TextBox 113">
            <a:extLst>
              <a:ext uri="{FF2B5EF4-FFF2-40B4-BE49-F238E27FC236}">
                <a16:creationId xmlns:a16="http://schemas.microsoft.com/office/drawing/2014/main" id="{406E8152-06E4-4C1B-8FA8-E3B29C4AD191}"/>
              </a:ext>
            </a:extLst>
          </p:cNvPr>
          <p:cNvSpPr txBox="1"/>
          <p:nvPr/>
        </p:nvSpPr>
        <p:spPr>
          <a:xfrm>
            <a:off x="6672395" y="5721713"/>
            <a:ext cx="166953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Sechura</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5" name="TextBox 114">
            <a:extLst>
              <a:ext uri="{FF2B5EF4-FFF2-40B4-BE49-F238E27FC236}">
                <a16:creationId xmlns:a16="http://schemas.microsoft.com/office/drawing/2014/main" id="{3FA7C76E-A4E1-4F95-B18B-0A1C3C5CDFC2}"/>
              </a:ext>
            </a:extLst>
          </p:cNvPr>
          <p:cNvSpPr txBox="1"/>
          <p:nvPr/>
        </p:nvSpPr>
        <p:spPr>
          <a:xfrm>
            <a:off x="7910776" y="5727110"/>
            <a:ext cx="137435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t>
            </a:r>
            <a:r>
              <a:rPr kumimoji="0" lang="en-GB" sz="1600" b="0" i="0" u="sng"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ie</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za</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6" name="TextBox 115">
            <a:extLst>
              <a:ext uri="{FF2B5EF4-FFF2-40B4-BE49-F238E27FC236}">
                <a16:creationId xmlns:a16="http://schemas.microsoft.com/office/drawing/2014/main" id="{F0C004E0-A724-4E74-807F-47E0F7008D29}"/>
              </a:ext>
            </a:extLst>
          </p:cNvPr>
          <p:cNvSpPr txBox="1"/>
          <p:nvPr/>
        </p:nvSpPr>
        <p:spPr>
          <a:xfrm>
            <a:off x="9032856" y="5725082"/>
            <a:ext cx="166953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Sic</a:t>
            </a:r>
            <a:r>
              <a:rPr kumimoji="0" lang="en-GB" sz="16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ua</a:t>
            </a: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ni</a:t>
            </a:r>
            <a:endParaRPr kumimoji="0" lang="en-GB" sz="16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7" name="TextBox 116">
            <a:extLst>
              <a:ext uri="{FF2B5EF4-FFF2-40B4-BE49-F238E27FC236}">
                <a16:creationId xmlns:a16="http://schemas.microsoft.com/office/drawing/2014/main" id="{B19261CF-E5EB-4E9E-8B83-47B08F10D102}"/>
              </a:ext>
            </a:extLst>
          </p:cNvPr>
          <p:cNvSpPr txBox="1"/>
          <p:nvPr/>
        </p:nvSpPr>
        <p:spPr>
          <a:xfrm>
            <a:off x="10405683" y="5736478"/>
            <a:ext cx="166953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Catac</a:t>
            </a:r>
            <a:r>
              <a:rPr kumimoji="0" lang="en-GB" sz="1600" b="0" i="0" u="sng"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ao</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8" name="Rectangle 117">
            <a:extLst>
              <a:ext uri="{FF2B5EF4-FFF2-40B4-BE49-F238E27FC236}">
                <a16:creationId xmlns:a16="http://schemas.microsoft.com/office/drawing/2014/main" id="{F3C724BB-FCFA-422D-9DAE-CF58E3CA3F2E}"/>
              </a:ext>
            </a:extLst>
          </p:cNvPr>
          <p:cNvSpPr/>
          <p:nvPr/>
        </p:nvSpPr>
        <p:spPr>
          <a:xfrm>
            <a:off x="6809348" y="646827"/>
            <a:ext cx="3519110" cy="116955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You have </a:t>
            </a:r>
            <a:r>
              <a:rPr kumimoji="0" lang="en-GB" sz="14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not</a:t>
            </a: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learnt these words so just use what you know about how to pronounce Spanish. </a:t>
            </a: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Wingdings" panose="05000000000000000000" pitchFamily="2" charset="2"/>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Wingdings" panose="05000000000000000000" pitchFamily="2" charset="2"/>
              </a:rPr>
              <a:t>Concentrate on the </a:t>
            </a:r>
            <a:r>
              <a:rPr kumimoji="0" lang="en-GB" sz="1400" b="0"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Wingdings" panose="05000000000000000000" pitchFamily="2" charset="2"/>
              </a:rPr>
              <a:t>underlined </a:t>
            </a: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Wingdings" panose="05000000000000000000" pitchFamily="2" charset="2"/>
              </a:rPr>
              <a:t>letters.</a:t>
            </a:r>
            <a:endPar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19" name="Rectangle 118">
            <a:extLst>
              <a:ext uri="{FF2B5EF4-FFF2-40B4-BE49-F238E27FC236}">
                <a16:creationId xmlns:a16="http://schemas.microsoft.com/office/drawing/2014/main" id="{C511F0A7-B1F2-40BC-BB89-D21442C4A81D}"/>
              </a:ext>
            </a:extLst>
          </p:cNvPr>
          <p:cNvSpPr/>
          <p:nvPr/>
        </p:nvSpPr>
        <p:spPr>
          <a:xfrm>
            <a:off x="6838202" y="6182151"/>
            <a:ext cx="5106355"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For numbers 8, 9 and 10 write the number of syllables in each word here:  </a:t>
            </a:r>
            <a:r>
              <a:rPr kumimoji="0" lang="en-GB" sz="1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8</a:t>
            </a: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[___]  </a:t>
            </a:r>
            <a:r>
              <a:rPr kumimoji="0" lang="en-GB" sz="1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9</a:t>
            </a: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[___]  </a:t>
            </a:r>
            <a:r>
              <a:rPr kumimoji="0" lang="en-GB" sz="1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10</a:t>
            </a: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[___]</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pic>
        <p:nvPicPr>
          <p:cNvPr id="120" name="Picture 119">
            <a:extLst>
              <a:ext uri="{FF2B5EF4-FFF2-40B4-BE49-F238E27FC236}">
                <a16:creationId xmlns:a16="http://schemas.microsoft.com/office/drawing/2014/main" id="{CCCD709F-4536-476D-BD26-1550EA3C753F}"/>
              </a:ext>
            </a:extLst>
          </p:cNvPr>
          <p:cNvPicPr>
            <a:picLocks noChangeAspect="1"/>
          </p:cNvPicPr>
          <p:nvPr/>
        </p:nvPicPr>
        <p:blipFill>
          <a:blip r:embed="rId3"/>
          <a:stretch>
            <a:fillRect/>
          </a:stretch>
        </p:blipFill>
        <p:spPr>
          <a:xfrm>
            <a:off x="6950964" y="4989225"/>
            <a:ext cx="1044663" cy="695762"/>
          </a:xfrm>
          <a:prstGeom prst="rect">
            <a:avLst/>
          </a:prstGeom>
        </p:spPr>
      </p:pic>
      <p:pic>
        <p:nvPicPr>
          <p:cNvPr id="121" name="Picture 120" descr="Logo&#10;&#10;Description automatically generated">
            <a:extLst>
              <a:ext uri="{FF2B5EF4-FFF2-40B4-BE49-F238E27FC236}">
                <a16:creationId xmlns:a16="http://schemas.microsoft.com/office/drawing/2014/main" id="{7977D86D-93D8-43D8-9DA0-18D1823D22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4284" y="4609928"/>
            <a:ext cx="431969" cy="287867"/>
          </a:xfrm>
          <a:prstGeom prst="rect">
            <a:avLst/>
          </a:prstGeom>
        </p:spPr>
      </p:pic>
      <p:pic>
        <p:nvPicPr>
          <p:cNvPr id="122" name="Picture 121" descr="A picture containing graphical user interface&#10;&#10;Description automatically generated">
            <a:extLst>
              <a:ext uri="{FF2B5EF4-FFF2-40B4-BE49-F238E27FC236}">
                <a16:creationId xmlns:a16="http://schemas.microsoft.com/office/drawing/2014/main" id="{E22AC05A-B9AA-4FA7-AE66-1C6D40CB8F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67435" y="133609"/>
            <a:ext cx="431969" cy="287867"/>
          </a:xfrm>
          <a:prstGeom prst="rect">
            <a:avLst/>
          </a:prstGeom>
        </p:spPr>
      </p:pic>
      <p:pic>
        <p:nvPicPr>
          <p:cNvPr id="123" name="Picture 122">
            <a:extLst>
              <a:ext uri="{FF2B5EF4-FFF2-40B4-BE49-F238E27FC236}">
                <a16:creationId xmlns:a16="http://schemas.microsoft.com/office/drawing/2014/main" id="{1901F3BF-51D3-4382-BD40-57E18386AE8D}"/>
              </a:ext>
            </a:extLst>
          </p:cNvPr>
          <p:cNvPicPr>
            <a:picLocks noChangeAspect="1"/>
          </p:cNvPicPr>
          <p:nvPr/>
        </p:nvPicPr>
        <p:blipFill>
          <a:blip r:embed="rId6"/>
          <a:stretch>
            <a:fillRect/>
          </a:stretch>
        </p:blipFill>
        <p:spPr>
          <a:xfrm>
            <a:off x="8809425" y="1905017"/>
            <a:ext cx="1175729" cy="887308"/>
          </a:xfrm>
          <a:prstGeom prst="rect">
            <a:avLst/>
          </a:prstGeom>
        </p:spPr>
      </p:pic>
      <p:pic>
        <p:nvPicPr>
          <p:cNvPr id="124" name="Picture 123" descr="Logo&#10;&#10;Description automatically generated">
            <a:extLst>
              <a:ext uri="{FF2B5EF4-FFF2-40B4-BE49-F238E27FC236}">
                <a16:creationId xmlns:a16="http://schemas.microsoft.com/office/drawing/2014/main" id="{3AF58FF6-CD2D-4A94-AE41-906548CE4B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22154" y="1617996"/>
            <a:ext cx="431969" cy="287867"/>
          </a:xfrm>
          <a:prstGeom prst="rect">
            <a:avLst/>
          </a:prstGeom>
        </p:spPr>
      </p:pic>
      <p:pic>
        <p:nvPicPr>
          <p:cNvPr id="125" name="Picture 124" descr="Logo&#10;&#10;Description automatically generated">
            <a:extLst>
              <a:ext uri="{FF2B5EF4-FFF2-40B4-BE49-F238E27FC236}">
                <a16:creationId xmlns:a16="http://schemas.microsoft.com/office/drawing/2014/main" id="{8120AA7B-887A-4489-BF5D-46E32515E6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50985" y="4602437"/>
            <a:ext cx="431969" cy="287867"/>
          </a:xfrm>
          <a:prstGeom prst="rect">
            <a:avLst/>
          </a:prstGeom>
        </p:spPr>
      </p:pic>
      <p:pic>
        <p:nvPicPr>
          <p:cNvPr id="126" name="Picture 125" descr="Logo&#10;&#10;Description automatically generated">
            <a:extLst>
              <a:ext uri="{FF2B5EF4-FFF2-40B4-BE49-F238E27FC236}">
                <a16:creationId xmlns:a16="http://schemas.microsoft.com/office/drawing/2014/main" id="{198C150D-0856-4900-9D7D-2AB91320F2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2282" y="4602437"/>
            <a:ext cx="431969" cy="287867"/>
          </a:xfrm>
          <a:prstGeom prst="rect">
            <a:avLst/>
          </a:prstGeom>
        </p:spPr>
      </p:pic>
      <p:pic>
        <p:nvPicPr>
          <p:cNvPr id="127" name="Picture 126" descr="Logo&#10;&#10;Description automatically generated">
            <a:extLst>
              <a:ext uri="{FF2B5EF4-FFF2-40B4-BE49-F238E27FC236}">
                <a16:creationId xmlns:a16="http://schemas.microsoft.com/office/drawing/2014/main" id="{7E92655F-7B28-45C8-AEB8-D8B64C0BA0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69478" y="1603236"/>
            <a:ext cx="431969" cy="287867"/>
          </a:xfrm>
          <a:prstGeom prst="rect">
            <a:avLst/>
          </a:prstGeom>
        </p:spPr>
      </p:pic>
      <p:pic>
        <p:nvPicPr>
          <p:cNvPr id="128" name="Picture 127">
            <a:extLst>
              <a:ext uri="{FF2B5EF4-FFF2-40B4-BE49-F238E27FC236}">
                <a16:creationId xmlns:a16="http://schemas.microsoft.com/office/drawing/2014/main" id="{144F27D6-D5AF-4AE8-B24C-860DE1BE9CFA}"/>
              </a:ext>
            </a:extLst>
          </p:cNvPr>
          <p:cNvPicPr>
            <a:picLocks noChangeAspect="1"/>
          </p:cNvPicPr>
          <p:nvPr/>
        </p:nvPicPr>
        <p:blipFill>
          <a:blip r:embed="rId7"/>
          <a:stretch>
            <a:fillRect/>
          </a:stretch>
        </p:blipFill>
        <p:spPr>
          <a:xfrm>
            <a:off x="10345767" y="3414312"/>
            <a:ext cx="1302564" cy="732692"/>
          </a:xfrm>
          <a:prstGeom prst="rect">
            <a:avLst/>
          </a:prstGeom>
        </p:spPr>
      </p:pic>
      <p:pic>
        <p:nvPicPr>
          <p:cNvPr id="129" name="Picture 128" descr="A picture containing graphical user interface&#10;&#10;Description automatically generated">
            <a:extLst>
              <a:ext uri="{FF2B5EF4-FFF2-40B4-BE49-F238E27FC236}">
                <a16:creationId xmlns:a16="http://schemas.microsoft.com/office/drawing/2014/main" id="{FD3AD32A-25BB-4EFC-B0F2-E088766FAA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48645" y="3111883"/>
            <a:ext cx="431969" cy="287867"/>
          </a:xfrm>
          <a:prstGeom prst="rect">
            <a:avLst/>
          </a:prstGeom>
        </p:spPr>
      </p:pic>
      <p:pic>
        <p:nvPicPr>
          <p:cNvPr id="162" name="Picture 161" descr="A picture containing graphical user interface&#10;&#10;Description automatically generated">
            <a:extLst>
              <a:ext uri="{FF2B5EF4-FFF2-40B4-BE49-F238E27FC236}">
                <a16:creationId xmlns:a16="http://schemas.microsoft.com/office/drawing/2014/main" id="{47BEE410-CE65-45D2-B8BE-DA9E64DA6B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99115" y="3111882"/>
            <a:ext cx="431969" cy="287867"/>
          </a:xfrm>
          <a:prstGeom prst="rect">
            <a:avLst/>
          </a:prstGeom>
        </p:spPr>
      </p:pic>
      <p:pic>
        <p:nvPicPr>
          <p:cNvPr id="163" name="Picture 162" descr="A picture containing graphical user interface&#10;&#10;Description automatically generated">
            <a:extLst>
              <a:ext uri="{FF2B5EF4-FFF2-40B4-BE49-F238E27FC236}">
                <a16:creationId xmlns:a16="http://schemas.microsoft.com/office/drawing/2014/main" id="{A0DFE4B6-B544-4DEB-8A78-847BF4D407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15394" y="1617150"/>
            <a:ext cx="431969" cy="287867"/>
          </a:xfrm>
          <a:prstGeom prst="rect">
            <a:avLst/>
          </a:prstGeom>
        </p:spPr>
      </p:pic>
      <p:pic>
        <p:nvPicPr>
          <p:cNvPr id="164" name="Picture 163" descr="A picture containing graphical user interface&#10;&#10;Description automatically generated">
            <a:extLst>
              <a:ext uri="{FF2B5EF4-FFF2-40B4-BE49-F238E27FC236}">
                <a16:creationId xmlns:a16="http://schemas.microsoft.com/office/drawing/2014/main" id="{64833286-1D0D-4DE3-9C81-FBD776EFD0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15394" y="3095885"/>
            <a:ext cx="431969" cy="287867"/>
          </a:xfrm>
          <a:prstGeom prst="rect">
            <a:avLst/>
          </a:prstGeom>
        </p:spPr>
      </p:pic>
      <p:pic>
        <p:nvPicPr>
          <p:cNvPr id="165" name="Picture 164" descr="Logo&#10;&#10;Description automatically generated">
            <a:extLst>
              <a:ext uri="{FF2B5EF4-FFF2-40B4-BE49-F238E27FC236}">
                <a16:creationId xmlns:a16="http://schemas.microsoft.com/office/drawing/2014/main" id="{7D736956-6089-4E54-8615-7FA089D3BC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99404" y="126359"/>
            <a:ext cx="431969" cy="287867"/>
          </a:xfrm>
          <a:prstGeom prst="rect">
            <a:avLst/>
          </a:prstGeom>
        </p:spPr>
      </p:pic>
      <p:pic>
        <p:nvPicPr>
          <p:cNvPr id="166" name="Picture 2">
            <a:extLst>
              <a:ext uri="{FF2B5EF4-FFF2-40B4-BE49-F238E27FC236}">
                <a16:creationId xmlns:a16="http://schemas.microsoft.com/office/drawing/2014/main" id="{B8F943F6-29C3-419D-B11F-5285E46CA09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12993" y="1908285"/>
            <a:ext cx="1025921" cy="769441"/>
          </a:xfrm>
          <a:prstGeom prst="rect">
            <a:avLst/>
          </a:prstGeom>
          <a:noFill/>
          <a:extLst>
            <a:ext uri="{909E8E84-426E-40DD-AFC4-6F175D3DCCD1}">
              <a14:hiddenFill xmlns:a14="http://schemas.microsoft.com/office/drawing/2010/main">
                <a:solidFill>
                  <a:srgbClr val="FFFFFF"/>
                </a:solidFill>
              </a14:hiddenFill>
            </a:ext>
          </a:extLst>
        </p:spPr>
      </p:pic>
      <p:pic>
        <p:nvPicPr>
          <p:cNvPr id="167" name="Picture 166">
            <a:extLst>
              <a:ext uri="{FF2B5EF4-FFF2-40B4-BE49-F238E27FC236}">
                <a16:creationId xmlns:a16="http://schemas.microsoft.com/office/drawing/2014/main" id="{5F8A9F71-264A-41D7-8CEE-B6B46E3B24A2}"/>
              </a:ext>
            </a:extLst>
          </p:cNvPr>
          <p:cNvPicPr>
            <a:picLocks noChangeAspect="1"/>
          </p:cNvPicPr>
          <p:nvPr/>
        </p:nvPicPr>
        <p:blipFill>
          <a:blip r:embed="rId9"/>
          <a:stretch>
            <a:fillRect/>
          </a:stretch>
        </p:blipFill>
        <p:spPr>
          <a:xfrm>
            <a:off x="8115394" y="4986134"/>
            <a:ext cx="987968" cy="740976"/>
          </a:xfrm>
          <a:prstGeom prst="rect">
            <a:avLst/>
          </a:prstGeom>
        </p:spPr>
      </p:pic>
      <p:pic>
        <p:nvPicPr>
          <p:cNvPr id="168" name="Picture 167" descr="A picture containing graphical user interface&#10;&#10;Description automatically generated">
            <a:extLst>
              <a:ext uri="{FF2B5EF4-FFF2-40B4-BE49-F238E27FC236}">
                <a16:creationId xmlns:a16="http://schemas.microsoft.com/office/drawing/2014/main" id="{ABB1B402-81DF-464B-A7E4-65DF546AE0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41594" y="4612492"/>
            <a:ext cx="431969" cy="287867"/>
          </a:xfrm>
          <a:prstGeom prst="rect">
            <a:avLst/>
          </a:prstGeom>
        </p:spPr>
      </p:pic>
      <p:pic>
        <p:nvPicPr>
          <p:cNvPr id="169" name="Picture 168">
            <a:extLst>
              <a:ext uri="{FF2B5EF4-FFF2-40B4-BE49-F238E27FC236}">
                <a16:creationId xmlns:a16="http://schemas.microsoft.com/office/drawing/2014/main" id="{5E396E95-58F6-4E07-9693-90BF7DCE0048}"/>
              </a:ext>
            </a:extLst>
          </p:cNvPr>
          <p:cNvPicPr>
            <a:picLocks noChangeAspect="1"/>
          </p:cNvPicPr>
          <p:nvPr/>
        </p:nvPicPr>
        <p:blipFill>
          <a:blip r:embed="rId10"/>
          <a:stretch>
            <a:fillRect/>
          </a:stretch>
        </p:blipFill>
        <p:spPr>
          <a:xfrm>
            <a:off x="10673652" y="4951641"/>
            <a:ext cx="1112550" cy="740976"/>
          </a:xfrm>
          <a:prstGeom prst="rect">
            <a:avLst/>
          </a:prstGeom>
        </p:spPr>
      </p:pic>
      <p:pic>
        <p:nvPicPr>
          <p:cNvPr id="170" name="Picture 169">
            <a:extLst>
              <a:ext uri="{FF2B5EF4-FFF2-40B4-BE49-F238E27FC236}">
                <a16:creationId xmlns:a16="http://schemas.microsoft.com/office/drawing/2014/main" id="{E509E50D-46C6-47DC-9F58-5C5FDC6232DF}"/>
              </a:ext>
            </a:extLst>
          </p:cNvPr>
          <p:cNvPicPr>
            <a:picLocks noChangeAspect="1"/>
          </p:cNvPicPr>
          <p:nvPr/>
        </p:nvPicPr>
        <p:blipFill rotWithShape="1">
          <a:blip r:embed="rId11"/>
          <a:srcRect r="44991"/>
          <a:stretch/>
        </p:blipFill>
        <p:spPr>
          <a:xfrm>
            <a:off x="9258475" y="4971726"/>
            <a:ext cx="1250867" cy="756493"/>
          </a:xfrm>
          <a:prstGeom prst="rect">
            <a:avLst/>
          </a:prstGeom>
        </p:spPr>
      </p:pic>
      <p:pic>
        <p:nvPicPr>
          <p:cNvPr id="171" name="Picture 170">
            <a:extLst>
              <a:ext uri="{FF2B5EF4-FFF2-40B4-BE49-F238E27FC236}">
                <a16:creationId xmlns:a16="http://schemas.microsoft.com/office/drawing/2014/main" id="{1B7F6923-F724-4180-A07B-565A62BB152A}"/>
              </a:ext>
            </a:extLst>
          </p:cNvPr>
          <p:cNvPicPr>
            <a:picLocks noChangeAspect="1"/>
          </p:cNvPicPr>
          <p:nvPr/>
        </p:nvPicPr>
        <p:blipFill rotWithShape="1">
          <a:blip r:embed="rId12"/>
          <a:srcRect l="24691" r="13360"/>
          <a:stretch/>
        </p:blipFill>
        <p:spPr>
          <a:xfrm>
            <a:off x="8602275" y="3409880"/>
            <a:ext cx="1575824" cy="804460"/>
          </a:xfrm>
          <a:prstGeom prst="rect">
            <a:avLst/>
          </a:prstGeom>
        </p:spPr>
      </p:pic>
      <p:pic>
        <p:nvPicPr>
          <p:cNvPr id="172" name="Picture 171">
            <a:extLst>
              <a:ext uri="{FF2B5EF4-FFF2-40B4-BE49-F238E27FC236}">
                <a16:creationId xmlns:a16="http://schemas.microsoft.com/office/drawing/2014/main" id="{2BE4AC4D-5AD4-4408-9DF3-1F337FE9A021}"/>
              </a:ext>
            </a:extLst>
          </p:cNvPr>
          <p:cNvPicPr>
            <a:picLocks noChangeAspect="1"/>
          </p:cNvPicPr>
          <p:nvPr/>
        </p:nvPicPr>
        <p:blipFill>
          <a:blip r:embed="rId13"/>
          <a:stretch>
            <a:fillRect/>
          </a:stretch>
        </p:blipFill>
        <p:spPr>
          <a:xfrm>
            <a:off x="7171995" y="3416286"/>
            <a:ext cx="1095440" cy="821580"/>
          </a:xfrm>
          <a:prstGeom prst="rect">
            <a:avLst/>
          </a:prstGeom>
        </p:spPr>
      </p:pic>
      <p:pic>
        <p:nvPicPr>
          <p:cNvPr id="173" name="Picture 172">
            <a:extLst>
              <a:ext uri="{FF2B5EF4-FFF2-40B4-BE49-F238E27FC236}">
                <a16:creationId xmlns:a16="http://schemas.microsoft.com/office/drawing/2014/main" id="{975DD38B-5558-4962-8A1B-029D69D36A35}"/>
              </a:ext>
            </a:extLst>
          </p:cNvPr>
          <p:cNvPicPr>
            <a:picLocks noChangeAspect="1"/>
          </p:cNvPicPr>
          <p:nvPr/>
        </p:nvPicPr>
        <p:blipFill rotWithShape="1">
          <a:blip r:embed="rId14"/>
          <a:srcRect l="22053" r="11376" b="72312"/>
          <a:stretch/>
        </p:blipFill>
        <p:spPr>
          <a:xfrm>
            <a:off x="10254123" y="1916940"/>
            <a:ext cx="1590948" cy="887859"/>
          </a:xfrm>
          <a:prstGeom prst="rect">
            <a:avLst/>
          </a:prstGeom>
        </p:spPr>
      </p:pic>
    </p:spTree>
    <p:extLst>
      <p:ext uri="{BB962C8B-B14F-4D97-AF65-F5344CB8AC3E}">
        <p14:creationId xmlns:p14="http://schemas.microsoft.com/office/powerpoint/2010/main" val="15808733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6451564" y="949812"/>
          <a:ext cx="5500900" cy="4493420"/>
        </p:xfrm>
        <a:graphic>
          <a:graphicData uri="http://schemas.openxmlformats.org/drawingml/2006/table">
            <a:tbl>
              <a:tblPr firstRow="1" firstCol="1" bandRow="1">
                <a:tableStyleId>{5940675A-B579-460E-94D1-54222C63F5DA}</a:tableStyleId>
              </a:tblPr>
              <a:tblGrid>
                <a:gridCol w="390918">
                  <a:extLst>
                    <a:ext uri="{9D8B030D-6E8A-4147-A177-3AD203B41FA5}">
                      <a16:colId xmlns:a16="http://schemas.microsoft.com/office/drawing/2014/main" val="20000"/>
                    </a:ext>
                  </a:extLst>
                </a:gridCol>
                <a:gridCol w="1805467">
                  <a:extLst>
                    <a:ext uri="{9D8B030D-6E8A-4147-A177-3AD203B41FA5}">
                      <a16:colId xmlns:a16="http://schemas.microsoft.com/office/drawing/2014/main" val="20001"/>
                    </a:ext>
                  </a:extLst>
                </a:gridCol>
                <a:gridCol w="2154725">
                  <a:extLst>
                    <a:ext uri="{9D8B030D-6E8A-4147-A177-3AD203B41FA5}">
                      <a16:colId xmlns:a16="http://schemas.microsoft.com/office/drawing/2014/main" val="20003"/>
                    </a:ext>
                  </a:extLst>
                </a:gridCol>
                <a:gridCol w="1149790">
                  <a:extLst>
                    <a:ext uri="{9D8B030D-6E8A-4147-A177-3AD203B41FA5}">
                      <a16:colId xmlns:a16="http://schemas.microsoft.com/office/drawing/2014/main" val="20004"/>
                    </a:ext>
                  </a:extLst>
                </a:gridCol>
              </a:tblGrid>
              <a:tr h="400660">
                <a:tc>
                  <a:txBody>
                    <a:bodyPr/>
                    <a:lstStyle/>
                    <a:p>
                      <a:pPr>
                        <a:spcAft>
                          <a:spcPts val="0"/>
                        </a:spcAft>
                      </a:pPr>
                      <a:endParaRPr lang="en-GB" sz="12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b="1" dirty="0">
                          <a:solidFill>
                            <a:schemeClr val="accent5">
                              <a:lumMod val="50000"/>
                            </a:schemeClr>
                          </a:solidFill>
                          <a:effectLst/>
                          <a:latin typeface="Century Gothic" panose="020B0502020202020204" pitchFamily="34" charset="0"/>
                        </a:rPr>
                        <a:t> City/Town</a:t>
                      </a:r>
                      <a:endParaRPr lang="en-GB" sz="1200" b="1"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spcAft>
                          <a:spcPts val="0"/>
                        </a:spcAft>
                      </a:pPr>
                      <a:r>
                        <a:rPr lang="en-GB" sz="1200" b="1" dirty="0">
                          <a:solidFill>
                            <a:schemeClr val="accent5">
                              <a:lumMod val="50000"/>
                            </a:schemeClr>
                          </a:solidFill>
                          <a:effectLst/>
                          <a:latin typeface="Century Gothic" panose="020B0502020202020204" pitchFamily="34" charset="0"/>
                        </a:rPr>
                        <a:t>SSC </a:t>
                      </a:r>
                      <a:br>
                        <a:rPr lang="en-GB" sz="1200" b="1" dirty="0">
                          <a:solidFill>
                            <a:schemeClr val="accent5">
                              <a:lumMod val="50000"/>
                            </a:schemeClr>
                          </a:solidFill>
                          <a:effectLst/>
                          <a:latin typeface="Century Gothic" panose="020B0502020202020204" pitchFamily="34" charset="0"/>
                        </a:rPr>
                      </a:br>
                      <a:r>
                        <a:rPr lang="en-GB" sz="800" b="1" dirty="0">
                          <a:solidFill>
                            <a:schemeClr val="accent5">
                              <a:lumMod val="50000"/>
                            </a:schemeClr>
                          </a:solidFill>
                          <a:effectLst/>
                          <a:latin typeface="Century Gothic" panose="020B0502020202020204" pitchFamily="34" charset="0"/>
                        </a:rPr>
                        <a:t>[sound-symbol correspondence] </a:t>
                      </a:r>
                      <a:endParaRPr lang="en-GB" sz="800" b="1"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spcAft>
                          <a:spcPts val="0"/>
                        </a:spcAft>
                      </a:pPr>
                      <a:r>
                        <a:rPr lang="en-GB" sz="1600" b="1" dirty="0">
                          <a:solidFill>
                            <a:schemeClr val="accent5">
                              <a:lumMod val="50000"/>
                            </a:schemeClr>
                          </a:solidFill>
                          <a:effectLst/>
                          <a:latin typeface="Bookshelf Symbol 7" panose="05010101010101010101" pitchFamily="2" charset="2"/>
                          <a:ea typeface="Times New Roman" panose="02020603050405020304" pitchFamily="18" charset="0"/>
                          <a:cs typeface="Times New Roman" panose="02020603050405020304" pitchFamily="18" charset="0"/>
                        </a:rPr>
                        <a:t>p</a:t>
                      </a:r>
                      <a:r>
                        <a:rPr lang="en-GB" sz="1600" b="1"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 x</a:t>
                      </a:r>
                      <a:endParaRPr lang="en-GB" sz="1200" b="1"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0"/>
                  </a:ext>
                </a:extLst>
              </a:tr>
              <a:tr h="409276">
                <a:tc>
                  <a:txBody>
                    <a:bodyPr/>
                    <a:lstStyle/>
                    <a:p>
                      <a:pPr algn="ctr">
                        <a:spcAft>
                          <a:spcPts val="0"/>
                        </a:spcAft>
                      </a:pPr>
                      <a:r>
                        <a:rPr lang="en-GB" sz="1200" dirty="0">
                          <a:solidFill>
                            <a:schemeClr val="accent5">
                              <a:lumMod val="50000"/>
                            </a:schemeClr>
                          </a:solidFill>
                          <a:effectLst/>
                          <a:latin typeface="Century Gothic" panose="020B0502020202020204" pitchFamily="34" charset="0"/>
                        </a:rPr>
                        <a:t>1</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b="1" u="sng"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Ca</a:t>
                      </a: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rmona</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[ca]</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a:solidFill>
                            <a:schemeClr val="accent5">
                              <a:lumMod val="50000"/>
                            </a:schemeClr>
                          </a:solidFill>
                          <a:effectLst/>
                          <a:latin typeface="Century Gothic" panose="020B0502020202020204" pitchFamily="34" charset="0"/>
                        </a:rPr>
                        <a:t> </a:t>
                      </a:r>
                      <a:endParaRPr lang="en-GB" sz="120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1"/>
                  </a:ext>
                </a:extLst>
              </a:tr>
              <a:tr h="409276">
                <a:tc>
                  <a:txBody>
                    <a:bodyPr/>
                    <a:lstStyle/>
                    <a:p>
                      <a:pPr algn="ctr">
                        <a:spcAft>
                          <a:spcPts val="0"/>
                        </a:spcAft>
                      </a:pPr>
                      <a:r>
                        <a:rPr lang="en-GB" sz="1200" dirty="0">
                          <a:solidFill>
                            <a:schemeClr val="accent5">
                              <a:lumMod val="50000"/>
                            </a:schemeClr>
                          </a:solidFill>
                          <a:effectLst/>
                          <a:latin typeface="Century Gothic" panose="020B0502020202020204" pitchFamily="34" charset="0"/>
                        </a:rPr>
                        <a:t>2</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b="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Pas</a:t>
                      </a:r>
                      <a:r>
                        <a:rPr lang="en-GB" sz="1200" b="1" u="sng"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co</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[co]</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a:solidFill>
                            <a:schemeClr val="accent5">
                              <a:lumMod val="50000"/>
                            </a:schemeClr>
                          </a:solidFill>
                          <a:effectLst/>
                          <a:latin typeface="Century Gothic" panose="020B0502020202020204" pitchFamily="34" charset="0"/>
                        </a:rPr>
                        <a:t> </a:t>
                      </a:r>
                      <a:endParaRPr lang="en-GB" sz="120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2"/>
                  </a:ext>
                </a:extLst>
              </a:tr>
              <a:tr h="409276">
                <a:tc>
                  <a:txBody>
                    <a:bodyPr/>
                    <a:lstStyle/>
                    <a:p>
                      <a:pPr algn="ctr">
                        <a:spcAft>
                          <a:spcPts val="0"/>
                        </a:spcAft>
                      </a:pPr>
                      <a:r>
                        <a:rPr lang="en-GB" sz="1200" dirty="0">
                          <a:solidFill>
                            <a:schemeClr val="accent5">
                              <a:lumMod val="50000"/>
                            </a:schemeClr>
                          </a:solidFill>
                          <a:effectLst/>
                          <a:latin typeface="Century Gothic" panose="020B0502020202020204" pitchFamily="34" charset="0"/>
                        </a:rPr>
                        <a:t>3</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b="1" u="sng"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Cu</a:t>
                      </a:r>
                      <a:r>
                        <a:rPr lang="en-GB" sz="1200" u="none"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sco</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[cu]</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a:solidFill>
                            <a:schemeClr val="accent5">
                              <a:lumMod val="50000"/>
                            </a:schemeClr>
                          </a:solidFill>
                          <a:effectLst/>
                          <a:latin typeface="Century Gothic" panose="020B0502020202020204" pitchFamily="34" charset="0"/>
                        </a:rPr>
                        <a:t> </a:t>
                      </a:r>
                      <a:endParaRPr lang="en-GB" sz="120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3"/>
                  </a:ext>
                </a:extLst>
              </a:tr>
              <a:tr h="409276">
                <a:tc>
                  <a:txBody>
                    <a:bodyPr/>
                    <a:lstStyle/>
                    <a:p>
                      <a:pPr algn="ctr">
                        <a:spcAft>
                          <a:spcPts val="0"/>
                        </a:spcAft>
                      </a:pPr>
                      <a:r>
                        <a:rPr lang="en-GB" sz="1200" b="0" dirty="0">
                          <a:solidFill>
                            <a:schemeClr val="accent5">
                              <a:lumMod val="50000"/>
                            </a:schemeClr>
                          </a:solidFill>
                          <a:effectLst/>
                          <a:latin typeface="Century Gothic" panose="020B0502020202020204" pitchFamily="34" charset="0"/>
                        </a:rPr>
                        <a:t>4</a:t>
                      </a:r>
                      <a:endParaRPr lang="en-GB" sz="1200" b="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b="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Lu</a:t>
                      </a:r>
                      <a:r>
                        <a:rPr lang="en-GB" sz="1200" b="1" u="sng"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ce</a:t>
                      </a:r>
                      <a:r>
                        <a:rPr lang="en-GB" sz="1200" b="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na</a:t>
                      </a:r>
                      <a:endParaRPr lang="en-GB" sz="1200" b="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a:t>
                      </a:r>
                      <a:r>
                        <a:rPr lang="en-GB" sz="12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ce</a:t>
                      </a: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a:solidFill>
                            <a:schemeClr val="accent5">
                              <a:lumMod val="50000"/>
                            </a:schemeClr>
                          </a:solidFill>
                          <a:effectLst/>
                          <a:latin typeface="Century Gothic" panose="020B0502020202020204" pitchFamily="34" charset="0"/>
                        </a:rPr>
                        <a:t> </a:t>
                      </a:r>
                      <a:endParaRPr lang="en-GB" sz="120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4"/>
                  </a:ext>
                </a:extLst>
              </a:tr>
              <a:tr h="409276">
                <a:tc>
                  <a:txBody>
                    <a:bodyPr/>
                    <a:lstStyle/>
                    <a:p>
                      <a:pPr algn="ctr">
                        <a:spcAft>
                          <a:spcPts val="0"/>
                        </a:spcAft>
                      </a:pPr>
                      <a:r>
                        <a:rPr lang="en-GB" sz="1200" dirty="0">
                          <a:solidFill>
                            <a:schemeClr val="accent5">
                              <a:lumMod val="50000"/>
                            </a:schemeClr>
                          </a:solidFill>
                          <a:effectLst/>
                          <a:latin typeface="Century Gothic" panose="020B0502020202020204" pitchFamily="34" charset="0"/>
                        </a:rPr>
                        <a:t>5</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Alge</a:t>
                      </a:r>
                      <a:r>
                        <a:rPr lang="en-GB" sz="1200" b="1" u="sng"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ci</a:t>
                      </a: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ras</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[ci]</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a:solidFill>
                            <a:schemeClr val="accent5">
                              <a:lumMod val="50000"/>
                            </a:schemeClr>
                          </a:solidFill>
                          <a:effectLst/>
                          <a:latin typeface="Century Gothic" panose="020B0502020202020204" pitchFamily="34" charset="0"/>
                        </a:rPr>
                        <a:t> </a:t>
                      </a:r>
                      <a:endParaRPr lang="en-GB" sz="120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5"/>
                  </a:ext>
                </a:extLst>
              </a:tr>
              <a:tr h="409276">
                <a:tc>
                  <a:txBody>
                    <a:bodyPr/>
                    <a:lstStyle/>
                    <a:p>
                      <a:pPr algn="ctr">
                        <a:spcAft>
                          <a:spcPts val="0"/>
                        </a:spcAft>
                      </a:pPr>
                      <a:r>
                        <a:rPr lang="en-GB" sz="1200" dirty="0">
                          <a:solidFill>
                            <a:schemeClr val="accent5">
                              <a:lumMod val="50000"/>
                            </a:schemeClr>
                          </a:solidFill>
                          <a:effectLst/>
                          <a:latin typeface="Century Gothic" panose="020B0502020202020204" pitchFamily="34" charset="0"/>
                        </a:rPr>
                        <a:t>6</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Ba</a:t>
                      </a:r>
                      <a:r>
                        <a:rPr lang="en-GB" sz="1200" b="1" u="sng"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z</a:t>
                      </a:r>
                      <a:r>
                        <a:rPr lang="en-GB" sz="12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a</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[z]</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6"/>
                  </a:ext>
                </a:extLst>
              </a:tr>
              <a:tr h="409276">
                <a:tc>
                  <a:txBody>
                    <a:bodyPr/>
                    <a:lstStyle/>
                    <a:p>
                      <a:pPr algn="ctr">
                        <a:spcAft>
                          <a:spcPts val="0"/>
                        </a:spcAft>
                      </a:pPr>
                      <a:r>
                        <a:rPr lang="en-GB" sz="1200" dirty="0">
                          <a:solidFill>
                            <a:schemeClr val="accent5">
                              <a:lumMod val="50000"/>
                            </a:schemeClr>
                          </a:solidFill>
                          <a:effectLst/>
                          <a:latin typeface="Century Gothic" panose="020B0502020202020204" pitchFamily="34" charset="0"/>
                        </a:rPr>
                        <a:t>7</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Se</a:t>
                      </a:r>
                      <a:r>
                        <a:rPr lang="en-GB" sz="1200" b="1" u="sng"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ch</a:t>
                      </a:r>
                      <a:r>
                        <a:rPr lang="en-GB" sz="12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ura</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a:t>
                      </a:r>
                      <a:r>
                        <a:rPr lang="en-GB" sz="12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ch</a:t>
                      </a: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dirty="0">
                          <a:solidFill>
                            <a:schemeClr val="accent5">
                              <a:lumMod val="50000"/>
                            </a:schemeClr>
                          </a:solidFill>
                          <a:effectLst/>
                          <a:latin typeface="Century Gothic" panose="020B0502020202020204" pitchFamily="34" charset="0"/>
                        </a:rPr>
                        <a:t> </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7"/>
                  </a:ext>
                </a:extLst>
              </a:tr>
              <a:tr h="409276">
                <a:tc>
                  <a:txBody>
                    <a:bodyPr/>
                    <a:lstStyle/>
                    <a:p>
                      <a:pPr algn="ctr">
                        <a:spcAft>
                          <a:spcPts val="0"/>
                        </a:spcAft>
                      </a:pPr>
                      <a:r>
                        <a:rPr lang="en-GB" sz="1200" dirty="0">
                          <a:solidFill>
                            <a:schemeClr val="accent5">
                              <a:lumMod val="50000"/>
                            </a:schemeClr>
                          </a:solidFill>
                          <a:effectLst/>
                          <a:latin typeface="Century Gothic" panose="020B0502020202020204" pitchFamily="34" charset="0"/>
                        </a:rPr>
                        <a:t>8</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C</a:t>
                      </a:r>
                      <a:r>
                        <a:rPr lang="en-GB" sz="1200" b="1" i="0" u="sng"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ie</a:t>
                      </a:r>
                      <a:r>
                        <a:rPr lang="en-GB" sz="12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za</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weak + strong [</a:t>
                      </a:r>
                      <a:r>
                        <a:rPr lang="en-GB" sz="12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ie</a:t>
                      </a: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dirty="0">
                          <a:solidFill>
                            <a:schemeClr val="accent5">
                              <a:lumMod val="50000"/>
                            </a:schemeClr>
                          </a:solidFill>
                          <a:effectLst/>
                          <a:latin typeface="Century Gothic" panose="020B0502020202020204" pitchFamily="34" charset="0"/>
                        </a:rPr>
                        <a:t> </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8"/>
                  </a:ext>
                </a:extLst>
              </a:tr>
              <a:tr h="409276">
                <a:tc>
                  <a:txBody>
                    <a:bodyPr/>
                    <a:lstStyle/>
                    <a:p>
                      <a:pPr algn="ct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9</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Sic</a:t>
                      </a:r>
                      <a:r>
                        <a:rPr lang="en-GB" sz="1200" b="1" u="sng"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ua</a:t>
                      </a: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ni</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weak + strong [</a:t>
                      </a:r>
                      <a:r>
                        <a:rPr lang="en-GB" sz="12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ua</a:t>
                      </a: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415532206"/>
                  </a:ext>
                </a:extLst>
              </a:tr>
              <a:tr h="409276">
                <a:tc>
                  <a:txBody>
                    <a:bodyPr/>
                    <a:lstStyle/>
                    <a:p>
                      <a:pPr algn="ct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10</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Catac</a:t>
                      </a:r>
                      <a:r>
                        <a:rPr lang="en-GB" sz="1200" b="1" u="sng"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ao</a:t>
                      </a:r>
                      <a:r>
                        <a:rPr lang="en-GB" sz="12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s</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strong + strong [</a:t>
                      </a:r>
                      <a:r>
                        <a:rPr lang="en-GB" sz="12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ao</a:t>
                      </a: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39240608"/>
                  </a:ext>
                </a:extLst>
              </a:tr>
            </a:tbl>
          </a:graphicData>
        </a:graphic>
      </p:graphicFrame>
      <p:sp>
        <p:nvSpPr>
          <p:cNvPr id="29" name="TextBox 28"/>
          <p:cNvSpPr txBox="1"/>
          <p:nvPr/>
        </p:nvSpPr>
        <p:spPr>
          <a:xfrm>
            <a:off x="6434412" y="5533663"/>
            <a:ext cx="566193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Notes: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i</a:t>
            </a:r>
            <a:r>
              <a:rPr kumimoji="0" lang="en-GB" sz="11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Teachers award one point for each SSC.</a:t>
            </a:r>
            <a:br>
              <a:rPr kumimoji="0" lang="en-GB" sz="11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n-GB" sz="11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ii) There are no points for the number of syllables questions, but these are designed to prompt pupils to think about the pronunciation of these three words.</a:t>
            </a:r>
          </a:p>
        </p:txBody>
      </p:sp>
      <p:sp>
        <p:nvSpPr>
          <p:cNvPr id="30" name="TextBox 29"/>
          <p:cNvSpPr txBox="1"/>
          <p:nvPr/>
        </p:nvSpPr>
        <p:spPr>
          <a:xfrm>
            <a:off x="6371421" y="477240"/>
            <a:ext cx="405221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Pupil name:  ___________________________________</a:t>
            </a:r>
          </a:p>
        </p:txBody>
      </p:sp>
      <p:sp>
        <p:nvSpPr>
          <p:cNvPr id="31" name="TextBox 30"/>
          <p:cNvSpPr txBox="1"/>
          <p:nvPr/>
        </p:nvSpPr>
        <p:spPr>
          <a:xfrm>
            <a:off x="9463873" y="477239"/>
            <a:ext cx="2632474"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Total score: _____ / 10</a:t>
            </a:r>
          </a:p>
        </p:txBody>
      </p:sp>
      <p:graphicFrame>
        <p:nvGraphicFramePr>
          <p:cNvPr id="52" name="Table 51">
            <a:extLst>
              <a:ext uri="{FF2B5EF4-FFF2-40B4-BE49-F238E27FC236}">
                <a16:creationId xmlns:a16="http://schemas.microsoft.com/office/drawing/2014/main" id="{07E48DF8-8E09-4D73-926F-BFA834BA549A}"/>
              </a:ext>
            </a:extLst>
          </p:cNvPr>
          <p:cNvGraphicFramePr>
            <a:graphicFrameLocks noGrp="1"/>
          </p:cNvGraphicFramePr>
          <p:nvPr>
            <p:extLst>
              <p:ext uri="{D42A27DB-BD31-4B8C-83A1-F6EECF244321}">
                <p14:modId xmlns:p14="http://schemas.microsoft.com/office/powerpoint/2010/main" val="1943515202"/>
              </p:ext>
            </p:extLst>
          </p:nvPr>
        </p:nvGraphicFramePr>
        <p:xfrm>
          <a:off x="167230" y="949812"/>
          <a:ext cx="5500900" cy="4493420"/>
        </p:xfrm>
        <a:graphic>
          <a:graphicData uri="http://schemas.openxmlformats.org/drawingml/2006/table">
            <a:tbl>
              <a:tblPr firstRow="1" firstCol="1" bandRow="1">
                <a:tableStyleId>{5940675A-B579-460E-94D1-54222C63F5DA}</a:tableStyleId>
              </a:tblPr>
              <a:tblGrid>
                <a:gridCol w="390918">
                  <a:extLst>
                    <a:ext uri="{9D8B030D-6E8A-4147-A177-3AD203B41FA5}">
                      <a16:colId xmlns:a16="http://schemas.microsoft.com/office/drawing/2014/main" val="20000"/>
                    </a:ext>
                  </a:extLst>
                </a:gridCol>
                <a:gridCol w="1805467">
                  <a:extLst>
                    <a:ext uri="{9D8B030D-6E8A-4147-A177-3AD203B41FA5}">
                      <a16:colId xmlns:a16="http://schemas.microsoft.com/office/drawing/2014/main" val="20001"/>
                    </a:ext>
                  </a:extLst>
                </a:gridCol>
                <a:gridCol w="2154725">
                  <a:extLst>
                    <a:ext uri="{9D8B030D-6E8A-4147-A177-3AD203B41FA5}">
                      <a16:colId xmlns:a16="http://schemas.microsoft.com/office/drawing/2014/main" val="20003"/>
                    </a:ext>
                  </a:extLst>
                </a:gridCol>
                <a:gridCol w="1149790">
                  <a:extLst>
                    <a:ext uri="{9D8B030D-6E8A-4147-A177-3AD203B41FA5}">
                      <a16:colId xmlns:a16="http://schemas.microsoft.com/office/drawing/2014/main" val="20004"/>
                    </a:ext>
                  </a:extLst>
                </a:gridCol>
              </a:tblGrid>
              <a:tr h="400660">
                <a:tc>
                  <a:txBody>
                    <a:bodyPr/>
                    <a:lstStyle/>
                    <a:p>
                      <a:pPr>
                        <a:spcAft>
                          <a:spcPts val="0"/>
                        </a:spcAft>
                      </a:pPr>
                      <a:endParaRPr lang="en-GB" sz="12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b="1" dirty="0">
                          <a:solidFill>
                            <a:schemeClr val="accent5">
                              <a:lumMod val="50000"/>
                            </a:schemeClr>
                          </a:solidFill>
                          <a:effectLst/>
                          <a:latin typeface="Century Gothic" panose="020B0502020202020204" pitchFamily="34" charset="0"/>
                        </a:rPr>
                        <a:t> City/Town</a:t>
                      </a:r>
                      <a:endParaRPr lang="en-GB" sz="1200" b="1"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spcAft>
                          <a:spcPts val="0"/>
                        </a:spcAft>
                      </a:pPr>
                      <a:r>
                        <a:rPr lang="en-GB" sz="1200" b="1" dirty="0">
                          <a:solidFill>
                            <a:schemeClr val="accent5">
                              <a:lumMod val="50000"/>
                            </a:schemeClr>
                          </a:solidFill>
                          <a:effectLst/>
                          <a:latin typeface="Century Gothic" panose="020B0502020202020204" pitchFamily="34" charset="0"/>
                        </a:rPr>
                        <a:t>SSC </a:t>
                      </a:r>
                      <a:br>
                        <a:rPr lang="en-GB" sz="1200" b="1" dirty="0">
                          <a:solidFill>
                            <a:schemeClr val="accent5">
                              <a:lumMod val="50000"/>
                            </a:schemeClr>
                          </a:solidFill>
                          <a:effectLst/>
                          <a:latin typeface="Century Gothic" panose="020B0502020202020204" pitchFamily="34" charset="0"/>
                        </a:rPr>
                      </a:br>
                      <a:r>
                        <a:rPr lang="en-GB" sz="800" b="1" dirty="0">
                          <a:solidFill>
                            <a:schemeClr val="accent5">
                              <a:lumMod val="50000"/>
                            </a:schemeClr>
                          </a:solidFill>
                          <a:effectLst/>
                          <a:latin typeface="Century Gothic" panose="020B0502020202020204" pitchFamily="34" charset="0"/>
                        </a:rPr>
                        <a:t>[sound-symbol correspondence] </a:t>
                      </a:r>
                      <a:endParaRPr lang="en-GB" sz="800" b="1"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spcAft>
                          <a:spcPts val="0"/>
                        </a:spcAft>
                      </a:pPr>
                      <a:r>
                        <a:rPr lang="en-GB" sz="1600" b="1" dirty="0">
                          <a:solidFill>
                            <a:schemeClr val="accent5">
                              <a:lumMod val="50000"/>
                            </a:schemeClr>
                          </a:solidFill>
                          <a:effectLst/>
                          <a:latin typeface="Bookshelf Symbol 7" panose="05010101010101010101" pitchFamily="2" charset="2"/>
                          <a:ea typeface="Times New Roman" panose="02020603050405020304" pitchFamily="18" charset="0"/>
                          <a:cs typeface="Times New Roman" panose="02020603050405020304" pitchFamily="18" charset="0"/>
                        </a:rPr>
                        <a:t>p</a:t>
                      </a:r>
                      <a:r>
                        <a:rPr lang="en-GB" sz="1600" b="1"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 x</a:t>
                      </a:r>
                      <a:endParaRPr lang="en-GB" sz="1200" b="1"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0"/>
                  </a:ext>
                </a:extLst>
              </a:tr>
              <a:tr h="409276">
                <a:tc>
                  <a:txBody>
                    <a:bodyPr/>
                    <a:lstStyle/>
                    <a:p>
                      <a:pPr algn="ctr">
                        <a:spcAft>
                          <a:spcPts val="0"/>
                        </a:spcAft>
                      </a:pPr>
                      <a:r>
                        <a:rPr lang="en-GB" sz="1200" dirty="0">
                          <a:solidFill>
                            <a:schemeClr val="accent5">
                              <a:lumMod val="50000"/>
                            </a:schemeClr>
                          </a:solidFill>
                          <a:effectLst/>
                          <a:latin typeface="Century Gothic" panose="020B0502020202020204" pitchFamily="34" charset="0"/>
                        </a:rPr>
                        <a:t>1</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b="1" u="sng"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Ca</a:t>
                      </a: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rmona</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[ca]</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a:solidFill>
                            <a:schemeClr val="accent5">
                              <a:lumMod val="50000"/>
                            </a:schemeClr>
                          </a:solidFill>
                          <a:effectLst/>
                          <a:latin typeface="Century Gothic" panose="020B0502020202020204" pitchFamily="34" charset="0"/>
                        </a:rPr>
                        <a:t> </a:t>
                      </a:r>
                      <a:endParaRPr lang="en-GB" sz="120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1"/>
                  </a:ext>
                </a:extLst>
              </a:tr>
              <a:tr h="409276">
                <a:tc>
                  <a:txBody>
                    <a:bodyPr/>
                    <a:lstStyle/>
                    <a:p>
                      <a:pPr algn="ctr">
                        <a:spcAft>
                          <a:spcPts val="0"/>
                        </a:spcAft>
                      </a:pPr>
                      <a:r>
                        <a:rPr lang="en-GB" sz="1200" dirty="0">
                          <a:solidFill>
                            <a:schemeClr val="accent5">
                              <a:lumMod val="50000"/>
                            </a:schemeClr>
                          </a:solidFill>
                          <a:effectLst/>
                          <a:latin typeface="Century Gothic" panose="020B0502020202020204" pitchFamily="34" charset="0"/>
                        </a:rPr>
                        <a:t>2</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b="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Pas</a:t>
                      </a:r>
                      <a:r>
                        <a:rPr lang="en-GB" sz="1200" b="1" u="sng"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co</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[co]</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a:solidFill>
                            <a:schemeClr val="accent5">
                              <a:lumMod val="50000"/>
                            </a:schemeClr>
                          </a:solidFill>
                          <a:effectLst/>
                          <a:latin typeface="Century Gothic" panose="020B0502020202020204" pitchFamily="34" charset="0"/>
                        </a:rPr>
                        <a:t> </a:t>
                      </a:r>
                      <a:endParaRPr lang="en-GB" sz="120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2"/>
                  </a:ext>
                </a:extLst>
              </a:tr>
              <a:tr h="409276">
                <a:tc>
                  <a:txBody>
                    <a:bodyPr/>
                    <a:lstStyle/>
                    <a:p>
                      <a:pPr algn="ctr">
                        <a:spcAft>
                          <a:spcPts val="0"/>
                        </a:spcAft>
                      </a:pPr>
                      <a:r>
                        <a:rPr lang="en-GB" sz="1200" dirty="0">
                          <a:solidFill>
                            <a:schemeClr val="accent5">
                              <a:lumMod val="50000"/>
                            </a:schemeClr>
                          </a:solidFill>
                          <a:effectLst/>
                          <a:latin typeface="Century Gothic" panose="020B0502020202020204" pitchFamily="34" charset="0"/>
                        </a:rPr>
                        <a:t>3</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b="1" u="sng"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Cu</a:t>
                      </a:r>
                      <a:r>
                        <a:rPr lang="en-GB" sz="1200" u="none"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sco</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[cu]</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a:solidFill>
                            <a:schemeClr val="accent5">
                              <a:lumMod val="50000"/>
                            </a:schemeClr>
                          </a:solidFill>
                          <a:effectLst/>
                          <a:latin typeface="Century Gothic" panose="020B0502020202020204" pitchFamily="34" charset="0"/>
                        </a:rPr>
                        <a:t> </a:t>
                      </a:r>
                      <a:endParaRPr lang="en-GB" sz="120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3"/>
                  </a:ext>
                </a:extLst>
              </a:tr>
              <a:tr h="409276">
                <a:tc>
                  <a:txBody>
                    <a:bodyPr/>
                    <a:lstStyle/>
                    <a:p>
                      <a:pPr algn="ctr">
                        <a:spcAft>
                          <a:spcPts val="0"/>
                        </a:spcAft>
                      </a:pPr>
                      <a:r>
                        <a:rPr lang="en-GB" sz="1200" b="0" dirty="0">
                          <a:solidFill>
                            <a:schemeClr val="accent5">
                              <a:lumMod val="50000"/>
                            </a:schemeClr>
                          </a:solidFill>
                          <a:effectLst/>
                          <a:latin typeface="Century Gothic" panose="020B0502020202020204" pitchFamily="34" charset="0"/>
                        </a:rPr>
                        <a:t>4</a:t>
                      </a:r>
                      <a:endParaRPr lang="en-GB" sz="1200" b="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b="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Lu</a:t>
                      </a:r>
                      <a:r>
                        <a:rPr lang="en-GB" sz="1200" b="1" u="sng"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ce</a:t>
                      </a:r>
                      <a:r>
                        <a:rPr lang="en-GB" sz="1200" b="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na</a:t>
                      </a:r>
                      <a:endParaRPr lang="en-GB" sz="1200" b="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a:t>
                      </a:r>
                      <a:r>
                        <a:rPr lang="en-GB" sz="12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ce</a:t>
                      </a: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a:solidFill>
                            <a:schemeClr val="accent5">
                              <a:lumMod val="50000"/>
                            </a:schemeClr>
                          </a:solidFill>
                          <a:effectLst/>
                          <a:latin typeface="Century Gothic" panose="020B0502020202020204" pitchFamily="34" charset="0"/>
                        </a:rPr>
                        <a:t> </a:t>
                      </a:r>
                      <a:endParaRPr lang="en-GB" sz="120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4"/>
                  </a:ext>
                </a:extLst>
              </a:tr>
              <a:tr h="409276">
                <a:tc>
                  <a:txBody>
                    <a:bodyPr/>
                    <a:lstStyle/>
                    <a:p>
                      <a:pPr algn="ctr">
                        <a:spcAft>
                          <a:spcPts val="0"/>
                        </a:spcAft>
                      </a:pPr>
                      <a:r>
                        <a:rPr lang="en-GB" sz="1200" dirty="0">
                          <a:solidFill>
                            <a:schemeClr val="accent5">
                              <a:lumMod val="50000"/>
                            </a:schemeClr>
                          </a:solidFill>
                          <a:effectLst/>
                          <a:latin typeface="Century Gothic" panose="020B0502020202020204" pitchFamily="34" charset="0"/>
                        </a:rPr>
                        <a:t>5</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Alge</a:t>
                      </a:r>
                      <a:r>
                        <a:rPr lang="en-GB" sz="1200" b="1" u="sng"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ci</a:t>
                      </a: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ras</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[ci]</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a:solidFill>
                            <a:schemeClr val="accent5">
                              <a:lumMod val="50000"/>
                            </a:schemeClr>
                          </a:solidFill>
                          <a:effectLst/>
                          <a:latin typeface="Century Gothic" panose="020B0502020202020204" pitchFamily="34" charset="0"/>
                        </a:rPr>
                        <a:t> </a:t>
                      </a:r>
                      <a:endParaRPr lang="en-GB" sz="120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5"/>
                  </a:ext>
                </a:extLst>
              </a:tr>
              <a:tr h="409276">
                <a:tc>
                  <a:txBody>
                    <a:bodyPr/>
                    <a:lstStyle/>
                    <a:p>
                      <a:pPr algn="ctr">
                        <a:spcAft>
                          <a:spcPts val="0"/>
                        </a:spcAft>
                      </a:pPr>
                      <a:r>
                        <a:rPr lang="en-GB" sz="1200" dirty="0">
                          <a:solidFill>
                            <a:schemeClr val="accent5">
                              <a:lumMod val="50000"/>
                            </a:schemeClr>
                          </a:solidFill>
                          <a:effectLst/>
                          <a:latin typeface="Century Gothic" panose="020B0502020202020204" pitchFamily="34" charset="0"/>
                        </a:rPr>
                        <a:t>6</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Ba</a:t>
                      </a:r>
                      <a:r>
                        <a:rPr lang="en-GB" sz="1200" b="1" u="sng"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z</a:t>
                      </a:r>
                      <a:r>
                        <a:rPr lang="en-GB" sz="12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a</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[z]</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6"/>
                  </a:ext>
                </a:extLst>
              </a:tr>
              <a:tr h="409276">
                <a:tc>
                  <a:txBody>
                    <a:bodyPr/>
                    <a:lstStyle/>
                    <a:p>
                      <a:pPr algn="ctr">
                        <a:spcAft>
                          <a:spcPts val="0"/>
                        </a:spcAft>
                      </a:pPr>
                      <a:r>
                        <a:rPr lang="en-GB" sz="1200" dirty="0">
                          <a:solidFill>
                            <a:schemeClr val="accent5">
                              <a:lumMod val="50000"/>
                            </a:schemeClr>
                          </a:solidFill>
                          <a:effectLst/>
                          <a:latin typeface="Century Gothic" panose="020B0502020202020204" pitchFamily="34" charset="0"/>
                        </a:rPr>
                        <a:t>7</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Se</a:t>
                      </a:r>
                      <a:r>
                        <a:rPr lang="en-GB" sz="1200" b="1" u="sng"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ch</a:t>
                      </a:r>
                      <a:r>
                        <a:rPr lang="en-GB" sz="12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ura</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a:t>
                      </a:r>
                      <a:r>
                        <a:rPr lang="en-GB" sz="12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ch</a:t>
                      </a: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dirty="0">
                          <a:solidFill>
                            <a:schemeClr val="accent5">
                              <a:lumMod val="50000"/>
                            </a:schemeClr>
                          </a:solidFill>
                          <a:effectLst/>
                          <a:latin typeface="Century Gothic" panose="020B0502020202020204" pitchFamily="34" charset="0"/>
                        </a:rPr>
                        <a:t> </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7"/>
                  </a:ext>
                </a:extLst>
              </a:tr>
              <a:tr h="409276">
                <a:tc>
                  <a:txBody>
                    <a:bodyPr/>
                    <a:lstStyle/>
                    <a:p>
                      <a:pPr algn="ctr">
                        <a:spcAft>
                          <a:spcPts val="0"/>
                        </a:spcAft>
                      </a:pPr>
                      <a:r>
                        <a:rPr lang="en-GB" sz="1200" dirty="0">
                          <a:solidFill>
                            <a:schemeClr val="accent5">
                              <a:lumMod val="50000"/>
                            </a:schemeClr>
                          </a:solidFill>
                          <a:effectLst/>
                          <a:latin typeface="Century Gothic" panose="020B0502020202020204" pitchFamily="34" charset="0"/>
                        </a:rPr>
                        <a:t>8</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C</a:t>
                      </a:r>
                      <a:r>
                        <a:rPr lang="en-GB" sz="1200" b="1" i="0" u="sng"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ie</a:t>
                      </a:r>
                      <a:r>
                        <a:rPr lang="en-GB" sz="12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za</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weak + strong [</a:t>
                      </a:r>
                      <a:r>
                        <a:rPr lang="en-GB" sz="12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ie</a:t>
                      </a: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dirty="0">
                          <a:solidFill>
                            <a:schemeClr val="accent5">
                              <a:lumMod val="50000"/>
                            </a:schemeClr>
                          </a:solidFill>
                          <a:effectLst/>
                          <a:latin typeface="Century Gothic" panose="020B0502020202020204" pitchFamily="34" charset="0"/>
                        </a:rPr>
                        <a:t> </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8"/>
                  </a:ext>
                </a:extLst>
              </a:tr>
              <a:tr h="409276">
                <a:tc>
                  <a:txBody>
                    <a:bodyPr/>
                    <a:lstStyle/>
                    <a:p>
                      <a:pPr algn="ct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9</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Sic</a:t>
                      </a:r>
                      <a:r>
                        <a:rPr lang="en-GB" sz="1200" b="1" u="sng"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ua</a:t>
                      </a: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ni</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weak + strong [</a:t>
                      </a:r>
                      <a:r>
                        <a:rPr lang="en-GB" sz="12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ua</a:t>
                      </a: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415532206"/>
                  </a:ext>
                </a:extLst>
              </a:tr>
              <a:tr h="409276">
                <a:tc>
                  <a:txBody>
                    <a:bodyPr/>
                    <a:lstStyle/>
                    <a:p>
                      <a:pPr algn="ct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10</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Catac</a:t>
                      </a:r>
                      <a:r>
                        <a:rPr lang="en-GB" sz="1200" b="1" u="sng"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ao</a:t>
                      </a:r>
                      <a:r>
                        <a:rPr lang="en-GB" sz="12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s</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strong + strong [</a:t>
                      </a:r>
                      <a:r>
                        <a:rPr lang="en-GB" sz="12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ao</a:t>
                      </a: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39240608"/>
                  </a:ext>
                </a:extLst>
              </a:tr>
            </a:tbl>
          </a:graphicData>
        </a:graphic>
      </p:graphicFrame>
      <p:sp>
        <p:nvSpPr>
          <p:cNvPr id="53" name="TextBox 52">
            <a:extLst>
              <a:ext uri="{FF2B5EF4-FFF2-40B4-BE49-F238E27FC236}">
                <a16:creationId xmlns:a16="http://schemas.microsoft.com/office/drawing/2014/main" id="{8CBA4ADC-B952-49E4-A0A5-51725D65966A}"/>
              </a:ext>
            </a:extLst>
          </p:cNvPr>
          <p:cNvSpPr txBox="1"/>
          <p:nvPr/>
        </p:nvSpPr>
        <p:spPr>
          <a:xfrm>
            <a:off x="150078" y="5533663"/>
            <a:ext cx="566193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Notes: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i</a:t>
            </a:r>
            <a:r>
              <a:rPr kumimoji="0" lang="en-GB" sz="11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Teachers award one point for each SSC.</a:t>
            </a:r>
            <a:br>
              <a:rPr kumimoji="0" lang="en-GB" sz="11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n-GB" sz="11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ii) There are no points for the number of syllables questions, but these are designed to prompt pupils to think about the pronunciation of these three words.</a:t>
            </a:r>
          </a:p>
        </p:txBody>
      </p:sp>
      <p:sp>
        <p:nvSpPr>
          <p:cNvPr id="54" name="TextBox 53">
            <a:extLst>
              <a:ext uri="{FF2B5EF4-FFF2-40B4-BE49-F238E27FC236}">
                <a16:creationId xmlns:a16="http://schemas.microsoft.com/office/drawing/2014/main" id="{7568B4EA-9BD3-47F7-A10B-1591F8168012}"/>
              </a:ext>
            </a:extLst>
          </p:cNvPr>
          <p:cNvSpPr txBox="1"/>
          <p:nvPr/>
        </p:nvSpPr>
        <p:spPr>
          <a:xfrm>
            <a:off x="87087" y="477240"/>
            <a:ext cx="405221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Pupil name:  ___________________________________</a:t>
            </a:r>
          </a:p>
        </p:txBody>
      </p:sp>
      <p:sp>
        <p:nvSpPr>
          <p:cNvPr id="55" name="TextBox 54">
            <a:extLst>
              <a:ext uri="{FF2B5EF4-FFF2-40B4-BE49-F238E27FC236}">
                <a16:creationId xmlns:a16="http://schemas.microsoft.com/office/drawing/2014/main" id="{3B21455F-969C-430C-8A18-6A06A82A6CE1}"/>
              </a:ext>
            </a:extLst>
          </p:cNvPr>
          <p:cNvSpPr txBox="1"/>
          <p:nvPr/>
        </p:nvSpPr>
        <p:spPr>
          <a:xfrm>
            <a:off x="3179539" y="477239"/>
            <a:ext cx="2632474"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Total score: _____ / 10</a:t>
            </a:r>
          </a:p>
        </p:txBody>
      </p:sp>
    </p:spTree>
    <p:extLst>
      <p:ext uri="{BB962C8B-B14F-4D97-AF65-F5344CB8AC3E}">
        <p14:creationId xmlns:p14="http://schemas.microsoft.com/office/powerpoint/2010/main" val="35698776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6451564" y="949812"/>
          <a:ext cx="5500900" cy="4493420"/>
        </p:xfrm>
        <a:graphic>
          <a:graphicData uri="http://schemas.openxmlformats.org/drawingml/2006/table">
            <a:tbl>
              <a:tblPr firstRow="1" firstCol="1" bandRow="1">
                <a:tableStyleId>{5940675A-B579-460E-94D1-54222C63F5DA}</a:tableStyleId>
              </a:tblPr>
              <a:tblGrid>
                <a:gridCol w="390918">
                  <a:extLst>
                    <a:ext uri="{9D8B030D-6E8A-4147-A177-3AD203B41FA5}">
                      <a16:colId xmlns:a16="http://schemas.microsoft.com/office/drawing/2014/main" val="20000"/>
                    </a:ext>
                  </a:extLst>
                </a:gridCol>
                <a:gridCol w="1805467">
                  <a:extLst>
                    <a:ext uri="{9D8B030D-6E8A-4147-A177-3AD203B41FA5}">
                      <a16:colId xmlns:a16="http://schemas.microsoft.com/office/drawing/2014/main" val="20001"/>
                    </a:ext>
                  </a:extLst>
                </a:gridCol>
                <a:gridCol w="2154725">
                  <a:extLst>
                    <a:ext uri="{9D8B030D-6E8A-4147-A177-3AD203B41FA5}">
                      <a16:colId xmlns:a16="http://schemas.microsoft.com/office/drawing/2014/main" val="20003"/>
                    </a:ext>
                  </a:extLst>
                </a:gridCol>
                <a:gridCol w="1149790">
                  <a:extLst>
                    <a:ext uri="{9D8B030D-6E8A-4147-A177-3AD203B41FA5}">
                      <a16:colId xmlns:a16="http://schemas.microsoft.com/office/drawing/2014/main" val="20004"/>
                    </a:ext>
                  </a:extLst>
                </a:gridCol>
              </a:tblGrid>
              <a:tr h="400660">
                <a:tc>
                  <a:txBody>
                    <a:bodyPr/>
                    <a:lstStyle/>
                    <a:p>
                      <a:pPr>
                        <a:spcAft>
                          <a:spcPts val="0"/>
                        </a:spcAft>
                      </a:pPr>
                      <a:endParaRPr lang="en-GB" sz="12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b="1" dirty="0">
                          <a:solidFill>
                            <a:schemeClr val="accent5">
                              <a:lumMod val="50000"/>
                            </a:schemeClr>
                          </a:solidFill>
                          <a:effectLst/>
                          <a:latin typeface="Century Gothic" panose="020B0502020202020204" pitchFamily="34" charset="0"/>
                        </a:rPr>
                        <a:t> City/Town</a:t>
                      </a:r>
                      <a:endParaRPr lang="en-GB" sz="1200" b="1"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spcAft>
                          <a:spcPts val="0"/>
                        </a:spcAft>
                      </a:pPr>
                      <a:r>
                        <a:rPr lang="en-GB" sz="1200" b="1" dirty="0">
                          <a:solidFill>
                            <a:schemeClr val="accent5">
                              <a:lumMod val="50000"/>
                            </a:schemeClr>
                          </a:solidFill>
                          <a:effectLst/>
                          <a:latin typeface="Century Gothic" panose="020B0502020202020204" pitchFamily="34" charset="0"/>
                        </a:rPr>
                        <a:t>SSC </a:t>
                      </a:r>
                      <a:br>
                        <a:rPr lang="en-GB" sz="1200" b="1" dirty="0">
                          <a:solidFill>
                            <a:schemeClr val="accent5">
                              <a:lumMod val="50000"/>
                            </a:schemeClr>
                          </a:solidFill>
                          <a:effectLst/>
                          <a:latin typeface="Century Gothic" panose="020B0502020202020204" pitchFamily="34" charset="0"/>
                        </a:rPr>
                      </a:br>
                      <a:r>
                        <a:rPr lang="en-GB" sz="800" b="1" dirty="0">
                          <a:solidFill>
                            <a:schemeClr val="accent5">
                              <a:lumMod val="50000"/>
                            </a:schemeClr>
                          </a:solidFill>
                          <a:effectLst/>
                          <a:latin typeface="Century Gothic" panose="020B0502020202020204" pitchFamily="34" charset="0"/>
                        </a:rPr>
                        <a:t>[sound-symbol correspondence] </a:t>
                      </a:r>
                      <a:endParaRPr lang="en-GB" sz="800" b="1"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spcAft>
                          <a:spcPts val="0"/>
                        </a:spcAft>
                      </a:pPr>
                      <a:r>
                        <a:rPr lang="en-GB" sz="1600" b="1" dirty="0">
                          <a:solidFill>
                            <a:schemeClr val="accent5">
                              <a:lumMod val="50000"/>
                            </a:schemeClr>
                          </a:solidFill>
                          <a:effectLst/>
                          <a:latin typeface="Bookshelf Symbol 7" panose="05010101010101010101" pitchFamily="2" charset="2"/>
                          <a:ea typeface="Times New Roman" panose="02020603050405020304" pitchFamily="18" charset="0"/>
                          <a:cs typeface="Times New Roman" panose="02020603050405020304" pitchFamily="18" charset="0"/>
                        </a:rPr>
                        <a:t>p</a:t>
                      </a:r>
                      <a:r>
                        <a:rPr lang="en-GB" sz="1600" b="1"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 x</a:t>
                      </a:r>
                      <a:endParaRPr lang="en-GB" sz="1200" b="1"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0"/>
                  </a:ext>
                </a:extLst>
              </a:tr>
              <a:tr h="409276">
                <a:tc>
                  <a:txBody>
                    <a:bodyPr/>
                    <a:lstStyle/>
                    <a:p>
                      <a:pPr algn="ctr">
                        <a:spcAft>
                          <a:spcPts val="0"/>
                        </a:spcAft>
                      </a:pPr>
                      <a:r>
                        <a:rPr lang="en-GB" sz="1200" dirty="0">
                          <a:solidFill>
                            <a:schemeClr val="accent5">
                              <a:lumMod val="50000"/>
                            </a:schemeClr>
                          </a:solidFill>
                          <a:effectLst/>
                          <a:latin typeface="Century Gothic" panose="020B0502020202020204" pitchFamily="34" charset="0"/>
                        </a:rPr>
                        <a:t>1</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b="1" u="sng"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Ca</a:t>
                      </a: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rmona</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[ca]</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a:solidFill>
                            <a:schemeClr val="accent5">
                              <a:lumMod val="50000"/>
                            </a:schemeClr>
                          </a:solidFill>
                          <a:effectLst/>
                          <a:latin typeface="Century Gothic" panose="020B0502020202020204" pitchFamily="34" charset="0"/>
                        </a:rPr>
                        <a:t> </a:t>
                      </a:r>
                      <a:endParaRPr lang="en-GB" sz="120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1"/>
                  </a:ext>
                </a:extLst>
              </a:tr>
              <a:tr h="409276">
                <a:tc>
                  <a:txBody>
                    <a:bodyPr/>
                    <a:lstStyle/>
                    <a:p>
                      <a:pPr algn="ctr">
                        <a:spcAft>
                          <a:spcPts val="0"/>
                        </a:spcAft>
                      </a:pPr>
                      <a:r>
                        <a:rPr lang="en-GB" sz="1200" dirty="0">
                          <a:solidFill>
                            <a:schemeClr val="accent5">
                              <a:lumMod val="50000"/>
                            </a:schemeClr>
                          </a:solidFill>
                          <a:effectLst/>
                          <a:latin typeface="Century Gothic" panose="020B0502020202020204" pitchFamily="34" charset="0"/>
                        </a:rPr>
                        <a:t>2</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b="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Pas</a:t>
                      </a:r>
                      <a:r>
                        <a:rPr lang="en-GB" sz="1200" b="1" u="sng"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co</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[co]</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a:solidFill>
                            <a:schemeClr val="accent5">
                              <a:lumMod val="50000"/>
                            </a:schemeClr>
                          </a:solidFill>
                          <a:effectLst/>
                          <a:latin typeface="Century Gothic" panose="020B0502020202020204" pitchFamily="34" charset="0"/>
                        </a:rPr>
                        <a:t> </a:t>
                      </a:r>
                      <a:endParaRPr lang="en-GB" sz="120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2"/>
                  </a:ext>
                </a:extLst>
              </a:tr>
              <a:tr h="409276">
                <a:tc>
                  <a:txBody>
                    <a:bodyPr/>
                    <a:lstStyle/>
                    <a:p>
                      <a:pPr algn="ctr">
                        <a:spcAft>
                          <a:spcPts val="0"/>
                        </a:spcAft>
                      </a:pPr>
                      <a:r>
                        <a:rPr lang="en-GB" sz="1200" dirty="0">
                          <a:solidFill>
                            <a:schemeClr val="accent5">
                              <a:lumMod val="50000"/>
                            </a:schemeClr>
                          </a:solidFill>
                          <a:effectLst/>
                          <a:latin typeface="Century Gothic" panose="020B0502020202020204" pitchFamily="34" charset="0"/>
                        </a:rPr>
                        <a:t>3</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b="1" u="sng"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Cu</a:t>
                      </a:r>
                      <a:r>
                        <a:rPr lang="en-GB" sz="1200" u="none"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sco</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[cu]</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a:solidFill>
                            <a:schemeClr val="accent5">
                              <a:lumMod val="50000"/>
                            </a:schemeClr>
                          </a:solidFill>
                          <a:effectLst/>
                          <a:latin typeface="Century Gothic" panose="020B0502020202020204" pitchFamily="34" charset="0"/>
                        </a:rPr>
                        <a:t> </a:t>
                      </a:r>
                      <a:endParaRPr lang="en-GB" sz="120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3"/>
                  </a:ext>
                </a:extLst>
              </a:tr>
              <a:tr h="409276">
                <a:tc>
                  <a:txBody>
                    <a:bodyPr/>
                    <a:lstStyle/>
                    <a:p>
                      <a:pPr algn="ctr">
                        <a:spcAft>
                          <a:spcPts val="0"/>
                        </a:spcAft>
                      </a:pPr>
                      <a:r>
                        <a:rPr lang="en-GB" sz="1200" b="0" dirty="0">
                          <a:solidFill>
                            <a:schemeClr val="accent5">
                              <a:lumMod val="50000"/>
                            </a:schemeClr>
                          </a:solidFill>
                          <a:effectLst/>
                          <a:latin typeface="Century Gothic" panose="020B0502020202020204" pitchFamily="34" charset="0"/>
                        </a:rPr>
                        <a:t>4</a:t>
                      </a:r>
                      <a:endParaRPr lang="en-GB" sz="1200" b="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b="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Lu</a:t>
                      </a:r>
                      <a:r>
                        <a:rPr lang="en-GB" sz="1200" b="1" u="sng"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ce</a:t>
                      </a:r>
                      <a:r>
                        <a:rPr lang="en-GB" sz="1200" b="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na</a:t>
                      </a:r>
                      <a:endParaRPr lang="en-GB" sz="1200" b="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a:t>
                      </a:r>
                      <a:r>
                        <a:rPr lang="en-GB" sz="12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ce</a:t>
                      </a: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a:solidFill>
                            <a:schemeClr val="accent5">
                              <a:lumMod val="50000"/>
                            </a:schemeClr>
                          </a:solidFill>
                          <a:effectLst/>
                          <a:latin typeface="Century Gothic" panose="020B0502020202020204" pitchFamily="34" charset="0"/>
                        </a:rPr>
                        <a:t> </a:t>
                      </a:r>
                      <a:endParaRPr lang="en-GB" sz="120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4"/>
                  </a:ext>
                </a:extLst>
              </a:tr>
              <a:tr h="409276">
                <a:tc>
                  <a:txBody>
                    <a:bodyPr/>
                    <a:lstStyle/>
                    <a:p>
                      <a:pPr algn="ctr">
                        <a:spcAft>
                          <a:spcPts val="0"/>
                        </a:spcAft>
                      </a:pPr>
                      <a:r>
                        <a:rPr lang="en-GB" sz="1200" dirty="0">
                          <a:solidFill>
                            <a:schemeClr val="accent5">
                              <a:lumMod val="50000"/>
                            </a:schemeClr>
                          </a:solidFill>
                          <a:effectLst/>
                          <a:latin typeface="Century Gothic" panose="020B0502020202020204" pitchFamily="34" charset="0"/>
                        </a:rPr>
                        <a:t>5</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Alge</a:t>
                      </a:r>
                      <a:r>
                        <a:rPr lang="en-GB" sz="1200" b="1" u="sng"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ci</a:t>
                      </a: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ras</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[ci]</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a:solidFill>
                            <a:schemeClr val="accent5">
                              <a:lumMod val="50000"/>
                            </a:schemeClr>
                          </a:solidFill>
                          <a:effectLst/>
                          <a:latin typeface="Century Gothic" panose="020B0502020202020204" pitchFamily="34" charset="0"/>
                        </a:rPr>
                        <a:t> </a:t>
                      </a:r>
                      <a:endParaRPr lang="en-GB" sz="120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5"/>
                  </a:ext>
                </a:extLst>
              </a:tr>
              <a:tr h="409276">
                <a:tc>
                  <a:txBody>
                    <a:bodyPr/>
                    <a:lstStyle/>
                    <a:p>
                      <a:pPr algn="ctr">
                        <a:spcAft>
                          <a:spcPts val="0"/>
                        </a:spcAft>
                      </a:pPr>
                      <a:r>
                        <a:rPr lang="en-GB" sz="1200" dirty="0">
                          <a:solidFill>
                            <a:schemeClr val="accent5">
                              <a:lumMod val="50000"/>
                            </a:schemeClr>
                          </a:solidFill>
                          <a:effectLst/>
                          <a:latin typeface="Century Gothic" panose="020B0502020202020204" pitchFamily="34" charset="0"/>
                        </a:rPr>
                        <a:t>6</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Ba</a:t>
                      </a:r>
                      <a:r>
                        <a:rPr lang="en-GB" sz="1200" b="1" u="sng"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z</a:t>
                      </a:r>
                      <a:r>
                        <a:rPr lang="en-GB" sz="12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a</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[z]</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6"/>
                  </a:ext>
                </a:extLst>
              </a:tr>
              <a:tr h="409276">
                <a:tc>
                  <a:txBody>
                    <a:bodyPr/>
                    <a:lstStyle/>
                    <a:p>
                      <a:pPr algn="ctr">
                        <a:spcAft>
                          <a:spcPts val="0"/>
                        </a:spcAft>
                      </a:pPr>
                      <a:r>
                        <a:rPr lang="en-GB" sz="1200" dirty="0">
                          <a:solidFill>
                            <a:schemeClr val="accent5">
                              <a:lumMod val="50000"/>
                            </a:schemeClr>
                          </a:solidFill>
                          <a:effectLst/>
                          <a:latin typeface="Century Gothic" panose="020B0502020202020204" pitchFamily="34" charset="0"/>
                        </a:rPr>
                        <a:t>7</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Se</a:t>
                      </a:r>
                      <a:r>
                        <a:rPr lang="en-GB" sz="1200" b="1" u="sng"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ch</a:t>
                      </a:r>
                      <a:r>
                        <a:rPr lang="en-GB" sz="12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ura</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a:t>
                      </a:r>
                      <a:r>
                        <a:rPr lang="en-GB" sz="12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ch</a:t>
                      </a: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dirty="0">
                          <a:solidFill>
                            <a:schemeClr val="accent5">
                              <a:lumMod val="50000"/>
                            </a:schemeClr>
                          </a:solidFill>
                          <a:effectLst/>
                          <a:latin typeface="Century Gothic" panose="020B0502020202020204" pitchFamily="34" charset="0"/>
                        </a:rPr>
                        <a:t> </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7"/>
                  </a:ext>
                </a:extLst>
              </a:tr>
              <a:tr h="409276">
                <a:tc>
                  <a:txBody>
                    <a:bodyPr/>
                    <a:lstStyle/>
                    <a:p>
                      <a:pPr algn="ctr">
                        <a:spcAft>
                          <a:spcPts val="0"/>
                        </a:spcAft>
                      </a:pPr>
                      <a:r>
                        <a:rPr lang="en-GB" sz="1200" dirty="0">
                          <a:solidFill>
                            <a:schemeClr val="accent5">
                              <a:lumMod val="50000"/>
                            </a:schemeClr>
                          </a:solidFill>
                          <a:effectLst/>
                          <a:latin typeface="Century Gothic" panose="020B0502020202020204" pitchFamily="34" charset="0"/>
                        </a:rPr>
                        <a:t>8</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C</a:t>
                      </a:r>
                      <a:r>
                        <a:rPr lang="en-GB" sz="1200" b="1" i="0" u="sng"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ie</a:t>
                      </a:r>
                      <a:r>
                        <a:rPr lang="en-GB" sz="12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za</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weak + strong [</a:t>
                      </a:r>
                      <a:r>
                        <a:rPr lang="en-GB" sz="12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ie</a:t>
                      </a: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dirty="0">
                          <a:solidFill>
                            <a:schemeClr val="accent5">
                              <a:lumMod val="50000"/>
                            </a:schemeClr>
                          </a:solidFill>
                          <a:effectLst/>
                          <a:latin typeface="Century Gothic" panose="020B0502020202020204" pitchFamily="34" charset="0"/>
                        </a:rPr>
                        <a:t> </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8"/>
                  </a:ext>
                </a:extLst>
              </a:tr>
              <a:tr h="409276">
                <a:tc>
                  <a:txBody>
                    <a:bodyPr/>
                    <a:lstStyle/>
                    <a:p>
                      <a:pPr algn="ct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9</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Sic</a:t>
                      </a:r>
                      <a:r>
                        <a:rPr lang="en-GB" sz="1200" b="1" u="sng"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ua</a:t>
                      </a: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ni</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weak + strong [</a:t>
                      </a:r>
                      <a:r>
                        <a:rPr lang="en-GB" sz="12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ua</a:t>
                      </a: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415532206"/>
                  </a:ext>
                </a:extLst>
              </a:tr>
              <a:tr h="409276">
                <a:tc>
                  <a:txBody>
                    <a:bodyPr/>
                    <a:lstStyle/>
                    <a:p>
                      <a:pPr algn="ct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10</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Catac</a:t>
                      </a:r>
                      <a:r>
                        <a:rPr lang="en-GB" sz="1200" b="1" u="sng"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ao</a:t>
                      </a:r>
                      <a:r>
                        <a:rPr lang="en-GB" sz="12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s</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strong + strong [</a:t>
                      </a:r>
                      <a:r>
                        <a:rPr lang="en-GB" sz="12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ao</a:t>
                      </a: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39240608"/>
                  </a:ext>
                </a:extLst>
              </a:tr>
            </a:tbl>
          </a:graphicData>
        </a:graphic>
      </p:graphicFrame>
      <p:sp>
        <p:nvSpPr>
          <p:cNvPr id="29" name="TextBox 28"/>
          <p:cNvSpPr txBox="1"/>
          <p:nvPr/>
        </p:nvSpPr>
        <p:spPr>
          <a:xfrm>
            <a:off x="6434412" y="5533663"/>
            <a:ext cx="566193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Notes: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i</a:t>
            </a:r>
            <a:r>
              <a:rPr kumimoji="0" lang="en-GB" sz="11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Teachers award one point for each SSC.</a:t>
            </a:r>
            <a:br>
              <a:rPr kumimoji="0" lang="en-GB" sz="11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n-GB" sz="11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ii) There are no points for the number of syllables questions, but these are designed to prompt pupils to think about the pronunciation of these three words.</a:t>
            </a:r>
          </a:p>
        </p:txBody>
      </p:sp>
      <p:sp>
        <p:nvSpPr>
          <p:cNvPr id="30" name="TextBox 29"/>
          <p:cNvSpPr txBox="1"/>
          <p:nvPr/>
        </p:nvSpPr>
        <p:spPr>
          <a:xfrm>
            <a:off x="6371421" y="477240"/>
            <a:ext cx="405221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Pupil name:  ___________________________________</a:t>
            </a:r>
          </a:p>
        </p:txBody>
      </p:sp>
      <p:sp>
        <p:nvSpPr>
          <p:cNvPr id="31" name="TextBox 30"/>
          <p:cNvSpPr txBox="1"/>
          <p:nvPr/>
        </p:nvSpPr>
        <p:spPr>
          <a:xfrm>
            <a:off x="9463873" y="477239"/>
            <a:ext cx="2632474"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Total score: _____ / 10</a:t>
            </a:r>
          </a:p>
        </p:txBody>
      </p:sp>
      <p:graphicFrame>
        <p:nvGraphicFramePr>
          <p:cNvPr id="39" name="Table 38">
            <a:extLst>
              <a:ext uri="{FF2B5EF4-FFF2-40B4-BE49-F238E27FC236}">
                <a16:creationId xmlns:a16="http://schemas.microsoft.com/office/drawing/2014/main" id="{22A0888C-F749-4005-89EB-00B3BB80409D}"/>
              </a:ext>
            </a:extLst>
          </p:cNvPr>
          <p:cNvGraphicFramePr>
            <a:graphicFrameLocks noGrp="1"/>
          </p:cNvGraphicFramePr>
          <p:nvPr/>
        </p:nvGraphicFramePr>
        <p:xfrm>
          <a:off x="239081" y="4561606"/>
          <a:ext cx="5010260" cy="1496128"/>
        </p:xfrm>
        <a:graphic>
          <a:graphicData uri="http://schemas.openxmlformats.org/drawingml/2006/table">
            <a:tbl>
              <a:tblPr firstRow="1" bandRow="1">
                <a:tableStyleId>{5940675A-B579-460E-94D1-54222C63F5DA}</a:tableStyleId>
              </a:tblPr>
              <a:tblGrid>
                <a:gridCol w="1160104">
                  <a:extLst>
                    <a:ext uri="{9D8B030D-6E8A-4147-A177-3AD203B41FA5}">
                      <a16:colId xmlns:a16="http://schemas.microsoft.com/office/drawing/2014/main" val="3949454735"/>
                    </a:ext>
                  </a:extLst>
                </a:gridCol>
                <a:gridCol w="1140823">
                  <a:extLst>
                    <a:ext uri="{9D8B030D-6E8A-4147-A177-3AD203B41FA5}">
                      <a16:colId xmlns:a16="http://schemas.microsoft.com/office/drawing/2014/main" val="1572345880"/>
                    </a:ext>
                  </a:extLst>
                </a:gridCol>
                <a:gridCol w="1393372">
                  <a:extLst>
                    <a:ext uri="{9D8B030D-6E8A-4147-A177-3AD203B41FA5}">
                      <a16:colId xmlns:a16="http://schemas.microsoft.com/office/drawing/2014/main" val="2511906881"/>
                    </a:ext>
                  </a:extLst>
                </a:gridCol>
                <a:gridCol w="1315961">
                  <a:extLst>
                    <a:ext uri="{9D8B030D-6E8A-4147-A177-3AD203B41FA5}">
                      <a16:colId xmlns:a16="http://schemas.microsoft.com/office/drawing/2014/main" val="2536686118"/>
                    </a:ext>
                  </a:extLst>
                </a:gridCol>
              </a:tblGrid>
              <a:tr h="1496128">
                <a:tc>
                  <a:txBody>
                    <a:bodyPr/>
                    <a:lstStyle/>
                    <a:p>
                      <a:r>
                        <a:rPr lang="en-GB" sz="1400" dirty="0">
                          <a:solidFill>
                            <a:srgbClr val="002060"/>
                          </a:solidFill>
                          <a:latin typeface="Century Gothic" panose="020B0502020202020204" pitchFamily="34" charset="0"/>
                        </a:rPr>
                        <a:t>7</a:t>
                      </a:r>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400" dirty="0">
                          <a:solidFill>
                            <a:srgbClr val="002060"/>
                          </a:solidFill>
                          <a:latin typeface="Century Gothic" panose="020B0502020202020204" pitchFamily="34" charset="0"/>
                        </a:rPr>
                        <a:t>8</a:t>
                      </a:r>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400" dirty="0">
                          <a:solidFill>
                            <a:srgbClr val="002060"/>
                          </a:solidFill>
                          <a:latin typeface="Century Gothic" panose="020B0502020202020204" pitchFamily="34" charset="0"/>
                        </a:rPr>
                        <a:t>9</a:t>
                      </a:r>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400" dirty="0">
                          <a:solidFill>
                            <a:srgbClr val="002060"/>
                          </a:solidFill>
                          <a:latin typeface="Century Gothic" panose="020B0502020202020204" pitchFamily="34" charset="0"/>
                        </a:rPr>
                        <a:t>10</a:t>
                      </a:r>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94003492"/>
                  </a:ext>
                </a:extLst>
              </a:tr>
            </a:tbl>
          </a:graphicData>
        </a:graphic>
      </p:graphicFrame>
      <p:sp>
        <p:nvSpPr>
          <p:cNvPr id="40" name="Rectangle 39">
            <a:extLst>
              <a:ext uri="{FF2B5EF4-FFF2-40B4-BE49-F238E27FC236}">
                <a16:creationId xmlns:a16="http://schemas.microsoft.com/office/drawing/2014/main" id="{7E0F2275-6830-43D5-A245-253912BA68AB}"/>
              </a:ext>
            </a:extLst>
          </p:cNvPr>
          <p:cNvSpPr/>
          <p:nvPr/>
        </p:nvSpPr>
        <p:spPr>
          <a:xfrm>
            <a:off x="157242" y="132868"/>
            <a:ext cx="436190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España</a:t>
            </a:r>
            <a:r>
              <a:rPr kumimoji="0" lang="en-GB" sz="1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y Perú</a:t>
            </a:r>
            <a:b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Read aloud the </a:t>
            </a:r>
            <a:r>
              <a:rPr kumimoji="0" lang="en-GB" sz="1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Spanish name </a:t>
            </a: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of each place.</a:t>
            </a:r>
          </a:p>
        </p:txBody>
      </p:sp>
      <p:graphicFrame>
        <p:nvGraphicFramePr>
          <p:cNvPr id="41" name="Table 9">
            <a:extLst>
              <a:ext uri="{FF2B5EF4-FFF2-40B4-BE49-F238E27FC236}">
                <a16:creationId xmlns:a16="http://schemas.microsoft.com/office/drawing/2014/main" id="{FAD2FFF3-8B1C-4789-9110-7452F74DF7C7}"/>
              </a:ext>
            </a:extLst>
          </p:cNvPr>
          <p:cNvGraphicFramePr>
            <a:graphicFrameLocks noGrp="1"/>
          </p:cNvGraphicFramePr>
          <p:nvPr/>
        </p:nvGraphicFramePr>
        <p:xfrm>
          <a:off x="239081" y="1569350"/>
          <a:ext cx="5010261" cy="2992256"/>
        </p:xfrm>
        <a:graphic>
          <a:graphicData uri="http://schemas.openxmlformats.org/drawingml/2006/table">
            <a:tbl>
              <a:tblPr firstRow="1" bandRow="1">
                <a:tableStyleId>{5940675A-B579-460E-94D1-54222C63F5DA}</a:tableStyleId>
              </a:tblPr>
              <a:tblGrid>
                <a:gridCol w="1670087">
                  <a:extLst>
                    <a:ext uri="{9D8B030D-6E8A-4147-A177-3AD203B41FA5}">
                      <a16:colId xmlns:a16="http://schemas.microsoft.com/office/drawing/2014/main" val="2363703958"/>
                    </a:ext>
                  </a:extLst>
                </a:gridCol>
                <a:gridCol w="1670087">
                  <a:extLst>
                    <a:ext uri="{9D8B030D-6E8A-4147-A177-3AD203B41FA5}">
                      <a16:colId xmlns:a16="http://schemas.microsoft.com/office/drawing/2014/main" val="698041092"/>
                    </a:ext>
                  </a:extLst>
                </a:gridCol>
                <a:gridCol w="1670087">
                  <a:extLst>
                    <a:ext uri="{9D8B030D-6E8A-4147-A177-3AD203B41FA5}">
                      <a16:colId xmlns:a16="http://schemas.microsoft.com/office/drawing/2014/main" val="1995150519"/>
                    </a:ext>
                  </a:extLst>
                </a:gridCol>
              </a:tblGrid>
              <a:tr h="1496128">
                <a:tc>
                  <a:txBody>
                    <a:bodyPr/>
                    <a:lstStyle/>
                    <a:p>
                      <a:r>
                        <a:rPr lang="en-GB" sz="1400" dirty="0">
                          <a:solidFill>
                            <a:srgbClr val="002060"/>
                          </a:solidFill>
                          <a:latin typeface="Century Gothic" panose="020B0502020202020204" pitchFamily="34" charset="0"/>
                        </a:rPr>
                        <a:t>1</a:t>
                      </a:r>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solidFill>
                        <a:srgbClr val="002060"/>
                      </a:solidFill>
                      <a:prstDash val="solid"/>
                      <a:round/>
                      <a:headEnd type="none" w="med" len="med"/>
                      <a:tailEnd type="none" w="med" len="med"/>
                    </a:lnT>
                    <a:lnB w="3175" cap="flat" cmpd="sng" algn="ctr">
                      <a:solidFill>
                        <a:srgbClr val="002060"/>
                      </a:solidFill>
                      <a:prstDash val="solid"/>
                      <a:round/>
                      <a:headEnd type="none" w="med" len="med"/>
                      <a:tailEnd type="none" w="med" len="med"/>
                    </a:lnB>
                  </a:tcPr>
                </a:tc>
                <a:tc>
                  <a:txBody>
                    <a:bodyPr/>
                    <a:lstStyle/>
                    <a:p>
                      <a:r>
                        <a:rPr lang="en-GB" sz="1400" dirty="0">
                          <a:solidFill>
                            <a:srgbClr val="002060"/>
                          </a:solidFill>
                          <a:latin typeface="Century Gothic" panose="020B0502020202020204" pitchFamily="34" charset="0"/>
                        </a:rPr>
                        <a:t>2</a:t>
                      </a:r>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solidFill>
                        <a:srgbClr val="002060"/>
                      </a:solidFill>
                      <a:prstDash val="solid"/>
                      <a:round/>
                      <a:headEnd type="none" w="med" len="med"/>
                      <a:tailEnd type="none" w="med" len="med"/>
                    </a:lnT>
                    <a:lnB w="3175" cap="flat" cmpd="sng" algn="ctr">
                      <a:solidFill>
                        <a:srgbClr val="002060"/>
                      </a:solidFill>
                      <a:prstDash val="solid"/>
                      <a:round/>
                      <a:headEnd type="none" w="med" len="med"/>
                      <a:tailEnd type="none" w="med" len="med"/>
                    </a:lnB>
                  </a:tcPr>
                </a:tc>
                <a:tc>
                  <a:txBody>
                    <a:bodyPr/>
                    <a:lstStyle/>
                    <a:p>
                      <a:r>
                        <a:rPr lang="en-GB" sz="1400" dirty="0">
                          <a:solidFill>
                            <a:srgbClr val="002060"/>
                          </a:solidFill>
                          <a:latin typeface="Century Gothic" panose="020B0502020202020204" pitchFamily="34" charset="0"/>
                        </a:rPr>
                        <a:t>3</a:t>
                      </a:r>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solidFill>
                        <a:srgbClr val="002060"/>
                      </a:solidFill>
                      <a:prstDash val="solid"/>
                      <a:round/>
                      <a:headEnd type="none" w="med" len="med"/>
                      <a:tailEnd type="none" w="med" len="med"/>
                    </a:lnT>
                    <a:lnB w="31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03792677"/>
                  </a:ext>
                </a:extLst>
              </a:tr>
              <a:tr h="1496128">
                <a:tc>
                  <a:txBody>
                    <a:bodyPr/>
                    <a:lstStyle/>
                    <a:p>
                      <a:r>
                        <a:rPr lang="en-GB" sz="1400" dirty="0">
                          <a:solidFill>
                            <a:srgbClr val="002060"/>
                          </a:solidFill>
                          <a:latin typeface="Century Gothic" panose="020B0502020202020204" pitchFamily="34" charset="0"/>
                        </a:rPr>
                        <a:t>4</a:t>
                      </a:r>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solidFill>
                        <a:srgbClr val="002060"/>
                      </a:solidFill>
                      <a:prstDash val="solid"/>
                      <a:round/>
                      <a:headEnd type="none" w="med" len="med"/>
                      <a:tailEnd type="none" w="med" len="med"/>
                    </a:lnT>
                    <a:lnB w="3175" cap="flat" cmpd="sng" algn="ctr">
                      <a:solidFill>
                        <a:srgbClr val="002060"/>
                      </a:solidFill>
                      <a:prstDash val="solid"/>
                      <a:round/>
                      <a:headEnd type="none" w="med" len="med"/>
                      <a:tailEnd type="none" w="med" len="med"/>
                    </a:lnB>
                  </a:tcPr>
                </a:tc>
                <a:tc>
                  <a:txBody>
                    <a:bodyPr/>
                    <a:lstStyle/>
                    <a:p>
                      <a:r>
                        <a:rPr lang="en-GB" sz="1400" dirty="0">
                          <a:solidFill>
                            <a:srgbClr val="002060"/>
                          </a:solidFill>
                          <a:latin typeface="Century Gothic" panose="020B0502020202020204" pitchFamily="34" charset="0"/>
                        </a:rPr>
                        <a:t>5</a:t>
                      </a:r>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solidFill>
                        <a:srgbClr val="002060"/>
                      </a:solidFill>
                      <a:prstDash val="solid"/>
                      <a:round/>
                      <a:headEnd type="none" w="med" len="med"/>
                      <a:tailEnd type="none" w="med" len="med"/>
                    </a:lnT>
                    <a:lnB w="3175" cap="flat" cmpd="sng" algn="ctr">
                      <a:solidFill>
                        <a:srgbClr val="002060"/>
                      </a:solidFill>
                      <a:prstDash val="solid"/>
                      <a:round/>
                      <a:headEnd type="none" w="med" len="med"/>
                      <a:tailEnd type="none" w="med" len="med"/>
                    </a:lnB>
                  </a:tcPr>
                </a:tc>
                <a:tc>
                  <a:txBody>
                    <a:bodyPr/>
                    <a:lstStyle/>
                    <a:p>
                      <a:r>
                        <a:rPr lang="en-GB" sz="1400" dirty="0">
                          <a:solidFill>
                            <a:srgbClr val="002060"/>
                          </a:solidFill>
                          <a:latin typeface="Century Gothic" panose="020B0502020202020204" pitchFamily="34" charset="0"/>
                        </a:rPr>
                        <a:t>6</a:t>
                      </a:r>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solidFill>
                        <a:srgbClr val="002060"/>
                      </a:solidFill>
                      <a:prstDash val="solid"/>
                      <a:round/>
                      <a:headEnd type="none" w="med" len="med"/>
                      <a:tailEnd type="none" w="med" len="med"/>
                    </a:lnT>
                    <a:lnB w="31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940734451"/>
                  </a:ext>
                </a:extLst>
              </a:tr>
            </a:tbl>
          </a:graphicData>
        </a:graphic>
      </p:graphicFrame>
      <p:sp>
        <p:nvSpPr>
          <p:cNvPr id="42" name="TextBox 41">
            <a:extLst>
              <a:ext uri="{FF2B5EF4-FFF2-40B4-BE49-F238E27FC236}">
                <a16:creationId xmlns:a16="http://schemas.microsoft.com/office/drawing/2014/main" id="{B3DE1A38-79ED-48EB-87DB-81B05EFA181F}"/>
              </a:ext>
            </a:extLst>
          </p:cNvPr>
          <p:cNvSpPr txBox="1"/>
          <p:nvPr/>
        </p:nvSpPr>
        <p:spPr>
          <a:xfrm>
            <a:off x="239081" y="2699050"/>
            <a:ext cx="166953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a:t>
            </a: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rmona</a:t>
            </a:r>
          </a:p>
        </p:txBody>
      </p:sp>
      <p:sp>
        <p:nvSpPr>
          <p:cNvPr id="43" name="TextBox 42">
            <a:extLst>
              <a:ext uri="{FF2B5EF4-FFF2-40B4-BE49-F238E27FC236}">
                <a16:creationId xmlns:a16="http://schemas.microsoft.com/office/drawing/2014/main" id="{2F92787D-D603-4B3E-BB97-716613FD35A6}"/>
              </a:ext>
            </a:extLst>
          </p:cNvPr>
          <p:cNvSpPr txBox="1"/>
          <p:nvPr/>
        </p:nvSpPr>
        <p:spPr>
          <a:xfrm>
            <a:off x="1909444" y="2723907"/>
            <a:ext cx="166953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Pas</a:t>
            </a:r>
            <a:r>
              <a:rPr kumimoji="0" lang="en-GB" sz="16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co</a:t>
            </a:r>
          </a:p>
        </p:txBody>
      </p:sp>
      <p:sp>
        <p:nvSpPr>
          <p:cNvPr id="44" name="TextBox 43">
            <a:extLst>
              <a:ext uri="{FF2B5EF4-FFF2-40B4-BE49-F238E27FC236}">
                <a16:creationId xmlns:a16="http://schemas.microsoft.com/office/drawing/2014/main" id="{CFB67F75-5E07-4C32-88BA-59C10B28FF13}"/>
              </a:ext>
            </a:extLst>
          </p:cNvPr>
          <p:cNvSpPr txBox="1"/>
          <p:nvPr/>
        </p:nvSpPr>
        <p:spPr>
          <a:xfrm>
            <a:off x="3594928" y="2723907"/>
            <a:ext cx="166953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Cu</a:t>
            </a: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sco</a:t>
            </a:r>
          </a:p>
        </p:txBody>
      </p:sp>
      <p:sp>
        <p:nvSpPr>
          <p:cNvPr id="45" name="TextBox 44">
            <a:extLst>
              <a:ext uri="{FF2B5EF4-FFF2-40B4-BE49-F238E27FC236}">
                <a16:creationId xmlns:a16="http://schemas.microsoft.com/office/drawing/2014/main" id="{2D960140-366D-4EA7-8393-B51CE4A4F594}"/>
              </a:ext>
            </a:extLst>
          </p:cNvPr>
          <p:cNvSpPr txBox="1"/>
          <p:nvPr/>
        </p:nvSpPr>
        <p:spPr>
          <a:xfrm>
            <a:off x="186096" y="4185665"/>
            <a:ext cx="166953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Lu</a:t>
            </a:r>
            <a:r>
              <a:rPr kumimoji="0" lang="en-GB" sz="1600" b="0" i="0" u="sng"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a:t>
            </a:r>
            <a:endParaRPr kumimoji="0" lang="en-GB" sz="16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6" name="TextBox 45">
            <a:extLst>
              <a:ext uri="{FF2B5EF4-FFF2-40B4-BE49-F238E27FC236}">
                <a16:creationId xmlns:a16="http://schemas.microsoft.com/office/drawing/2014/main" id="{5228BAD7-E3A5-4FF1-BAF4-EA121CE23E53}"/>
              </a:ext>
            </a:extLst>
          </p:cNvPr>
          <p:cNvSpPr txBox="1"/>
          <p:nvPr/>
        </p:nvSpPr>
        <p:spPr>
          <a:xfrm>
            <a:off x="1909444" y="4178270"/>
            <a:ext cx="166953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Alge</a:t>
            </a:r>
            <a:r>
              <a:rPr kumimoji="0" lang="en-GB" sz="16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ci</a:t>
            </a: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ras</a:t>
            </a:r>
          </a:p>
        </p:txBody>
      </p:sp>
      <p:sp>
        <p:nvSpPr>
          <p:cNvPr id="47" name="TextBox 46">
            <a:extLst>
              <a:ext uri="{FF2B5EF4-FFF2-40B4-BE49-F238E27FC236}">
                <a16:creationId xmlns:a16="http://schemas.microsoft.com/office/drawing/2014/main" id="{4C48E0A2-8AA2-4819-B912-1E3B99CE5136}"/>
              </a:ext>
            </a:extLst>
          </p:cNvPr>
          <p:cNvSpPr txBox="1"/>
          <p:nvPr/>
        </p:nvSpPr>
        <p:spPr>
          <a:xfrm>
            <a:off x="3510176" y="4196631"/>
            <a:ext cx="166953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Ba</a:t>
            </a:r>
            <a:r>
              <a:rPr kumimoji="0" lang="en-GB" sz="1600" b="0" i="0" u="sng"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z</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8" name="TextBox 47">
            <a:extLst>
              <a:ext uri="{FF2B5EF4-FFF2-40B4-BE49-F238E27FC236}">
                <a16:creationId xmlns:a16="http://schemas.microsoft.com/office/drawing/2014/main" id="{30B515C3-FD25-4FCE-A8CE-F7798414EC10}"/>
              </a:ext>
            </a:extLst>
          </p:cNvPr>
          <p:cNvSpPr txBox="1"/>
          <p:nvPr/>
        </p:nvSpPr>
        <p:spPr>
          <a:xfrm>
            <a:off x="20289" y="5708214"/>
            <a:ext cx="166953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Sechura</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9" name="TextBox 48">
            <a:extLst>
              <a:ext uri="{FF2B5EF4-FFF2-40B4-BE49-F238E27FC236}">
                <a16:creationId xmlns:a16="http://schemas.microsoft.com/office/drawing/2014/main" id="{F6CCFCF8-889A-4AEE-9ECC-8FEA63D894DB}"/>
              </a:ext>
            </a:extLst>
          </p:cNvPr>
          <p:cNvSpPr txBox="1"/>
          <p:nvPr/>
        </p:nvSpPr>
        <p:spPr>
          <a:xfrm>
            <a:off x="1258670" y="5713611"/>
            <a:ext cx="137435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t>
            </a:r>
            <a:r>
              <a:rPr kumimoji="0" lang="en-GB" sz="1600" b="0" i="0" u="sng"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ie</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za</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0" name="TextBox 49">
            <a:extLst>
              <a:ext uri="{FF2B5EF4-FFF2-40B4-BE49-F238E27FC236}">
                <a16:creationId xmlns:a16="http://schemas.microsoft.com/office/drawing/2014/main" id="{F727A7E4-7B84-4B54-9B1F-64A579F2109A}"/>
              </a:ext>
            </a:extLst>
          </p:cNvPr>
          <p:cNvSpPr txBox="1"/>
          <p:nvPr/>
        </p:nvSpPr>
        <p:spPr>
          <a:xfrm>
            <a:off x="2380750" y="5711583"/>
            <a:ext cx="166953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Sic</a:t>
            </a:r>
            <a:r>
              <a:rPr kumimoji="0" lang="en-GB" sz="16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ua</a:t>
            </a: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ni</a:t>
            </a:r>
            <a:endParaRPr kumimoji="0" lang="en-GB" sz="16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1" name="TextBox 50">
            <a:extLst>
              <a:ext uri="{FF2B5EF4-FFF2-40B4-BE49-F238E27FC236}">
                <a16:creationId xmlns:a16="http://schemas.microsoft.com/office/drawing/2014/main" id="{6B8F9CF1-835F-43D2-BA3C-41D8960A1F4E}"/>
              </a:ext>
            </a:extLst>
          </p:cNvPr>
          <p:cNvSpPr txBox="1"/>
          <p:nvPr/>
        </p:nvSpPr>
        <p:spPr>
          <a:xfrm>
            <a:off x="3753577" y="5722979"/>
            <a:ext cx="166953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Catac</a:t>
            </a:r>
            <a:r>
              <a:rPr kumimoji="0" lang="en-GB" sz="1600" b="0" i="0" u="sng"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ao</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0" name="Rectangle 59">
            <a:extLst>
              <a:ext uri="{FF2B5EF4-FFF2-40B4-BE49-F238E27FC236}">
                <a16:creationId xmlns:a16="http://schemas.microsoft.com/office/drawing/2014/main" id="{80045E2E-5974-4146-841F-7BC99B5A7715}"/>
              </a:ext>
            </a:extLst>
          </p:cNvPr>
          <p:cNvSpPr/>
          <p:nvPr/>
        </p:nvSpPr>
        <p:spPr>
          <a:xfrm>
            <a:off x="157242" y="633328"/>
            <a:ext cx="3519110" cy="116955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You have </a:t>
            </a:r>
            <a:r>
              <a:rPr kumimoji="0" lang="en-GB" sz="14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not</a:t>
            </a: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learnt these words so just use what you know about how to pronounce Spanish. </a:t>
            </a: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Wingdings" panose="05000000000000000000" pitchFamily="2" charset="2"/>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Wingdings" panose="05000000000000000000" pitchFamily="2" charset="2"/>
              </a:rPr>
              <a:t>Concentrate on the </a:t>
            </a:r>
            <a:r>
              <a:rPr kumimoji="0" lang="en-GB" sz="1400" b="0"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Wingdings" panose="05000000000000000000" pitchFamily="2" charset="2"/>
              </a:rPr>
              <a:t>underlined </a:t>
            </a: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Wingdings" panose="05000000000000000000" pitchFamily="2" charset="2"/>
              </a:rPr>
              <a:t>letters.</a:t>
            </a:r>
            <a:endPar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61" name="Rectangle 60">
            <a:extLst>
              <a:ext uri="{FF2B5EF4-FFF2-40B4-BE49-F238E27FC236}">
                <a16:creationId xmlns:a16="http://schemas.microsoft.com/office/drawing/2014/main" id="{DBC76ED4-7A6E-4954-974B-800E254CE7BB}"/>
              </a:ext>
            </a:extLst>
          </p:cNvPr>
          <p:cNvSpPr/>
          <p:nvPr/>
        </p:nvSpPr>
        <p:spPr>
          <a:xfrm>
            <a:off x="186096" y="6168652"/>
            <a:ext cx="5106355"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For numbers 8, 9 and 10 write the number of syllables in each word here:  </a:t>
            </a:r>
            <a:r>
              <a:rPr kumimoji="0" lang="en-GB" sz="1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8</a:t>
            </a: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[___]  </a:t>
            </a:r>
            <a:r>
              <a:rPr kumimoji="0" lang="en-GB" sz="1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9</a:t>
            </a: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[___]  </a:t>
            </a:r>
            <a:r>
              <a:rPr kumimoji="0" lang="en-GB" sz="1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10</a:t>
            </a: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[___]</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pic>
        <p:nvPicPr>
          <p:cNvPr id="2" name="Picture 1">
            <a:extLst>
              <a:ext uri="{FF2B5EF4-FFF2-40B4-BE49-F238E27FC236}">
                <a16:creationId xmlns:a16="http://schemas.microsoft.com/office/drawing/2014/main" id="{B218FA81-3CDB-4AC4-9ACA-96E8B9F1DBCF}"/>
              </a:ext>
            </a:extLst>
          </p:cNvPr>
          <p:cNvPicPr>
            <a:picLocks noChangeAspect="1"/>
          </p:cNvPicPr>
          <p:nvPr/>
        </p:nvPicPr>
        <p:blipFill>
          <a:blip r:embed="rId3"/>
          <a:stretch>
            <a:fillRect/>
          </a:stretch>
        </p:blipFill>
        <p:spPr>
          <a:xfrm>
            <a:off x="298858" y="4975726"/>
            <a:ext cx="1044663" cy="695762"/>
          </a:xfrm>
          <a:prstGeom prst="rect">
            <a:avLst/>
          </a:prstGeom>
        </p:spPr>
      </p:pic>
      <p:pic>
        <p:nvPicPr>
          <p:cNvPr id="4" name="Picture 3" descr="Logo&#10;&#10;Description automatically generated">
            <a:extLst>
              <a:ext uri="{FF2B5EF4-FFF2-40B4-BE49-F238E27FC236}">
                <a16:creationId xmlns:a16="http://schemas.microsoft.com/office/drawing/2014/main" id="{63AA10CB-F9FE-4B12-AE69-8AADE85745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2178" y="4596429"/>
            <a:ext cx="431969" cy="287867"/>
          </a:xfrm>
          <a:prstGeom prst="rect">
            <a:avLst/>
          </a:prstGeom>
        </p:spPr>
      </p:pic>
      <p:pic>
        <p:nvPicPr>
          <p:cNvPr id="7" name="Picture 6" descr="A picture containing graphical user interface&#10;&#10;Description automatically generated">
            <a:extLst>
              <a:ext uri="{FF2B5EF4-FFF2-40B4-BE49-F238E27FC236}">
                <a16:creationId xmlns:a16="http://schemas.microsoft.com/office/drawing/2014/main" id="{5D24366C-8865-4FE6-B742-F1C486F241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15329" y="120110"/>
            <a:ext cx="431969" cy="287867"/>
          </a:xfrm>
          <a:prstGeom prst="rect">
            <a:avLst/>
          </a:prstGeom>
        </p:spPr>
      </p:pic>
      <p:pic>
        <p:nvPicPr>
          <p:cNvPr id="8" name="Picture 7">
            <a:extLst>
              <a:ext uri="{FF2B5EF4-FFF2-40B4-BE49-F238E27FC236}">
                <a16:creationId xmlns:a16="http://schemas.microsoft.com/office/drawing/2014/main" id="{D90C0BA9-37AB-47B7-9F34-B44773C10AF2}"/>
              </a:ext>
            </a:extLst>
          </p:cNvPr>
          <p:cNvPicPr>
            <a:picLocks noChangeAspect="1"/>
          </p:cNvPicPr>
          <p:nvPr/>
        </p:nvPicPr>
        <p:blipFill>
          <a:blip r:embed="rId6"/>
          <a:stretch>
            <a:fillRect/>
          </a:stretch>
        </p:blipFill>
        <p:spPr>
          <a:xfrm>
            <a:off x="2157319" y="1891518"/>
            <a:ext cx="1175729" cy="887308"/>
          </a:xfrm>
          <a:prstGeom prst="rect">
            <a:avLst/>
          </a:prstGeom>
        </p:spPr>
      </p:pic>
      <p:pic>
        <p:nvPicPr>
          <p:cNvPr id="66" name="Picture 65" descr="Logo&#10;&#10;Description automatically generated">
            <a:extLst>
              <a:ext uri="{FF2B5EF4-FFF2-40B4-BE49-F238E27FC236}">
                <a16:creationId xmlns:a16="http://schemas.microsoft.com/office/drawing/2014/main" id="{2E89601B-0B5C-4DBB-A641-E436EF909E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0048" y="1604497"/>
            <a:ext cx="431969" cy="287867"/>
          </a:xfrm>
          <a:prstGeom prst="rect">
            <a:avLst/>
          </a:prstGeom>
        </p:spPr>
      </p:pic>
      <p:pic>
        <p:nvPicPr>
          <p:cNvPr id="67" name="Picture 66" descr="Logo&#10;&#10;Description automatically generated">
            <a:extLst>
              <a:ext uri="{FF2B5EF4-FFF2-40B4-BE49-F238E27FC236}">
                <a16:creationId xmlns:a16="http://schemas.microsoft.com/office/drawing/2014/main" id="{9977B96C-334C-4447-99CD-D6188B776A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8879" y="4588938"/>
            <a:ext cx="431969" cy="287867"/>
          </a:xfrm>
          <a:prstGeom prst="rect">
            <a:avLst/>
          </a:prstGeom>
        </p:spPr>
      </p:pic>
      <p:pic>
        <p:nvPicPr>
          <p:cNvPr id="68" name="Picture 67" descr="Logo&#10;&#10;Description automatically generated">
            <a:extLst>
              <a:ext uri="{FF2B5EF4-FFF2-40B4-BE49-F238E27FC236}">
                <a16:creationId xmlns:a16="http://schemas.microsoft.com/office/drawing/2014/main" id="{2A0ABE1D-AF52-42F4-9189-6DDBD7E9D7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10176" y="4588938"/>
            <a:ext cx="431969" cy="287867"/>
          </a:xfrm>
          <a:prstGeom prst="rect">
            <a:avLst/>
          </a:prstGeom>
        </p:spPr>
      </p:pic>
      <p:pic>
        <p:nvPicPr>
          <p:cNvPr id="69" name="Picture 68" descr="Logo&#10;&#10;Description automatically generated">
            <a:extLst>
              <a:ext uri="{FF2B5EF4-FFF2-40B4-BE49-F238E27FC236}">
                <a16:creationId xmlns:a16="http://schemas.microsoft.com/office/drawing/2014/main" id="{5B376594-D798-492F-BCC8-90F37B4ACE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7372" y="1589737"/>
            <a:ext cx="431969" cy="287867"/>
          </a:xfrm>
          <a:prstGeom prst="rect">
            <a:avLst/>
          </a:prstGeom>
        </p:spPr>
      </p:pic>
      <p:pic>
        <p:nvPicPr>
          <p:cNvPr id="9" name="Picture 8">
            <a:extLst>
              <a:ext uri="{FF2B5EF4-FFF2-40B4-BE49-F238E27FC236}">
                <a16:creationId xmlns:a16="http://schemas.microsoft.com/office/drawing/2014/main" id="{1341B763-22E3-4101-BDC4-9E7021C41790}"/>
              </a:ext>
            </a:extLst>
          </p:cNvPr>
          <p:cNvPicPr>
            <a:picLocks noChangeAspect="1"/>
          </p:cNvPicPr>
          <p:nvPr/>
        </p:nvPicPr>
        <p:blipFill>
          <a:blip r:embed="rId7"/>
          <a:stretch>
            <a:fillRect/>
          </a:stretch>
        </p:blipFill>
        <p:spPr>
          <a:xfrm>
            <a:off x="3693661" y="3400813"/>
            <a:ext cx="1302564" cy="732692"/>
          </a:xfrm>
          <a:prstGeom prst="rect">
            <a:avLst/>
          </a:prstGeom>
        </p:spPr>
      </p:pic>
      <p:pic>
        <p:nvPicPr>
          <p:cNvPr id="70" name="Picture 69" descr="A picture containing graphical user interface&#10;&#10;Description automatically generated">
            <a:extLst>
              <a:ext uri="{FF2B5EF4-FFF2-40B4-BE49-F238E27FC236}">
                <a16:creationId xmlns:a16="http://schemas.microsoft.com/office/drawing/2014/main" id="{EF6AADF1-1F05-441B-AA5E-3F1DDBF035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96539" y="3098384"/>
            <a:ext cx="431969" cy="287867"/>
          </a:xfrm>
          <a:prstGeom prst="rect">
            <a:avLst/>
          </a:prstGeom>
        </p:spPr>
      </p:pic>
      <p:pic>
        <p:nvPicPr>
          <p:cNvPr id="71" name="Picture 70" descr="A picture containing graphical user interface&#10;&#10;Description automatically generated">
            <a:extLst>
              <a:ext uri="{FF2B5EF4-FFF2-40B4-BE49-F238E27FC236}">
                <a16:creationId xmlns:a16="http://schemas.microsoft.com/office/drawing/2014/main" id="{C989D934-BDAD-4A86-855C-74EADD2EA3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7009" y="3098383"/>
            <a:ext cx="431969" cy="287867"/>
          </a:xfrm>
          <a:prstGeom prst="rect">
            <a:avLst/>
          </a:prstGeom>
        </p:spPr>
      </p:pic>
      <p:pic>
        <p:nvPicPr>
          <p:cNvPr id="72" name="Picture 71" descr="A picture containing graphical user interface&#10;&#10;Description automatically generated">
            <a:extLst>
              <a:ext uri="{FF2B5EF4-FFF2-40B4-BE49-F238E27FC236}">
                <a16:creationId xmlns:a16="http://schemas.microsoft.com/office/drawing/2014/main" id="{5A68DD37-97C7-4DE2-9ACB-129D0DB414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63288" y="1603651"/>
            <a:ext cx="431969" cy="287867"/>
          </a:xfrm>
          <a:prstGeom prst="rect">
            <a:avLst/>
          </a:prstGeom>
        </p:spPr>
      </p:pic>
      <p:pic>
        <p:nvPicPr>
          <p:cNvPr id="73" name="Picture 72" descr="A picture containing graphical user interface&#10;&#10;Description automatically generated">
            <a:extLst>
              <a:ext uri="{FF2B5EF4-FFF2-40B4-BE49-F238E27FC236}">
                <a16:creationId xmlns:a16="http://schemas.microsoft.com/office/drawing/2014/main" id="{49421F97-1F98-4B3D-BCCD-D1DF124E59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63288" y="3082386"/>
            <a:ext cx="431969" cy="287867"/>
          </a:xfrm>
          <a:prstGeom prst="rect">
            <a:avLst/>
          </a:prstGeom>
        </p:spPr>
      </p:pic>
      <p:pic>
        <p:nvPicPr>
          <p:cNvPr id="74" name="Picture 73" descr="Logo&#10;&#10;Description automatically generated">
            <a:extLst>
              <a:ext uri="{FF2B5EF4-FFF2-40B4-BE49-F238E27FC236}">
                <a16:creationId xmlns:a16="http://schemas.microsoft.com/office/drawing/2014/main" id="{C0AA6337-973D-46ED-9C02-0560B280A4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7298" y="112860"/>
            <a:ext cx="431969" cy="287867"/>
          </a:xfrm>
          <a:prstGeom prst="rect">
            <a:avLst/>
          </a:prstGeom>
        </p:spPr>
      </p:pic>
      <p:pic>
        <p:nvPicPr>
          <p:cNvPr id="1026" name="Picture 2">
            <a:extLst>
              <a:ext uri="{FF2B5EF4-FFF2-40B4-BE49-F238E27FC236}">
                <a16:creationId xmlns:a16="http://schemas.microsoft.com/office/drawing/2014/main" id="{3E686861-182A-46C8-B6F9-F0C6884DAA8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0887" y="1894786"/>
            <a:ext cx="1025921" cy="76944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B5C685E6-D6EF-4AD9-8D42-8EFE3DE051AF}"/>
              </a:ext>
            </a:extLst>
          </p:cNvPr>
          <p:cNvPicPr>
            <a:picLocks noChangeAspect="1"/>
          </p:cNvPicPr>
          <p:nvPr/>
        </p:nvPicPr>
        <p:blipFill>
          <a:blip r:embed="rId9"/>
          <a:stretch>
            <a:fillRect/>
          </a:stretch>
        </p:blipFill>
        <p:spPr>
          <a:xfrm>
            <a:off x="1463288" y="4972635"/>
            <a:ext cx="987968" cy="740976"/>
          </a:xfrm>
          <a:prstGeom prst="rect">
            <a:avLst/>
          </a:prstGeom>
        </p:spPr>
      </p:pic>
      <p:pic>
        <p:nvPicPr>
          <p:cNvPr id="75" name="Picture 74" descr="A picture containing graphical user interface&#10;&#10;Description automatically generated">
            <a:extLst>
              <a:ext uri="{FF2B5EF4-FFF2-40B4-BE49-F238E27FC236}">
                <a16:creationId xmlns:a16="http://schemas.microsoft.com/office/drawing/2014/main" id="{8D2D1DA0-57C7-4C01-BF9F-552FC0E907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9488" y="4598993"/>
            <a:ext cx="431969" cy="287867"/>
          </a:xfrm>
          <a:prstGeom prst="rect">
            <a:avLst/>
          </a:prstGeom>
        </p:spPr>
      </p:pic>
      <p:pic>
        <p:nvPicPr>
          <p:cNvPr id="11" name="Picture 10">
            <a:extLst>
              <a:ext uri="{FF2B5EF4-FFF2-40B4-BE49-F238E27FC236}">
                <a16:creationId xmlns:a16="http://schemas.microsoft.com/office/drawing/2014/main" id="{9B0812C5-69B5-402D-B1AC-6878918F8042}"/>
              </a:ext>
            </a:extLst>
          </p:cNvPr>
          <p:cNvPicPr>
            <a:picLocks noChangeAspect="1"/>
          </p:cNvPicPr>
          <p:nvPr/>
        </p:nvPicPr>
        <p:blipFill>
          <a:blip r:embed="rId10"/>
          <a:stretch>
            <a:fillRect/>
          </a:stretch>
        </p:blipFill>
        <p:spPr>
          <a:xfrm>
            <a:off x="4021546" y="4938142"/>
            <a:ext cx="1112550" cy="740976"/>
          </a:xfrm>
          <a:prstGeom prst="rect">
            <a:avLst/>
          </a:prstGeom>
        </p:spPr>
      </p:pic>
      <p:pic>
        <p:nvPicPr>
          <p:cNvPr id="12" name="Picture 11">
            <a:extLst>
              <a:ext uri="{FF2B5EF4-FFF2-40B4-BE49-F238E27FC236}">
                <a16:creationId xmlns:a16="http://schemas.microsoft.com/office/drawing/2014/main" id="{6E1CABC8-C2D2-4794-924F-99D18E2B985D}"/>
              </a:ext>
            </a:extLst>
          </p:cNvPr>
          <p:cNvPicPr>
            <a:picLocks noChangeAspect="1"/>
          </p:cNvPicPr>
          <p:nvPr/>
        </p:nvPicPr>
        <p:blipFill rotWithShape="1">
          <a:blip r:embed="rId11"/>
          <a:srcRect r="44991"/>
          <a:stretch/>
        </p:blipFill>
        <p:spPr>
          <a:xfrm>
            <a:off x="2606369" y="4958227"/>
            <a:ext cx="1250867" cy="756493"/>
          </a:xfrm>
          <a:prstGeom prst="rect">
            <a:avLst/>
          </a:prstGeom>
        </p:spPr>
      </p:pic>
      <p:pic>
        <p:nvPicPr>
          <p:cNvPr id="14" name="Picture 13">
            <a:extLst>
              <a:ext uri="{FF2B5EF4-FFF2-40B4-BE49-F238E27FC236}">
                <a16:creationId xmlns:a16="http://schemas.microsoft.com/office/drawing/2014/main" id="{29893B63-D07E-4C42-B892-F6DCB93557A3}"/>
              </a:ext>
            </a:extLst>
          </p:cNvPr>
          <p:cNvPicPr>
            <a:picLocks noChangeAspect="1"/>
          </p:cNvPicPr>
          <p:nvPr/>
        </p:nvPicPr>
        <p:blipFill rotWithShape="1">
          <a:blip r:embed="rId12"/>
          <a:srcRect l="24691" r="13360"/>
          <a:stretch/>
        </p:blipFill>
        <p:spPr>
          <a:xfrm>
            <a:off x="1950169" y="3396381"/>
            <a:ext cx="1575824" cy="804460"/>
          </a:xfrm>
          <a:prstGeom prst="rect">
            <a:avLst/>
          </a:prstGeom>
        </p:spPr>
      </p:pic>
      <p:pic>
        <p:nvPicPr>
          <p:cNvPr id="15" name="Picture 14">
            <a:extLst>
              <a:ext uri="{FF2B5EF4-FFF2-40B4-BE49-F238E27FC236}">
                <a16:creationId xmlns:a16="http://schemas.microsoft.com/office/drawing/2014/main" id="{E1C2B6F0-6D7D-44E2-A663-B79E5B3B3EDF}"/>
              </a:ext>
            </a:extLst>
          </p:cNvPr>
          <p:cNvPicPr>
            <a:picLocks noChangeAspect="1"/>
          </p:cNvPicPr>
          <p:nvPr/>
        </p:nvPicPr>
        <p:blipFill>
          <a:blip r:embed="rId13"/>
          <a:stretch>
            <a:fillRect/>
          </a:stretch>
        </p:blipFill>
        <p:spPr>
          <a:xfrm>
            <a:off x="519889" y="3402787"/>
            <a:ext cx="1095440" cy="821580"/>
          </a:xfrm>
          <a:prstGeom prst="rect">
            <a:avLst/>
          </a:prstGeom>
        </p:spPr>
      </p:pic>
      <p:pic>
        <p:nvPicPr>
          <p:cNvPr id="16" name="Picture 15">
            <a:extLst>
              <a:ext uri="{FF2B5EF4-FFF2-40B4-BE49-F238E27FC236}">
                <a16:creationId xmlns:a16="http://schemas.microsoft.com/office/drawing/2014/main" id="{DEA6A9CB-F7EB-49F1-AA6D-FE1DA4D45A30}"/>
              </a:ext>
            </a:extLst>
          </p:cNvPr>
          <p:cNvPicPr>
            <a:picLocks noChangeAspect="1"/>
          </p:cNvPicPr>
          <p:nvPr/>
        </p:nvPicPr>
        <p:blipFill rotWithShape="1">
          <a:blip r:embed="rId14"/>
          <a:srcRect l="22053" r="11376" b="72312"/>
          <a:stretch/>
        </p:blipFill>
        <p:spPr>
          <a:xfrm>
            <a:off x="3602017" y="1903441"/>
            <a:ext cx="1590948" cy="887859"/>
          </a:xfrm>
          <a:prstGeom prst="rect">
            <a:avLst/>
          </a:prstGeom>
        </p:spPr>
      </p:pic>
    </p:spTree>
    <p:extLst>
      <p:ext uri="{BB962C8B-B14F-4D97-AF65-F5344CB8AC3E}">
        <p14:creationId xmlns:p14="http://schemas.microsoft.com/office/powerpoint/2010/main" val="38389867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 name="Google Shape;98;p2" descr="background rectangle">
            <a:extLst>
              <a:ext uri="{FF2B5EF4-FFF2-40B4-BE49-F238E27FC236}">
                <a16:creationId xmlns:a16="http://schemas.microsoft.com/office/drawing/2014/main" id="{15D6C632-F377-48CF-8AA5-422AF4626AFC}"/>
              </a:ext>
            </a:extLst>
          </p:cNvPr>
          <p:cNvSpPr/>
          <p:nvPr/>
        </p:nvSpPr>
        <p:spPr>
          <a:xfrm>
            <a:off x="0" y="127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Calibri"/>
              <a:buNone/>
              <a:tabLst/>
              <a:defRPr/>
            </a:pPr>
            <a:endParaRPr kumimoji="0" sz="1800" b="0" i="0" u="none" strike="noStrike" kern="1200" cap="none" spc="0" normalizeH="0" baseline="0" noProof="0">
              <a:ln>
                <a:noFill/>
              </a:ln>
              <a:solidFill>
                <a:srgbClr val="FADD2E"/>
              </a:solidFill>
              <a:effectLst/>
              <a:uLnTx/>
              <a:uFillTx/>
              <a:latin typeface="Century Gothic"/>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101" name="Google Shape;101;p2"/>
          <p:cNvSpPr txBox="1"/>
          <p:nvPr/>
        </p:nvSpPr>
        <p:spPr>
          <a:xfrm>
            <a:off x="141799" y="5933399"/>
            <a:ext cx="4467211" cy="830956"/>
          </a:xfrm>
          <a:prstGeom prst="rect">
            <a:avLst/>
          </a:prstGeom>
          <a:noFill/>
          <a:ln>
            <a:noFill/>
          </a:ln>
        </p:spPr>
        <p:txBody>
          <a:bodyPr spcFirstLastPara="1" wrap="square" lIns="91425" tIns="45700" rIns="91425" bIns="45700" anchor="t" anchorCtr="0">
            <a:spAutoFit/>
          </a:bodyPr>
          <a:lstStyle/>
          <a:p>
            <a:pPr marL="457200" marR="0" lvl="0" indent="-457200" algn="l" defTabSz="914400" rtl="0" eaLnBrk="1" fontAlgn="auto" latinLnBrk="0" hangingPunct="1">
              <a:lnSpc>
                <a:spcPct val="100000"/>
              </a:lnSpc>
              <a:spcBef>
                <a:spcPts val="0"/>
              </a:spcBef>
              <a:spcAft>
                <a:spcPts val="0"/>
              </a:spcAft>
              <a:buClr>
                <a:srgbClr val="FFFFFF"/>
              </a:buClr>
              <a:buSzPts val="2800"/>
              <a:buFontTx/>
              <a:buChar char="-"/>
              <a:tabLst/>
              <a:defRPr/>
            </a:pPr>
            <a:r>
              <a:rPr kumimoji="0" lang="es-ES" sz="2400" b="1" i="0" u="none" strike="noStrike" kern="1200" cap="none" spc="0" normalizeH="0" baseline="0" noProof="0" dirty="0">
                <a:ln>
                  <a:noFill/>
                </a:ln>
                <a:solidFill>
                  <a:srgbClr val="E7E6E6"/>
                </a:solidFill>
                <a:effectLst/>
                <a:uLnTx/>
                <a:uFillTx/>
                <a:latin typeface="Century Gothic"/>
                <a:ea typeface="Century Gothic"/>
                <a:cs typeface="Century Gothic"/>
                <a:sym typeface="Century Gothic"/>
              </a:rPr>
              <a:t>Phonics quiz</a:t>
            </a:r>
          </a:p>
          <a:p>
            <a:pPr marL="457200" marR="0" lvl="0" indent="-457200" algn="l" defTabSz="914400" rtl="0" eaLnBrk="1" fontAlgn="auto" latinLnBrk="0" hangingPunct="1">
              <a:lnSpc>
                <a:spcPct val="100000"/>
              </a:lnSpc>
              <a:spcBef>
                <a:spcPts val="0"/>
              </a:spcBef>
              <a:spcAft>
                <a:spcPts val="0"/>
              </a:spcAft>
              <a:buClr>
                <a:srgbClr val="FFFFFF"/>
              </a:buClr>
              <a:buSzPts val="2800"/>
              <a:buFontTx/>
              <a:buChar char="-"/>
              <a:tabLst/>
              <a:defRPr/>
            </a:pPr>
            <a:r>
              <a:rPr kumimoji="0" lang="es-ES" sz="2400" b="1" i="0" u="none" strike="noStrike" kern="1200" cap="none" spc="0" normalizeH="0" baseline="0" noProof="0" dirty="0">
                <a:ln>
                  <a:noFill/>
                </a:ln>
                <a:solidFill>
                  <a:srgbClr val="E7E6E6"/>
                </a:solidFill>
                <a:effectLst/>
                <a:uLnTx/>
                <a:uFillTx/>
                <a:latin typeface="Century Gothic"/>
                <a:ea typeface="Century Gothic"/>
                <a:cs typeface="Century Gothic"/>
                <a:sym typeface="Century Gothic"/>
              </a:rPr>
              <a:t>Christmas traditions</a:t>
            </a:r>
          </a:p>
        </p:txBody>
      </p:sp>
      <p:sp>
        <p:nvSpPr>
          <p:cNvPr id="2" name="Title 1">
            <a:extLst>
              <a:ext uri="{FF2B5EF4-FFF2-40B4-BE49-F238E27FC236}">
                <a16:creationId xmlns:a16="http://schemas.microsoft.com/office/drawing/2014/main" id="{773F0534-389A-424E-948D-9C52302BBB92}"/>
              </a:ext>
            </a:extLst>
          </p:cNvPr>
          <p:cNvSpPr>
            <a:spLocks noGrp="1"/>
          </p:cNvSpPr>
          <p:nvPr>
            <p:ph type="title"/>
          </p:nvPr>
        </p:nvSpPr>
        <p:spPr>
          <a:xfrm>
            <a:off x="0" y="304800"/>
            <a:ext cx="4350984" cy="1325563"/>
          </a:xfrm>
        </p:spPr>
        <p:txBody>
          <a:bodyPr>
            <a:normAutofit fontScale="90000"/>
          </a:bodyPr>
          <a:lstStyle/>
          <a:p>
            <a:pPr marL="0" marR="0" lvl="0" indent="0" algn="ctr" rtl="0">
              <a:lnSpc>
                <a:spcPct val="100000"/>
              </a:lnSpc>
              <a:spcBef>
                <a:spcPts val="0"/>
              </a:spcBef>
              <a:spcAft>
                <a:spcPts val="0"/>
              </a:spcAft>
              <a:buClr>
                <a:srgbClr val="FFFFFF"/>
              </a:buClr>
              <a:buSzPts val="3600"/>
              <a:buFont typeface="Century Gothic"/>
              <a:buNone/>
            </a:pPr>
            <a:r>
              <a:rPr lang="en-GB" sz="4400" b="1" i="0" u="none" strike="noStrike" cap="none" dirty="0">
                <a:solidFill>
                  <a:schemeClr val="lt2"/>
                </a:solidFill>
                <a:latin typeface="Century Gothic"/>
                <a:ea typeface="Century Gothic"/>
                <a:cs typeface="Century Gothic"/>
                <a:sym typeface="Century Gothic"/>
              </a:rPr>
              <a:t>Saying what I and others have</a:t>
            </a:r>
            <a:endParaRPr lang="en-GB" sz="2400" b="0" i="0" u="none" strike="noStrike" cap="none" dirty="0">
              <a:solidFill>
                <a:schemeClr val="lt2"/>
              </a:solidFill>
              <a:latin typeface="Calibri"/>
              <a:ea typeface="Calibri"/>
              <a:cs typeface="Calibri"/>
              <a:sym typeface="Calibri"/>
            </a:endParaRPr>
          </a:p>
        </p:txBody>
      </p:sp>
      <p:sp>
        <p:nvSpPr>
          <p:cNvPr id="8" name="Google Shape;100;p2">
            <a:extLst>
              <a:ext uri="{FF2B5EF4-FFF2-40B4-BE49-F238E27FC236}">
                <a16:creationId xmlns:a16="http://schemas.microsoft.com/office/drawing/2014/main" id="{AD017EE6-D313-46C9-9C36-8CE9B548176E}"/>
              </a:ext>
            </a:extLst>
          </p:cNvPr>
          <p:cNvSpPr/>
          <p:nvPr/>
        </p:nvSpPr>
        <p:spPr>
          <a:xfrm>
            <a:off x="6368181" y="4552388"/>
            <a:ext cx="5645628"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0" i="0" u="none" strike="noStrike" kern="1200" cap="none" spc="0" normalizeH="0" baseline="0" noProof="0" dirty="0" err="1">
                <a:ln>
                  <a:noFill/>
                </a:ln>
                <a:solidFill>
                  <a:srgbClr val="00B050"/>
                </a:solidFill>
                <a:effectLst/>
                <a:uLnTx/>
                <a:uFillTx/>
                <a:latin typeface="Modern Love" panose="04090805081005020601" pitchFamily="82" charset="0"/>
                <a:ea typeface="STHupo" panose="02010800040101010101" pitchFamily="2" charset="-122"/>
                <a:cs typeface="Aharoni" panose="02010803020104030203" pitchFamily="2" charset="-79"/>
                <a:sym typeface="Arial"/>
              </a:rPr>
              <a:t>verde</a:t>
            </a:r>
            <a:endParaRPr kumimoji="0" sz="1800" b="0" i="0" u="none" strike="noStrike" kern="1200" cap="none" spc="0" normalizeH="0" baseline="0" noProof="0" dirty="0">
              <a:ln>
                <a:noFill/>
              </a:ln>
              <a:solidFill>
                <a:srgbClr val="00B050"/>
              </a:solidFill>
              <a:effectLst/>
              <a:uLnTx/>
              <a:uFillTx/>
              <a:latin typeface="Modern Love" panose="04090805081005020601" pitchFamily="82" charset="0"/>
              <a:ea typeface="STHupo" panose="02010800040101010101" pitchFamily="2" charset="-122"/>
              <a:cs typeface="Aharoni" panose="02010803020104030203" pitchFamily="2" charset="-79"/>
            </a:endParaRPr>
          </a:p>
        </p:txBody>
      </p:sp>
      <p:pic>
        <p:nvPicPr>
          <p:cNvPr id="7" name="Picture 2" descr="Navidad, El Árbol De Navidad, Bell, Calcetín, Un Regalo">
            <a:extLst>
              <a:ext uri="{FF2B5EF4-FFF2-40B4-BE49-F238E27FC236}">
                <a16:creationId xmlns:a16="http://schemas.microsoft.com/office/drawing/2014/main" id="{E7543577-C176-4C8B-858E-113D14E4F8C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013" r="27968" b="37333"/>
          <a:stretch/>
        </p:blipFill>
        <p:spPr bwMode="auto">
          <a:xfrm>
            <a:off x="1085465" y="2358401"/>
            <a:ext cx="2033793" cy="323477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Navidad, Decoraciones, Decoración, Verde, Antecedentes">
            <a:extLst>
              <a:ext uri="{FF2B5EF4-FFF2-40B4-BE49-F238E27FC236}">
                <a16:creationId xmlns:a16="http://schemas.microsoft.com/office/drawing/2014/main" id="{25308F3C-C9C5-4373-A77C-E8705A54C19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1611" t="50000" r="24666"/>
          <a:stretch/>
        </p:blipFill>
        <p:spPr bwMode="auto">
          <a:xfrm>
            <a:off x="1496843" y="2018182"/>
            <a:ext cx="878562" cy="84535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Navidad, Decoraciones, Decoración, Verde, Antecedentes">
            <a:extLst>
              <a:ext uri="{FF2B5EF4-FFF2-40B4-BE49-F238E27FC236}">
                <a16:creationId xmlns:a16="http://schemas.microsoft.com/office/drawing/2014/main" id="{D934779C-FB34-4506-BB01-FE5D9836A98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8104" b="57634"/>
          <a:stretch/>
        </p:blipFill>
        <p:spPr bwMode="auto">
          <a:xfrm rot="20576986">
            <a:off x="4382746" y="48017"/>
            <a:ext cx="1769340" cy="116109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Navidad, Decoraciones, Decoración, Verde, Antecedentes">
            <a:extLst>
              <a:ext uri="{FF2B5EF4-FFF2-40B4-BE49-F238E27FC236}">
                <a16:creationId xmlns:a16="http://schemas.microsoft.com/office/drawing/2014/main" id="{DAE6B494-A36B-430B-80EE-BA47CDD75BC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8104" b="57634"/>
          <a:stretch/>
        </p:blipFill>
        <p:spPr bwMode="auto">
          <a:xfrm rot="21089510">
            <a:off x="10346503" y="5572402"/>
            <a:ext cx="1769340" cy="11610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4A022-6D77-4C4E-89F8-D17BCA4E29EE}"/>
              </a:ext>
            </a:extLst>
          </p:cNvPr>
          <p:cNvSpPr>
            <a:spLocks noGrp="1"/>
          </p:cNvSpPr>
          <p:nvPr>
            <p:ph type="title"/>
          </p:nvPr>
        </p:nvSpPr>
        <p:spPr>
          <a:xfrm>
            <a:off x="10668001" y="1046688"/>
            <a:ext cx="1523999" cy="406402"/>
          </a:xfrm>
          <a:solidFill>
            <a:srgbClr val="FF0066"/>
          </a:solidFill>
        </p:spPr>
        <p:txBody>
          <a:bodyPr>
            <a:normAutofit/>
          </a:bodyPr>
          <a:lstStyle/>
          <a:p>
            <a:r>
              <a:rPr lang="en-GB" sz="2000" b="1" i="0" u="none" strike="noStrike" cap="none" dirty="0" err="1">
                <a:solidFill>
                  <a:schemeClr val="bg1"/>
                </a:solidFill>
                <a:latin typeface="Century Gothic"/>
                <a:ea typeface="Century Gothic"/>
                <a:cs typeface="Century Gothic"/>
                <a:sym typeface="Century Gothic"/>
              </a:rPr>
              <a:t>pronunciar</a:t>
            </a:r>
            <a:endParaRPr lang="en-GB" sz="2000" dirty="0">
              <a:solidFill>
                <a:schemeClr val="bg1"/>
              </a:solidFill>
            </a:endParaRPr>
          </a:p>
        </p:txBody>
      </p:sp>
      <p:pic>
        <p:nvPicPr>
          <p:cNvPr id="3" name="Google Shape;111;p3" descr="Speech Icon, Voice, Talking, Audio, Speech">
            <a:extLst>
              <a:ext uri="{FF2B5EF4-FFF2-40B4-BE49-F238E27FC236}">
                <a16:creationId xmlns:a16="http://schemas.microsoft.com/office/drawing/2014/main" id="{73B89F34-3C74-4B21-9F34-8F2C9EBD69FE}"/>
              </a:ext>
            </a:extLst>
          </p:cNvPr>
          <p:cNvPicPr preferRelativeResize="0"/>
          <p:nvPr/>
        </p:nvPicPr>
        <p:blipFill rotWithShape="1">
          <a:blip r:embed="rId3">
            <a:alphaModFix/>
          </a:blip>
          <a:srcRect/>
          <a:stretch/>
        </p:blipFill>
        <p:spPr>
          <a:xfrm>
            <a:off x="11323629" y="139322"/>
            <a:ext cx="776168" cy="776168"/>
          </a:xfrm>
          <a:prstGeom prst="rect">
            <a:avLst/>
          </a:prstGeom>
          <a:noFill/>
          <a:ln>
            <a:noFill/>
          </a:ln>
        </p:spPr>
      </p:pic>
      <p:sp>
        <p:nvSpPr>
          <p:cNvPr id="14" name="Rectangle 13">
            <a:extLst>
              <a:ext uri="{FF2B5EF4-FFF2-40B4-BE49-F238E27FC236}">
                <a16:creationId xmlns:a16="http://schemas.microsoft.com/office/drawing/2014/main" id="{43E2CF92-9900-42E9-8FE0-4B6AA2D3742F}"/>
              </a:ext>
            </a:extLst>
          </p:cNvPr>
          <p:cNvSpPr/>
          <p:nvPr/>
        </p:nvSpPr>
        <p:spPr>
          <a:xfrm>
            <a:off x="183459" y="209169"/>
            <a:ext cx="6842280"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España</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y Perú</a:t>
            </a:r>
            <a:b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Read aloud the </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Spanish name </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of each place.</a:t>
            </a:r>
          </a:p>
        </p:txBody>
      </p:sp>
      <p:sp>
        <p:nvSpPr>
          <p:cNvPr id="36" name="Rectangle 35">
            <a:extLst>
              <a:ext uri="{FF2B5EF4-FFF2-40B4-BE49-F238E27FC236}">
                <a16:creationId xmlns:a16="http://schemas.microsoft.com/office/drawing/2014/main" id="{A64E2AB1-3412-4656-8FE5-7D24923F30C7}"/>
              </a:ext>
            </a:extLst>
          </p:cNvPr>
          <p:cNvSpPr/>
          <p:nvPr/>
        </p:nvSpPr>
        <p:spPr>
          <a:xfrm>
            <a:off x="8672890" y="2615366"/>
            <a:ext cx="3519110" cy="255454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You have </a:t>
            </a:r>
            <a:r>
              <a:rPr kumimoji="0" lang="en-GB" sz="20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not</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learnt these words so just use what you know about how to pronounce Spanish. </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Wingdings" panose="05000000000000000000" pitchFamily="2" charset="2"/>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Wingdings" panose="05000000000000000000" pitchFamily="2" charset="2"/>
              </a:rPr>
              <a:t>Concentrate on the </a:t>
            </a:r>
            <a:r>
              <a:rPr kumimoji="0" lang="en-GB" sz="2000" b="0"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Wingdings" panose="05000000000000000000" pitchFamily="2" charset="2"/>
              </a:rPr>
              <a:t>underlined </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Wingdings" panose="05000000000000000000" pitchFamily="2" charset="2"/>
              </a:rPr>
              <a:t>letters.</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37" name="Rectangle 36">
            <a:extLst>
              <a:ext uri="{FF2B5EF4-FFF2-40B4-BE49-F238E27FC236}">
                <a16:creationId xmlns:a16="http://schemas.microsoft.com/office/drawing/2014/main" id="{36D86E76-B321-4072-A534-C6F03E794F52}"/>
              </a:ext>
            </a:extLst>
          </p:cNvPr>
          <p:cNvSpPr/>
          <p:nvPr/>
        </p:nvSpPr>
        <p:spPr>
          <a:xfrm>
            <a:off x="66383" y="6281874"/>
            <a:ext cx="12209104"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For numbers 8, 9 and 10 write the number of syllables in each word here:  </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8</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[___]  </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9</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[___]  </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10</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[___]</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pic>
        <p:nvPicPr>
          <p:cNvPr id="47" name="Picture 46" descr="A picture containing graphical user interface&#10;&#10;Description automatically generated">
            <a:extLst>
              <a:ext uri="{FF2B5EF4-FFF2-40B4-BE49-F238E27FC236}">
                <a16:creationId xmlns:a16="http://schemas.microsoft.com/office/drawing/2014/main" id="{E0479494-E9E9-4E43-B419-CEAEB402C5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0066" y="247593"/>
            <a:ext cx="431969" cy="287867"/>
          </a:xfrm>
          <a:prstGeom prst="rect">
            <a:avLst/>
          </a:prstGeom>
        </p:spPr>
      </p:pic>
      <p:pic>
        <p:nvPicPr>
          <p:cNvPr id="48" name="Picture 47" descr="Logo&#10;&#10;Description automatically generated">
            <a:extLst>
              <a:ext uri="{FF2B5EF4-FFF2-40B4-BE49-F238E27FC236}">
                <a16:creationId xmlns:a16="http://schemas.microsoft.com/office/drawing/2014/main" id="{AEA69B1D-318D-43BD-B905-2039E0CF44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92035" y="240343"/>
            <a:ext cx="431969" cy="287867"/>
          </a:xfrm>
          <a:prstGeom prst="rect">
            <a:avLst/>
          </a:prstGeom>
        </p:spPr>
      </p:pic>
      <p:graphicFrame>
        <p:nvGraphicFramePr>
          <p:cNvPr id="49" name="Table 48">
            <a:extLst>
              <a:ext uri="{FF2B5EF4-FFF2-40B4-BE49-F238E27FC236}">
                <a16:creationId xmlns:a16="http://schemas.microsoft.com/office/drawing/2014/main" id="{5F449F84-59C3-4387-B56D-6689119F6D38}"/>
              </a:ext>
            </a:extLst>
          </p:cNvPr>
          <p:cNvGraphicFramePr>
            <a:graphicFrameLocks noGrp="1"/>
          </p:cNvGraphicFramePr>
          <p:nvPr>
            <p:extLst>
              <p:ext uri="{D42A27DB-BD31-4B8C-83A1-F6EECF244321}">
                <p14:modId xmlns:p14="http://schemas.microsoft.com/office/powerpoint/2010/main" val="2088396054"/>
              </p:ext>
            </p:extLst>
          </p:nvPr>
        </p:nvGraphicFramePr>
        <p:xfrm>
          <a:off x="3019173" y="4048495"/>
          <a:ext cx="5010260" cy="1604341"/>
        </p:xfrm>
        <a:graphic>
          <a:graphicData uri="http://schemas.openxmlformats.org/drawingml/2006/table">
            <a:tbl>
              <a:tblPr firstRow="1" bandRow="1">
                <a:tableStyleId>{5940675A-B579-460E-94D1-54222C63F5DA}</a:tableStyleId>
              </a:tblPr>
              <a:tblGrid>
                <a:gridCol w="1160104">
                  <a:extLst>
                    <a:ext uri="{9D8B030D-6E8A-4147-A177-3AD203B41FA5}">
                      <a16:colId xmlns:a16="http://schemas.microsoft.com/office/drawing/2014/main" val="3949454735"/>
                    </a:ext>
                  </a:extLst>
                </a:gridCol>
                <a:gridCol w="1140823">
                  <a:extLst>
                    <a:ext uri="{9D8B030D-6E8A-4147-A177-3AD203B41FA5}">
                      <a16:colId xmlns:a16="http://schemas.microsoft.com/office/drawing/2014/main" val="1572345880"/>
                    </a:ext>
                  </a:extLst>
                </a:gridCol>
                <a:gridCol w="1393372">
                  <a:extLst>
                    <a:ext uri="{9D8B030D-6E8A-4147-A177-3AD203B41FA5}">
                      <a16:colId xmlns:a16="http://schemas.microsoft.com/office/drawing/2014/main" val="2511906881"/>
                    </a:ext>
                  </a:extLst>
                </a:gridCol>
                <a:gridCol w="1315961">
                  <a:extLst>
                    <a:ext uri="{9D8B030D-6E8A-4147-A177-3AD203B41FA5}">
                      <a16:colId xmlns:a16="http://schemas.microsoft.com/office/drawing/2014/main" val="2536686118"/>
                    </a:ext>
                  </a:extLst>
                </a:gridCol>
              </a:tblGrid>
              <a:tr h="1604341">
                <a:tc>
                  <a:txBody>
                    <a:bodyPr/>
                    <a:lstStyle/>
                    <a:p>
                      <a:r>
                        <a:rPr lang="en-GB" sz="2000" dirty="0">
                          <a:solidFill>
                            <a:srgbClr val="002060"/>
                          </a:solidFill>
                          <a:latin typeface="Century Gothic" panose="020B0502020202020204" pitchFamily="34" charset="0"/>
                        </a:rPr>
                        <a:t>7</a:t>
                      </a:r>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dirty="0">
                          <a:solidFill>
                            <a:srgbClr val="002060"/>
                          </a:solidFill>
                          <a:latin typeface="Century Gothic" panose="020B0502020202020204" pitchFamily="34" charset="0"/>
                        </a:rPr>
                        <a:t>8</a:t>
                      </a:r>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dirty="0">
                          <a:solidFill>
                            <a:srgbClr val="002060"/>
                          </a:solidFill>
                          <a:latin typeface="Century Gothic" panose="020B0502020202020204" pitchFamily="34" charset="0"/>
                        </a:rPr>
                        <a:t>9</a:t>
                      </a:r>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dirty="0">
                          <a:solidFill>
                            <a:srgbClr val="002060"/>
                          </a:solidFill>
                          <a:latin typeface="Century Gothic" panose="020B0502020202020204" pitchFamily="34" charset="0"/>
                        </a:rPr>
                        <a:t>10</a:t>
                      </a:r>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94003492"/>
                  </a:ext>
                </a:extLst>
              </a:tr>
            </a:tbl>
          </a:graphicData>
        </a:graphic>
      </p:graphicFrame>
      <p:graphicFrame>
        <p:nvGraphicFramePr>
          <p:cNvPr id="50" name="Table 9">
            <a:extLst>
              <a:ext uri="{FF2B5EF4-FFF2-40B4-BE49-F238E27FC236}">
                <a16:creationId xmlns:a16="http://schemas.microsoft.com/office/drawing/2014/main" id="{BCF2B404-C45A-46D9-A5E6-541BBF54A73A}"/>
              </a:ext>
            </a:extLst>
          </p:cNvPr>
          <p:cNvGraphicFramePr>
            <a:graphicFrameLocks noGrp="1"/>
          </p:cNvGraphicFramePr>
          <p:nvPr>
            <p:extLst>
              <p:ext uri="{D42A27DB-BD31-4B8C-83A1-F6EECF244321}">
                <p14:modId xmlns:p14="http://schemas.microsoft.com/office/powerpoint/2010/main" val="1775110625"/>
              </p:ext>
            </p:extLst>
          </p:nvPr>
        </p:nvGraphicFramePr>
        <p:xfrm>
          <a:off x="3014938" y="1046108"/>
          <a:ext cx="5010261" cy="2992256"/>
        </p:xfrm>
        <a:graphic>
          <a:graphicData uri="http://schemas.openxmlformats.org/drawingml/2006/table">
            <a:tbl>
              <a:tblPr firstRow="1" bandRow="1">
                <a:tableStyleId>{5940675A-B579-460E-94D1-54222C63F5DA}</a:tableStyleId>
              </a:tblPr>
              <a:tblGrid>
                <a:gridCol w="1670087">
                  <a:extLst>
                    <a:ext uri="{9D8B030D-6E8A-4147-A177-3AD203B41FA5}">
                      <a16:colId xmlns:a16="http://schemas.microsoft.com/office/drawing/2014/main" val="2363703958"/>
                    </a:ext>
                  </a:extLst>
                </a:gridCol>
                <a:gridCol w="1670087">
                  <a:extLst>
                    <a:ext uri="{9D8B030D-6E8A-4147-A177-3AD203B41FA5}">
                      <a16:colId xmlns:a16="http://schemas.microsoft.com/office/drawing/2014/main" val="698041092"/>
                    </a:ext>
                  </a:extLst>
                </a:gridCol>
                <a:gridCol w="1670087">
                  <a:extLst>
                    <a:ext uri="{9D8B030D-6E8A-4147-A177-3AD203B41FA5}">
                      <a16:colId xmlns:a16="http://schemas.microsoft.com/office/drawing/2014/main" val="1995150519"/>
                    </a:ext>
                  </a:extLst>
                </a:gridCol>
              </a:tblGrid>
              <a:tr h="1496128">
                <a:tc>
                  <a:txBody>
                    <a:bodyPr/>
                    <a:lstStyle/>
                    <a:p>
                      <a:r>
                        <a:rPr lang="en-GB" sz="2000" dirty="0">
                          <a:solidFill>
                            <a:srgbClr val="002060"/>
                          </a:solidFill>
                          <a:latin typeface="Century Gothic" panose="020B0502020202020204" pitchFamily="34" charset="0"/>
                        </a:rPr>
                        <a:t>1</a:t>
                      </a:r>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solidFill>
                        <a:srgbClr val="002060"/>
                      </a:solidFill>
                      <a:prstDash val="solid"/>
                      <a:round/>
                      <a:headEnd type="none" w="med" len="med"/>
                      <a:tailEnd type="none" w="med" len="med"/>
                    </a:lnT>
                    <a:lnB w="3175" cap="flat" cmpd="sng" algn="ctr">
                      <a:solidFill>
                        <a:srgbClr val="002060"/>
                      </a:solidFill>
                      <a:prstDash val="solid"/>
                      <a:round/>
                      <a:headEnd type="none" w="med" len="med"/>
                      <a:tailEnd type="none" w="med" len="med"/>
                    </a:lnB>
                  </a:tcPr>
                </a:tc>
                <a:tc>
                  <a:txBody>
                    <a:bodyPr/>
                    <a:lstStyle/>
                    <a:p>
                      <a:r>
                        <a:rPr lang="en-GB" sz="2000" dirty="0">
                          <a:solidFill>
                            <a:srgbClr val="002060"/>
                          </a:solidFill>
                          <a:latin typeface="Century Gothic" panose="020B0502020202020204" pitchFamily="34" charset="0"/>
                        </a:rPr>
                        <a:t>2</a:t>
                      </a:r>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solidFill>
                        <a:srgbClr val="002060"/>
                      </a:solidFill>
                      <a:prstDash val="solid"/>
                      <a:round/>
                      <a:headEnd type="none" w="med" len="med"/>
                      <a:tailEnd type="none" w="med" len="med"/>
                    </a:lnT>
                    <a:lnB w="3175" cap="flat" cmpd="sng" algn="ctr">
                      <a:solidFill>
                        <a:srgbClr val="002060"/>
                      </a:solidFill>
                      <a:prstDash val="solid"/>
                      <a:round/>
                      <a:headEnd type="none" w="med" len="med"/>
                      <a:tailEnd type="none" w="med" len="med"/>
                    </a:lnB>
                  </a:tcPr>
                </a:tc>
                <a:tc>
                  <a:txBody>
                    <a:bodyPr/>
                    <a:lstStyle/>
                    <a:p>
                      <a:r>
                        <a:rPr lang="en-GB" sz="2000" dirty="0">
                          <a:solidFill>
                            <a:srgbClr val="002060"/>
                          </a:solidFill>
                          <a:latin typeface="Century Gothic" panose="020B0502020202020204" pitchFamily="34" charset="0"/>
                        </a:rPr>
                        <a:t>3</a:t>
                      </a:r>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solidFill>
                        <a:srgbClr val="002060"/>
                      </a:solidFill>
                      <a:prstDash val="solid"/>
                      <a:round/>
                      <a:headEnd type="none" w="med" len="med"/>
                      <a:tailEnd type="none" w="med" len="med"/>
                    </a:lnT>
                    <a:lnB w="31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03792677"/>
                  </a:ext>
                </a:extLst>
              </a:tr>
              <a:tr h="1496128">
                <a:tc>
                  <a:txBody>
                    <a:bodyPr/>
                    <a:lstStyle/>
                    <a:p>
                      <a:r>
                        <a:rPr lang="en-GB" sz="2000" dirty="0">
                          <a:solidFill>
                            <a:srgbClr val="002060"/>
                          </a:solidFill>
                          <a:latin typeface="Century Gothic" panose="020B0502020202020204" pitchFamily="34" charset="0"/>
                        </a:rPr>
                        <a:t>4</a:t>
                      </a:r>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solidFill>
                        <a:srgbClr val="002060"/>
                      </a:solidFill>
                      <a:prstDash val="solid"/>
                      <a:round/>
                      <a:headEnd type="none" w="med" len="med"/>
                      <a:tailEnd type="none" w="med" len="med"/>
                    </a:lnT>
                    <a:lnB w="3175" cap="flat" cmpd="sng" algn="ctr">
                      <a:solidFill>
                        <a:srgbClr val="002060"/>
                      </a:solidFill>
                      <a:prstDash val="solid"/>
                      <a:round/>
                      <a:headEnd type="none" w="med" len="med"/>
                      <a:tailEnd type="none" w="med" len="med"/>
                    </a:lnB>
                  </a:tcPr>
                </a:tc>
                <a:tc>
                  <a:txBody>
                    <a:bodyPr/>
                    <a:lstStyle/>
                    <a:p>
                      <a:r>
                        <a:rPr lang="en-GB" sz="2000" dirty="0">
                          <a:solidFill>
                            <a:srgbClr val="002060"/>
                          </a:solidFill>
                          <a:latin typeface="Century Gothic" panose="020B0502020202020204" pitchFamily="34" charset="0"/>
                        </a:rPr>
                        <a:t>5</a:t>
                      </a:r>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solidFill>
                        <a:srgbClr val="002060"/>
                      </a:solidFill>
                      <a:prstDash val="solid"/>
                      <a:round/>
                      <a:headEnd type="none" w="med" len="med"/>
                      <a:tailEnd type="none" w="med" len="med"/>
                    </a:lnT>
                    <a:lnB w="3175" cap="flat" cmpd="sng" algn="ctr">
                      <a:solidFill>
                        <a:srgbClr val="002060"/>
                      </a:solidFill>
                      <a:prstDash val="solid"/>
                      <a:round/>
                      <a:headEnd type="none" w="med" len="med"/>
                      <a:tailEnd type="none" w="med" len="med"/>
                    </a:lnB>
                  </a:tcPr>
                </a:tc>
                <a:tc>
                  <a:txBody>
                    <a:bodyPr/>
                    <a:lstStyle/>
                    <a:p>
                      <a:r>
                        <a:rPr lang="en-GB" sz="2000" dirty="0">
                          <a:solidFill>
                            <a:srgbClr val="002060"/>
                          </a:solidFill>
                          <a:latin typeface="Century Gothic" panose="020B0502020202020204" pitchFamily="34" charset="0"/>
                        </a:rPr>
                        <a:t>6</a:t>
                      </a:r>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solidFill>
                        <a:srgbClr val="002060"/>
                      </a:solidFill>
                      <a:prstDash val="solid"/>
                      <a:round/>
                      <a:headEnd type="none" w="med" len="med"/>
                      <a:tailEnd type="none" w="med" len="med"/>
                    </a:lnT>
                    <a:lnB w="31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940734451"/>
                  </a:ext>
                </a:extLst>
              </a:tr>
            </a:tbl>
          </a:graphicData>
        </a:graphic>
      </p:graphicFrame>
      <p:sp>
        <p:nvSpPr>
          <p:cNvPr id="51" name="TextBox 50">
            <a:extLst>
              <a:ext uri="{FF2B5EF4-FFF2-40B4-BE49-F238E27FC236}">
                <a16:creationId xmlns:a16="http://schemas.microsoft.com/office/drawing/2014/main" id="{FBEF85BE-7F5B-4CF2-B5FE-453168C1EF6D}"/>
              </a:ext>
            </a:extLst>
          </p:cNvPr>
          <p:cNvSpPr txBox="1"/>
          <p:nvPr/>
        </p:nvSpPr>
        <p:spPr>
          <a:xfrm>
            <a:off x="3014938" y="2140985"/>
            <a:ext cx="166953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rmona</a:t>
            </a:r>
          </a:p>
        </p:txBody>
      </p:sp>
      <p:sp>
        <p:nvSpPr>
          <p:cNvPr id="52" name="TextBox 51">
            <a:extLst>
              <a:ext uri="{FF2B5EF4-FFF2-40B4-BE49-F238E27FC236}">
                <a16:creationId xmlns:a16="http://schemas.microsoft.com/office/drawing/2014/main" id="{BF2AB527-F26F-490D-B89C-174D785E42AF}"/>
              </a:ext>
            </a:extLst>
          </p:cNvPr>
          <p:cNvSpPr txBox="1"/>
          <p:nvPr/>
        </p:nvSpPr>
        <p:spPr>
          <a:xfrm>
            <a:off x="4685301" y="2200665"/>
            <a:ext cx="166953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Pas</a:t>
            </a:r>
            <a:r>
              <a:rPr kumimoji="0" lang="en-GB" sz="20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co</a:t>
            </a:r>
          </a:p>
        </p:txBody>
      </p:sp>
      <p:sp>
        <p:nvSpPr>
          <p:cNvPr id="53" name="TextBox 52">
            <a:extLst>
              <a:ext uri="{FF2B5EF4-FFF2-40B4-BE49-F238E27FC236}">
                <a16:creationId xmlns:a16="http://schemas.microsoft.com/office/drawing/2014/main" id="{A7E24078-5F50-420C-A939-86F5C5A76E89}"/>
              </a:ext>
            </a:extLst>
          </p:cNvPr>
          <p:cNvSpPr txBox="1"/>
          <p:nvPr/>
        </p:nvSpPr>
        <p:spPr>
          <a:xfrm>
            <a:off x="6370785" y="2200665"/>
            <a:ext cx="166953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Cu</a:t>
            </a:r>
            <a:r>
              <a:rPr kumimoji="0" lang="en-GB" sz="2000" b="0" i="0"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sco</a:t>
            </a:r>
          </a:p>
        </p:txBody>
      </p:sp>
      <p:sp>
        <p:nvSpPr>
          <p:cNvPr id="54" name="TextBox 53">
            <a:extLst>
              <a:ext uri="{FF2B5EF4-FFF2-40B4-BE49-F238E27FC236}">
                <a16:creationId xmlns:a16="http://schemas.microsoft.com/office/drawing/2014/main" id="{6331EEE3-CDB2-43F5-8DF2-FEA7967C7F3D}"/>
              </a:ext>
            </a:extLst>
          </p:cNvPr>
          <p:cNvSpPr txBox="1"/>
          <p:nvPr/>
        </p:nvSpPr>
        <p:spPr>
          <a:xfrm>
            <a:off x="2961953" y="3662423"/>
            <a:ext cx="166953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Lu</a:t>
            </a:r>
            <a:r>
              <a:rPr kumimoji="0" lang="en-GB" sz="2000" b="0" i="0" u="sng"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a:t>
            </a:r>
            <a:r>
              <a:rPr kumimoji="0" lang="en-GB" sz="2000" b="0" i="0"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a:t>
            </a:r>
            <a:endParaRPr kumimoji="0" lang="en-GB" sz="20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TextBox 54">
            <a:extLst>
              <a:ext uri="{FF2B5EF4-FFF2-40B4-BE49-F238E27FC236}">
                <a16:creationId xmlns:a16="http://schemas.microsoft.com/office/drawing/2014/main" id="{92D25C1B-31D3-4AF2-A6BC-54B76657BED9}"/>
              </a:ext>
            </a:extLst>
          </p:cNvPr>
          <p:cNvSpPr txBox="1"/>
          <p:nvPr/>
        </p:nvSpPr>
        <p:spPr>
          <a:xfrm>
            <a:off x="4685301" y="3655028"/>
            <a:ext cx="166953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Alge</a:t>
            </a:r>
            <a:r>
              <a:rPr kumimoji="0" lang="en-GB" sz="20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ci</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ras</a:t>
            </a:r>
          </a:p>
        </p:txBody>
      </p:sp>
      <p:sp>
        <p:nvSpPr>
          <p:cNvPr id="56" name="TextBox 55">
            <a:extLst>
              <a:ext uri="{FF2B5EF4-FFF2-40B4-BE49-F238E27FC236}">
                <a16:creationId xmlns:a16="http://schemas.microsoft.com/office/drawing/2014/main" id="{695B1AC0-44DE-4A58-8389-CACDDCBB8A77}"/>
              </a:ext>
            </a:extLst>
          </p:cNvPr>
          <p:cNvSpPr txBox="1"/>
          <p:nvPr/>
        </p:nvSpPr>
        <p:spPr>
          <a:xfrm>
            <a:off x="6286033" y="3673389"/>
            <a:ext cx="166953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Ba</a:t>
            </a:r>
            <a:r>
              <a:rPr kumimoji="0" lang="en-GB" sz="2000" b="0" i="0" u="sng"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z</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7" name="TextBox 56">
            <a:extLst>
              <a:ext uri="{FF2B5EF4-FFF2-40B4-BE49-F238E27FC236}">
                <a16:creationId xmlns:a16="http://schemas.microsoft.com/office/drawing/2014/main" id="{0AE2B326-2A9E-4536-8962-D00747175816}"/>
              </a:ext>
            </a:extLst>
          </p:cNvPr>
          <p:cNvSpPr txBox="1"/>
          <p:nvPr/>
        </p:nvSpPr>
        <p:spPr>
          <a:xfrm>
            <a:off x="2800381" y="5303316"/>
            <a:ext cx="166953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Sechura</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8" name="TextBox 57">
            <a:extLst>
              <a:ext uri="{FF2B5EF4-FFF2-40B4-BE49-F238E27FC236}">
                <a16:creationId xmlns:a16="http://schemas.microsoft.com/office/drawing/2014/main" id="{DC9B3B1D-14A3-44FB-8C3C-D2E736A3091A}"/>
              </a:ext>
            </a:extLst>
          </p:cNvPr>
          <p:cNvSpPr txBox="1"/>
          <p:nvPr/>
        </p:nvSpPr>
        <p:spPr>
          <a:xfrm>
            <a:off x="4038762" y="5308713"/>
            <a:ext cx="137435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t>
            </a:r>
            <a:r>
              <a:rPr kumimoji="0" lang="en-GB" sz="2000" b="0" i="0" u="sng"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ie</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za</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9" name="TextBox 58">
            <a:extLst>
              <a:ext uri="{FF2B5EF4-FFF2-40B4-BE49-F238E27FC236}">
                <a16:creationId xmlns:a16="http://schemas.microsoft.com/office/drawing/2014/main" id="{34E44162-C961-4273-B997-00C2A1F8CB90}"/>
              </a:ext>
            </a:extLst>
          </p:cNvPr>
          <p:cNvSpPr txBox="1"/>
          <p:nvPr/>
        </p:nvSpPr>
        <p:spPr>
          <a:xfrm>
            <a:off x="5160842" y="5306685"/>
            <a:ext cx="166953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Sic</a:t>
            </a:r>
            <a:r>
              <a:rPr kumimoji="0" lang="en-GB" sz="20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ua</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ni</a:t>
            </a:r>
            <a:endParaRPr kumimoji="0" lang="en-GB" sz="20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0" name="TextBox 59">
            <a:extLst>
              <a:ext uri="{FF2B5EF4-FFF2-40B4-BE49-F238E27FC236}">
                <a16:creationId xmlns:a16="http://schemas.microsoft.com/office/drawing/2014/main" id="{F7F402F5-9759-40FA-AF17-F926BA5F96ED}"/>
              </a:ext>
            </a:extLst>
          </p:cNvPr>
          <p:cNvSpPr txBox="1"/>
          <p:nvPr/>
        </p:nvSpPr>
        <p:spPr>
          <a:xfrm>
            <a:off x="6533669" y="5318081"/>
            <a:ext cx="166953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Catac</a:t>
            </a:r>
            <a:r>
              <a:rPr kumimoji="0" lang="en-GB" sz="2000" b="0" i="0" u="sng"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ao</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61" name="Picture 60">
            <a:extLst>
              <a:ext uri="{FF2B5EF4-FFF2-40B4-BE49-F238E27FC236}">
                <a16:creationId xmlns:a16="http://schemas.microsoft.com/office/drawing/2014/main" id="{DA9CB2FC-3889-4532-A2AF-4537CAF2F799}"/>
              </a:ext>
            </a:extLst>
          </p:cNvPr>
          <p:cNvPicPr>
            <a:picLocks noChangeAspect="1"/>
          </p:cNvPicPr>
          <p:nvPr/>
        </p:nvPicPr>
        <p:blipFill>
          <a:blip r:embed="rId6"/>
          <a:stretch>
            <a:fillRect/>
          </a:stretch>
        </p:blipFill>
        <p:spPr>
          <a:xfrm>
            <a:off x="3078950" y="4570828"/>
            <a:ext cx="1044663" cy="695762"/>
          </a:xfrm>
          <a:prstGeom prst="rect">
            <a:avLst/>
          </a:prstGeom>
        </p:spPr>
      </p:pic>
      <p:pic>
        <p:nvPicPr>
          <p:cNvPr id="62" name="Picture 61" descr="Logo&#10;&#10;Description automatically generated">
            <a:extLst>
              <a:ext uri="{FF2B5EF4-FFF2-40B4-BE49-F238E27FC236}">
                <a16:creationId xmlns:a16="http://schemas.microsoft.com/office/drawing/2014/main" id="{07886907-5908-428D-9211-EAC9E680E7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52270" y="4191531"/>
            <a:ext cx="431969" cy="287867"/>
          </a:xfrm>
          <a:prstGeom prst="rect">
            <a:avLst/>
          </a:prstGeom>
        </p:spPr>
      </p:pic>
      <p:pic>
        <p:nvPicPr>
          <p:cNvPr id="63" name="Picture 62">
            <a:extLst>
              <a:ext uri="{FF2B5EF4-FFF2-40B4-BE49-F238E27FC236}">
                <a16:creationId xmlns:a16="http://schemas.microsoft.com/office/drawing/2014/main" id="{2716F957-64DD-4A8E-9DA7-C37605E35C40}"/>
              </a:ext>
            </a:extLst>
          </p:cNvPr>
          <p:cNvPicPr>
            <a:picLocks noChangeAspect="1"/>
          </p:cNvPicPr>
          <p:nvPr/>
        </p:nvPicPr>
        <p:blipFill>
          <a:blip r:embed="rId7"/>
          <a:stretch>
            <a:fillRect/>
          </a:stretch>
        </p:blipFill>
        <p:spPr>
          <a:xfrm>
            <a:off x="4933176" y="1368276"/>
            <a:ext cx="1175729" cy="887308"/>
          </a:xfrm>
          <a:prstGeom prst="rect">
            <a:avLst/>
          </a:prstGeom>
        </p:spPr>
      </p:pic>
      <p:pic>
        <p:nvPicPr>
          <p:cNvPr id="64" name="Picture 63" descr="Logo&#10;&#10;Description automatically generated">
            <a:extLst>
              <a:ext uri="{FF2B5EF4-FFF2-40B4-BE49-F238E27FC236}">
                <a16:creationId xmlns:a16="http://schemas.microsoft.com/office/drawing/2014/main" id="{18156B2D-FCBD-4F34-994D-5B7B464935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45905" y="1081255"/>
            <a:ext cx="431969" cy="287867"/>
          </a:xfrm>
          <a:prstGeom prst="rect">
            <a:avLst/>
          </a:prstGeom>
        </p:spPr>
      </p:pic>
      <p:pic>
        <p:nvPicPr>
          <p:cNvPr id="65" name="Picture 64" descr="Logo&#10;&#10;Description automatically generated">
            <a:extLst>
              <a:ext uri="{FF2B5EF4-FFF2-40B4-BE49-F238E27FC236}">
                <a16:creationId xmlns:a16="http://schemas.microsoft.com/office/drawing/2014/main" id="{243925EC-E53E-4B25-B30E-ECA7D8F3A5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78971" y="4184040"/>
            <a:ext cx="431969" cy="287867"/>
          </a:xfrm>
          <a:prstGeom prst="rect">
            <a:avLst/>
          </a:prstGeom>
        </p:spPr>
      </p:pic>
      <p:pic>
        <p:nvPicPr>
          <p:cNvPr id="66" name="Picture 65" descr="Logo&#10;&#10;Description automatically generated">
            <a:extLst>
              <a:ext uri="{FF2B5EF4-FFF2-40B4-BE49-F238E27FC236}">
                <a16:creationId xmlns:a16="http://schemas.microsoft.com/office/drawing/2014/main" id="{1A68266C-D099-4EA2-AAE5-3916E05F43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90268" y="4184040"/>
            <a:ext cx="431969" cy="287867"/>
          </a:xfrm>
          <a:prstGeom prst="rect">
            <a:avLst/>
          </a:prstGeom>
        </p:spPr>
      </p:pic>
      <p:pic>
        <p:nvPicPr>
          <p:cNvPr id="67" name="Picture 66" descr="Logo&#10;&#10;Description automatically generated">
            <a:extLst>
              <a:ext uri="{FF2B5EF4-FFF2-40B4-BE49-F238E27FC236}">
                <a16:creationId xmlns:a16="http://schemas.microsoft.com/office/drawing/2014/main" id="{C4B1C2F6-5449-48AE-8BDE-68E5F0E067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93229" y="1066495"/>
            <a:ext cx="431969" cy="287867"/>
          </a:xfrm>
          <a:prstGeom prst="rect">
            <a:avLst/>
          </a:prstGeom>
        </p:spPr>
      </p:pic>
      <p:pic>
        <p:nvPicPr>
          <p:cNvPr id="68" name="Picture 67">
            <a:extLst>
              <a:ext uri="{FF2B5EF4-FFF2-40B4-BE49-F238E27FC236}">
                <a16:creationId xmlns:a16="http://schemas.microsoft.com/office/drawing/2014/main" id="{480BE459-87AE-4F46-ADC6-7C038503C8CE}"/>
              </a:ext>
            </a:extLst>
          </p:cNvPr>
          <p:cNvPicPr>
            <a:picLocks noChangeAspect="1"/>
          </p:cNvPicPr>
          <p:nvPr/>
        </p:nvPicPr>
        <p:blipFill>
          <a:blip r:embed="rId8"/>
          <a:stretch>
            <a:fillRect/>
          </a:stretch>
        </p:blipFill>
        <p:spPr>
          <a:xfrm>
            <a:off x="6469518" y="2877571"/>
            <a:ext cx="1302564" cy="732692"/>
          </a:xfrm>
          <a:prstGeom prst="rect">
            <a:avLst/>
          </a:prstGeom>
        </p:spPr>
      </p:pic>
      <p:pic>
        <p:nvPicPr>
          <p:cNvPr id="69" name="Picture 68" descr="A picture containing graphical user interface&#10;&#10;Description automatically generated">
            <a:extLst>
              <a:ext uri="{FF2B5EF4-FFF2-40B4-BE49-F238E27FC236}">
                <a16:creationId xmlns:a16="http://schemas.microsoft.com/office/drawing/2014/main" id="{7026FCA3-43F0-4290-84D6-2D2A9673DE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2396" y="2575142"/>
            <a:ext cx="431969" cy="287867"/>
          </a:xfrm>
          <a:prstGeom prst="rect">
            <a:avLst/>
          </a:prstGeom>
        </p:spPr>
      </p:pic>
      <p:pic>
        <p:nvPicPr>
          <p:cNvPr id="70" name="Picture 69" descr="A picture containing graphical user interface&#10;&#10;Description automatically generated">
            <a:extLst>
              <a:ext uri="{FF2B5EF4-FFF2-40B4-BE49-F238E27FC236}">
                <a16:creationId xmlns:a16="http://schemas.microsoft.com/office/drawing/2014/main" id="{5F115BE4-BF94-41EF-9969-8B261516EE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22866" y="2575141"/>
            <a:ext cx="431969" cy="287867"/>
          </a:xfrm>
          <a:prstGeom prst="rect">
            <a:avLst/>
          </a:prstGeom>
        </p:spPr>
      </p:pic>
      <p:pic>
        <p:nvPicPr>
          <p:cNvPr id="71" name="Picture 70" descr="A picture containing graphical user interface&#10;&#10;Description automatically generated">
            <a:extLst>
              <a:ext uri="{FF2B5EF4-FFF2-40B4-BE49-F238E27FC236}">
                <a16:creationId xmlns:a16="http://schemas.microsoft.com/office/drawing/2014/main" id="{3D1C3086-B894-4F28-A72D-BABC18D3D4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9145" y="1080409"/>
            <a:ext cx="431969" cy="287867"/>
          </a:xfrm>
          <a:prstGeom prst="rect">
            <a:avLst/>
          </a:prstGeom>
        </p:spPr>
      </p:pic>
      <p:pic>
        <p:nvPicPr>
          <p:cNvPr id="72" name="Picture 71" descr="A picture containing graphical user interface&#10;&#10;Description automatically generated">
            <a:extLst>
              <a:ext uri="{FF2B5EF4-FFF2-40B4-BE49-F238E27FC236}">
                <a16:creationId xmlns:a16="http://schemas.microsoft.com/office/drawing/2014/main" id="{BE36E7FE-CB80-4664-8E60-D8DB72874B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9145" y="2559144"/>
            <a:ext cx="431969" cy="287867"/>
          </a:xfrm>
          <a:prstGeom prst="rect">
            <a:avLst/>
          </a:prstGeom>
        </p:spPr>
      </p:pic>
      <p:pic>
        <p:nvPicPr>
          <p:cNvPr id="73" name="Picture 2">
            <a:extLst>
              <a:ext uri="{FF2B5EF4-FFF2-40B4-BE49-F238E27FC236}">
                <a16:creationId xmlns:a16="http://schemas.microsoft.com/office/drawing/2014/main" id="{AEC40246-139F-42B1-8B7E-8EF3C112B79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36744" y="1371544"/>
            <a:ext cx="1025921" cy="769441"/>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73">
            <a:extLst>
              <a:ext uri="{FF2B5EF4-FFF2-40B4-BE49-F238E27FC236}">
                <a16:creationId xmlns:a16="http://schemas.microsoft.com/office/drawing/2014/main" id="{7CE539E8-24F5-4C5A-B9FD-31206592249D}"/>
              </a:ext>
            </a:extLst>
          </p:cNvPr>
          <p:cNvPicPr>
            <a:picLocks noChangeAspect="1"/>
          </p:cNvPicPr>
          <p:nvPr/>
        </p:nvPicPr>
        <p:blipFill>
          <a:blip r:embed="rId10"/>
          <a:stretch>
            <a:fillRect/>
          </a:stretch>
        </p:blipFill>
        <p:spPr>
          <a:xfrm>
            <a:off x="4243380" y="4567737"/>
            <a:ext cx="987968" cy="740976"/>
          </a:xfrm>
          <a:prstGeom prst="rect">
            <a:avLst/>
          </a:prstGeom>
        </p:spPr>
      </p:pic>
      <p:pic>
        <p:nvPicPr>
          <p:cNvPr id="75" name="Picture 74" descr="A picture containing graphical user interface&#10;&#10;Description automatically generated">
            <a:extLst>
              <a:ext uri="{FF2B5EF4-FFF2-40B4-BE49-F238E27FC236}">
                <a16:creationId xmlns:a16="http://schemas.microsoft.com/office/drawing/2014/main" id="{034CA295-9864-4C14-8C49-CC2E67B0DC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9580" y="4194095"/>
            <a:ext cx="431969" cy="287867"/>
          </a:xfrm>
          <a:prstGeom prst="rect">
            <a:avLst/>
          </a:prstGeom>
        </p:spPr>
      </p:pic>
      <p:pic>
        <p:nvPicPr>
          <p:cNvPr id="76" name="Picture 75">
            <a:extLst>
              <a:ext uri="{FF2B5EF4-FFF2-40B4-BE49-F238E27FC236}">
                <a16:creationId xmlns:a16="http://schemas.microsoft.com/office/drawing/2014/main" id="{AEC6D249-B8F5-4444-9D22-3490562271CC}"/>
              </a:ext>
            </a:extLst>
          </p:cNvPr>
          <p:cNvPicPr>
            <a:picLocks noChangeAspect="1"/>
          </p:cNvPicPr>
          <p:nvPr/>
        </p:nvPicPr>
        <p:blipFill>
          <a:blip r:embed="rId11"/>
          <a:stretch>
            <a:fillRect/>
          </a:stretch>
        </p:blipFill>
        <p:spPr>
          <a:xfrm>
            <a:off x="6801638" y="4533244"/>
            <a:ext cx="1112550" cy="740976"/>
          </a:xfrm>
          <a:prstGeom prst="rect">
            <a:avLst/>
          </a:prstGeom>
        </p:spPr>
      </p:pic>
      <p:pic>
        <p:nvPicPr>
          <p:cNvPr id="77" name="Picture 76">
            <a:extLst>
              <a:ext uri="{FF2B5EF4-FFF2-40B4-BE49-F238E27FC236}">
                <a16:creationId xmlns:a16="http://schemas.microsoft.com/office/drawing/2014/main" id="{BB52BF1D-E236-4999-925B-01CC4AE18EFE}"/>
              </a:ext>
            </a:extLst>
          </p:cNvPr>
          <p:cNvPicPr>
            <a:picLocks noChangeAspect="1"/>
          </p:cNvPicPr>
          <p:nvPr/>
        </p:nvPicPr>
        <p:blipFill rotWithShape="1">
          <a:blip r:embed="rId12"/>
          <a:srcRect r="44991"/>
          <a:stretch/>
        </p:blipFill>
        <p:spPr>
          <a:xfrm>
            <a:off x="5386461" y="4553329"/>
            <a:ext cx="1250867" cy="756493"/>
          </a:xfrm>
          <a:prstGeom prst="rect">
            <a:avLst/>
          </a:prstGeom>
        </p:spPr>
      </p:pic>
      <p:pic>
        <p:nvPicPr>
          <p:cNvPr id="78" name="Picture 77">
            <a:extLst>
              <a:ext uri="{FF2B5EF4-FFF2-40B4-BE49-F238E27FC236}">
                <a16:creationId xmlns:a16="http://schemas.microsoft.com/office/drawing/2014/main" id="{4A674C67-34E2-4A6B-83DE-3BC97014BC3F}"/>
              </a:ext>
            </a:extLst>
          </p:cNvPr>
          <p:cNvPicPr>
            <a:picLocks noChangeAspect="1"/>
          </p:cNvPicPr>
          <p:nvPr/>
        </p:nvPicPr>
        <p:blipFill rotWithShape="1">
          <a:blip r:embed="rId13"/>
          <a:srcRect l="24691" r="13360"/>
          <a:stretch/>
        </p:blipFill>
        <p:spPr>
          <a:xfrm>
            <a:off x="4726026" y="2873139"/>
            <a:ext cx="1575824" cy="804460"/>
          </a:xfrm>
          <a:prstGeom prst="rect">
            <a:avLst/>
          </a:prstGeom>
        </p:spPr>
      </p:pic>
      <p:pic>
        <p:nvPicPr>
          <p:cNvPr id="79" name="Picture 78">
            <a:extLst>
              <a:ext uri="{FF2B5EF4-FFF2-40B4-BE49-F238E27FC236}">
                <a16:creationId xmlns:a16="http://schemas.microsoft.com/office/drawing/2014/main" id="{339C67F7-D3F7-4460-9121-0BDB40A8CEF1}"/>
              </a:ext>
            </a:extLst>
          </p:cNvPr>
          <p:cNvPicPr>
            <a:picLocks noChangeAspect="1"/>
          </p:cNvPicPr>
          <p:nvPr/>
        </p:nvPicPr>
        <p:blipFill>
          <a:blip r:embed="rId14"/>
          <a:stretch>
            <a:fillRect/>
          </a:stretch>
        </p:blipFill>
        <p:spPr>
          <a:xfrm>
            <a:off x="3295746" y="2879545"/>
            <a:ext cx="1095440" cy="821580"/>
          </a:xfrm>
          <a:prstGeom prst="rect">
            <a:avLst/>
          </a:prstGeom>
        </p:spPr>
      </p:pic>
      <p:pic>
        <p:nvPicPr>
          <p:cNvPr id="80" name="Picture 79">
            <a:extLst>
              <a:ext uri="{FF2B5EF4-FFF2-40B4-BE49-F238E27FC236}">
                <a16:creationId xmlns:a16="http://schemas.microsoft.com/office/drawing/2014/main" id="{1459C7CA-B4C1-4822-A1DC-683207B0933E}"/>
              </a:ext>
            </a:extLst>
          </p:cNvPr>
          <p:cNvPicPr>
            <a:picLocks noChangeAspect="1"/>
          </p:cNvPicPr>
          <p:nvPr/>
        </p:nvPicPr>
        <p:blipFill rotWithShape="1">
          <a:blip r:embed="rId15"/>
          <a:srcRect l="22053" r="11376" b="72312"/>
          <a:stretch/>
        </p:blipFill>
        <p:spPr>
          <a:xfrm>
            <a:off x="6377874" y="1380199"/>
            <a:ext cx="1590948" cy="887859"/>
          </a:xfrm>
          <a:prstGeom prst="rect">
            <a:avLst/>
          </a:prstGeom>
        </p:spPr>
      </p:pic>
    </p:spTree>
    <p:extLst>
      <p:ext uri="{BB962C8B-B14F-4D97-AF65-F5344CB8AC3E}">
        <p14:creationId xmlns:p14="http://schemas.microsoft.com/office/powerpoint/2010/main" val="2966449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75E09-7DA3-46C7-8091-2A9D6B6D8E04}"/>
              </a:ext>
            </a:extLst>
          </p:cNvPr>
          <p:cNvSpPr>
            <a:spLocks noGrp="1"/>
          </p:cNvSpPr>
          <p:nvPr>
            <p:ph type="title"/>
          </p:nvPr>
        </p:nvSpPr>
        <p:spPr>
          <a:xfrm>
            <a:off x="11291773" y="875969"/>
            <a:ext cx="694427" cy="368031"/>
          </a:xfrm>
          <a:solidFill>
            <a:srgbClr val="92D050"/>
          </a:solidFill>
        </p:spPr>
        <p:txBody>
          <a:bodyPr anchor="ctr"/>
          <a:lstStyle/>
          <a:p>
            <a:pPr algn="ctr"/>
            <a:r>
              <a:rPr lang="en-GB" sz="1800" b="1" dirty="0">
                <a:solidFill>
                  <a:schemeClr val="bg1"/>
                </a:solidFill>
                <a:latin typeface="Century Gothic" panose="020B0502020202020204" pitchFamily="34" charset="0"/>
              </a:rPr>
              <a:t>leer</a:t>
            </a:r>
          </a:p>
        </p:txBody>
      </p:sp>
      <p:sp>
        <p:nvSpPr>
          <p:cNvPr id="49" name="Title 1">
            <a:hlinkClick r:id="" action="ppaction://noaction">
              <a:snd r:embed="rId3" name="loteria_title.wav"/>
            </a:hlinkClick>
            <a:extLst>
              <a:ext uri="{FF2B5EF4-FFF2-40B4-BE49-F238E27FC236}">
                <a16:creationId xmlns:a16="http://schemas.microsoft.com/office/drawing/2014/main" id="{763C480F-BAF0-4CEC-A47F-2D747E8651D5}"/>
              </a:ext>
            </a:extLst>
          </p:cNvPr>
          <p:cNvSpPr txBox="1">
            <a:spLocks/>
          </p:cNvSpPr>
          <p:nvPr/>
        </p:nvSpPr>
        <p:spPr>
          <a:xfrm>
            <a:off x="254020" y="505044"/>
            <a:ext cx="5380530" cy="607912"/>
          </a:xfrm>
          <a:prstGeom prst="rect">
            <a:avLst/>
          </a:prstGeom>
        </p:spPr>
        <p:txBody>
          <a:bodyPr spcFirstLastPara="1" vert="horz" wrap="square" lIns="0" tIns="0" rIns="0" bIns="0" rtlCol="0" anchor="t" anchorCtr="0">
            <a:normAutofit fontScale="85000" lnSpcReduction="10000"/>
          </a:bodyPr>
          <a:lstStyle>
            <a:lvl1pPr lvl="0" algn="l" defTabSz="914400" rtl="0" eaLnBrk="1" latinLnBrk="0" hangingPunct="1">
              <a:lnSpc>
                <a:spcPct val="90000"/>
              </a:lnSpc>
              <a:spcBef>
                <a:spcPts val="0"/>
              </a:spcBef>
              <a:spcAft>
                <a:spcPts val="0"/>
              </a:spcAft>
              <a:buSzPts val="4400"/>
              <a:buNone/>
              <a:defRPr sz="4400" kern="1200">
                <a:solidFill>
                  <a:schemeClr val="tx1"/>
                </a:solidFill>
                <a:latin typeface="+mj-lt"/>
                <a:ea typeface="+mj-ea"/>
                <a:cs typeface="+mj-cs"/>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r>
              <a:rPr lang="en-GB" sz="3200" b="1" dirty="0">
                <a:solidFill>
                  <a:srgbClr val="002060"/>
                </a:solidFill>
                <a:latin typeface="Century Gothic" panose="020B0502020202020204" pitchFamily="34" charset="0"/>
              </a:rPr>
              <a:t>La </a:t>
            </a:r>
            <a:r>
              <a:rPr lang="en-GB" sz="3200" b="1" dirty="0" err="1">
                <a:solidFill>
                  <a:srgbClr val="002060"/>
                </a:solidFill>
                <a:latin typeface="Century Gothic" panose="020B0502020202020204" pitchFamily="34" charset="0"/>
              </a:rPr>
              <a:t>lotería</a:t>
            </a:r>
            <a:r>
              <a:rPr lang="en-GB" sz="3200" b="1" dirty="0">
                <a:solidFill>
                  <a:srgbClr val="002060"/>
                </a:solidFill>
                <a:latin typeface="Century Gothic" panose="020B0502020202020204" pitchFamily="34" charset="0"/>
              </a:rPr>
              <a:t> de Navidad: El </a:t>
            </a:r>
            <a:r>
              <a:rPr lang="en-GB" sz="3200" b="1" dirty="0" err="1">
                <a:solidFill>
                  <a:srgbClr val="002060"/>
                </a:solidFill>
                <a:latin typeface="Century Gothic" panose="020B0502020202020204" pitchFamily="34" charset="0"/>
              </a:rPr>
              <a:t>Gordo</a:t>
            </a:r>
            <a:endParaRPr lang="en-GB" sz="3200" b="1" dirty="0">
              <a:solidFill>
                <a:srgbClr val="002060"/>
              </a:solidFill>
              <a:latin typeface="Century Gothic" panose="020B0502020202020204" pitchFamily="34" charset="0"/>
            </a:endParaRPr>
          </a:p>
        </p:txBody>
      </p:sp>
      <p:pic>
        <p:nvPicPr>
          <p:cNvPr id="115" name="Google Shape;282;p13" descr="Reading, Book, Symbol, Icon, Reader, Man">
            <a:extLst>
              <a:ext uri="{FF2B5EF4-FFF2-40B4-BE49-F238E27FC236}">
                <a16:creationId xmlns:a16="http://schemas.microsoft.com/office/drawing/2014/main" id="{DB2240D5-6295-4C11-881A-15D7284F5302}"/>
              </a:ext>
            </a:extLst>
          </p:cNvPr>
          <p:cNvPicPr preferRelativeResize="0"/>
          <p:nvPr/>
        </p:nvPicPr>
        <p:blipFill rotWithShape="1">
          <a:blip r:embed="rId4">
            <a:alphaModFix/>
            <a:duotone>
              <a:schemeClr val="accent6">
                <a:shade val="45000"/>
                <a:satMod val="135000"/>
              </a:schemeClr>
              <a:prstClr val="white"/>
            </a:duotone>
            <a:extLst>
              <a:ext uri="{BEBA8EAE-BF5A-486C-A8C5-ECC9F3942E4B}">
                <a14:imgProps xmlns:a14="http://schemas.microsoft.com/office/drawing/2010/main">
                  <a14:imgLayer r:embed="rId5">
                    <a14:imgEffect>
                      <a14:artisticPaintStrokes/>
                    </a14:imgEffect>
                  </a14:imgLayer>
                </a14:imgProps>
              </a:ext>
            </a:extLst>
          </a:blip>
          <a:srcRect/>
          <a:stretch/>
        </p:blipFill>
        <p:spPr>
          <a:xfrm>
            <a:off x="11247585" y="54472"/>
            <a:ext cx="782801" cy="782801"/>
          </a:xfrm>
          <a:prstGeom prst="roundRect">
            <a:avLst/>
          </a:prstGeom>
          <a:solidFill>
            <a:srgbClr val="92D050"/>
          </a:solidFill>
          <a:ln>
            <a:noFill/>
          </a:ln>
        </p:spPr>
      </p:pic>
      <p:sp>
        <p:nvSpPr>
          <p:cNvPr id="4" name="TextBox 3">
            <a:extLst>
              <a:ext uri="{FF2B5EF4-FFF2-40B4-BE49-F238E27FC236}">
                <a16:creationId xmlns:a16="http://schemas.microsoft.com/office/drawing/2014/main" id="{5CF8A4EE-000F-41FB-9752-4DCB4FA82C65}"/>
              </a:ext>
            </a:extLst>
          </p:cNvPr>
          <p:cNvSpPr txBox="1"/>
          <p:nvPr/>
        </p:nvSpPr>
        <p:spPr>
          <a:xfrm>
            <a:off x="188499" y="1670430"/>
            <a:ext cx="6536600" cy="4154984"/>
          </a:xfrm>
          <a:prstGeom prst="rect">
            <a:avLst/>
          </a:prstGeom>
          <a:noFill/>
          <a:ln w="28575">
            <a:solidFill>
              <a:srgbClr val="002060"/>
            </a:solidFill>
          </a:ln>
        </p:spPr>
        <p:txBody>
          <a:bodyPr wrap="square" rtlCol="0">
            <a:spAutoFit/>
          </a:bodyPr>
          <a:lstStyle/>
          <a:p>
            <a:r>
              <a:rPr lang="en-GB" sz="2400" b="1" i="0" dirty="0">
                <a:solidFill>
                  <a:srgbClr val="FF3399"/>
                </a:solidFill>
                <a:effectLst/>
                <a:latin typeface="Century Gothic" panose="020B0502020202020204" pitchFamily="34" charset="0"/>
              </a:rPr>
              <a:t>[1] </a:t>
            </a:r>
            <a:r>
              <a:rPr lang="en-GB" sz="2400" i="0" dirty="0">
                <a:solidFill>
                  <a:srgbClr val="002060"/>
                </a:solidFill>
                <a:effectLst/>
                <a:latin typeface="Century Gothic" panose="020B0502020202020204" pitchFamily="34" charset="0"/>
              </a:rPr>
              <a:t>En </a:t>
            </a:r>
            <a:r>
              <a:rPr lang="en-GB" sz="2400" dirty="0" err="1">
                <a:solidFill>
                  <a:srgbClr val="002060"/>
                </a:solidFill>
                <a:latin typeface="Century Gothic" panose="020B0502020202020204" pitchFamily="34" charset="0"/>
              </a:rPr>
              <a:t>España</a:t>
            </a:r>
            <a:r>
              <a:rPr lang="en-GB" sz="2400" dirty="0">
                <a:solidFill>
                  <a:srgbClr val="002060"/>
                </a:solidFill>
                <a:latin typeface="Century Gothic" panose="020B0502020202020204" pitchFamily="34" charset="0"/>
              </a:rPr>
              <a:t>, e</a:t>
            </a:r>
            <a:r>
              <a:rPr lang="en-GB" sz="2400" i="0" dirty="0">
                <a:solidFill>
                  <a:srgbClr val="002060"/>
                </a:solidFill>
                <a:effectLst/>
                <a:latin typeface="Century Gothic" panose="020B0502020202020204" pitchFamily="34" charset="0"/>
              </a:rPr>
              <a:t>l 22 de </a:t>
            </a:r>
            <a:r>
              <a:rPr lang="en-GB" sz="2400" i="0" dirty="0" err="1">
                <a:solidFill>
                  <a:srgbClr val="002060"/>
                </a:solidFill>
                <a:effectLst/>
                <a:latin typeface="Century Gothic" panose="020B0502020202020204" pitchFamily="34" charset="0"/>
              </a:rPr>
              <a:t>diciembre</a:t>
            </a:r>
            <a:r>
              <a:rPr lang="en-GB" sz="2400" i="0" dirty="0">
                <a:solidFill>
                  <a:srgbClr val="002060"/>
                </a:solidFill>
                <a:effectLst/>
                <a:latin typeface="Century Gothic" panose="020B0502020202020204" pitchFamily="34" charset="0"/>
              </a:rPr>
              <a:t> hay un </a:t>
            </a:r>
            <a:r>
              <a:rPr lang="en-GB" sz="2400" i="0" dirty="0" err="1">
                <a:solidFill>
                  <a:srgbClr val="002060"/>
                </a:solidFill>
                <a:effectLst/>
                <a:latin typeface="Century Gothic" panose="020B0502020202020204" pitchFamily="34" charset="0"/>
              </a:rPr>
              <a:t>sorteo</a:t>
            </a:r>
            <a:r>
              <a:rPr lang="en-GB" sz="2400" i="0" dirty="0">
                <a:solidFill>
                  <a:srgbClr val="002060"/>
                </a:solidFill>
                <a:effectLst/>
                <a:latin typeface="Century Gothic" panose="020B0502020202020204" pitchFamily="34" charset="0"/>
              </a:rPr>
              <a:t> de </a:t>
            </a:r>
            <a:r>
              <a:rPr lang="en-GB" sz="2400" i="0" dirty="0" err="1">
                <a:solidFill>
                  <a:srgbClr val="002060"/>
                </a:solidFill>
                <a:effectLst/>
                <a:latin typeface="Century Gothic" panose="020B0502020202020204" pitchFamily="34" charset="0"/>
              </a:rPr>
              <a:t>lotería</a:t>
            </a:r>
            <a:r>
              <a:rPr lang="en-GB" sz="2400" i="0" dirty="0">
                <a:solidFill>
                  <a:srgbClr val="002060"/>
                </a:solidFill>
                <a:effectLst/>
                <a:latin typeface="Century Gothic" panose="020B0502020202020204" pitchFamily="34" charset="0"/>
              </a:rPr>
              <a:t>. </a:t>
            </a:r>
          </a:p>
          <a:p>
            <a:endParaRPr lang="en-GB" sz="2400" dirty="0">
              <a:solidFill>
                <a:srgbClr val="002060"/>
              </a:solidFill>
              <a:latin typeface="Century Gothic" panose="020B0502020202020204" pitchFamily="34" charset="0"/>
            </a:endParaRPr>
          </a:p>
          <a:p>
            <a:r>
              <a:rPr lang="en-GB" sz="2400" b="1" i="0" dirty="0">
                <a:solidFill>
                  <a:srgbClr val="FF3399"/>
                </a:solidFill>
                <a:effectLst/>
                <a:latin typeface="Century Gothic" panose="020B0502020202020204" pitchFamily="34" charset="0"/>
              </a:rPr>
              <a:t>[2]</a:t>
            </a:r>
            <a:r>
              <a:rPr lang="en-GB" sz="2400" i="0" dirty="0">
                <a:solidFill>
                  <a:srgbClr val="002060"/>
                </a:solidFill>
                <a:effectLst/>
                <a:latin typeface="Century Gothic" panose="020B0502020202020204" pitchFamily="34" charset="0"/>
              </a:rPr>
              <a:t> La gente </a:t>
            </a:r>
            <a:r>
              <a:rPr lang="en-GB" sz="2400" i="0" dirty="0" err="1">
                <a:solidFill>
                  <a:srgbClr val="002060"/>
                </a:solidFill>
                <a:effectLst/>
                <a:latin typeface="Century Gothic" panose="020B0502020202020204" pitchFamily="34" charset="0"/>
              </a:rPr>
              <a:t>ve</a:t>
            </a:r>
            <a:r>
              <a:rPr lang="en-GB" sz="2400" i="0" dirty="0">
                <a:solidFill>
                  <a:srgbClr val="002060"/>
                </a:solidFill>
                <a:effectLst/>
                <a:latin typeface="Century Gothic" panose="020B0502020202020204" pitchFamily="34" charset="0"/>
              </a:rPr>
              <a:t> y </a:t>
            </a:r>
            <a:r>
              <a:rPr lang="en-GB" sz="2400" i="0" dirty="0" err="1">
                <a:solidFill>
                  <a:srgbClr val="002060"/>
                </a:solidFill>
                <a:effectLst/>
                <a:latin typeface="Century Gothic" panose="020B0502020202020204" pitchFamily="34" charset="0"/>
              </a:rPr>
              <a:t>escucha</a:t>
            </a:r>
            <a:r>
              <a:rPr lang="en-GB" sz="2400" i="0" dirty="0">
                <a:solidFill>
                  <a:srgbClr val="002060"/>
                </a:solidFill>
                <a:effectLst/>
                <a:latin typeface="Century Gothic" panose="020B0502020202020204" pitchFamily="34" charset="0"/>
              </a:rPr>
              <a:t> el </a:t>
            </a:r>
            <a:r>
              <a:rPr lang="en-GB" sz="2400" i="0" dirty="0" err="1">
                <a:solidFill>
                  <a:srgbClr val="002060"/>
                </a:solidFill>
                <a:effectLst/>
                <a:latin typeface="Century Gothic" panose="020B0502020202020204" pitchFamily="34" charset="0"/>
              </a:rPr>
              <a:t>sorteo</a:t>
            </a:r>
            <a:r>
              <a:rPr lang="en-GB" sz="2400" i="0" dirty="0">
                <a:solidFill>
                  <a:srgbClr val="002060"/>
                </a:solidFill>
                <a:effectLst/>
                <a:latin typeface="Century Gothic" panose="020B0502020202020204" pitchFamily="34" charset="0"/>
              </a:rPr>
              <a:t> en la </a:t>
            </a:r>
            <a:r>
              <a:rPr lang="en-GB" sz="2400" i="0" dirty="0" err="1">
                <a:solidFill>
                  <a:srgbClr val="002060"/>
                </a:solidFill>
                <a:effectLst/>
                <a:latin typeface="Century Gothic" panose="020B0502020202020204" pitchFamily="34" charset="0"/>
              </a:rPr>
              <a:t>televisión</a:t>
            </a:r>
            <a:r>
              <a:rPr lang="en-GB" sz="2400" i="0" dirty="0">
                <a:solidFill>
                  <a:srgbClr val="002060"/>
                </a:solidFill>
                <a:effectLst/>
                <a:latin typeface="Century Gothic" panose="020B0502020202020204" pitchFamily="34" charset="0"/>
              </a:rPr>
              <a:t> y en la radio</a:t>
            </a:r>
            <a:r>
              <a:rPr lang="en-GB" sz="2400" dirty="0">
                <a:solidFill>
                  <a:srgbClr val="002060"/>
                </a:solidFill>
                <a:latin typeface="Century Gothic" panose="020B0502020202020204" pitchFamily="34" charset="0"/>
              </a:rPr>
              <a:t>. </a:t>
            </a:r>
          </a:p>
          <a:p>
            <a:endParaRPr lang="en-GB" sz="2400" dirty="0">
              <a:solidFill>
                <a:srgbClr val="002060"/>
              </a:solidFill>
              <a:latin typeface="Century Gothic" panose="020B0502020202020204" pitchFamily="34" charset="0"/>
            </a:endParaRPr>
          </a:p>
          <a:p>
            <a:r>
              <a:rPr lang="en-GB" sz="2400" b="1" dirty="0">
                <a:solidFill>
                  <a:srgbClr val="FF3399"/>
                </a:solidFill>
                <a:latin typeface="Century Gothic" panose="020B0502020202020204" pitchFamily="34" charset="0"/>
              </a:rPr>
              <a:t>[3]</a:t>
            </a:r>
            <a:r>
              <a:rPr lang="en-GB" sz="2400" dirty="0">
                <a:solidFill>
                  <a:srgbClr val="FF3399"/>
                </a:solidFill>
                <a:latin typeface="Century Gothic" panose="020B0502020202020204" pitchFamily="34" charset="0"/>
              </a:rPr>
              <a:t> </a:t>
            </a:r>
            <a:r>
              <a:rPr lang="en-GB" sz="2400" dirty="0">
                <a:solidFill>
                  <a:srgbClr val="002060"/>
                </a:solidFill>
                <a:latin typeface="Century Gothic" panose="020B0502020202020204" pitchFamily="34" charset="0"/>
              </a:rPr>
              <a:t>En</a:t>
            </a:r>
            <a:r>
              <a:rPr lang="es-GB" sz="2400" dirty="0">
                <a:solidFill>
                  <a:srgbClr val="002060"/>
                </a:solidFill>
                <a:latin typeface="Century Gothic" panose="020B0502020202020204" pitchFamily="34" charset="0"/>
              </a:rPr>
              <a:t> la tradición, los niños del Colegio de San Ildefonso cantan los premios.</a:t>
            </a:r>
            <a:r>
              <a:rPr lang="en-GB" sz="2400" dirty="0">
                <a:solidFill>
                  <a:srgbClr val="002060"/>
                </a:solidFill>
                <a:latin typeface="Century Gothic" panose="020B0502020202020204" pitchFamily="34" charset="0"/>
              </a:rPr>
              <a:t> </a:t>
            </a:r>
          </a:p>
          <a:p>
            <a:endParaRPr lang="en-GB" sz="2400" dirty="0">
              <a:solidFill>
                <a:srgbClr val="002060"/>
              </a:solidFill>
              <a:latin typeface="Century Gothic" panose="020B0502020202020204" pitchFamily="34" charset="0"/>
            </a:endParaRPr>
          </a:p>
          <a:p>
            <a:r>
              <a:rPr lang="en-GB" sz="2400" b="1" dirty="0">
                <a:solidFill>
                  <a:srgbClr val="FF3399"/>
                </a:solidFill>
                <a:latin typeface="Century Gothic" panose="020B0502020202020204" pitchFamily="34" charset="0"/>
              </a:rPr>
              <a:t>[4]</a:t>
            </a:r>
            <a:r>
              <a:rPr lang="en-GB" sz="2400" dirty="0">
                <a:solidFill>
                  <a:srgbClr val="002060"/>
                </a:solidFill>
                <a:latin typeface="Century Gothic" panose="020B0502020202020204" pitchFamily="34" charset="0"/>
              </a:rPr>
              <a:t> El primer </a:t>
            </a:r>
            <a:r>
              <a:rPr lang="en-GB" sz="2400" dirty="0" err="1">
                <a:solidFill>
                  <a:srgbClr val="002060"/>
                </a:solidFill>
                <a:latin typeface="Century Gothic" panose="020B0502020202020204" pitchFamily="34" charset="0"/>
              </a:rPr>
              <a:t>premio</a:t>
            </a:r>
            <a:r>
              <a:rPr lang="en-GB" sz="2400" dirty="0">
                <a:solidFill>
                  <a:srgbClr val="002060"/>
                </a:solidFill>
                <a:latin typeface="Century Gothic" panose="020B0502020202020204" pitchFamily="34" charset="0"/>
              </a:rPr>
              <a:t> es ‘El </a:t>
            </a:r>
            <a:r>
              <a:rPr lang="en-GB" sz="2400" dirty="0" err="1">
                <a:solidFill>
                  <a:srgbClr val="002060"/>
                </a:solidFill>
                <a:latin typeface="Century Gothic" panose="020B0502020202020204" pitchFamily="34" charset="0"/>
              </a:rPr>
              <a:t>Gordo</a:t>
            </a:r>
            <a:r>
              <a:rPr lang="en-GB" sz="2400" dirty="0">
                <a:solidFill>
                  <a:srgbClr val="002060"/>
                </a:solidFill>
                <a:latin typeface="Century Gothic" panose="020B0502020202020204" pitchFamily="34" charset="0"/>
              </a:rPr>
              <a:t>’ porque es muy </a:t>
            </a:r>
            <a:r>
              <a:rPr lang="en-GB" sz="2400" dirty="0" err="1">
                <a:solidFill>
                  <a:srgbClr val="002060"/>
                </a:solidFill>
                <a:latin typeface="Century Gothic" panose="020B0502020202020204" pitchFamily="34" charset="0"/>
              </a:rPr>
              <a:t>grande</a:t>
            </a:r>
            <a:r>
              <a:rPr lang="en-GB" sz="2400" dirty="0">
                <a:solidFill>
                  <a:srgbClr val="002060"/>
                </a:solidFill>
                <a:latin typeface="Century Gothic" panose="020B0502020202020204" pitchFamily="34" charset="0"/>
              </a:rPr>
              <a:t>. ¡Es </a:t>
            </a:r>
            <a:r>
              <a:rPr lang="en-GB" sz="2400" dirty="0" err="1">
                <a:solidFill>
                  <a:srgbClr val="002060"/>
                </a:solidFill>
                <a:latin typeface="Century Gothic" panose="020B0502020202020204" pitchFamily="34" charset="0"/>
              </a:rPr>
              <a:t>mucho</a:t>
            </a:r>
            <a:r>
              <a:rPr lang="en-GB" sz="2400" dirty="0">
                <a:solidFill>
                  <a:srgbClr val="002060"/>
                </a:solidFill>
                <a:latin typeface="Century Gothic" panose="020B0502020202020204" pitchFamily="34" charset="0"/>
              </a:rPr>
              <a:t> dinero!</a:t>
            </a:r>
          </a:p>
        </p:txBody>
      </p:sp>
      <p:sp>
        <p:nvSpPr>
          <p:cNvPr id="37" name="TextBox 36">
            <a:extLst>
              <a:ext uri="{FF2B5EF4-FFF2-40B4-BE49-F238E27FC236}">
                <a16:creationId xmlns:a16="http://schemas.microsoft.com/office/drawing/2014/main" id="{B53E6225-13D4-45E2-A794-CD7F4525F582}"/>
              </a:ext>
            </a:extLst>
          </p:cNvPr>
          <p:cNvSpPr txBox="1"/>
          <p:nvPr/>
        </p:nvSpPr>
        <p:spPr>
          <a:xfrm>
            <a:off x="7270944" y="2202182"/>
            <a:ext cx="1767407" cy="461665"/>
          </a:xfrm>
          <a:prstGeom prst="rect">
            <a:avLst/>
          </a:prstGeom>
          <a:noFill/>
        </p:spPr>
        <p:txBody>
          <a:bodyPr wrap="square">
            <a:spAutoFit/>
          </a:bodyPr>
          <a:lstStyle/>
          <a:p>
            <a:pPr algn="ctr"/>
            <a:r>
              <a:rPr lang="en-GB" sz="2400" b="1" dirty="0">
                <a:solidFill>
                  <a:srgbClr val="002060"/>
                </a:solidFill>
                <a:latin typeface="Century Gothic" panose="020B0502020202020204" pitchFamily="34" charset="0"/>
              </a:rPr>
              <a:t>[A]</a:t>
            </a:r>
            <a:endParaRPr lang="en-GB" sz="2400" dirty="0"/>
          </a:p>
        </p:txBody>
      </p:sp>
      <p:sp>
        <p:nvSpPr>
          <p:cNvPr id="38" name="TextBox 37">
            <a:extLst>
              <a:ext uri="{FF2B5EF4-FFF2-40B4-BE49-F238E27FC236}">
                <a16:creationId xmlns:a16="http://schemas.microsoft.com/office/drawing/2014/main" id="{C037C88D-133A-4D1D-A65A-1448E5FD16B8}"/>
              </a:ext>
            </a:extLst>
          </p:cNvPr>
          <p:cNvSpPr txBox="1"/>
          <p:nvPr/>
        </p:nvSpPr>
        <p:spPr>
          <a:xfrm>
            <a:off x="7285825" y="3500171"/>
            <a:ext cx="1767407" cy="461665"/>
          </a:xfrm>
          <a:prstGeom prst="rect">
            <a:avLst/>
          </a:prstGeom>
          <a:noFill/>
        </p:spPr>
        <p:txBody>
          <a:bodyPr wrap="square">
            <a:spAutoFit/>
          </a:bodyPr>
          <a:lstStyle/>
          <a:p>
            <a:pPr algn="ctr"/>
            <a:r>
              <a:rPr lang="en-GB" sz="2400" b="1" dirty="0">
                <a:solidFill>
                  <a:srgbClr val="002060"/>
                </a:solidFill>
                <a:latin typeface="Century Gothic" panose="020B0502020202020204" pitchFamily="34" charset="0"/>
              </a:rPr>
              <a:t>[B]</a:t>
            </a:r>
            <a:endParaRPr lang="en-GB" sz="2400" dirty="0"/>
          </a:p>
        </p:txBody>
      </p:sp>
      <p:sp>
        <p:nvSpPr>
          <p:cNvPr id="39" name="TextBox 38">
            <a:extLst>
              <a:ext uri="{FF2B5EF4-FFF2-40B4-BE49-F238E27FC236}">
                <a16:creationId xmlns:a16="http://schemas.microsoft.com/office/drawing/2014/main" id="{D69C4698-9FFB-4EA4-B4B6-1FE03EDB6BAF}"/>
              </a:ext>
            </a:extLst>
          </p:cNvPr>
          <p:cNvSpPr txBox="1"/>
          <p:nvPr/>
        </p:nvSpPr>
        <p:spPr>
          <a:xfrm>
            <a:off x="7289139" y="4689986"/>
            <a:ext cx="1767407" cy="461665"/>
          </a:xfrm>
          <a:prstGeom prst="rect">
            <a:avLst/>
          </a:prstGeom>
          <a:noFill/>
        </p:spPr>
        <p:txBody>
          <a:bodyPr wrap="square">
            <a:spAutoFit/>
          </a:bodyPr>
          <a:lstStyle/>
          <a:p>
            <a:pPr algn="ctr"/>
            <a:r>
              <a:rPr lang="en-GB" sz="2400" b="1" dirty="0">
                <a:solidFill>
                  <a:srgbClr val="002060"/>
                </a:solidFill>
                <a:latin typeface="Century Gothic" panose="020B0502020202020204" pitchFamily="34" charset="0"/>
              </a:rPr>
              <a:t>[C]</a:t>
            </a:r>
            <a:endParaRPr lang="en-GB" sz="2400" dirty="0"/>
          </a:p>
        </p:txBody>
      </p:sp>
      <p:sp>
        <p:nvSpPr>
          <p:cNvPr id="40" name="TextBox 39">
            <a:extLst>
              <a:ext uri="{FF2B5EF4-FFF2-40B4-BE49-F238E27FC236}">
                <a16:creationId xmlns:a16="http://schemas.microsoft.com/office/drawing/2014/main" id="{23D46D53-6F16-4B50-92FC-75031FC7ED34}"/>
              </a:ext>
            </a:extLst>
          </p:cNvPr>
          <p:cNvSpPr txBox="1"/>
          <p:nvPr/>
        </p:nvSpPr>
        <p:spPr>
          <a:xfrm>
            <a:off x="7304020" y="6088643"/>
            <a:ext cx="1767407" cy="461665"/>
          </a:xfrm>
          <a:prstGeom prst="rect">
            <a:avLst/>
          </a:prstGeom>
          <a:noFill/>
        </p:spPr>
        <p:txBody>
          <a:bodyPr wrap="square">
            <a:spAutoFit/>
          </a:bodyPr>
          <a:lstStyle/>
          <a:p>
            <a:pPr algn="ctr"/>
            <a:r>
              <a:rPr lang="en-GB" sz="2400" b="1" dirty="0">
                <a:solidFill>
                  <a:srgbClr val="002060"/>
                </a:solidFill>
                <a:latin typeface="Century Gothic" panose="020B0502020202020204" pitchFamily="34" charset="0"/>
              </a:rPr>
              <a:t>[D]</a:t>
            </a:r>
            <a:endParaRPr lang="en-GB" sz="2400" dirty="0"/>
          </a:p>
        </p:txBody>
      </p:sp>
      <p:sp>
        <p:nvSpPr>
          <p:cNvPr id="45" name="TextBox 44">
            <a:extLst>
              <a:ext uri="{FF2B5EF4-FFF2-40B4-BE49-F238E27FC236}">
                <a16:creationId xmlns:a16="http://schemas.microsoft.com/office/drawing/2014/main" id="{D02E7152-9F29-4C33-AC39-9EF325616DB1}"/>
              </a:ext>
            </a:extLst>
          </p:cNvPr>
          <p:cNvSpPr txBox="1"/>
          <p:nvPr/>
        </p:nvSpPr>
        <p:spPr>
          <a:xfrm>
            <a:off x="10652495" y="4753308"/>
            <a:ext cx="594518" cy="461665"/>
          </a:xfrm>
          <a:prstGeom prst="rect">
            <a:avLst/>
          </a:prstGeom>
          <a:solidFill>
            <a:srgbClr val="AFDC7E"/>
          </a:solidFill>
        </p:spPr>
        <p:txBody>
          <a:bodyPr wrap="square">
            <a:spAutoFit/>
          </a:bodyPr>
          <a:lstStyle/>
          <a:p>
            <a:pPr algn="ctr"/>
            <a:r>
              <a:rPr lang="en-GB" sz="2400" b="1" dirty="0">
                <a:solidFill>
                  <a:srgbClr val="002060"/>
                </a:solidFill>
                <a:latin typeface="Century Gothic" panose="020B0502020202020204" pitchFamily="34" charset="0"/>
              </a:rPr>
              <a:t>[1]</a:t>
            </a:r>
            <a:endParaRPr lang="en-GB" sz="2400" dirty="0"/>
          </a:p>
        </p:txBody>
      </p:sp>
      <p:sp>
        <p:nvSpPr>
          <p:cNvPr id="47" name="TextBox 46">
            <a:extLst>
              <a:ext uri="{FF2B5EF4-FFF2-40B4-BE49-F238E27FC236}">
                <a16:creationId xmlns:a16="http://schemas.microsoft.com/office/drawing/2014/main" id="{82B7E7BB-722B-4B8F-AD51-350EB14CC37F}"/>
              </a:ext>
            </a:extLst>
          </p:cNvPr>
          <p:cNvSpPr txBox="1"/>
          <p:nvPr/>
        </p:nvSpPr>
        <p:spPr>
          <a:xfrm>
            <a:off x="10652495" y="2202181"/>
            <a:ext cx="594518" cy="461665"/>
          </a:xfrm>
          <a:prstGeom prst="rect">
            <a:avLst/>
          </a:prstGeom>
          <a:solidFill>
            <a:srgbClr val="AFDC7E"/>
          </a:solidFill>
        </p:spPr>
        <p:txBody>
          <a:bodyPr wrap="square">
            <a:spAutoFit/>
          </a:bodyPr>
          <a:lstStyle/>
          <a:p>
            <a:pPr algn="ctr"/>
            <a:r>
              <a:rPr lang="en-GB" sz="2400" b="1" dirty="0">
                <a:solidFill>
                  <a:srgbClr val="002060"/>
                </a:solidFill>
                <a:latin typeface="Century Gothic" panose="020B0502020202020204" pitchFamily="34" charset="0"/>
              </a:rPr>
              <a:t>[2]</a:t>
            </a:r>
            <a:endParaRPr lang="en-GB" sz="2400" dirty="0"/>
          </a:p>
        </p:txBody>
      </p:sp>
      <p:sp>
        <p:nvSpPr>
          <p:cNvPr id="48" name="TextBox 47">
            <a:extLst>
              <a:ext uri="{FF2B5EF4-FFF2-40B4-BE49-F238E27FC236}">
                <a16:creationId xmlns:a16="http://schemas.microsoft.com/office/drawing/2014/main" id="{435D6260-C424-416F-9523-C85659B99A1B}"/>
              </a:ext>
            </a:extLst>
          </p:cNvPr>
          <p:cNvSpPr txBox="1"/>
          <p:nvPr/>
        </p:nvSpPr>
        <p:spPr>
          <a:xfrm>
            <a:off x="10697255" y="6060868"/>
            <a:ext cx="594518" cy="461665"/>
          </a:xfrm>
          <a:prstGeom prst="rect">
            <a:avLst/>
          </a:prstGeom>
          <a:solidFill>
            <a:srgbClr val="AFDC7E"/>
          </a:solidFill>
        </p:spPr>
        <p:txBody>
          <a:bodyPr wrap="square">
            <a:spAutoFit/>
          </a:bodyPr>
          <a:lstStyle/>
          <a:p>
            <a:pPr algn="ctr"/>
            <a:r>
              <a:rPr lang="en-GB" sz="2400" b="1" dirty="0">
                <a:solidFill>
                  <a:srgbClr val="002060"/>
                </a:solidFill>
                <a:latin typeface="Century Gothic" panose="020B0502020202020204" pitchFamily="34" charset="0"/>
              </a:rPr>
              <a:t>[4]</a:t>
            </a:r>
            <a:endParaRPr lang="en-GB" sz="2400" dirty="0"/>
          </a:p>
        </p:txBody>
      </p:sp>
      <p:sp>
        <p:nvSpPr>
          <p:cNvPr id="53" name="TextBox 52">
            <a:extLst>
              <a:ext uri="{FF2B5EF4-FFF2-40B4-BE49-F238E27FC236}">
                <a16:creationId xmlns:a16="http://schemas.microsoft.com/office/drawing/2014/main" id="{C9E9E709-5A0A-43F7-8D1D-ED1636530661}"/>
              </a:ext>
            </a:extLst>
          </p:cNvPr>
          <p:cNvSpPr txBox="1"/>
          <p:nvPr/>
        </p:nvSpPr>
        <p:spPr>
          <a:xfrm>
            <a:off x="10697255" y="3500171"/>
            <a:ext cx="594518" cy="461665"/>
          </a:xfrm>
          <a:prstGeom prst="rect">
            <a:avLst/>
          </a:prstGeom>
          <a:solidFill>
            <a:srgbClr val="AFDC7E"/>
          </a:solidFill>
        </p:spPr>
        <p:txBody>
          <a:bodyPr wrap="square">
            <a:spAutoFit/>
          </a:bodyPr>
          <a:lstStyle/>
          <a:p>
            <a:pPr algn="ctr"/>
            <a:r>
              <a:rPr lang="en-GB" sz="2400" b="1" dirty="0">
                <a:solidFill>
                  <a:srgbClr val="002060"/>
                </a:solidFill>
                <a:latin typeface="Century Gothic" panose="020B0502020202020204" pitchFamily="34" charset="0"/>
              </a:rPr>
              <a:t>[3]</a:t>
            </a:r>
            <a:endParaRPr lang="en-GB" sz="2400" dirty="0"/>
          </a:p>
        </p:txBody>
      </p:sp>
      <p:pic>
        <p:nvPicPr>
          <p:cNvPr id="8" name="Picture 7">
            <a:extLst>
              <a:ext uri="{FF2B5EF4-FFF2-40B4-BE49-F238E27FC236}">
                <a16:creationId xmlns:a16="http://schemas.microsoft.com/office/drawing/2014/main" id="{069E909F-B9F5-48F5-87C5-A4EC0DB2FE67}"/>
              </a:ext>
            </a:extLst>
          </p:cNvPr>
          <p:cNvPicPr>
            <a:picLocks noChangeAspect="1"/>
          </p:cNvPicPr>
          <p:nvPr/>
        </p:nvPicPr>
        <p:blipFill>
          <a:blip r:embed="rId6"/>
          <a:stretch>
            <a:fillRect/>
          </a:stretch>
        </p:blipFill>
        <p:spPr>
          <a:xfrm>
            <a:off x="8617403" y="4156622"/>
            <a:ext cx="1499213" cy="1193160"/>
          </a:xfrm>
          <a:prstGeom prst="rect">
            <a:avLst/>
          </a:prstGeom>
        </p:spPr>
      </p:pic>
      <p:pic>
        <p:nvPicPr>
          <p:cNvPr id="10" name="Picture 9">
            <a:extLst>
              <a:ext uri="{FF2B5EF4-FFF2-40B4-BE49-F238E27FC236}">
                <a16:creationId xmlns:a16="http://schemas.microsoft.com/office/drawing/2014/main" id="{30F198A0-5B4A-4850-9CFC-6A7FF8AC3D08}"/>
              </a:ext>
            </a:extLst>
          </p:cNvPr>
          <p:cNvPicPr>
            <a:picLocks noChangeAspect="1"/>
          </p:cNvPicPr>
          <p:nvPr/>
        </p:nvPicPr>
        <p:blipFill>
          <a:blip r:embed="rId7"/>
          <a:stretch>
            <a:fillRect/>
          </a:stretch>
        </p:blipFill>
        <p:spPr>
          <a:xfrm>
            <a:off x="8567698" y="1527138"/>
            <a:ext cx="1891295" cy="1144116"/>
          </a:xfrm>
          <a:prstGeom prst="rect">
            <a:avLst/>
          </a:prstGeom>
        </p:spPr>
      </p:pic>
      <p:pic>
        <p:nvPicPr>
          <p:cNvPr id="3084" name="Picture 12" descr="Coral, Cantando, Niños, Coro, Cantante, Canta, Humano">
            <a:extLst>
              <a:ext uri="{FF2B5EF4-FFF2-40B4-BE49-F238E27FC236}">
                <a16:creationId xmlns:a16="http://schemas.microsoft.com/office/drawing/2014/main" id="{F4475496-C7FC-4089-9098-0C065544CE3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67698" y="3030241"/>
            <a:ext cx="1609413" cy="1040562"/>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Dinero, Euro, Ganancia, Divisa, Billete De Un Dólar">
            <a:extLst>
              <a:ext uri="{FF2B5EF4-FFF2-40B4-BE49-F238E27FC236}">
                <a16:creationId xmlns:a16="http://schemas.microsoft.com/office/drawing/2014/main" id="{F3AF845E-C28A-4FA9-B637-8D29ADF3EA3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78040" y="5385732"/>
            <a:ext cx="1306053" cy="1306053"/>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a:hlinkClick r:id="" action="ppaction://noaction">
              <a:snd r:embed="rId10" name="A_instructions.wav"/>
            </a:hlinkClick>
            <a:extLst>
              <a:ext uri="{FF2B5EF4-FFF2-40B4-BE49-F238E27FC236}">
                <a16:creationId xmlns:a16="http://schemas.microsoft.com/office/drawing/2014/main" id="{B5FE1593-6393-40DD-A644-90D65F7A0218}"/>
              </a:ext>
            </a:extLst>
          </p:cNvPr>
          <p:cNvSpPr txBox="1"/>
          <p:nvPr/>
        </p:nvSpPr>
        <p:spPr>
          <a:xfrm>
            <a:off x="66490" y="1096757"/>
            <a:ext cx="7271542"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A </a:t>
            </a:r>
            <a:r>
              <a:rPr lang="en-GB" sz="2400" dirty="0" err="1">
                <a:solidFill>
                  <a:srgbClr val="002060"/>
                </a:solidFill>
                <a:latin typeface="Century Gothic" panose="020B0502020202020204" pitchFamily="34" charset="0"/>
              </a:rPr>
              <a:t>Escucha</a:t>
            </a:r>
            <a:r>
              <a:rPr lang="en-GB" sz="2400" dirty="0">
                <a:solidFill>
                  <a:srgbClr val="002060"/>
                </a:solidFill>
                <a:latin typeface="Century Gothic" panose="020B0502020202020204" pitchFamily="34" charset="0"/>
              </a:rPr>
              <a:t> la </a:t>
            </a:r>
            <a:r>
              <a:rPr lang="en-GB" sz="2400" dirty="0" err="1">
                <a:solidFill>
                  <a:srgbClr val="002060"/>
                </a:solidFill>
                <a:latin typeface="Century Gothic" panose="020B0502020202020204" pitchFamily="34" charset="0"/>
              </a:rPr>
              <a:t>información</a:t>
            </a:r>
            <a:r>
              <a:rPr lang="en-GB" sz="2400" dirty="0">
                <a:solidFill>
                  <a:srgbClr val="002060"/>
                </a:solidFill>
                <a:latin typeface="Century Gothic" panose="020B0502020202020204" pitchFamily="34" charset="0"/>
              </a:rPr>
              <a:t> sobre la </a:t>
            </a:r>
            <a:r>
              <a:rPr lang="en-GB" sz="2400" dirty="0" err="1">
                <a:solidFill>
                  <a:srgbClr val="002060"/>
                </a:solidFill>
                <a:latin typeface="Century Gothic" panose="020B0502020202020204" pitchFamily="34" charset="0"/>
              </a:rPr>
              <a:t>celebración</a:t>
            </a:r>
            <a:r>
              <a:rPr lang="en-GB" sz="2400" dirty="0">
                <a:solidFill>
                  <a:srgbClr val="002060"/>
                </a:solidFill>
                <a:latin typeface="Century Gothic" panose="020B0502020202020204" pitchFamily="34" charset="0"/>
              </a:rPr>
              <a:t>.</a:t>
            </a:r>
          </a:p>
        </p:txBody>
      </p:sp>
      <p:sp>
        <p:nvSpPr>
          <p:cNvPr id="57" name="TextBox 56">
            <a:hlinkClick r:id="" action="ppaction://noaction">
              <a:snd r:embed="rId11" name="B_instructions.wav"/>
            </a:hlinkClick>
            <a:extLst>
              <a:ext uri="{FF2B5EF4-FFF2-40B4-BE49-F238E27FC236}">
                <a16:creationId xmlns:a16="http://schemas.microsoft.com/office/drawing/2014/main" id="{84F7E5E0-7D7D-4054-A739-8A3C63864CB0}"/>
              </a:ext>
            </a:extLst>
          </p:cNvPr>
          <p:cNvSpPr txBox="1"/>
          <p:nvPr/>
        </p:nvSpPr>
        <p:spPr>
          <a:xfrm>
            <a:off x="66490" y="6159381"/>
            <a:ext cx="6939720"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B </a:t>
            </a:r>
            <a:r>
              <a:rPr lang="en-GB" sz="2400" dirty="0" err="1">
                <a:solidFill>
                  <a:srgbClr val="002060"/>
                </a:solidFill>
                <a:latin typeface="Century Gothic" panose="020B0502020202020204" pitchFamily="34" charset="0"/>
              </a:rPr>
              <a:t>Ordena</a:t>
            </a:r>
            <a:r>
              <a:rPr lang="en-GB" sz="2400" dirty="0">
                <a:solidFill>
                  <a:srgbClr val="002060"/>
                </a:solidFill>
                <a:latin typeface="Century Gothic" panose="020B0502020202020204" pitchFamily="34" charset="0"/>
              </a:rPr>
              <a:t> las </a:t>
            </a:r>
            <a:r>
              <a:rPr lang="en-GB" sz="2400" dirty="0" err="1">
                <a:solidFill>
                  <a:srgbClr val="002060"/>
                </a:solidFill>
                <a:latin typeface="Century Gothic" panose="020B0502020202020204" pitchFamily="34" charset="0"/>
              </a:rPr>
              <a:t>imágenes</a:t>
            </a:r>
            <a:r>
              <a:rPr lang="en-GB" sz="2400" dirty="0">
                <a:solidFill>
                  <a:srgbClr val="002060"/>
                </a:solidFill>
                <a:latin typeface="Century Gothic" panose="020B0502020202020204" pitchFamily="34" charset="0"/>
              </a:rPr>
              <a:t> en el </a:t>
            </a:r>
            <a:r>
              <a:rPr lang="en-GB" sz="2400" dirty="0" err="1">
                <a:solidFill>
                  <a:srgbClr val="002060"/>
                </a:solidFill>
                <a:latin typeface="Century Gothic" panose="020B0502020202020204" pitchFamily="34" charset="0"/>
              </a:rPr>
              <a:t>orden</a:t>
            </a:r>
            <a:r>
              <a:rPr lang="en-GB" sz="2400" dirty="0">
                <a:solidFill>
                  <a:srgbClr val="002060"/>
                </a:solidFill>
                <a:latin typeface="Century Gothic" panose="020B0502020202020204" pitchFamily="34" charset="0"/>
              </a:rPr>
              <a:t> del </a:t>
            </a:r>
            <a:r>
              <a:rPr lang="en-GB" sz="2400" dirty="0" err="1">
                <a:solidFill>
                  <a:srgbClr val="002060"/>
                </a:solidFill>
                <a:latin typeface="Century Gothic" panose="020B0502020202020204" pitchFamily="34" charset="0"/>
              </a:rPr>
              <a:t>texto</a:t>
            </a:r>
            <a:r>
              <a:rPr lang="en-GB" sz="2400" dirty="0">
                <a:solidFill>
                  <a:srgbClr val="002060"/>
                </a:solidFill>
                <a:latin typeface="Century Gothic" panose="020B0502020202020204" pitchFamily="34" charset="0"/>
              </a:rPr>
              <a:t>.</a:t>
            </a:r>
          </a:p>
        </p:txBody>
      </p:sp>
      <p:sp>
        <p:nvSpPr>
          <p:cNvPr id="59" name="Rectangle: Rounded Corners 58">
            <a:extLst>
              <a:ext uri="{FF2B5EF4-FFF2-40B4-BE49-F238E27FC236}">
                <a16:creationId xmlns:a16="http://schemas.microsoft.com/office/drawing/2014/main" id="{E4C73798-ACD9-4B71-B05F-348FA09CFC27}"/>
              </a:ext>
            </a:extLst>
          </p:cNvPr>
          <p:cNvSpPr/>
          <p:nvPr/>
        </p:nvSpPr>
        <p:spPr>
          <a:xfrm>
            <a:off x="5578799" y="144664"/>
            <a:ext cx="4053861" cy="928875"/>
          </a:xfrm>
          <a:prstGeom prst="roundRect">
            <a:avLst/>
          </a:prstGeom>
          <a:solidFill>
            <a:schemeClr val="accent6">
              <a:lumMod val="20000"/>
              <a:lumOff val="8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a:solidFill>
                  <a:srgbClr val="002060"/>
                </a:solidFill>
                <a:latin typeface="Century Gothic" panose="020B0502020202020204" pitchFamily="34" charset="0"/>
              </a:rPr>
              <a:t>el </a:t>
            </a:r>
            <a:r>
              <a:rPr lang="en-GB" sz="1600" b="1" dirty="0" err="1">
                <a:solidFill>
                  <a:srgbClr val="002060"/>
                </a:solidFill>
                <a:latin typeface="Century Gothic" panose="020B0502020202020204" pitchFamily="34" charset="0"/>
              </a:rPr>
              <a:t>sorteo</a:t>
            </a:r>
            <a:r>
              <a:rPr lang="en-GB" sz="1600" b="1" dirty="0">
                <a:solidFill>
                  <a:srgbClr val="002060"/>
                </a:solidFill>
                <a:latin typeface="Century Gothic" panose="020B0502020202020204" pitchFamily="34" charset="0"/>
              </a:rPr>
              <a:t> </a:t>
            </a:r>
            <a:r>
              <a:rPr lang="en-GB" sz="1600" dirty="0">
                <a:solidFill>
                  <a:srgbClr val="002060"/>
                </a:solidFill>
                <a:latin typeface="Century Gothic" panose="020B0502020202020204" pitchFamily="34" charset="0"/>
              </a:rPr>
              <a:t>= draw	</a:t>
            </a:r>
            <a:r>
              <a:rPr lang="en-GB" sz="1600" b="1" dirty="0">
                <a:solidFill>
                  <a:srgbClr val="002060"/>
                </a:solidFill>
                <a:latin typeface="Century Gothic" panose="020B0502020202020204" pitchFamily="34" charset="0"/>
              </a:rPr>
              <a:t> </a:t>
            </a:r>
            <a:r>
              <a:rPr lang="en-GB" sz="1600" dirty="0">
                <a:solidFill>
                  <a:srgbClr val="002060"/>
                </a:solidFill>
                <a:latin typeface="Century Gothic" panose="020B0502020202020204" pitchFamily="34" charset="0"/>
              </a:rPr>
              <a:t>la </a:t>
            </a:r>
            <a:r>
              <a:rPr lang="en-GB" sz="1600" b="1" dirty="0" err="1">
                <a:solidFill>
                  <a:srgbClr val="002060"/>
                </a:solidFill>
                <a:latin typeface="Century Gothic" panose="020B0502020202020204" pitchFamily="34" charset="0"/>
              </a:rPr>
              <a:t>lotería</a:t>
            </a:r>
            <a:r>
              <a:rPr lang="en-GB" sz="1600" b="1" dirty="0">
                <a:solidFill>
                  <a:srgbClr val="002060"/>
                </a:solidFill>
                <a:latin typeface="Century Gothic" panose="020B0502020202020204" pitchFamily="34" charset="0"/>
              </a:rPr>
              <a:t> </a:t>
            </a:r>
            <a:r>
              <a:rPr lang="en-GB" sz="1600" dirty="0">
                <a:solidFill>
                  <a:srgbClr val="002060"/>
                </a:solidFill>
                <a:latin typeface="Century Gothic" panose="020B0502020202020204" pitchFamily="34" charset="0"/>
              </a:rPr>
              <a:t>= lottery</a:t>
            </a:r>
          </a:p>
          <a:p>
            <a:r>
              <a:rPr lang="en-GB" sz="1600" dirty="0">
                <a:solidFill>
                  <a:srgbClr val="002060"/>
                </a:solidFill>
                <a:latin typeface="Century Gothic" panose="020B0502020202020204" pitchFamily="34" charset="0"/>
              </a:rPr>
              <a:t>la </a:t>
            </a:r>
            <a:r>
              <a:rPr lang="en-GB" sz="1600" b="1" dirty="0">
                <a:solidFill>
                  <a:srgbClr val="002060"/>
                </a:solidFill>
                <a:latin typeface="Century Gothic" panose="020B0502020202020204" pitchFamily="34" charset="0"/>
              </a:rPr>
              <a:t>gente </a:t>
            </a:r>
            <a:r>
              <a:rPr lang="en-GB" sz="1600" dirty="0">
                <a:solidFill>
                  <a:srgbClr val="002060"/>
                </a:solidFill>
                <a:latin typeface="Century Gothic" panose="020B0502020202020204" pitchFamily="34" charset="0"/>
              </a:rPr>
              <a:t>= people	 </a:t>
            </a:r>
            <a:r>
              <a:rPr lang="en-GB" sz="1600" b="1" dirty="0" err="1">
                <a:solidFill>
                  <a:srgbClr val="002060"/>
                </a:solidFill>
                <a:latin typeface="Century Gothic" panose="020B0502020202020204" pitchFamily="34" charset="0"/>
              </a:rPr>
              <a:t>cantan</a:t>
            </a:r>
            <a:r>
              <a:rPr lang="en-GB" sz="1600" dirty="0">
                <a:solidFill>
                  <a:srgbClr val="002060"/>
                </a:solidFill>
                <a:latin typeface="Century Gothic" panose="020B0502020202020204" pitchFamily="34" charset="0"/>
              </a:rPr>
              <a:t> = they sing</a:t>
            </a:r>
          </a:p>
          <a:p>
            <a:r>
              <a:rPr lang="en-GB" sz="1600" b="1" dirty="0">
                <a:solidFill>
                  <a:srgbClr val="002060"/>
                </a:solidFill>
                <a:latin typeface="Century Gothic" panose="020B0502020202020204" pitchFamily="34" charset="0"/>
              </a:rPr>
              <a:t>primer</a:t>
            </a:r>
            <a:r>
              <a:rPr lang="en-GB" sz="1600" dirty="0">
                <a:solidFill>
                  <a:srgbClr val="002060"/>
                </a:solidFill>
                <a:latin typeface="Century Gothic" panose="020B0502020202020204" pitchFamily="34" charset="0"/>
              </a:rPr>
              <a:t> = first	el </a:t>
            </a:r>
            <a:r>
              <a:rPr lang="en-GB" sz="1600" b="1" dirty="0" err="1">
                <a:solidFill>
                  <a:srgbClr val="002060"/>
                </a:solidFill>
                <a:latin typeface="Century Gothic" panose="020B0502020202020204" pitchFamily="34" charset="0"/>
              </a:rPr>
              <a:t>premio</a:t>
            </a:r>
            <a:r>
              <a:rPr lang="en-GB" sz="1600" dirty="0">
                <a:solidFill>
                  <a:srgbClr val="002060"/>
                </a:solidFill>
                <a:latin typeface="Century Gothic" panose="020B0502020202020204" pitchFamily="34" charset="0"/>
              </a:rPr>
              <a:t> = prize</a:t>
            </a:r>
          </a:p>
        </p:txBody>
      </p:sp>
      <p:pic>
        <p:nvPicPr>
          <p:cNvPr id="60" name="Google Shape;221;p10">
            <a:extLst>
              <a:ext uri="{FF2B5EF4-FFF2-40B4-BE49-F238E27FC236}">
                <a16:creationId xmlns:a16="http://schemas.microsoft.com/office/drawing/2014/main" id="{9F088982-F70C-4BA0-8C82-D0DB3C5FC793}"/>
              </a:ext>
            </a:extLst>
          </p:cNvPr>
          <p:cNvPicPr preferRelativeResize="0"/>
          <p:nvPr/>
        </p:nvPicPr>
        <p:blipFill rotWithShape="1">
          <a:blip r:embed="rId12">
            <a:alphaModFix/>
          </a:blip>
          <a:srcRect/>
          <a:stretch/>
        </p:blipFill>
        <p:spPr>
          <a:xfrm>
            <a:off x="9875941" y="-44104"/>
            <a:ext cx="1166103" cy="1183191"/>
          </a:xfrm>
          <a:prstGeom prst="rect">
            <a:avLst/>
          </a:prstGeom>
          <a:noFill/>
          <a:ln>
            <a:noFill/>
          </a:ln>
        </p:spPr>
      </p:pic>
      <p:sp>
        <p:nvSpPr>
          <p:cNvPr id="61" name="Title 1">
            <a:extLst>
              <a:ext uri="{FF2B5EF4-FFF2-40B4-BE49-F238E27FC236}">
                <a16:creationId xmlns:a16="http://schemas.microsoft.com/office/drawing/2014/main" id="{C186ABD9-3F33-477C-ADE0-B8E21125D8C1}"/>
              </a:ext>
            </a:extLst>
          </p:cNvPr>
          <p:cNvSpPr txBox="1">
            <a:spLocks/>
          </p:cNvSpPr>
          <p:nvPr/>
        </p:nvSpPr>
        <p:spPr>
          <a:xfrm>
            <a:off x="9781569" y="918201"/>
            <a:ext cx="1354845" cy="317988"/>
          </a:xfrm>
          <a:prstGeom prst="rect">
            <a:avLst/>
          </a:prstGeom>
          <a:solidFill>
            <a:srgbClr val="91EAD2"/>
          </a:solidFill>
        </p:spPr>
        <p:txBody>
          <a:bodyPr spcFirstLastPara="1" vert="horz" wrap="square" lIns="0" tIns="0" rIns="0" bIns="0" rtlCol="0" anchor="t" anchorCtr="0">
            <a:normAutofit fontScale="97500"/>
          </a:bodyPr>
          <a:lstStyle>
            <a:lvl1pPr lvl="0" algn="l" defTabSz="914400" rtl="0" eaLnBrk="1" latinLnBrk="0" hangingPunct="1">
              <a:lnSpc>
                <a:spcPct val="90000"/>
              </a:lnSpc>
              <a:spcBef>
                <a:spcPts val="0"/>
              </a:spcBef>
              <a:spcAft>
                <a:spcPts val="0"/>
              </a:spcAft>
              <a:buSzPts val="4400"/>
              <a:buNone/>
              <a:defRPr sz="4400" kern="1200">
                <a:solidFill>
                  <a:schemeClr val="tx1"/>
                </a:solidFill>
                <a:latin typeface="+mj-lt"/>
                <a:ea typeface="+mj-ea"/>
                <a:cs typeface="+mj-cs"/>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pPr algn="ctr"/>
            <a:r>
              <a:rPr lang="en-GB" sz="2000" b="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pic>
        <p:nvPicPr>
          <p:cNvPr id="23" name="Google Shape;134;p2">
            <a:hlinkClick r:id="" action="ppaction://noaction">
              <a:snd r:embed="rId13" name="1_texto.wav"/>
            </a:hlinkClick>
            <a:extLst>
              <a:ext uri="{FF2B5EF4-FFF2-40B4-BE49-F238E27FC236}">
                <a16:creationId xmlns:a16="http://schemas.microsoft.com/office/drawing/2014/main" id="{AAD5FDCD-D3E2-43CD-95CB-0526C58926A3}"/>
              </a:ext>
            </a:extLst>
          </p:cNvPr>
          <p:cNvPicPr preferRelativeResize="0"/>
          <p:nvPr/>
        </p:nvPicPr>
        <p:blipFill rotWithShape="1">
          <a:blip r:embed="rId14">
            <a:alphaModFix/>
          </a:blip>
          <a:srcRect/>
          <a:stretch/>
        </p:blipFill>
        <p:spPr>
          <a:xfrm>
            <a:off x="254020" y="1702588"/>
            <a:ext cx="453564" cy="461665"/>
          </a:xfrm>
          <a:prstGeom prst="rect">
            <a:avLst/>
          </a:prstGeom>
          <a:noFill/>
          <a:ln>
            <a:noFill/>
          </a:ln>
          <a:effectLst>
            <a:outerShdw blurRad="50800" dist="38100" dir="5400000" algn="t" rotWithShape="0">
              <a:prstClr val="black">
                <a:alpha val="40000"/>
              </a:prstClr>
            </a:outerShdw>
          </a:effectLst>
        </p:spPr>
      </p:pic>
      <p:pic>
        <p:nvPicPr>
          <p:cNvPr id="24" name="Google Shape;134;p2">
            <a:hlinkClick r:id="" action="ppaction://noaction">
              <a:snd r:embed="rId15" name="2_texto.wav"/>
            </a:hlinkClick>
            <a:extLst>
              <a:ext uri="{FF2B5EF4-FFF2-40B4-BE49-F238E27FC236}">
                <a16:creationId xmlns:a16="http://schemas.microsoft.com/office/drawing/2014/main" id="{42F84ABE-53FA-4DBD-8A31-560629EE6FBF}"/>
              </a:ext>
            </a:extLst>
          </p:cNvPr>
          <p:cNvPicPr preferRelativeResize="0"/>
          <p:nvPr/>
        </p:nvPicPr>
        <p:blipFill rotWithShape="1">
          <a:blip r:embed="rId14">
            <a:alphaModFix/>
          </a:blip>
          <a:srcRect/>
          <a:stretch/>
        </p:blipFill>
        <p:spPr>
          <a:xfrm>
            <a:off x="254020" y="2799408"/>
            <a:ext cx="453564" cy="461665"/>
          </a:xfrm>
          <a:prstGeom prst="rect">
            <a:avLst/>
          </a:prstGeom>
          <a:noFill/>
          <a:ln>
            <a:noFill/>
          </a:ln>
          <a:effectLst>
            <a:outerShdw blurRad="50800" dist="38100" dir="5400000" algn="t" rotWithShape="0">
              <a:prstClr val="black">
                <a:alpha val="40000"/>
              </a:prstClr>
            </a:outerShdw>
          </a:effectLst>
        </p:spPr>
      </p:pic>
      <p:pic>
        <p:nvPicPr>
          <p:cNvPr id="25" name="Google Shape;134;p2">
            <a:hlinkClick r:id="" action="ppaction://noaction">
              <a:snd r:embed="rId16" name="3_texto.wav"/>
            </a:hlinkClick>
            <a:extLst>
              <a:ext uri="{FF2B5EF4-FFF2-40B4-BE49-F238E27FC236}">
                <a16:creationId xmlns:a16="http://schemas.microsoft.com/office/drawing/2014/main" id="{417B7CA0-D244-4BB5-A921-5C52BD4B87BC}"/>
              </a:ext>
            </a:extLst>
          </p:cNvPr>
          <p:cNvPicPr preferRelativeResize="0"/>
          <p:nvPr/>
        </p:nvPicPr>
        <p:blipFill rotWithShape="1">
          <a:blip r:embed="rId14">
            <a:alphaModFix/>
          </a:blip>
          <a:srcRect/>
          <a:stretch/>
        </p:blipFill>
        <p:spPr>
          <a:xfrm>
            <a:off x="254020" y="3850746"/>
            <a:ext cx="453564" cy="461665"/>
          </a:xfrm>
          <a:prstGeom prst="rect">
            <a:avLst/>
          </a:prstGeom>
          <a:noFill/>
          <a:ln>
            <a:noFill/>
          </a:ln>
          <a:effectLst>
            <a:outerShdw blurRad="50800" dist="38100" dir="5400000" algn="t" rotWithShape="0">
              <a:prstClr val="black">
                <a:alpha val="40000"/>
              </a:prstClr>
            </a:outerShdw>
          </a:effectLst>
        </p:spPr>
      </p:pic>
      <p:pic>
        <p:nvPicPr>
          <p:cNvPr id="26" name="Google Shape;134;p2">
            <a:hlinkClick r:id="" action="ppaction://noaction">
              <a:snd r:embed="rId17" name="4_texto.wav"/>
            </a:hlinkClick>
            <a:extLst>
              <a:ext uri="{FF2B5EF4-FFF2-40B4-BE49-F238E27FC236}">
                <a16:creationId xmlns:a16="http://schemas.microsoft.com/office/drawing/2014/main" id="{0E5E6A40-F003-4931-85AC-C10B230A085A}"/>
              </a:ext>
            </a:extLst>
          </p:cNvPr>
          <p:cNvPicPr preferRelativeResize="0"/>
          <p:nvPr/>
        </p:nvPicPr>
        <p:blipFill rotWithShape="1">
          <a:blip r:embed="rId14">
            <a:alphaModFix/>
          </a:blip>
          <a:srcRect/>
          <a:stretch/>
        </p:blipFill>
        <p:spPr>
          <a:xfrm>
            <a:off x="247926" y="4984140"/>
            <a:ext cx="453564" cy="461665"/>
          </a:xfrm>
          <a:prstGeom prst="rect">
            <a:avLst/>
          </a:prstGeom>
          <a:noFill/>
          <a:ln>
            <a:noFill/>
          </a:ln>
          <a:effectLst>
            <a:outerShdw blurRad="50800" dist="38100" dir="5400000" algn="t" rotWithShape="0">
              <a:prstClr val="black">
                <a:alpha val="40000"/>
              </a:prstClr>
            </a:outerShdw>
          </a:effectLst>
        </p:spPr>
      </p:pic>
      <p:sp>
        <p:nvSpPr>
          <p:cNvPr id="3" name="TextBox 2">
            <a:extLst>
              <a:ext uri="{FF2B5EF4-FFF2-40B4-BE49-F238E27FC236}">
                <a16:creationId xmlns:a16="http://schemas.microsoft.com/office/drawing/2014/main" id="{8BBAF5F4-A63E-44B0-AD67-401BEC307D77}"/>
              </a:ext>
            </a:extLst>
          </p:cNvPr>
          <p:cNvSpPr txBox="1"/>
          <p:nvPr/>
        </p:nvSpPr>
        <p:spPr>
          <a:xfrm>
            <a:off x="1149956" y="0"/>
            <a:ext cx="2471057" cy="369332"/>
          </a:xfrm>
          <a:prstGeom prst="rect">
            <a:avLst/>
          </a:prstGeom>
          <a:solidFill>
            <a:srgbClr val="FFFF00"/>
          </a:solidFill>
        </p:spPr>
        <p:txBody>
          <a:bodyPr wrap="square" rtlCol="0">
            <a:spAutoFit/>
          </a:bodyPr>
          <a:lstStyle/>
          <a:p>
            <a:r>
              <a:rPr lang="en-GB" dirty="0"/>
              <a:t>Change</a:t>
            </a:r>
          </a:p>
        </p:txBody>
      </p:sp>
    </p:spTree>
    <p:extLst>
      <p:ext uri="{BB962C8B-B14F-4D97-AF65-F5344CB8AC3E}">
        <p14:creationId xmlns:p14="http://schemas.microsoft.com/office/powerpoint/2010/main" val="4120529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500"/>
                                        <p:tgtEl>
                                          <p:spTgt spid="3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fade">
                                      <p:cBhvr>
                                        <p:cTn id="16" dur="500"/>
                                        <p:tgtEl>
                                          <p:spTgt spid="4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7"/>
                                        </p:tgtEl>
                                        <p:attrNameLst>
                                          <p:attrName>style.visibility</p:attrName>
                                        </p:attrNameLst>
                                      </p:cBhvr>
                                      <p:to>
                                        <p:strVal val="visible"/>
                                      </p:to>
                                    </p:set>
                                    <p:animEffect transition="in" filter="fade">
                                      <p:cBhvr>
                                        <p:cTn id="19" dur="500"/>
                                        <p:tgtEl>
                                          <p:spTgt spid="57"/>
                                        </p:tgtEl>
                                      </p:cBhvr>
                                    </p:animEffect>
                                  </p:childTnLst>
                                </p:cTn>
                              </p:par>
                              <p:par>
                                <p:cTn id="20" presetID="10"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nodeType="withEffect">
                                  <p:stCondLst>
                                    <p:cond delay="0"/>
                                  </p:stCondLst>
                                  <p:childTnLst>
                                    <p:set>
                                      <p:cBhvr>
                                        <p:cTn id="24" dur="1" fill="hold">
                                          <p:stCondLst>
                                            <p:cond delay="0"/>
                                          </p:stCondLst>
                                        </p:cTn>
                                        <p:tgtEl>
                                          <p:spTgt spid="3084"/>
                                        </p:tgtEl>
                                        <p:attrNameLst>
                                          <p:attrName>style.visibility</p:attrName>
                                        </p:attrNameLst>
                                      </p:cBhvr>
                                      <p:to>
                                        <p:strVal val="visible"/>
                                      </p:to>
                                    </p:set>
                                    <p:animEffect transition="in" filter="fade">
                                      <p:cBhvr>
                                        <p:cTn id="25" dur="500"/>
                                        <p:tgtEl>
                                          <p:spTgt spid="3084"/>
                                        </p:tgtEl>
                                      </p:cBhvr>
                                    </p:animEffect>
                                  </p:childTnLst>
                                </p:cTn>
                              </p:par>
                              <p:par>
                                <p:cTn id="26" presetID="10" presetClass="entr" presetSubtype="0"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par>
                                <p:cTn id="29" presetID="10" presetClass="entr" presetSubtype="0" fill="hold" nodeType="withEffect">
                                  <p:stCondLst>
                                    <p:cond delay="0"/>
                                  </p:stCondLst>
                                  <p:childTnLst>
                                    <p:set>
                                      <p:cBhvr>
                                        <p:cTn id="30" dur="1" fill="hold">
                                          <p:stCondLst>
                                            <p:cond delay="0"/>
                                          </p:stCondLst>
                                        </p:cTn>
                                        <p:tgtEl>
                                          <p:spTgt spid="3086"/>
                                        </p:tgtEl>
                                        <p:attrNameLst>
                                          <p:attrName>style.visibility</p:attrName>
                                        </p:attrNameLst>
                                      </p:cBhvr>
                                      <p:to>
                                        <p:strVal val="visible"/>
                                      </p:to>
                                    </p:set>
                                    <p:animEffect transition="in" filter="fade">
                                      <p:cBhvr>
                                        <p:cTn id="31" dur="500"/>
                                        <p:tgtEl>
                                          <p:spTgt spid="308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fade">
                                      <p:cBhvr>
                                        <p:cTn id="36" dur="500"/>
                                        <p:tgtEl>
                                          <p:spTgt spid="4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7"/>
                                        </p:tgtEl>
                                        <p:attrNameLst>
                                          <p:attrName>style.visibility</p:attrName>
                                        </p:attrNameLst>
                                      </p:cBhvr>
                                      <p:to>
                                        <p:strVal val="visible"/>
                                      </p:to>
                                    </p:set>
                                    <p:animEffect transition="in" filter="fade">
                                      <p:cBhvr>
                                        <p:cTn id="41" dur="500"/>
                                        <p:tgtEl>
                                          <p:spTgt spid="47"/>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53"/>
                                        </p:tgtEl>
                                        <p:attrNameLst>
                                          <p:attrName>style.visibility</p:attrName>
                                        </p:attrNameLst>
                                      </p:cBhvr>
                                      <p:to>
                                        <p:strVal val="visible"/>
                                      </p:to>
                                    </p:set>
                                    <p:animEffect transition="in" filter="fade">
                                      <p:cBhvr>
                                        <p:cTn id="46" dur="500"/>
                                        <p:tgtEl>
                                          <p:spTgt spid="5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48"/>
                                        </p:tgtEl>
                                        <p:attrNameLst>
                                          <p:attrName>style.visibility</p:attrName>
                                        </p:attrNameLst>
                                      </p:cBhvr>
                                      <p:to>
                                        <p:strVal val="visible"/>
                                      </p:to>
                                    </p:set>
                                    <p:animEffect transition="in" filter="fade">
                                      <p:cBhvr>
                                        <p:cTn id="51"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0" grpId="0"/>
      <p:bldP spid="45" grpId="0" animBg="1"/>
      <p:bldP spid="47" grpId="0" animBg="1"/>
      <p:bldP spid="48" grpId="0" animBg="1"/>
      <p:bldP spid="53" grpId="0" animBg="1"/>
      <p:bldP spid="5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oogle Shape;221;p10">
            <a:extLst>
              <a:ext uri="{FF2B5EF4-FFF2-40B4-BE49-F238E27FC236}">
                <a16:creationId xmlns:a16="http://schemas.microsoft.com/office/drawing/2014/main" id="{B70FA04C-33A6-4C2B-B0D8-3504A08821BE}"/>
              </a:ext>
            </a:extLst>
          </p:cNvPr>
          <p:cNvPicPr preferRelativeResize="0"/>
          <p:nvPr/>
        </p:nvPicPr>
        <p:blipFill rotWithShape="1">
          <a:blip r:embed="rId3">
            <a:alphaModFix/>
          </a:blip>
          <a:srcRect/>
          <a:stretch/>
        </p:blipFill>
        <p:spPr>
          <a:xfrm>
            <a:off x="10804611" y="-171450"/>
            <a:ext cx="1166103" cy="1183191"/>
          </a:xfrm>
          <a:prstGeom prst="rect">
            <a:avLst/>
          </a:prstGeom>
          <a:noFill/>
          <a:ln>
            <a:noFill/>
          </a:ln>
        </p:spPr>
      </p:pic>
      <p:sp>
        <p:nvSpPr>
          <p:cNvPr id="2" name="Title 1">
            <a:extLst>
              <a:ext uri="{FF2B5EF4-FFF2-40B4-BE49-F238E27FC236}">
                <a16:creationId xmlns:a16="http://schemas.microsoft.com/office/drawing/2014/main" id="{FC3C5452-B492-478D-8C7F-8D0CC48CA28A}"/>
              </a:ext>
            </a:extLst>
          </p:cNvPr>
          <p:cNvSpPr>
            <a:spLocks noGrp="1"/>
          </p:cNvSpPr>
          <p:nvPr>
            <p:ph type="title"/>
          </p:nvPr>
        </p:nvSpPr>
        <p:spPr>
          <a:xfrm>
            <a:off x="10710239" y="790855"/>
            <a:ext cx="1354845" cy="317988"/>
          </a:xfrm>
          <a:solidFill>
            <a:srgbClr val="91EAD2"/>
          </a:solidFill>
        </p:spPr>
        <p:txBody>
          <a:bodyPr>
            <a:normAutofit fontScale="90000"/>
          </a:bodyPr>
          <a:lstStyle/>
          <a:p>
            <a:pPr algn="ctr"/>
            <a:r>
              <a:rPr lang="en-GB" sz="2000" b="1" dirty="0" err="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sp>
        <p:nvSpPr>
          <p:cNvPr id="37" name="Rectangle 36">
            <a:extLst>
              <a:ext uri="{FF2B5EF4-FFF2-40B4-BE49-F238E27FC236}">
                <a16:creationId xmlns:a16="http://schemas.microsoft.com/office/drawing/2014/main" id="{1C2BD974-5B98-4843-8C62-79FA565F1234}"/>
              </a:ext>
            </a:extLst>
          </p:cNvPr>
          <p:cNvSpPr/>
          <p:nvPr/>
        </p:nvSpPr>
        <p:spPr>
          <a:xfrm>
            <a:off x="2940064" y="4183235"/>
            <a:ext cx="2308633" cy="6865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TextBox 43">
            <a:hlinkClick r:id="" action="ppaction://noaction">
              <a:snd r:embed="rId4" name="billete-de-loteria.wav"/>
            </a:hlinkClick>
            <a:extLst>
              <a:ext uri="{FF2B5EF4-FFF2-40B4-BE49-F238E27FC236}">
                <a16:creationId xmlns:a16="http://schemas.microsoft.com/office/drawing/2014/main" id="{BAD9FFB9-826E-432D-A5F8-9CFB04EBCF3D}"/>
              </a:ext>
            </a:extLst>
          </p:cNvPr>
          <p:cNvSpPr txBox="1"/>
          <p:nvPr/>
        </p:nvSpPr>
        <p:spPr>
          <a:xfrm>
            <a:off x="218113" y="239974"/>
            <a:ext cx="3366627"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El </a:t>
            </a:r>
            <a:r>
              <a:rPr lang="en-GB" sz="2800" b="1" dirty="0" err="1">
                <a:solidFill>
                  <a:srgbClr val="002060"/>
                </a:solidFill>
                <a:latin typeface="Century Gothic" panose="020B0502020202020204" pitchFamily="34" charset="0"/>
              </a:rPr>
              <a:t>billete</a:t>
            </a:r>
            <a:r>
              <a:rPr lang="en-GB" sz="2800" b="1" dirty="0">
                <a:solidFill>
                  <a:srgbClr val="002060"/>
                </a:solidFill>
                <a:latin typeface="Century Gothic" panose="020B0502020202020204" pitchFamily="34" charset="0"/>
              </a:rPr>
              <a:t> de </a:t>
            </a:r>
            <a:r>
              <a:rPr lang="en-GB" sz="2800" b="1" dirty="0" err="1">
                <a:solidFill>
                  <a:srgbClr val="002060"/>
                </a:solidFill>
                <a:latin typeface="Century Gothic" panose="020B0502020202020204" pitchFamily="34" charset="0"/>
              </a:rPr>
              <a:t>lotería</a:t>
            </a:r>
            <a:endParaRPr lang="en-GB" sz="2800" b="1" dirty="0">
              <a:solidFill>
                <a:srgbClr val="002060"/>
              </a:solidFill>
              <a:latin typeface="Century Gothic" panose="020B0502020202020204" pitchFamily="34" charset="0"/>
            </a:endParaRPr>
          </a:p>
        </p:txBody>
      </p:sp>
      <p:pic>
        <p:nvPicPr>
          <p:cNvPr id="4" name="Picture 3">
            <a:extLst>
              <a:ext uri="{FF2B5EF4-FFF2-40B4-BE49-F238E27FC236}">
                <a16:creationId xmlns:a16="http://schemas.microsoft.com/office/drawing/2014/main" id="{39693B19-272E-4BFB-A662-BB651CF0763E}"/>
              </a:ext>
            </a:extLst>
          </p:cNvPr>
          <p:cNvPicPr>
            <a:picLocks noChangeAspect="1"/>
          </p:cNvPicPr>
          <p:nvPr/>
        </p:nvPicPr>
        <p:blipFill>
          <a:blip r:embed="rId5"/>
          <a:stretch>
            <a:fillRect/>
          </a:stretch>
        </p:blipFill>
        <p:spPr>
          <a:xfrm>
            <a:off x="1524368" y="2090858"/>
            <a:ext cx="4554536" cy="2673144"/>
          </a:xfrm>
          <a:prstGeom prst="rect">
            <a:avLst/>
          </a:prstGeom>
        </p:spPr>
      </p:pic>
      <p:sp>
        <p:nvSpPr>
          <p:cNvPr id="59" name="CuadroTexto 14">
            <a:extLst>
              <a:ext uri="{FF2B5EF4-FFF2-40B4-BE49-F238E27FC236}">
                <a16:creationId xmlns:a16="http://schemas.microsoft.com/office/drawing/2014/main" id="{F4D6953A-34C1-4B5C-B869-504C8A6E0DCC}"/>
              </a:ext>
            </a:extLst>
          </p:cNvPr>
          <p:cNvSpPr txBox="1"/>
          <p:nvPr/>
        </p:nvSpPr>
        <p:spPr>
          <a:xfrm>
            <a:off x="2999133" y="2394801"/>
            <a:ext cx="2149820" cy="461665"/>
          </a:xfrm>
          <a:prstGeom prst="rect">
            <a:avLst/>
          </a:prstGeom>
          <a:solidFill>
            <a:schemeClr val="bg1"/>
          </a:solidFill>
        </p:spPr>
        <p:txBody>
          <a:bodyPr wrap="square" rtlCol="0">
            <a:spAutoFit/>
          </a:bodyPr>
          <a:lstStyle/>
          <a:p>
            <a:pPr algn="ctr"/>
            <a:r>
              <a:rPr lang="en-GB" sz="2400" spc="600" dirty="0">
                <a:solidFill>
                  <a:schemeClr val="tx1">
                    <a:lumMod val="65000"/>
                    <a:lumOff val="35000"/>
                  </a:schemeClr>
                </a:solidFill>
                <a:latin typeface="Century Gothic" panose="020B0502020202020204" pitchFamily="34" charset="0"/>
              </a:rPr>
              <a:t>_ _ _ _ </a:t>
            </a:r>
            <a:endParaRPr lang="es-GB" sz="2400" spc="600" dirty="0">
              <a:solidFill>
                <a:schemeClr val="tx1">
                  <a:lumMod val="65000"/>
                  <a:lumOff val="35000"/>
                </a:schemeClr>
              </a:solidFill>
              <a:latin typeface="Century Gothic" panose="020B0502020202020204" pitchFamily="34" charset="0"/>
            </a:endParaRPr>
          </a:p>
        </p:txBody>
      </p:sp>
      <p:sp>
        <p:nvSpPr>
          <p:cNvPr id="60" name="TextBox 59">
            <a:extLst>
              <a:ext uri="{FF2B5EF4-FFF2-40B4-BE49-F238E27FC236}">
                <a16:creationId xmlns:a16="http://schemas.microsoft.com/office/drawing/2014/main" id="{C257770B-CB8D-4B45-8F92-1D71C84814B7}"/>
              </a:ext>
            </a:extLst>
          </p:cNvPr>
          <p:cNvSpPr txBox="1"/>
          <p:nvPr/>
        </p:nvSpPr>
        <p:spPr>
          <a:xfrm>
            <a:off x="206012" y="849693"/>
            <a:ext cx="7754046" cy="461665"/>
          </a:xfrm>
          <a:prstGeom prst="rect">
            <a:avLst/>
          </a:prstGeom>
          <a:noFill/>
        </p:spPr>
        <p:txBody>
          <a:bodyPr wrap="none" rtlCol="0">
            <a:spAutoFit/>
          </a:bodyPr>
          <a:lstStyle/>
          <a:p>
            <a:r>
              <a:rPr lang="en-GB" sz="2400" dirty="0" err="1">
                <a:solidFill>
                  <a:srgbClr val="002060"/>
                </a:solidFill>
                <a:latin typeface="Century Gothic" panose="020B0502020202020204" pitchFamily="34" charset="0"/>
              </a:rPr>
              <a:t>Mamá</a:t>
            </a:r>
            <a:r>
              <a:rPr lang="en-GB" sz="2400" dirty="0">
                <a:solidFill>
                  <a:srgbClr val="002060"/>
                </a:solidFill>
                <a:latin typeface="Century Gothic" panose="020B0502020202020204" pitchFamily="34" charset="0"/>
              </a:rPr>
              <a:t> Elena </a:t>
            </a:r>
            <a:r>
              <a:rPr lang="en-GB" sz="2400" dirty="0" err="1">
                <a:solidFill>
                  <a:srgbClr val="002060"/>
                </a:solidFill>
                <a:latin typeface="Century Gothic" panose="020B0502020202020204" pitchFamily="34" charset="0"/>
              </a:rPr>
              <a:t>tiene</a:t>
            </a:r>
            <a:r>
              <a:rPr lang="en-GB" sz="2400" dirty="0">
                <a:solidFill>
                  <a:srgbClr val="002060"/>
                </a:solidFill>
                <a:latin typeface="Century Gothic" panose="020B0502020202020204" pitchFamily="34" charset="0"/>
              </a:rPr>
              <a:t> un </a:t>
            </a:r>
            <a:r>
              <a:rPr lang="en-GB" sz="2400" dirty="0" err="1">
                <a:solidFill>
                  <a:srgbClr val="002060"/>
                </a:solidFill>
                <a:latin typeface="Century Gothic" panose="020B0502020202020204" pitchFamily="34" charset="0"/>
              </a:rPr>
              <a:t>billete</a:t>
            </a:r>
            <a:r>
              <a:rPr lang="en-GB" sz="2400" dirty="0">
                <a:solidFill>
                  <a:srgbClr val="002060"/>
                </a:solidFill>
                <a:latin typeface="Century Gothic" panose="020B0502020202020204" pitchFamily="34" charset="0"/>
              </a:rPr>
              <a:t>. Papa Pedro también.</a:t>
            </a:r>
          </a:p>
        </p:txBody>
      </p:sp>
      <p:sp>
        <p:nvSpPr>
          <p:cNvPr id="62" name="TextBox 61">
            <a:extLst>
              <a:ext uri="{FF2B5EF4-FFF2-40B4-BE49-F238E27FC236}">
                <a16:creationId xmlns:a16="http://schemas.microsoft.com/office/drawing/2014/main" id="{69677582-47E1-42C9-886F-CAF87B5DD660}"/>
              </a:ext>
            </a:extLst>
          </p:cNvPr>
          <p:cNvSpPr txBox="1"/>
          <p:nvPr/>
        </p:nvSpPr>
        <p:spPr>
          <a:xfrm>
            <a:off x="185172" y="1383377"/>
            <a:ext cx="4873450" cy="461665"/>
          </a:xfrm>
          <a:prstGeom prst="rect">
            <a:avLst/>
          </a:prstGeom>
          <a:noFill/>
        </p:spPr>
        <p:txBody>
          <a:bodyPr wrap="none" rtlCol="0">
            <a:spAutoFit/>
          </a:bodyPr>
          <a:lstStyle/>
          <a:p>
            <a:r>
              <a:rPr lang="en-GB" sz="2400" dirty="0" err="1">
                <a:solidFill>
                  <a:srgbClr val="002060"/>
                </a:solidFill>
                <a:latin typeface="Century Gothic" panose="020B0502020202020204" pitchFamily="34" charset="0"/>
              </a:rPr>
              <a:t>Escucha</a:t>
            </a:r>
            <a:r>
              <a:rPr lang="en-GB" sz="2400" dirty="0">
                <a:solidFill>
                  <a:srgbClr val="002060"/>
                </a:solidFill>
                <a:latin typeface="Century Gothic" panose="020B0502020202020204" pitchFamily="34" charset="0"/>
              </a:rPr>
              <a:t> y escribe los </a:t>
            </a:r>
            <a:r>
              <a:rPr lang="en-GB" sz="2400" dirty="0" err="1">
                <a:solidFill>
                  <a:srgbClr val="002060"/>
                </a:solidFill>
                <a:latin typeface="Century Gothic" panose="020B0502020202020204" pitchFamily="34" charset="0"/>
              </a:rPr>
              <a:t>números</a:t>
            </a:r>
            <a:r>
              <a:rPr lang="en-GB" sz="2400" dirty="0">
                <a:solidFill>
                  <a:srgbClr val="002060"/>
                </a:solidFill>
                <a:latin typeface="Century Gothic" panose="020B0502020202020204" pitchFamily="34" charset="0"/>
              </a:rPr>
              <a:t>. </a:t>
            </a:r>
          </a:p>
        </p:txBody>
      </p:sp>
      <p:pic>
        <p:nvPicPr>
          <p:cNvPr id="63" name="Picture 62">
            <a:extLst>
              <a:ext uri="{FF2B5EF4-FFF2-40B4-BE49-F238E27FC236}">
                <a16:creationId xmlns:a16="http://schemas.microsoft.com/office/drawing/2014/main" id="{5D9DBC80-BF91-4319-9BA7-B04A8E975297}"/>
              </a:ext>
            </a:extLst>
          </p:cNvPr>
          <p:cNvPicPr>
            <a:picLocks noChangeAspect="1"/>
          </p:cNvPicPr>
          <p:nvPr/>
        </p:nvPicPr>
        <p:blipFill>
          <a:blip r:embed="rId5"/>
          <a:stretch>
            <a:fillRect/>
          </a:stretch>
        </p:blipFill>
        <p:spPr>
          <a:xfrm>
            <a:off x="6250075" y="2071148"/>
            <a:ext cx="4554536" cy="2673144"/>
          </a:xfrm>
          <a:prstGeom prst="rect">
            <a:avLst/>
          </a:prstGeom>
        </p:spPr>
      </p:pic>
      <p:sp>
        <p:nvSpPr>
          <p:cNvPr id="64" name="CuadroTexto 14">
            <a:extLst>
              <a:ext uri="{FF2B5EF4-FFF2-40B4-BE49-F238E27FC236}">
                <a16:creationId xmlns:a16="http://schemas.microsoft.com/office/drawing/2014/main" id="{0B43C804-7274-43E4-A412-126B71DDFBB2}"/>
              </a:ext>
            </a:extLst>
          </p:cNvPr>
          <p:cNvSpPr txBox="1"/>
          <p:nvPr/>
        </p:nvSpPr>
        <p:spPr>
          <a:xfrm>
            <a:off x="7724840" y="2375091"/>
            <a:ext cx="2149820" cy="461665"/>
          </a:xfrm>
          <a:prstGeom prst="rect">
            <a:avLst/>
          </a:prstGeom>
          <a:solidFill>
            <a:schemeClr val="bg1"/>
          </a:solidFill>
        </p:spPr>
        <p:txBody>
          <a:bodyPr wrap="square" rtlCol="0">
            <a:spAutoFit/>
          </a:bodyPr>
          <a:lstStyle/>
          <a:p>
            <a:pPr algn="ctr"/>
            <a:r>
              <a:rPr lang="en-GB" sz="2400" spc="600" dirty="0">
                <a:solidFill>
                  <a:schemeClr val="tx1">
                    <a:lumMod val="65000"/>
                    <a:lumOff val="35000"/>
                  </a:schemeClr>
                </a:solidFill>
                <a:latin typeface="Century Gothic" panose="020B0502020202020204" pitchFamily="34" charset="0"/>
              </a:rPr>
              <a:t>_ _ _ _ </a:t>
            </a:r>
            <a:endParaRPr lang="es-GB" sz="2400" spc="600" dirty="0">
              <a:solidFill>
                <a:schemeClr val="tx1">
                  <a:lumMod val="65000"/>
                  <a:lumOff val="35000"/>
                </a:schemeClr>
              </a:solidFill>
              <a:latin typeface="Century Gothic" panose="020B0502020202020204" pitchFamily="34" charset="0"/>
            </a:endParaRPr>
          </a:p>
        </p:txBody>
      </p:sp>
      <p:sp>
        <p:nvSpPr>
          <p:cNvPr id="68" name="Rectangle 67">
            <a:extLst>
              <a:ext uri="{FF2B5EF4-FFF2-40B4-BE49-F238E27FC236}">
                <a16:creationId xmlns:a16="http://schemas.microsoft.com/office/drawing/2014/main" id="{67A08FE1-7F60-4806-A83A-A697FC339B82}"/>
              </a:ext>
            </a:extLst>
          </p:cNvPr>
          <p:cNvSpPr/>
          <p:nvPr/>
        </p:nvSpPr>
        <p:spPr>
          <a:xfrm>
            <a:off x="3282974" y="2313535"/>
            <a:ext cx="393056" cy="584775"/>
          </a:xfrm>
          <a:prstGeom prst="rect">
            <a:avLst/>
          </a:prstGeom>
          <a:noFill/>
        </p:spPr>
        <p:txBody>
          <a:bodyPr wrap="none" lIns="91440" tIns="45720" rIns="91440" bIns="45720">
            <a:spAutoFit/>
          </a:bodyPr>
          <a:lstStyle/>
          <a:p>
            <a:pPr algn="ctr"/>
            <a:r>
              <a:rPr lang="en-US" sz="3200" b="1" dirty="0">
                <a:ln w="22225">
                  <a:solidFill>
                    <a:srgbClr val="FF66CC"/>
                  </a:solidFill>
                  <a:prstDash val="solid"/>
                </a:ln>
                <a:solidFill>
                  <a:schemeClr val="accent2">
                    <a:lumMod val="40000"/>
                    <a:lumOff val="60000"/>
                  </a:schemeClr>
                </a:solidFill>
              </a:rPr>
              <a:t>9</a:t>
            </a:r>
          </a:p>
        </p:txBody>
      </p:sp>
      <p:sp>
        <p:nvSpPr>
          <p:cNvPr id="69" name="Rectangle 68">
            <a:extLst>
              <a:ext uri="{FF2B5EF4-FFF2-40B4-BE49-F238E27FC236}">
                <a16:creationId xmlns:a16="http://schemas.microsoft.com/office/drawing/2014/main" id="{0A927870-0F2F-4E33-8C17-DF62ABA9F10A}"/>
              </a:ext>
            </a:extLst>
          </p:cNvPr>
          <p:cNvSpPr/>
          <p:nvPr/>
        </p:nvSpPr>
        <p:spPr>
          <a:xfrm>
            <a:off x="3643916" y="2315512"/>
            <a:ext cx="393056" cy="584775"/>
          </a:xfrm>
          <a:prstGeom prst="rect">
            <a:avLst/>
          </a:prstGeom>
          <a:noFill/>
        </p:spPr>
        <p:txBody>
          <a:bodyPr wrap="none" lIns="91440" tIns="45720" rIns="91440" bIns="45720">
            <a:spAutoFit/>
          </a:bodyPr>
          <a:lstStyle/>
          <a:p>
            <a:pPr algn="ctr"/>
            <a:r>
              <a:rPr lang="en-US" sz="3200" b="1" dirty="0">
                <a:ln w="22225">
                  <a:solidFill>
                    <a:srgbClr val="FF66CC"/>
                  </a:solidFill>
                  <a:prstDash val="solid"/>
                </a:ln>
                <a:solidFill>
                  <a:schemeClr val="accent2">
                    <a:lumMod val="40000"/>
                    <a:lumOff val="60000"/>
                  </a:schemeClr>
                </a:solidFill>
              </a:rPr>
              <a:t>8</a:t>
            </a:r>
          </a:p>
        </p:txBody>
      </p:sp>
      <p:sp>
        <p:nvSpPr>
          <p:cNvPr id="70" name="Rectangle 69">
            <a:extLst>
              <a:ext uri="{FF2B5EF4-FFF2-40B4-BE49-F238E27FC236}">
                <a16:creationId xmlns:a16="http://schemas.microsoft.com/office/drawing/2014/main" id="{62F86A4B-2895-4CFA-9ED8-DE3F3D64ED90}"/>
              </a:ext>
            </a:extLst>
          </p:cNvPr>
          <p:cNvSpPr/>
          <p:nvPr/>
        </p:nvSpPr>
        <p:spPr>
          <a:xfrm>
            <a:off x="4046155" y="2313534"/>
            <a:ext cx="393056" cy="584775"/>
          </a:xfrm>
          <a:prstGeom prst="rect">
            <a:avLst/>
          </a:prstGeom>
          <a:noFill/>
        </p:spPr>
        <p:txBody>
          <a:bodyPr wrap="none" lIns="91440" tIns="45720" rIns="91440" bIns="45720">
            <a:spAutoFit/>
          </a:bodyPr>
          <a:lstStyle/>
          <a:p>
            <a:pPr algn="ctr"/>
            <a:r>
              <a:rPr lang="en-US" sz="3200" b="1" dirty="0">
                <a:ln w="22225">
                  <a:solidFill>
                    <a:srgbClr val="FF66CC"/>
                  </a:solidFill>
                  <a:prstDash val="solid"/>
                </a:ln>
                <a:solidFill>
                  <a:schemeClr val="accent2">
                    <a:lumMod val="40000"/>
                    <a:lumOff val="60000"/>
                  </a:schemeClr>
                </a:solidFill>
              </a:rPr>
              <a:t>3</a:t>
            </a:r>
          </a:p>
        </p:txBody>
      </p:sp>
      <p:sp>
        <p:nvSpPr>
          <p:cNvPr id="71" name="Rectangle 70">
            <a:extLst>
              <a:ext uri="{FF2B5EF4-FFF2-40B4-BE49-F238E27FC236}">
                <a16:creationId xmlns:a16="http://schemas.microsoft.com/office/drawing/2014/main" id="{B52E7D1B-BDB6-4ADE-86CC-1BF1E64132CF}"/>
              </a:ext>
            </a:extLst>
          </p:cNvPr>
          <p:cNvSpPr/>
          <p:nvPr/>
        </p:nvSpPr>
        <p:spPr>
          <a:xfrm>
            <a:off x="4416280" y="2319303"/>
            <a:ext cx="393056" cy="584775"/>
          </a:xfrm>
          <a:prstGeom prst="rect">
            <a:avLst/>
          </a:prstGeom>
          <a:noFill/>
        </p:spPr>
        <p:txBody>
          <a:bodyPr wrap="none" lIns="91440" tIns="45720" rIns="91440" bIns="45720">
            <a:spAutoFit/>
          </a:bodyPr>
          <a:lstStyle/>
          <a:p>
            <a:pPr algn="ctr"/>
            <a:r>
              <a:rPr lang="en-US" sz="3200" b="1" dirty="0">
                <a:ln w="22225">
                  <a:solidFill>
                    <a:srgbClr val="FF66CC"/>
                  </a:solidFill>
                  <a:prstDash val="solid"/>
                </a:ln>
                <a:solidFill>
                  <a:schemeClr val="accent2">
                    <a:lumMod val="40000"/>
                    <a:lumOff val="60000"/>
                  </a:schemeClr>
                </a:solidFill>
              </a:rPr>
              <a:t>4</a:t>
            </a:r>
          </a:p>
        </p:txBody>
      </p:sp>
      <p:sp>
        <p:nvSpPr>
          <p:cNvPr id="76" name="Rectangle 75">
            <a:extLst>
              <a:ext uri="{FF2B5EF4-FFF2-40B4-BE49-F238E27FC236}">
                <a16:creationId xmlns:a16="http://schemas.microsoft.com/office/drawing/2014/main" id="{EB29BD2D-7E93-4816-A90C-BD9B660D875D}"/>
              </a:ext>
            </a:extLst>
          </p:cNvPr>
          <p:cNvSpPr/>
          <p:nvPr/>
        </p:nvSpPr>
        <p:spPr>
          <a:xfrm>
            <a:off x="8003331" y="2279073"/>
            <a:ext cx="393056" cy="584775"/>
          </a:xfrm>
          <a:prstGeom prst="rect">
            <a:avLst/>
          </a:prstGeom>
          <a:noFill/>
        </p:spPr>
        <p:txBody>
          <a:bodyPr wrap="none" lIns="91440" tIns="45720" rIns="91440" bIns="45720">
            <a:spAutoFit/>
          </a:bodyPr>
          <a:lstStyle/>
          <a:p>
            <a:pPr algn="ctr"/>
            <a:r>
              <a:rPr lang="en-US" sz="3200" b="1" dirty="0">
                <a:ln w="22225">
                  <a:solidFill>
                    <a:srgbClr val="FF66CC"/>
                  </a:solidFill>
                  <a:prstDash val="solid"/>
                </a:ln>
                <a:solidFill>
                  <a:schemeClr val="accent2">
                    <a:lumMod val="40000"/>
                    <a:lumOff val="60000"/>
                  </a:schemeClr>
                </a:solidFill>
              </a:rPr>
              <a:t>5</a:t>
            </a:r>
          </a:p>
        </p:txBody>
      </p:sp>
      <p:sp>
        <p:nvSpPr>
          <p:cNvPr id="77" name="Rectangle 76">
            <a:extLst>
              <a:ext uri="{FF2B5EF4-FFF2-40B4-BE49-F238E27FC236}">
                <a16:creationId xmlns:a16="http://schemas.microsoft.com/office/drawing/2014/main" id="{DC3CE6C1-9909-431D-8F17-AC342C876FD0}"/>
              </a:ext>
            </a:extLst>
          </p:cNvPr>
          <p:cNvSpPr/>
          <p:nvPr/>
        </p:nvSpPr>
        <p:spPr>
          <a:xfrm>
            <a:off x="8364273" y="2281050"/>
            <a:ext cx="393056" cy="584775"/>
          </a:xfrm>
          <a:prstGeom prst="rect">
            <a:avLst/>
          </a:prstGeom>
          <a:noFill/>
        </p:spPr>
        <p:txBody>
          <a:bodyPr wrap="none" lIns="91440" tIns="45720" rIns="91440" bIns="45720">
            <a:spAutoFit/>
          </a:bodyPr>
          <a:lstStyle/>
          <a:p>
            <a:pPr algn="ctr"/>
            <a:r>
              <a:rPr lang="en-US" sz="3200" b="1" dirty="0">
                <a:ln w="22225">
                  <a:solidFill>
                    <a:srgbClr val="FF66CC"/>
                  </a:solidFill>
                  <a:prstDash val="solid"/>
                </a:ln>
                <a:solidFill>
                  <a:schemeClr val="accent2">
                    <a:lumMod val="40000"/>
                    <a:lumOff val="60000"/>
                  </a:schemeClr>
                </a:solidFill>
              </a:rPr>
              <a:t>2</a:t>
            </a:r>
          </a:p>
        </p:txBody>
      </p:sp>
      <p:sp>
        <p:nvSpPr>
          <p:cNvPr id="78" name="Rectangle 77">
            <a:extLst>
              <a:ext uri="{FF2B5EF4-FFF2-40B4-BE49-F238E27FC236}">
                <a16:creationId xmlns:a16="http://schemas.microsoft.com/office/drawing/2014/main" id="{ABB4CED7-2013-4D82-8615-53143DE5F4B4}"/>
              </a:ext>
            </a:extLst>
          </p:cNvPr>
          <p:cNvSpPr/>
          <p:nvPr/>
        </p:nvSpPr>
        <p:spPr>
          <a:xfrm>
            <a:off x="8766512" y="2279072"/>
            <a:ext cx="393056" cy="584775"/>
          </a:xfrm>
          <a:prstGeom prst="rect">
            <a:avLst/>
          </a:prstGeom>
          <a:noFill/>
        </p:spPr>
        <p:txBody>
          <a:bodyPr wrap="none" lIns="91440" tIns="45720" rIns="91440" bIns="45720">
            <a:spAutoFit/>
          </a:bodyPr>
          <a:lstStyle/>
          <a:p>
            <a:pPr algn="ctr"/>
            <a:r>
              <a:rPr lang="en-US" sz="3200" b="1" dirty="0">
                <a:ln w="22225">
                  <a:solidFill>
                    <a:srgbClr val="FF66CC"/>
                  </a:solidFill>
                  <a:prstDash val="solid"/>
                </a:ln>
                <a:solidFill>
                  <a:schemeClr val="accent2">
                    <a:lumMod val="40000"/>
                    <a:lumOff val="60000"/>
                  </a:schemeClr>
                </a:solidFill>
              </a:rPr>
              <a:t>1</a:t>
            </a:r>
          </a:p>
        </p:txBody>
      </p:sp>
      <p:sp>
        <p:nvSpPr>
          <p:cNvPr id="79" name="Rectangle 78">
            <a:extLst>
              <a:ext uri="{FF2B5EF4-FFF2-40B4-BE49-F238E27FC236}">
                <a16:creationId xmlns:a16="http://schemas.microsoft.com/office/drawing/2014/main" id="{92C7B9D0-B990-44FA-9B5D-A0AD43FE6DB8}"/>
              </a:ext>
            </a:extLst>
          </p:cNvPr>
          <p:cNvSpPr/>
          <p:nvPr/>
        </p:nvSpPr>
        <p:spPr>
          <a:xfrm>
            <a:off x="9136637" y="2284841"/>
            <a:ext cx="393056" cy="584775"/>
          </a:xfrm>
          <a:prstGeom prst="rect">
            <a:avLst/>
          </a:prstGeom>
          <a:noFill/>
        </p:spPr>
        <p:txBody>
          <a:bodyPr wrap="none" lIns="91440" tIns="45720" rIns="91440" bIns="45720">
            <a:spAutoFit/>
          </a:bodyPr>
          <a:lstStyle/>
          <a:p>
            <a:pPr algn="ctr"/>
            <a:r>
              <a:rPr lang="en-US" sz="3200" b="1" dirty="0">
                <a:ln w="22225">
                  <a:solidFill>
                    <a:srgbClr val="FF66CC"/>
                  </a:solidFill>
                  <a:prstDash val="solid"/>
                </a:ln>
                <a:solidFill>
                  <a:schemeClr val="accent2">
                    <a:lumMod val="40000"/>
                    <a:lumOff val="60000"/>
                  </a:schemeClr>
                </a:solidFill>
              </a:rPr>
              <a:t>6</a:t>
            </a:r>
          </a:p>
        </p:txBody>
      </p:sp>
      <p:pic>
        <p:nvPicPr>
          <p:cNvPr id="6" name="Picture 5">
            <a:extLst>
              <a:ext uri="{FF2B5EF4-FFF2-40B4-BE49-F238E27FC236}">
                <a16:creationId xmlns:a16="http://schemas.microsoft.com/office/drawing/2014/main" id="{92263046-DDD7-4C6F-BD16-D75067ED03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36479" y="4624500"/>
            <a:ext cx="1854222" cy="2224216"/>
          </a:xfrm>
          <a:prstGeom prst="rect">
            <a:avLst/>
          </a:prstGeom>
        </p:spPr>
      </p:pic>
      <p:pic>
        <p:nvPicPr>
          <p:cNvPr id="9" name="Picture 8">
            <a:extLst>
              <a:ext uri="{FF2B5EF4-FFF2-40B4-BE49-F238E27FC236}">
                <a16:creationId xmlns:a16="http://schemas.microsoft.com/office/drawing/2014/main" id="{B71F7572-93AA-4312-8939-9FACF1899D2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9783" y="4611651"/>
            <a:ext cx="2302396" cy="2224216"/>
          </a:xfrm>
          <a:prstGeom prst="rect">
            <a:avLst/>
          </a:prstGeom>
        </p:spPr>
      </p:pic>
      <p:sp>
        <p:nvSpPr>
          <p:cNvPr id="10" name="Speech Bubble: Oval 9">
            <a:extLst>
              <a:ext uri="{FF2B5EF4-FFF2-40B4-BE49-F238E27FC236}">
                <a16:creationId xmlns:a16="http://schemas.microsoft.com/office/drawing/2014/main" id="{91342033-D779-4935-80AC-9B4EDBCA11FA}"/>
              </a:ext>
            </a:extLst>
          </p:cNvPr>
          <p:cNvSpPr/>
          <p:nvPr/>
        </p:nvSpPr>
        <p:spPr>
          <a:xfrm>
            <a:off x="353989" y="3353185"/>
            <a:ext cx="1878227" cy="1149178"/>
          </a:xfrm>
          <a:prstGeom prst="wedgeEllipseCallout">
            <a:avLst>
              <a:gd name="adj1" fmla="val -32675"/>
              <a:gd name="adj2" fmla="val 77554"/>
            </a:avLst>
          </a:prstGeom>
          <a:solidFill>
            <a:srgbClr val="FF3399"/>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latin typeface="Century Gothic" panose="020B0502020202020204" pitchFamily="34" charset="0"/>
              </a:rPr>
              <a:t>Mi </a:t>
            </a:r>
            <a:r>
              <a:rPr lang="en-GB" dirty="0" err="1">
                <a:solidFill>
                  <a:srgbClr val="002060"/>
                </a:solidFill>
                <a:latin typeface="Century Gothic" panose="020B0502020202020204" pitchFamily="34" charset="0"/>
              </a:rPr>
              <a:t>billete</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tiene</a:t>
            </a:r>
            <a:r>
              <a:rPr lang="en-GB" dirty="0">
                <a:solidFill>
                  <a:srgbClr val="002060"/>
                </a:solidFill>
                <a:latin typeface="Century Gothic" panose="020B0502020202020204" pitchFamily="34" charset="0"/>
              </a:rPr>
              <a:t> mis </a:t>
            </a:r>
            <a:r>
              <a:rPr lang="en-GB" dirty="0" err="1">
                <a:solidFill>
                  <a:srgbClr val="002060"/>
                </a:solidFill>
                <a:latin typeface="Century Gothic" panose="020B0502020202020204" pitchFamily="34" charset="0"/>
              </a:rPr>
              <a:t>números</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favoritos</a:t>
            </a:r>
            <a:r>
              <a:rPr lang="en-GB" dirty="0">
                <a:solidFill>
                  <a:srgbClr val="002060"/>
                </a:solidFill>
                <a:latin typeface="Century Gothic" panose="020B0502020202020204" pitchFamily="34" charset="0"/>
              </a:rPr>
              <a:t>.</a:t>
            </a:r>
          </a:p>
        </p:txBody>
      </p:sp>
      <p:sp>
        <p:nvSpPr>
          <p:cNvPr id="82" name="Speech Bubble: Oval 81">
            <a:extLst>
              <a:ext uri="{FF2B5EF4-FFF2-40B4-BE49-F238E27FC236}">
                <a16:creationId xmlns:a16="http://schemas.microsoft.com/office/drawing/2014/main" id="{3A831EC8-E565-4FF1-B9F9-2B1EA9E18A6D}"/>
              </a:ext>
            </a:extLst>
          </p:cNvPr>
          <p:cNvSpPr/>
          <p:nvPr/>
        </p:nvSpPr>
        <p:spPr>
          <a:xfrm>
            <a:off x="7724840" y="4834541"/>
            <a:ext cx="3116427" cy="1689827"/>
          </a:xfrm>
          <a:prstGeom prst="wedgeEllipseCallout">
            <a:avLst>
              <a:gd name="adj1" fmla="val 40974"/>
              <a:gd name="adj2" fmla="val 56485"/>
            </a:avLst>
          </a:prstGeom>
          <a:solidFill>
            <a:srgbClr val="FF3399"/>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latin typeface="Century Gothic" panose="020B0502020202020204" pitchFamily="34" charset="0"/>
              </a:rPr>
              <a:t>Tengo un </a:t>
            </a:r>
            <a:r>
              <a:rPr lang="en-GB" dirty="0" err="1">
                <a:solidFill>
                  <a:srgbClr val="002060"/>
                </a:solidFill>
                <a:latin typeface="Century Gothic" panose="020B0502020202020204" pitchFamily="34" charset="0"/>
              </a:rPr>
              <a:t>billete</a:t>
            </a:r>
            <a:r>
              <a:rPr lang="en-GB" dirty="0">
                <a:solidFill>
                  <a:srgbClr val="002060"/>
                </a:solidFill>
                <a:latin typeface="Century Gothic" panose="020B0502020202020204" pitchFamily="34" charset="0"/>
              </a:rPr>
              <a:t> para mi </a:t>
            </a:r>
            <a:r>
              <a:rPr lang="en-GB" dirty="0" err="1">
                <a:solidFill>
                  <a:srgbClr val="002060"/>
                </a:solidFill>
                <a:latin typeface="Century Gothic" panose="020B0502020202020204" pitchFamily="34" charset="0"/>
              </a:rPr>
              <a:t>hermana</a:t>
            </a:r>
            <a:r>
              <a:rPr lang="en-GB" dirty="0">
                <a:solidFill>
                  <a:srgbClr val="002060"/>
                </a:solidFill>
                <a:latin typeface="Century Gothic" panose="020B0502020202020204" pitchFamily="34" charset="0"/>
              </a:rPr>
              <a:t> Valentina también.</a:t>
            </a:r>
          </a:p>
        </p:txBody>
      </p:sp>
      <p:sp>
        <p:nvSpPr>
          <p:cNvPr id="83" name="Speech Bubble: Rectangle with Corners Rounded 82">
            <a:extLst>
              <a:ext uri="{FF2B5EF4-FFF2-40B4-BE49-F238E27FC236}">
                <a16:creationId xmlns:a16="http://schemas.microsoft.com/office/drawing/2014/main" id="{9539DD99-835E-4FA8-91D6-03E8A66D5263}"/>
              </a:ext>
            </a:extLst>
          </p:cNvPr>
          <p:cNvSpPr/>
          <p:nvPr/>
        </p:nvSpPr>
        <p:spPr>
          <a:xfrm>
            <a:off x="185172" y="790020"/>
            <a:ext cx="8761120" cy="1149179"/>
          </a:xfrm>
          <a:prstGeom prst="wedgeRoundRectCallout">
            <a:avLst>
              <a:gd name="adj1" fmla="val 42224"/>
              <a:gd name="adj2" fmla="val -93589"/>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It is traditional for families and close friends to buy the same numbers (often numbers they like!). Some families and friends buy the same number every year!</a:t>
            </a:r>
          </a:p>
        </p:txBody>
      </p:sp>
      <p:pic>
        <p:nvPicPr>
          <p:cNvPr id="21" name="Picture 20" descr="A picture containing text, toy, doll&#10;&#10;Description automatically generated">
            <a:extLst>
              <a:ext uri="{FF2B5EF4-FFF2-40B4-BE49-F238E27FC236}">
                <a16:creationId xmlns:a16="http://schemas.microsoft.com/office/drawing/2014/main" id="{FBDF14C7-E781-461D-A0E6-52ED9CB9A69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99374" y="5709890"/>
            <a:ext cx="351146" cy="497328"/>
          </a:xfrm>
          <a:prstGeom prst="rect">
            <a:avLst/>
          </a:prstGeom>
        </p:spPr>
      </p:pic>
      <p:sp>
        <p:nvSpPr>
          <p:cNvPr id="26" name="Rectangle: Rounded Corners 25">
            <a:extLst>
              <a:ext uri="{FF2B5EF4-FFF2-40B4-BE49-F238E27FC236}">
                <a16:creationId xmlns:a16="http://schemas.microsoft.com/office/drawing/2014/main" id="{A4BF138A-662F-4007-B490-3E1CF2725BB1}"/>
              </a:ext>
            </a:extLst>
          </p:cNvPr>
          <p:cNvSpPr/>
          <p:nvPr/>
        </p:nvSpPr>
        <p:spPr>
          <a:xfrm>
            <a:off x="8465157" y="229602"/>
            <a:ext cx="2376110" cy="369427"/>
          </a:xfrm>
          <a:prstGeom prst="roundRect">
            <a:avLst/>
          </a:prstGeom>
          <a:solidFill>
            <a:schemeClr val="accent6">
              <a:lumMod val="20000"/>
              <a:lumOff val="8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B0502020202020204" pitchFamily="34" charset="0"/>
              </a:rPr>
              <a:t>el </a:t>
            </a:r>
            <a:r>
              <a:rPr lang="en-GB" sz="2000" dirty="0" err="1">
                <a:solidFill>
                  <a:srgbClr val="002060"/>
                </a:solidFill>
                <a:latin typeface="Century Gothic" panose="020B0502020202020204" pitchFamily="34" charset="0"/>
              </a:rPr>
              <a:t>billete</a:t>
            </a:r>
            <a:r>
              <a:rPr lang="en-GB" sz="2000" b="1" dirty="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-ticket</a:t>
            </a:r>
          </a:p>
        </p:txBody>
      </p:sp>
      <p:pic>
        <p:nvPicPr>
          <p:cNvPr id="27" name="Google Shape;134;p2">
            <a:hlinkClick r:id="" action="ppaction://noaction">
              <a:snd r:embed="rId9" name="numbers1.wav"/>
            </a:hlinkClick>
            <a:extLst>
              <a:ext uri="{FF2B5EF4-FFF2-40B4-BE49-F238E27FC236}">
                <a16:creationId xmlns:a16="http://schemas.microsoft.com/office/drawing/2014/main" id="{B696D54E-C68C-4B58-86A4-EBC9F84B49B3}"/>
              </a:ext>
            </a:extLst>
          </p:cNvPr>
          <p:cNvPicPr preferRelativeResize="0"/>
          <p:nvPr/>
        </p:nvPicPr>
        <p:blipFill rotWithShape="1">
          <a:blip r:embed="rId10">
            <a:alphaModFix/>
          </a:blip>
          <a:srcRect/>
          <a:stretch/>
        </p:blipFill>
        <p:spPr>
          <a:xfrm>
            <a:off x="2733266" y="2421279"/>
            <a:ext cx="377532" cy="369235"/>
          </a:xfrm>
          <a:prstGeom prst="rect">
            <a:avLst/>
          </a:prstGeom>
          <a:noFill/>
          <a:ln>
            <a:noFill/>
          </a:ln>
          <a:effectLst>
            <a:outerShdw blurRad="50800" dist="38100" dir="5400000" algn="t" rotWithShape="0">
              <a:prstClr val="black">
                <a:alpha val="40000"/>
              </a:prstClr>
            </a:outerShdw>
          </a:effectLst>
        </p:spPr>
      </p:pic>
      <p:pic>
        <p:nvPicPr>
          <p:cNvPr id="28" name="Google Shape;134;p2">
            <a:hlinkClick r:id="" action="ppaction://noaction">
              <a:snd r:embed="rId11" name="numbers2.wav"/>
            </a:hlinkClick>
            <a:extLst>
              <a:ext uri="{FF2B5EF4-FFF2-40B4-BE49-F238E27FC236}">
                <a16:creationId xmlns:a16="http://schemas.microsoft.com/office/drawing/2014/main" id="{8A7A71C7-4FB9-4AD4-84F1-296B5D4B7F7D}"/>
              </a:ext>
            </a:extLst>
          </p:cNvPr>
          <p:cNvPicPr preferRelativeResize="0"/>
          <p:nvPr/>
        </p:nvPicPr>
        <p:blipFill rotWithShape="1">
          <a:blip r:embed="rId10">
            <a:alphaModFix/>
          </a:blip>
          <a:srcRect/>
          <a:stretch/>
        </p:blipFill>
        <p:spPr>
          <a:xfrm>
            <a:off x="7614256" y="2416951"/>
            <a:ext cx="377532" cy="369235"/>
          </a:xfrm>
          <a:prstGeom prst="rect">
            <a:avLst/>
          </a:prstGeom>
          <a:noFill/>
          <a:ln>
            <a:noFill/>
          </a:ln>
          <a:effectLst>
            <a:outerShdw blurRad="50800" dist="38100" dir="5400000" algn="t" rotWithShape="0">
              <a:prstClr val="black">
                <a:alpha val="40000"/>
              </a:prstClr>
            </a:outerShdw>
          </a:effectLst>
        </p:spPr>
      </p:pic>
      <p:sp>
        <p:nvSpPr>
          <p:cNvPr id="29" name="TextBox 28">
            <a:extLst>
              <a:ext uri="{FF2B5EF4-FFF2-40B4-BE49-F238E27FC236}">
                <a16:creationId xmlns:a16="http://schemas.microsoft.com/office/drawing/2014/main" id="{C791FF06-A671-4F25-B712-5965DD311A90}"/>
              </a:ext>
            </a:extLst>
          </p:cNvPr>
          <p:cNvSpPr txBox="1"/>
          <p:nvPr/>
        </p:nvSpPr>
        <p:spPr>
          <a:xfrm>
            <a:off x="1149956" y="0"/>
            <a:ext cx="2471057" cy="369332"/>
          </a:xfrm>
          <a:prstGeom prst="rect">
            <a:avLst/>
          </a:prstGeom>
          <a:solidFill>
            <a:srgbClr val="FFFF00"/>
          </a:solidFill>
        </p:spPr>
        <p:txBody>
          <a:bodyPr wrap="square" rtlCol="0">
            <a:spAutoFit/>
          </a:bodyPr>
          <a:lstStyle/>
          <a:p>
            <a:r>
              <a:rPr lang="en-GB" dirty="0"/>
              <a:t>Change</a:t>
            </a:r>
          </a:p>
        </p:txBody>
      </p:sp>
    </p:spTree>
    <p:extLst>
      <p:ext uri="{BB962C8B-B14F-4D97-AF65-F5344CB8AC3E}">
        <p14:creationId xmlns:p14="http://schemas.microsoft.com/office/powerpoint/2010/main" val="3588719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9"/>
                                        </p:tgtEl>
                                        <p:attrNameLst>
                                          <p:attrName>style.visibility</p:attrName>
                                        </p:attrNameLst>
                                      </p:cBhvr>
                                      <p:to>
                                        <p:strVal val="visible"/>
                                      </p:to>
                                    </p:set>
                                    <p:animEffect transition="in" filter="fade">
                                      <p:cBhvr>
                                        <p:cTn id="12" dur="500"/>
                                        <p:tgtEl>
                                          <p:spTgt spid="6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0"/>
                                        </p:tgtEl>
                                        <p:attrNameLst>
                                          <p:attrName>style.visibility</p:attrName>
                                        </p:attrNameLst>
                                      </p:cBhvr>
                                      <p:to>
                                        <p:strVal val="visible"/>
                                      </p:to>
                                    </p:set>
                                    <p:animEffect transition="in" filter="fade">
                                      <p:cBhvr>
                                        <p:cTn id="17" dur="500"/>
                                        <p:tgtEl>
                                          <p:spTgt spid="7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1"/>
                                        </p:tgtEl>
                                        <p:attrNameLst>
                                          <p:attrName>style.visibility</p:attrName>
                                        </p:attrNameLst>
                                      </p:cBhvr>
                                      <p:to>
                                        <p:strVal val="visible"/>
                                      </p:to>
                                    </p:set>
                                    <p:animEffect transition="in" filter="fade">
                                      <p:cBhvr>
                                        <p:cTn id="22" dur="500"/>
                                        <p:tgtEl>
                                          <p:spTgt spid="7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6"/>
                                        </p:tgtEl>
                                        <p:attrNameLst>
                                          <p:attrName>style.visibility</p:attrName>
                                        </p:attrNameLst>
                                      </p:cBhvr>
                                      <p:to>
                                        <p:strVal val="visible"/>
                                      </p:to>
                                    </p:set>
                                    <p:animEffect transition="in" filter="fade">
                                      <p:cBhvr>
                                        <p:cTn id="27" dur="500"/>
                                        <p:tgtEl>
                                          <p:spTgt spid="7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7"/>
                                        </p:tgtEl>
                                        <p:attrNameLst>
                                          <p:attrName>style.visibility</p:attrName>
                                        </p:attrNameLst>
                                      </p:cBhvr>
                                      <p:to>
                                        <p:strVal val="visible"/>
                                      </p:to>
                                    </p:set>
                                    <p:animEffect transition="in" filter="fade">
                                      <p:cBhvr>
                                        <p:cTn id="32" dur="500"/>
                                        <p:tgtEl>
                                          <p:spTgt spid="7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8"/>
                                        </p:tgtEl>
                                        <p:attrNameLst>
                                          <p:attrName>style.visibility</p:attrName>
                                        </p:attrNameLst>
                                      </p:cBhvr>
                                      <p:to>
                                        <p:strVal val="visible"/>
                                      </p:to>
                                    </p:set>
                                    <p:animEffect transition="in" filter="fade">
                                      <p:cBhvr>
                                        <p:cTn id="37" dur="500"/>
                                        <p:tgtEl>
                                          <p:spTgt spid="7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9"/>
                                        </p:tgtEl>
                                        <p:attrNameLst>
                                          <p:attrName>style.visibility</p:attrName>
                                        </p:attrNameLst>
                                      </p:cBhvr>
                                      <p:to>
                                        <p:strVal val="visible"/>
                                      </p:to>
                                    </p:set>
                                    <p:animEffect transition="in" filter="fade">
                                      <p:cBhvr>
                                        <p:cTn id="42" dur="500"/>
                                        <p:tgtEl>
                                          <p:spTgt spid="7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82"/>
                                        </p:tgtEl>
                                        <p:attrNameLst>
                                          <p:attrName>style.visibility</p:attrName>
                                        </p:attrNameLst>
                                      </p:cBhvr>
                                      <p:to>
                                        <p:strVal val="visible"/>
                                      </p:to>
                                    </p:set>
                                    <p:animEffect transition="in" filter="fade">
                                      <p:cBhvr>
                                        <p:cTn id="52" dur="500"/>
                                        <p:tgtEl>
                                          <p:spTgt spid="82"/>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83"/>
                                        </p:tgtEl>
                                        <p:attrNameLst>
                                          <p:attrName>style.visibility</p:attrName>
                                        </p:attrNameLst>
                                      </p:cBhvr>
                                      <p:to>
                                        <p:strVal val="visible"/>
                                      </p:to>
                                    </p:set>
                                    <p:anim calcmode="lin" valueType="num">
                                      <p:cBhvr additive="base">
                                        <p:cTn id="57" dur="500" fill="hold"/>
                                        <p:tgtEl>
                                          <p:spTgt spid="83"/>
                                        </p:tgtEl>
                                        <p:attrNameLst>
                                          <p:attrName>ppt_x</p:attrName>
                                        </p:attrNameLst>
                                      </p:cBhvr>
                                      <p:tavLst>
                                        <p:tav tm="0">
                                          <p:val>
                                            <p:strVal val="#ppt_x"/>
                                          </p:val>
                                        </p:tav>
                                        <p:tav tm="100000">
                                          <p:val>
                                            <p:strVal val="#ppt_x"/>
                                          </p:val>
                                        </p:tav>
                                      </p:tavLst>
                                    </p:anim>
                                    <p:anim calcmode="lin" valueType="num">
                                      <p:cBhvr additive="base">
                                        <p:cTn id="58" dur="500" fill="hold"/>
                                        <p:tgtEl>
                                          <p:spTgt spid="8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P spid="69" grpId="0"/>
      <p:bldP spid="70" grpId="0"/>
      <p:bldP spid="71" grpId="0"/>
      <p:bldP spid="76" grpId="0"/>
      <p:bldP spid="77" grpId="0"/>
      <p:bldP spid="78" grpId="0"/>
      <p:bldP spid="79" grpId="0"/>
      <p:bldP spid="10" grpId="0" animBg="1"/>
      <p:bldP spid="82" grpId="0" animBg="1"/>
      <p:bldP spid="8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oogle Shape;221;p10">
            <a:extLst>
              <a:ext uri="{FF2B5EF4-FFF2-40B4-BE49-F238E27FC236}">
                <a16:creationId xmlns:a16="http://schemas.microsoft.com/office/drawing/2014/main" id="{B70FA04C-33A6-4C2B-B0D8-3504A08821BE}"/>
              </a:ext>
            </a:extLst>
          </p:cNvPr>
          <p:cNvPicPr preferRelativeResize="0"/>
          <p:nvPr/>
        </p:nvPicPr>
        <p:blipFill rotWithShape="1">
          <a:blip r:embed="rId8">
            <a:alphaModFix/>
          </a:blip>
          <a:srcRect/>
          <a:stretch/>
        </p:blipFill>
        <p:spPr>
          <a:xfrm>
            <a:off x="10804611" y="-171450"/>
            <a:ext cx="1166103" cy="1183191"/>
          </a:xfrm>
          <a:prstGeom prst="rect">
            <a:avLst/>
          </a:prstGeom>
          <a:noFill/>
          <a:ln>
            <a:noFill/>
          </a:ln>
        </p:spPr>
      </p:pic>
      <p:sp>
        <p:nvSpPr>
          <p:cNvPr id="2" name="Title 1">
            <a:extLst>
              <a:ext uri="{FF2B5EF4-FFF2-40B4-BE49-F238E27FC236}">
                <a16:creationId xmlns:a16="http://schemas.microsoft.com/office/drawing/2014/main" id="{FC3C5452-B492-478D-8C7F-8D0CC48CA28A}"/>
              </a:ext>
            </a:extLst>
          </p:cNvPr>
          <p:cNvSpPr>
            <a:spLocks noGrp="1"/>
          </p:cNvSpPr>
          <p:nvPr>
            <p:ph type="title"/>
          </p:nvPr>
        </p:nvSpPr>
        <p:spPr>
          <a:xfrm>
            <a:off x="10710239" y="790855"/>
            <a:ext cx="1354845" cy="317988"/>
          </a:xfrm>
          <a:solidFill>
            <a:srgbClr val="91EAD2"/>
          </a:solidFill>
        </p:spPr>
        <p:txBody>
          <a:bodyPr>
            <a:normAutofit fontScale="90000"/>
          </a:bodyPr>
          <a:lstStyle/>
          <a:p>
            <a:pPr algn="ctr"/>
            <a:r>
              <a:rPr lang="en-GB" sz="2000" b="1" dirty="0" err="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sp>
        <p:nvSpPr>
          <p:cNvPr id="44" name="TextBox 43">
            <a:hlinkClick r:id="" action="ppaction://noaction">
              <a:snd r:embed="rId9" name="billete-de-loteria.wav"/>
            </a:hlinkClick>
            <a:extLst>
              <a:ext uri="{FF2B5EF4-FFF2-40B4-BE49-F238E27FC236}">
                <a16:creationId xmlns:a16="http://schemas.microsoft.com/office/drawing/2014/main" id="{BAD9FFB9-826E-432D-A5F8-9CFB04EBCF3D}"/>
              </a:ext>
            </a:extLst>
          </p:cNvPr>
          <p:cNvSpPr txBox="1"/>
          <p:nvPr/>
        </p:nvSpPr>
        <p:spPr>
          <a:xfrm>
            <a:off x="218113" y="239974"/>
            <a:ext cx="3366627"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El </a:t>
            </a:r>
            <a:r>
              <a:rPr lang="en-GB" sz="2800" b="1" dirty="0" err="1">
                <a:solidFill>
                  <a:srgbClr val="002060"/>
                </a:solidFill>
                <a:latin typeface="Century Gothic" panose="020B0502020202020204" pitchFamily="34" charset="0"/>
              </a:rPr>
              <a:t>billete</a:t>
            </a:r>
            <a:r>
              <a:rPr lang="en-GB" sz="2800" b="1" dirty="0">
                <a:solidFill>
                  <a:srgbClr val="002060"/>
                </a:solidFill>
                <a:latin typeface="Century Gothic" panose="020B0502020202020204" pitchFamily="34" charset="0"/>
              </a:rPr>
              <a:t> de </a:t>
            </a:r>
            <a:r>
              <a:rPr lang="en-GB" sz="2800" b="1" dirty="0" err="1">
                <a:solidFill>
                  <a:srgbClr val="002060"/>
                </a:solidFill>
                <a:latin typeface="Century Gothic" panose="020B0502020202020204" pitchFamily="34" charset="0"/>
              </a:rPr>
              <a:t>lotería</a:t>
            </a:r>
            <a:endParaRPr lang="en-GB" sz="2800" b="1" dirty="0">
              <a:solidFill>
                <a:srgbClr val="002060"/>
              </a:solidFill>
              <a:latin typeface="Century Gothic" panose="020B0502020202020204" pitchFamily="34" charset="0"/>
            </a:endParaRPr>
          </a:p>
        </p:txBody>
      </p:sp>
      <p:sp>
        <p:nvSpPr>
          <p:cNvPr id="60" name="TextBox 59">
            <a:hlinkClick r:id="" action="ppaction://noaction">
              <a:snd r:embed="rId10" name="slide_6_instruction.wav"/>
            </a:hlinkClick>
            <a:extLst>
              <a:ext uri="{FF2B5EF4-FFF2-40B4-BE49-F238E27FC236}">
                <a16:creationId xmlns:a16="http://schemas.microsoft.com/office/drawing/2014/main" id="{C257770B-CB8D-4B45-8F92-1D71C84814B7}"/>
              </a:ext>
            </a:extLst>
          </p:cNvPr>
          <p:cNvSpPr txBox="1"/>
          <p:nvPr/>
        </p:nvSpPr>
        <p:spPr>
          <a:xfrm>
            <a:off x="206012" y="849693"/>
            <a:ext cx="9669635" cy="461665"/>
          </a:xfrm>
          <a:prstGeom prst="rect">
            <a:avLst/>
          </a:prstGeom>
          <a:noFill/>
        </p:spPr>
        <p:txBody>
          <a:bodyPr wrap="none" rtlCol="0">
            <a:spAutoFit/>
          </a:bodyPr>
          <a:lstStyle/>
          <a:p>
            <a:r>
              <a:rPr lang="en-GB" sz="2400" dirty="0">
                <a:solidFill>
                  <a:srgbClr val="002060"/>
                </a:solidFill>
                <a:latin typeface="Century Gothic" panose="020B0502020202020204" pitchFamily="34" charset="0"/>
              </a:rPr>
              <a:t>El </a:t>
            </a:r>
            <a:r>
              <a:rPr lang="en-GB" sz="2400" dirty="0" err="1">
                <a:solidFill>
                  <a:srgbClr val="002060"/>
                </a:solidFill>
                <a:latin typeface="Century Gothic" panose="020B0502020202020204" pitchFamily="34" charset="0"/>
              </a:rPr>
              <a:t>diseño</a:t>
            </a:r>
            <a:r>
              <a:rPr lang="en-GB" sz="2400" dirty="0">
                <a:solidFill>
                  <a:srgbClr val="002060"/>
                </a:solidFill>
                <a:latin typeface="Century Gothic" panose="020B0502020202020204" pitchFamily="34" charset="0"/>
              </a:rPr>
              <a:t> es </a:t>
            </a:r>
            <a:r>
              <a:rPr lang="en-GB" sz="2400" dirty="0" err="1">
                <a:solidFill>
                  <a:srgbClr val="002060"/>
                </a:solidFill>
                <a:latin typeface="Century Gothic" panose="020B0502020202020204" pitchFamily="34" charset="0"/>
              </a:rPr>
              <a:t>diferente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cada</a:t>
            </a:r>
            <a:r>
              <a:rPr lang="en-GB" sz="2400" dirty="0">
                <a:solidFill>
                  <a:srgbClr val="002060"/>
                </a:solidFill>
                <a:latin typeface="Century Gothic" panose="020B0502020202020204" pitchFamily="34" charset="0"/>
              </a:rPr>
              <a:t> año, con </a:t>
            </a:r>
            <a:r>
              <a:rPr lang="en-GB" sz="2400" dirty="0" err="1">
                <a:solidFill>
                  <a:srgbClr val="002060"/>
                </a:solidFill>
                <a:latin typeface="Century Gothic" panose="020B0502020202020204" pitchFamily="34" charset="0"/>
              </a:rPr>
              <a:t>decoración</a:t>
            </a:r>
            <a:r>
              <a:rPr lang="en-GB" sz="2400" dirty="0">
                <a:solidFill>
                  <a:srgbClr val="002060"/>
                </a:solidFill>
                <a:latin typeface="Century Gothic" panose="020B0502020202020204" pitchFamily="34" charset="0"/>
              </a:rPr>
              <a:t> de Navidad.  </a:t>
            </a:r>
          </a:p>
        </p:txBody>
      </p:sp>
      <p:pic>
        <p:nvPicPr>
          <p:cNvPr id="3" name="Picture 2">
            <a:extLst>
              <a:ext uri="{FF2B5EF4-FFF2-40B4-BE49-F238E27FC236}">
                <a16:creationId xmlns:a16="http://schemas.microsoft.com/office/drawing/2014/main" id="{A76AD99A-D8D3-4DF3-A42B-2B0506B75F76}"/>
              </a:ext>
            </a:extLst>
          </p:cNvPr>
          <p:cNvPicPr>
            <a:picLocks noChangeAspect="1"/>
          </p:cNvPicPr>
          <p:nvPr/>
        </p:nvPicPr>
        <p:blipFill>
          <a:blip r:embed="rId11"/>
          <a:stretch>
            <a:fillRect/>
          </a:stretch>
        </p:blipFill>
        <p:spPr>
          <a:xfrm>
            <a:off x="3727494" y="1592023"/>
            <a:ext cx="3767579" cy="2210432"/>
          </a:xfrm>
          <a:prstGeom prst="rect">
            <a:avLst/>
          </a:prstGeom>
        </p:spPr>
      </p:pic>
      <p:pic>
        <p:nvPicPr>
          <p:cNvPr id="4098" name="Picture 2" descr="Navidad, Árbol De Navidad, Decoración">
            <a:extLst>
              <a:ext uri="{FF2B5EF4-FFF2-40B4-BE49-F238E27FC236}">
                <a16:creationId xmlns:a16="http://schemas.microsoft.com/office/drawing/2014/main" id="{270D0D08-42BD-49E4-B047-196B796A333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13260" y="1868515"/>
            <a:ext cx="1112880" cy="128822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830D3A3-A69C-426F-A704-31927D9631A5}"/>
              </a:ext>
            </a:extLst>
          </p:cNvPr>
          <p:cNvSpPr txBox="1"/>
          <p:nvPr/>
        </p:nvSpPr>
        <p:spPr>
          <a:xfrm>
            <a:off x="634695" y="3198167"/>
            <a:ext cx="1420582" cy="461665"/>
          </a:xfrm>
          <a:prstGeom prst="rect">
            <a:avLst/>
          </a:prstGeom>
          <a:noFill/>
        </p:spPr>
        <p:txBody>
          <a:bodyPr wrap="none" rtlCol="0">
            <a:spAutoFit/>
          </a:bodyPr>
          <a:lstStyle/>
          <a:p>
            <a:r>
              <a:rPr lang="en-GB" sz="2400" dirty="0">
                <a:solidFill>
                  <a:srgbClr val="002060"/>
                </a:solidFill>
                <a:latin typeface="Century Gothic" panose="020B0502020202020204" pitchFamily="34" charset="0"/>
              </a:rPr>
              <a:t>un </a:t>
            </a:r>
            <a:r>
              <a:rPr lang="en-GB" sz="2400" b="1" dirty="0">
                <a:solidFill>
                  <a:srgbClr val="002060"/>
                </a:solidFill>
                <a:latin typeface="Century Gothic" panose="020B0502020202020204" pitchFamily="34" charset="0"/>
              </a:rPr>
              <a:t>árbol</a:t>
            </a:r>
          </a:p>
        </p:txBody>
      </p:sp>
      <p:sp>
        <p:nvSpPr>
          <p:cNvPr id="15" name="TextBox 14">
            <a:extLst>
              <a:ext uri="{FF2B5EF4-FFF2-40B4-BE49-F238E27FC236}">
                <a16:creationId xmlns:a16="http://schemas.microsoft.com/office/drawing/2014/main" id="{848D7978-5303-4ACE-A277-8DE307B2C90A}"/>
              </a:ext>
            </a:extLst>
          </p:cNvPr>
          <p:cNvSpPr txBox="1"/>
          <p:nvPr/>
        </p:nvSpPr>
        <p:spPr>
          <a:xfrm>
            <a:off x="802162" y="5719119"/>
            <a:ext cx="1925527" cy="461665"/>
          </a:xfrm>
          <a:prstGeom prst="rect">
            <a:avLst/>
          </a:prstGeom>
          <a:noFill/>
        </p:spPr>
        <p:txBody>
          <a:bodyPr wrap="none" rtlCol="0">
            <a:spAutoFit/>
          </a:bodyPr>
          <a:lstStyle/>
          <a:p>
            <a:r>
              <a:rPr lang="en-GB" sz="2400" dirty="0">
                <a:solidFill>
                  <a:srgbClr val="002060"/>
                </a:solidFill>
                <a:latin typeface="Century Gothic" panose="020B0502020202020204" pitchFamily="34" charset="0"/>
              </a:rPr>
              <a:t>una </a:t>
            </a:r>
            <a:r>
              <a:rPr lang="en-GB" sz="2400" b="1" dirty="0" err="1">
                <a:solidFill>
                  <a:srgbClr val="002060"/>
                </a:solidFill>
                <a:latin typeface="Century Gothic" panose="020B0502020202020204" pitchFamily="34" charset="0"/>
              </a:rPr>
              <a:t>estrella</a:t>
            </a:r>
            <a:endParaRPr lang="en-GB" sz="2400" b="1" dirty="0">
              <a:solidFill>
                <a:srgbClr val="002060"/>
              </a:solidFill>
              <a:latin typeface="Century Gothic" panose="020B0502020202020204" pitchFamily="34" charset="0"/>
            </a:endParaRPr>
          </a:p>
        </p:txBody>
      </p:sp>
      <p:pic>
        <p:nvPicPr>
          <p:cNvPr id="4100" name="Picture 4" descr="Estrella, Favorito, Marcador, 3D, Oro, Amarillo">
            <a:extLst>
              <a:ext uri="{FF2B5EF4-FFF2-40B4-BE49-F238E27FC236}">
                <a16:creationId xmlns:a16="http://schemas.microsoft.com/office/drawing/2014/main" id="{C4B68B32-0FBC-4221-86CA-760F4D53F18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54634" y="4367971"/>
            <a:ext cx="1420582" cy="135114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hristmas Ornament, Bauble, Decoration">
            <a:extLst>
              <a:ext uri="{FF2B5EF4-FFF2-40B4-BE49-F238E27FC236}">
                <a16:creationId xmlns:a16="http://schemas.microsoft.com/office/drawing/2014/main" id="{97D72ED1-CEA0-4484-9BDE-8E6077D9545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342575" y="4367971"/>
            <a:ext cx="1112205" cy="147714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DF23B7A0-83C5-407F-988F-8E93B7EBCBED}"/>
              </a:ext>
            </a:extLst>
          </p:cNvPr>
          <p:cNvSpPr txBox="1"/>
          <p:nvPr/>
        </p:nvSpPr>
        <p:spPr>
          <a:xfrm>
            <a:off x="3486473" y="5838442"/>
            <a:ext cx="3395481" cy="461665"/>
          </a:xfrm>
          <a:prstGeom prst="rect">
            <a:avLst/>
          </a:prstGeom>
          <a:noFill/>
        </p:spPr>
        <p:txBody>
          <a:bodyPr wrap="none" rtlCol="0">
            <a:spAutoFit/>
          </a:bodyPr>
          <a:lstStyle/>
          <a:p>
            <a:r>
              <a:rPr lang="en-GB" sz="2400" dirty="0">
                <a:solidFill>
                  <a:srgbClr val="002060"/>
                </a:solidFill>
                <a:latin typeface="Century Gothic" panose="020B0502020202020204" pitchFamily="34" charset="0"/>
              </a:rPr>
              <a:t>una </a:t>
            </a:r>
            <a:r>
              <a:rPr lang="en-GB" sz="2400" b="1" dirty="0">
                <a:solidFill>
                  <a:srgbClr val="002060"/>
                </a:solidFill>
                <a:latin typeface="Century Gothic" panose="020B0502020202020204" pitchFamily="34" charset="0"/>
              </a:rPr>
              <a:t>bola de Navidad</a:t>
            </a:r>
          </a:p>
        </p:txBody>
      </p:sp>
      <p:pic>
        <p:nvPicPr>
          <p:cNvPr id="4106" name="Picture 10" descr="Navidad, Escena De La Natividad, Cuna, Niño Cristo">
            <a:extLst>
              <a:ext uri="{FF2B5EF4-FFF2-40B4-BE49-F238E27FC236}">
                <a16:creationId xmlns:a16="http://schemas.microsoft.com/office/drawing/2014/main" id="{3DD43B34-E04E-4506-926F-64A9B9F88D4D}"/>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37" t="11939" r="-137" b="13207"/>
          <a:stretch/>
        </p:blipFill>
        <p:spPr bwMode="auto">
          <a:xfrm>
            <a:off x="7995360" y="3894082"/>
            <a:ext cx="3760573" cy="2111188"/>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C1DCE049-F0EF-41E9-9786-73AF15830AE8}"/>
              </a:ext>
            </a:extLst>
          </p:cNvPr>
          <p:cNvSpPr txBox="1"/>
          <p:nvPr/>
        </p:nvSpPr>
        <p:spPr>
          <a:xfrm>
            <a:off x="8441468" y="5918346"/>
            <a:ext cx="2917786" cy="461665"/>
          </a:xfrm>
          <a:prstGeom prst="rect">
            <a:avLst/>
          </a:prstGeom>
          <a:noFill/>
        </p:spPr>
        <p:txBody>
          <a:bodyPr wrap="none" rtlCol="0">
            <a:spAutoFit/>
          </a:bodyPr>
          <a:lstStyle/>
          <a:p>
            <a:r>
              <a:rPr lang="en-GB" sz="2400" dirty="0">
                <a:solidFill>
                  <a:srgbClr val="002060"/>
                </a:solidFill>
                <a:latin typeface="Century Gothic" panose="020B0502020202020204" pitchFamily="34" charset="0"/>
              </a:rPr>
              <a:t>un </a:t>
            </a:r>
            <a:r>
              <a:rPr lang="en-GB" sz="2400" b="1" dirty="0">
                <a:solidFill>
                  <a:srgbClr val="002060"/>
                </a:solidFill>
                <a:latin typeface="Century Gothic" panose="020B0502020202020204" pitchFamily="34" charset="0"/>
              </a:rPr>
              <a:t>portal de </a:t>
            </a:r>
            <a:r>
              <a:rPr lang="en-GB" sz="2400" b="1" dirty="0" err="1">
                <a:solidFill>
                  <a:srgbClr val="002060"/>
                </a:solidFill>
                <a:latin typeface="Century Gothic" panose="020B0502020202020204" pitchFamily="34" charset="0"/>
              </a:rPr>
              <a:t>Belén</a:t>
            </a:r>
            <a:endParaRPr lang="en-GB" sz="2400" b="1" dirty="0">
              <a:solidFill>
                <a:srgbClr val="002060"/>
              </a:solidFill>
              <a:latin typeface="Century Gothic" panose="020B0502020202020204" pitchFamily="34" charset="0"/>
            </a:endParaRPr>
          </a:p>
        </p:txBody>
      </p:sp>
      <p:pic>
        <p:nvPicPr>
          <p:cNvPr id="4108" name="Picture 12" descr="Ángel, Estrellas, Estrella, Navidad, Jesús, Adviento">
            <a:extLst>
              <a:ext uri="{FF2B5EF4-FFF2-40B4-BE49-F238E27FC236}">
                <a16:creationId xmlns:a16="http://schemas.microsoft.com/office/drawing/2014/main" id="{F6866779-F423-4815-B0D3-1A8FE6AAEB4F}"/>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38555" t="28373" r="205"/>
          <a:stretch/>
        </p:blipFill>
        <p:spPr bwMode="auto">
          <a:xfrm>
            <a:off x="9541418" y="1755478"/>
            <a:ext cx="1168982" cy="1580144"/>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61F76B65-4A29-4F09-BFB8-352A656A2096}"/>
              </a:ext>
            </a:extLst>
          </p:cNvPr>
          <p:cNvSpPr txBox="1"/>
          <p:nvPr/>
        </p:nvSpPr>
        <p:spPr>
          <a:xfrm>
            <a:off x="9372337" y="3315412"/>
            <a:ext cx="1507144" cy="461665"/>
          </a:xfrm>
          <a:prstGeom prst="rect">
            <a:avLst/>
          </a:prstGeom>
          <a:noFill/>
        </p:spPr>
        <p:txBody>
          <a:bodyPr wrap="none" rtlCol="0">
            <a:spAutoFit/>
          </a:bodyPr>
          <a:lstStyle/>
          <a:p>
            <a:r>
              <a:rPr lang="en-GB" sz="2400" dirty="0">
                <a:solidFill>
                  <a:srgbClr val="002060"/>
                </a:solidFill>
                <a:latin typeface="Century Gothic" panose="020B0502020202020204" pitchFamily="34" charset="0"/>
              </a:rPr>
              <a:t>un </a:t>
            </a:r>
            <a:r>
              <a:rPr lang="en-GB" sz="2400" b="1" dirty="0" err="1">
                <a:solidFill>
                  <a:srgbClr val="002060"/>
                </a:solidFill>
                <a:latin typeface="Century Gothic" panose="020B0502020202020204" pitchFamily="34" charset="0"/>
              </a:rPr>
              <a:t>ángel</a:t>
            </a:r>
            <a:endParaRPr lang="en-GB" sz="2400" b="1" dirty="0">
              <a:solidFill>
                <a:srgbClr val="002060"/>
              </a:solidFill>
              <a:latin typeface="Century Gothic" panose="020B0502020202020204" pitchFamily="34" charset="0"/>
            </a:endParaRPr>
          </a:p>
        </p:txBody>
      </p:sp>
      <p:sp>
        <p:nvSpPr>
          <p:cNvPr id="17" name="TextBox 16">
            <a:extLst>
              <a:ext uri="{FF2B5EF4-FFF2-40B4-BE49-F238E27FC236}">
                <a16:creationId xmlns:a16="http://schemas.microsoft.com/office/drawing/2014/main" id="{678D763B-3E67-441F-A783-CBE5BB03D12A}"/>
              </a:ext>
            </a:extLst>
          </p:cNvPr>
          <p:cNvSpPr txBox="1"/>
          <p:nvPr/>
        </p:nvSpPr>
        <p:spPr>
          <a:xfrm>
            <a:off x="1149956" y="0"/>
            <a:ext cx="2471057" cy="369332"/>
          </a:xfrm>
          <a:prstGeom prst="rect">
            <a:avLst/>
          </a:prstGeom>
          <a:solidFill>
            <a:srgbClr val="FFFF00"/>
          </a:solidFill>
        </p:spPr>
        <p:txBody>
          <a:bodyPr wrap="square" rtlCol="0">
            <a:spAutoFit/>
          </a:bodyPr>
          <a:lstStyle/>
          <a:p>
            <a:r>
              <a:rPr lang="en-GB" dirty="0"/>
              <a:t>Change</a:t>
            </a:r>
          </a:p>
        </p:txBody>
      </p:sp>
    </p:spTree>
    <p:extLst>
      <p:ext uri="{BB962C8B-B14F-4D97-AF65-F5344CB8AC3E}">
        <p14:creationId xmlns:p14="http://schemas.microsoft.com/office/powerpoint/2010/main" val="2286692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subTnLst>
                                    <p:audio>
                                      <p:cMediaNode>
                                        <p:cTn display="0" masterRel="sameClick">
                                          <p:stCondLst>
                                            <p:cond evt="begin" delay="0">
                                              <p:tn val="5"/>
                                            </p:cond>
                                          </p:stCondLst>
                                          <p:endCondLst>
                                            <p:cond evt="onStopAudio" delay="0">
                                              <p:tgtEl>
                                                <p:sldTgt/>
                                              </p:tgtEl>
                                            </p:cond>
                                          </p:endCondLst>
                                        </p:cTn>
                                        <p:tgtEl>
                                          <p:sndTgt r:embed="rId3" name="un_arbol.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100"/>
                                        </p:tgtEl>
                                        <p:attrNameLst>
                                          <p:attrName>style.visibility</p:attrName>
                                        </p:attrNameLst>
                                      </p:cBhvr>
                                      <p:to>
                                        <p:strVal val="visible"/>
                                      </p:to>
                                    </p:set>
                                    <p:animEffect transition="in" filter="fade">
                                      <p:cBhvr>
                                        <p:cTn id="15" dur="500"/>
                                        <p:tgtEl>
                                          <p:spTgt spid="4100"/>
                                        </p:tgtEl>
                                      </p:cBhvr>
                                    </p:animEffect>
                                  </p:childTnLst>
                                  <p:subTnLst>
                                    <p:audio>
                                      <p:cMediaNode>
                                        <p:cTn display="0" masterRel="sameClick">
                                          <p:stCondLst>
                                            <p:cond evt="begin" delay="0">
                                              <p:tn val="13"/>
                                            </p:cond>
                                          </p:stCondLst>
                                          <p:endCondLst>
                                            <p:cond evt="onStopAudio" delay="0">
                                              <p:tgtEl>
                                                <p:sldTgt/>
                                              </p:tgtEl>
                                            </p:cond>
                                          </p:endCondLst>
                                        </p:cTn>
                                        <p:tgtEl>
                                          <p:sndTgt r:embed="rId4" name="una_estrella.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102"/>
                                        </p:tgtEl>
                                        <p:attrNameLst>
                                          <p:attrName>style.visibility</p:attrName>
                                        </p:attrNameLst>
                                      </p:cBhvr>
                                      <p:to>
                                        <p:strVal val="visible"/>
                                      </p:to>
                                    </p:set>
                                    <p:animEffect transition="in" filter="fade">
                                      <p:cBhvr>
                                        <p:cTn id="23" dur="500"/>
                                        <p:tgtEl>
                                          <p:spTgt spid="4102"/>
                                        </p:tgtEl>
                                      </p:cBhvr>
                                    </p:animEffect>
                                  </p:childTnLst>
                                  <p:subTnLst>
                                    <p:audio>
                                      <p:cMediaNode>
                                        <p:cTn display="0" masterRel="sameClick">
                                          <p:stCondLst>
                                            <p:cond evt="begin" delay="0">
                                              <p:tn val="21"/>
                                            </p:cond>
                                          </p:stCondLst>
                                          <p:endCondLst>
                                            <p:cond evt="onStopAudio" delay="0">
                                              <p:tgtEl>
                                                <p:sldTgt/>
                                              </p:tgtEl>
                                            </p:cond>
                                          </p:endCondLst>
                                        </p:cTn>
                                        <p:tgtEl>
                                          <p:sndTgt r:embed="rId5" name="una_bola_de_navidad.wav"/>
                                        </p:tgtEl>
                                      </p:cMediaNode>
                                    </p:audio>
                                  </p:subTnLst>
                                </p:cTn>
                              </p:par>
                              <p:par>
                                <p:cTn id="24" presetID="10" presetClass="entr" presetSubtype="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106"/>
                                        </p:tgtEl>
                                        <p:attrNameLst>
                                          <p:attrName>style.visibility</p:attrName>
                                        </p:attrNameLst>
                                      </p:cBhvr>
                                      <p:to>
                                        <p:strVal val="visible"/>
                                      </p:to>
                                    </p:set>
                                    <p:animEffect transition="in" filter="fade">
                                      <p:cBhvr>
                                        <p:cTn id="31" dur="500"/>
                                        <p:tgtEl>
                                          <p:spTgt spid="4106"/>
                                        </p:tgtEl>
                                      </p:cBhvr>
                                    </p:animEffect>
                                  </p:childTnLst>
                                  <p:subTnLst>
                                    <p:audio>
                                      <p:cMediaNode>
                                        <p:cTn display="0" masterRel="sameClick">
                                          <p:stCondLst>
                                            <p:cond evt="begin" delay="0">
                                              <p:tn val="29"/>
                                            </p:cond>
                                          </p:stCondLst>
                                          <p:endCondLst>
                                            <p:cond evt="onStopAudio" delay="0">
                                              <p:tgtEl>
                                                <p:sldTgt/>
                                              </p:tgtEl>
                                            </p:cond>
                                          </p:endCondLst>
                                        </p:cTn>
                                        <p:tgtEl>
                                          <p:sndTgt r:embed="rId6" name="portal_de_Belen.wav"/>
                                        </p:tgtEl>
                                      </p:cMediaNode>
                                    </p:audio>
                                  </p:subTnLst>
                                </p:cTn>
                              </p:par>
                              <p:par>
                                <p:cTn id="32" presetID="10" presetClass="entr" presetSubtype="0"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500"/>
                                        <p:tgtEl>
                                          <p:spTgt spid="24"/>
                                        </p:tgtEl>
                                      </p:cBhvr>
                                    </p:animEffect>
                                  </p:childTnLst>
                                </p:cTn>
                              </p:par>
                              <p:par>
                                <p:cTn id="40" presetID="10" presetClass="entr" presetSubtype="0" fill="hold" nodeType="withEffect">
                                  <p:stCondLst>
                                    <p:cond delay="0"/>
                                  </p:stCondLst>
                                  <p:childTnLst>
                                    <p:set>
                                      <p:cBhvr>
                                        <p:cTn id="41" dur="1" fill="hold">
                                          <p:stCondLst>
                                            <p:cond delay="0"/>
                                          </p:stCondLst>
                                        </p:cTn>
                                        <p:tgtEl>
                                          <p:spTgt spid="4108"/>
                                        </p:tgtEl>
                                        <p:attrNameLst>
                                          <p:attrName>style.visibility</p:attrName>
                                        </p:attrNameLst>
                                      </p:cBhvr>
                                      <p:to>
                                        <p:strVal val="visible"/>
                                      </p:to>
                                    </p:set>
                                    <p:animEffect transition="in" filter="fade">
                                      <p:cBhvr>
                                        <p:cTn id="42" dur="500"/>
                                        <p:tgtEl>
                                          <p:spTgt spid="4108"/>
                                        </p:tgtEl>
                                      </p:cBhvr>
                                    </p:animEffect>
                                  </p:childTnLst>
                                  <p:subTnLst>
                                    <p:audio>
                                      <p:cMediaNode>
                                        <p:cTn display="0" masterRel="sameClick">
                                          <p:stCondLst>
                                            <p:cond evt="begin" delay="0">
                                              <p:tn val="40"/>
                                            </p:cond>
                                          </p:stCondLst>
                                          <p:endCondLst>
                                            <p:cond evt="onStopAudio" delay="0">
                                              <p:tgtEl>
                                                <p:sldTgt/>
                                              </p:tgtEl>
                                            </p:cond>
                                          </p:endCondLst>
                                        </p:cTn>
                                        <p:tgtEl>
                                          <p:sndTgt r:embed="rId7" name="un_ange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p:bldP spid="20" grpId="0"/>
      <p:bldP spid="22" grpId="0"/>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C5452-B492-478D-8C7F-8D0CC48CA28A}"/>
              </a:ext>
            </a:extLst>
          </p:cNvPr>
          <p:cNvSpPr>
            <a:spLocks noGrp="1"/>
          </p:cNvSpPr>
          <p:nvPr>
            <p:ph type="title"/>
          </p:nvPr>
        </p:nvSpPr>
        <p:spPr>
          <a:xfrm>
            <a:off x="10911016" y="936021"/>
            <a:ext cx="1074972" cy="383596"/>
          </a:xfrm>
          <a:solidFill>
            <a:srgbClr val="92D050"/>
          </a:solidFill>
        </p:spPr>
        <p:txBody>
          <a:bodyPr>
            <a:normAutofit fontScale="90000"/>
          </a:bodyPr>
          <a:lstStyle/>
          <a:p>
            <a:pPr marL="0" marR="0" lvl="0" indent="0" algn="ctr" rtl="0">
              <a:lnSpc>
                <a:spcPct val="100000"/>
              </a:lnSpc>
              <a:spcBef>
                <a:spcPts val="0"/>
              </a:spcBef>
              <a:spcAft>
                <a:spcPts val="0"/>
              </a:spcAft>
              <a:buClr>
                <a:srgbClr val="002060"/>
              </a:buClr>
              <a:buSzPts val="2000"/>
              <a:buFont typeface="Century Gothic"/>
              <a:buNone/>
            </a:pPr>
            <a:r>
              <a:rPr lang="es-AR" sz="2000" b="1" i="0" u="none" strike="noStrike" cap="none" dirty="0">
                <a:solidFill>
                  <a:schemeClr val="bg1"/>
                </a:solidFill>
                <a:latin typeface="Century Gothic"/>
                <a:ea typeface="Century Gothic"/>
                <a:cs typeface="Century Gothic"/>
                <a:sym typeface="Century Gothic"/>
              </a:rPr>
              <a:t>escribir</a:t>
            </a:r>
          </a:p>
        </p:txBody>
      </p:sp>
      <p:sp>
        <p:nvSpPr>
          <p:cNvPr id="44" name="TextBox 43">
            <a:hlinkClick r:id="" action="ppaction://noaction">
              <a:snd r:embed="rId3" name="billete-de-loteria.wav"/>
            </a:hlinkClick>
            <a:extLst>
              <a:ext uri="{FF2B5EF4-FFF2-40B4-BE49-F238E27FC236}">
                <a16:creationId xmlns:a16="http://schemas.microsoft.com/office/drawing/2014/main" id="{BAD9FFB9-826E-432D-A5F8-9CFB04EBCF3D}"/>
              </a:ext>
            </a:extLst>
          </p:cNvPr>
          <p:cNvSpPr txBox="1"/>
          <p:nvPr/>
        </p:nvSpPr>
        <p:spPr>
          <a:xfrm>
            <a:off x="218113" y="239974"/>
            <a:ext cx="3366627"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El </a:t>
            </a:r>
            <a:r>
              <a:rPr lang="en-GB" sz="2800" b="1" dirty="0" err="1">
                <a:solidFill>
                  <a:srgbClr val="002060"/>
                </a:solidFill>
                <a:latin typeface="Century Gothic" panose="020B0502020202020204" pitchFamily="34" charset="0"/>
              </a:rPr>
              <a:t>billete</a:t>
            </a:r>
            <a:r>
              <a:rPr lang="en-GB" sz="2800" b="1" dirty="0">
                <a:solidFill>
                  <a:srgbClr val="002060"/>
                </a:solidFill>
                <a:latin typeface="Century Gothic" panose="020B0502020202020204" pitchFamily="34" charset="0"/>
              </a:rPr>
              <a:t> de </a:t>
            </a:r>
            <a:r>
              <a:rPr lang="en-GB" sz="2800" b="1" dirty="0" err="1">
                <a:solidFill>
                  <a:srgbClr val="002060"/>
                </a:solidFill>
                <a:latin typeface="Century Gothic" panose="020B0502020202020204" pitchFamily="34" charset="0"/>
              </a:rPr>
              <a:t>lotería</a:t>
            </a:r>
            <a:endParaRPr lang="en-GB" sz="2800" b="1" dirty="0">
              <a:solidFill>
                <a:srgbClr val="002060"/>
              </a:solidFill>
              <a:latin typeface="Century Gothic" panose="020B0502020202020204" pitchFamily="34" charset="0"/>
            </a:endParaRPr>
          </a:p>
        </p:txBody>
      </p:sp>
      <p:pic>
        <p:nvPicPr>
          <p:cNvPr id="17" name="Picture 2" descr="Pen, Write, Pencil, Writing Tool, Work, Message, Blue">
            <a:extLst>
              <a:ext uri="{FF2B5EF4-FFF2-40B4-BE49-F238E27FC236}">
                <a16:creationId xmlns:a16="http://schemas.microsoft.com/office/drawing/2014/main" id="{9D714822-B4F0-4FDD-B42B-147996DD36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72518" y="130089"/>
            <a:ext cx="742989" cy="742989"/>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D13A007C-B9AA-4445-A6F5-D4AB97436563}"/>
              </a:ext>
            </a:extLst>
          </p:cNvPr>
          <p:cNvSpPr/>
          <p:nvPr/>
        </p:nvSpPr>
        <p:spPr>
          <a:xfrm>
            <a:off x="2573178" y="4804404"/>
            <a:ext cx="2308633" cy="6865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8">
            <a:extLst>
              <a:ext uri="{FF2B5EF4-FFF2-40B4-BE49-F238E27FC236}">
                <a16:creationId xmlns:a16="http://schemas.microsoft.com/office/drawing/2014/main" id="{D91887ED-7FF3-4140-9560-1C7ADD7F836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23" t="851" r="869"/>
          <a:stretch/>
        </p:blipFill>
        <p:spPr bwMode="auto">
          <a:xfrm>
            <a:off x="133203" y="2378130"/>
            <a:ext cx="7029975" cy="4108115"/>
          </a:xfrm>
          <a:custGeom>
            <a:avLst/>
            <a:gdLst>
              <a:gd name="connsiteX0" fmla="*/ 0 w 7029975"/>
              <a:gd name="connsiteY0" fmla="*/ 0 h 4108115"/>
              <a:gd name="connsiteX1" fmla="*/ 779688 w 7029975"/>
              <a:gd name="connsiteY1" fmla="*/ 0 h 4108115"/>
              <a:gd name="connsiteX2" fmla="*/ 1489077 w 7029975"/>
              <a:gd name="connsiteY2" fmla="*/ 0 h 4108115"/>
              <a:gd name="connsiteX3" fmla="*/ 2268765 w 7029975"/>
              <a:gd name="connsiteY3" fmla="*/ 0 h 4108115"/>
              <a:gd name="connsiteX4" fmla="*/ 2837554 w 7029975"/>
              <a:gd name="connsiteY4" fmla="*/ 0 h 4108115"/>
              <a:gd name="connsiteX5" fmla="*/ 3476642 w 7029975"/>
              <a:gd name="connsiteY5" fmla="*/ 0 h 4108115"/>
              <a:gd name="connsiteX6" fmla="*/ 3975131 w 7029975"/>
              <a:gd name="connsiteY6" fmla="*/ 0 h 4108115"/>
              <a:gd name="connsiteX7" fmla="*/ 4684520 w 7029975"/>
              <a:gd name="connsiteY7" fmla="*/ 0 h 4108115"/>
              <a:gd name="connsiteX8" fmla="*/ 5323608 w 7029975"/>
              <a:gd name="connsiteY8" fmla="*/ 0 h 4108115"/>
              <a:gd name="connsiteX9" fmla="*/ 6103296 w 7029975"/>
              <a:gd name="connsiteY9" fmla="*/ 0 h 4108115"/>
              <a:gd name="connsiteX10" fmla="*/ 7029975 w 7029975"/>
              <a:gd name="connsiteY10" fmla="*/ 0 h 4108115"/>
              <a:gd name="connsiteX11" fmla="*/ 7029975 w 7029975"/>
              <a:gd name="connsiteY11" fmla="*/ 725767 h 4108115"/>
              <a:gd name="connsiteX12" fmla="*/ 7029975 w 7029975"/>
              <a:gd name="connsiteY12" fmla="*/ 1328291 h 4108115"/>
              <a:gd name="connsiteX13" fmla="*/ 7029975 w 7029975"/>
              <a:gd name="connsiteY13" fmla="*/ 1971895 h 4108115"/>
              <a:gd name="connsiteX14" fmla="*/ 7029975 w 7029975"/>
              <a:gd name="connsiteY14" fmla="*/ 2533338 h 4108115"/>
              <a:gd name="connsiteX15" fmla="*/ 7029975 w 7029975"/>
              <a:gd name="connsiteY15" fmla="*/ 3300186 h 4108115"/>
              <a:gd name="connsiteX16" fmla="*/ 7029975 w 7029975"/>
              <a:gd name="connsiteY16" fmla="*/ 4108115 h 4108115"/>
              <a:gd name="connsiteX17" fmla="*/ 6531486 w 7029975"/>
              <a:gd name="connsiteY17" fmla="*/ 4108115 h 4108115"/>
              <a:gd name="connsiteX18" fmla="*/ 5962697 w 7029975"/>
              <a:gd name="connsiteY18" fmla="*/ 4108115 h 4108115"/>
              <a:gd name="connsiteX19" fmla="*/ 5464208 w 7029975"/>
              <a:gd name="connsiteY19" fmla="*/ 4108115 h 4108115"/>
              <a:gd name="connsiteX20" fmla="*/ 4825119 w 7029975"/>
              <a:gd name="connsiteY20" fmla="*/ 4108115 h 4108115"/>
              <a:gd name="connsiteX21" fmla="*/ 4115731 w 7029975"/>
              <a:gd name="connsiteY21" fmla="*/ 4108115 h 4108115"/>
              <a:gd name="connsiteX22" fmla="*/ 3687541 w 7029975"/>
              <a:gd name="connsiteY22" fmla="*/ 4108115 h 4108115"/>
              <a:gd name="connsiteX23" fmla="*/ 3048453 w 7029975"/>
              <a:gd name="connsiteY23" fmla="*/ 4108115 h 4108115"/>
              <a:gd name="connsiteX24" fmla="*/ 2620263 w 7029975"/>
              <a:gd name="connsiteY24" fmla="*/ 4108115 h 4108115"/>
              <a:gd name="connsiteX25" fmla="*/ 1840575 w 7029975"/>
              <a:gd name="connsiteY25" fmla="*/ 4108115 h 4108115"/>
              <a:gd name="connsiteX26" fmla="*/ 1201487 w 7029975"/>
              <a:gd name="connsiteY26" fmla="*/ 4108115 h 4108115"/>
              <a:gd name="connsiteX27" fmla="*/ 632698 w 7029975"/>
              <a:gd name="connsiteY27" fmla="*/ 4108115 h 4108115"/>
              <a:gd name="connsiteX28" fmla="*/ 0 w 7029975"/>
              <a:gd name="connsiteY28" fmla="*/ 4108115 h 4108115"/>
              <a:gd name="connsiteX29" fmla="*/ 0 w 7029975"/>
              <a:gd name="connsiteY29" fmla="*/ 3382348 h 4108115"/>
              <a:gd name="connsiteX30" fmla="*/ 0 w 7029975"/>
              <a:gd name="connsiteY30" fmla="*/ 2738743 h 4108115"/>
              <a:gd name="connsiteX31" fmla="*/ 0 w 7029975"/>
              <a:gd name="connsiteY31" fmla="*/ 1971895 h 4108115"/>
              <a:gd name="connsiteX32" fmla="*/ 0 w 7029975"/>
              <a:gd name="connsiteY32" fmla="*/ 1205047 h 4108115"/>
              <a:gd name="connsiteX33" fmla="*/ 0 w 7029975"/>
              <a:gd name="connsiteY33" fmla="*/ 0 h 410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029975" h="4108115" extrusionOk="0">
                <a:moveTo>
                  <a:pt x="0" y="0"/>
                </a:moveTo>
                <a:cubicBezTo>
                  <a:pt x="347341" y="-14260"/>
                  <a:pt x="478577" y="2431"/>
                  <a:pt x="779688" y="0"/>
                </a:cubicBezTo>
                <a:cubicBezTo>
                  <a:pt x="1080799" y="-2431"/>
                  <a:pt x="1327294" y="-29992"/>
                  <a:pt x="1489077" y="0"/>
                </a:cubicBezTo>
                <a:cubicBezTo>
                  <a:pt x="1650860" y="29992"/>
                  <a:pt x="1889784" y="23537"/>
                  <a:pt x="2268765" y="0"/>
                </a:cubicBezTo>
                <a:cubicBezTo>
                  <a:pt x="2647746" y="-23537"/>
                  <a:pt x="2603384" y="13382"/>
                  <a:pt x="2837554" y="0"/>
                </a:cubicBezTo>
                <a:cubicBezTo>
                  <a:pt x="3071724" y="-13382"/>
                  <a:pt x="3320282" y="27932"/>
                  <a:pt x="3476642" y="0"/>
                </a:cubicBezTo>
                <a:cubicBezTo>
                  <a:pt x="3633002" y="-27932"/>
                  <a:pt x="3726019" y="24565"/>
                  <a:pt x="3975131" y="0"/>
                </a:cubicBezTo>
                <a:cubicBezTo>
                  <a:pt x="4224243" y="-24565"/>
                  <a:pt x="4354296" y="-17731"/>
                  <a:pt x="4684520" y="0"/>
                </a:cubicBezTo>
                <a:cubicBezTo>
                  <a:pt x="5014744" y="17731"/>
                  <a:pt x="5026345" y="-30915"/>
                  <a:pt x="5323608" y="0"/>
                </a:cubicBezTo>
                <a:cubicBezTo>
                  <a:pt x="5620871" y="30915"/>
                  <a:pt x="5861879" y="29036"/>
                  <a:pt x="6103296" y="0"/>
                </a:cubicBezTo>
                <a:cubicBezTo>
                  <a:pt x="6344713" y="-29036"/>
                  <a:pt x="6623075" y="40931"/>
                  <a:pt x="7029975" y="0"/>
                </a:cubicBezTo>
                <a:cubicBezTo>
                  <a:pt x="7035274" y="169333"/>
                  <a:pt x="7031967" y="558313"/>
                  <a:pt x="7029975" y="725767"/>
                </a:cubicBezTo>
                <a:cubicBezTo>
                  <a:pt x="7027983" y="893221"/>
                  <a:pt x="7004039" y="1173593"/>
                  <a:pt x="7029975" y="1328291"/>
                </a:cubicBezTo>
                <a:cubicBezTo>
                  <a:pt x="7055911" y="1482989"/>
                  <a:pt x="7060228" y="1694238"/>
                  <a:pt x="7029975" y="1971895"/>
                </a:cubicBezTo>
                <a:cubicBezTo>
                  <a:pt x="6999722" y="2249552"/>
                  <a:pt x="7039989" y="2343525"/>
                  <a:pt x="7029975" y="2533338"/>
                </a:cubicBezTo>
                <a:cubicBezTo>
                  <a:pt x="7019961" y="2723151"/>
                  <a:pt x="7051558" y="3109673"/>
                  <a:pt x="7029975" y="3300186"/>
                </a:cubicBezTo>
                <a:cubicBezTo>
                  <a:pt x="7008392" y="3490699"/>
                  <a:pt x="7023367" y="3874502"/>
                  <a:pt x="7029975" y="4108115"/>
                </a:cubicBezTo>
                <a:cubicBezTo>
                  <a:pt x="6834439" y="4096486"/>
                  <a:pt x="6729389" y="4088776"/>
                  <a:pt x="6531486" y="4108115"/>
                </a:cubicBezTo>
                <a:cubicBezTo>
                  <a:pt x="6333583" y="4127454"/>
                  <a:pt x="6082438" y="4100002"/>
                  <a:pt x="5962697" y="4108115"/>
                </a:cubicBezTo>
                <a:cubicBezTo>
                  <a:pt x="5842956" y="4116228"/>
                  <a:pt x="5672916" y="4089742"/>
                  <a:pt x="5464208" y="4108115"/>
                </a:cubicBezTo>
                <a:cubicBezTo>
                  <a:pt x="5255500" y="4126488"/>
                  <a:pt x="5067710" y="4089052"/>
                  <a:pt x="4825119" y="4108115"/>
                </a:cubicBezTo>
                <a:cubicBezTo>
                  <a:pt x="4582528" y="4127178"/>
                  <a:pt x="4265667" y="4140507"/>
                  <a:pt x="4115731" y="4108115"/>
                </a:cubicBezTo>
                <a:cubicBezTo>
                  <a:pt x="3965795" y="4075723"/>
                  <a:pt x="3797589" y="4098328"/>
                  <a:pt x="3687541" y="4108115"/>
                </a:cubicBezTo>
                <a:cubicBezTo>
                  <a:pt x="3577493" y="4117903"/>
                  <a:pt x="3255995" y="4089884"/>
                  <a:pt x="3048453" y="4108115"/>
                </a:cubicBezTo>
                <a:cubicBezTo>
                  <a:pt x="2840911" y="4126346"/>
                  <a:pt x="2799911" y="4113190"/>
                  <a:pt x="2620263" y="4108115"/>
                </a:cubicBezTo>
                <a:cubicBezTo>
                  <a:pt x="2440615" y="4103041"/>
                  <a:pt x="2224790" y="4134572"/>
                  <a:pt x="1840575" y="4108115"/>
                </a:cubicBezTo>
                <a:cubicBezTo>
                  <a:pt x="1456360" y="4081658"/>
                  <a:pt x="1466145" y="4104192"/>
                  <a:pt x="1201487" y="4108115"/>
                </a:cubicBezTo>
                <a:cubicBezTo>
                  <a:pt x="936829" y="4112038"/>
                  <a:pt x="887428" y="4093894"/>
                  <a:pt x="632698" y="4108115"/>
                </a:cubicBezTo>
                <a:cubicBezTo>
                  <a:pt x="377968" y="4122336"/>
                  <a:pt x="235085" y="4110834"/>
                  <a:pt x="0" y="4108115"/>
                </a:cubicBezTo>
                <a:cubicBezTo>
                  <a:pt x="16108" y="3942107"/>
                  <a:pt x="25103" y="3614514"/>
                  <a:pt x="0" y="3382348"/>
                </a:cubicBezTo>
                <a:cubicBezTo>
                  <a:pt x="-25103" y="3150182"/>
                  <a:pt x="-13365" y="2999311"/>
                  <a:pt x="0" y="2738743"/>
                </a:cubicBezTo>
                <a:cubicBezTo>
                  <a:pt x="13365" y="2478176"/>
                  <a:pt x="11096" y="2280292"/>
                  <a:pt x="0" y="1971895"/>
                </a:cubicBezTo>
                <a:cubicBezTo>
                  <a:pt x="-11096" y="1663498"/>
                  <a:pt x="4002" y="1497309"/>
                  <a:pt x="0" y="1205047"/>
                </a:cubicBezTo>
                <a:cubicBezTo>
                  <a:pt x="-4002" y="912785"/>
                  <a:pt x="-34244" y="253308"/>
                  <a:pt x="0" y="0"/>
                </a:cubicBezTo>
                <a:close/>
              </a:path>
            </a:pathLst>
          </a:custGeom>
          <a:noFill/>
          <a:ln w="12700">
            <a:solidFill>
              <a:schemeClr val="tx1">
                <a:lumMod val="75000"/>
                <a:lumOff val="25000"/>
              </a:schemeClr>
            </a:solidFill>
            <a:extLst>
              <a:ext uri="{C807C97D-BFC1-408E-A445-0C87EB9F89A2}">
                <ask:lineSketchStyleProps xmlns:ask="http://schemas.microsoft.com/office/drawing/2018/sketchyshapes" sd="2659636256">
                  <a:prstGeom prst="rect">
                    <a:avLst/>
                  </a:prstGeom>
                  <ask:type>
                    <ask:lineSketchFreehand/>
                  </ask:type>
                </ask:lineSketchStyleProps>
              </a:ext>
            </a:extLst>
          </a:ln>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8E7C95BC-A27E-4B58-BD75-CA356625A714}"/>
              </a:ext>
            </a:extLst>
          </p:cNvPr>
          <p:cNvSpPr/>
          <p:nvPr/>
        </p:nvSpPr>
        <p:spPr>
          <a:xfrm>
            <a:off x="393898" y="2728763"/>
            <a:ext cx="1756932" cy="2844568"/>
          </a:xfrm>
          <a:prstGeom prst="rect">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Rectangle 23">
            <a:extLst>
              <a:ext uri="{FF2B5EF4-FFF2-40B4-BE49-F238E27FC236}">
                <a16:creationId xmlns:a16="http://schemas.microsoft.com/office/drawing/2014/main" id="{CFE38B5E-8F47-460B-B670-891A6F53A726}"/>
              </a:ext>
            </a:extLst>
          </p:cNvPr>
          <p:cNvSpPr/>
          <p:nvPr/>
        </p:nvSpPr>
        <p:spPr>
          <a:xfrm>
            <a:off x="235905" y="5825205"/>
            <a:ext cx="2133808" cy="6295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TextBox 24">
            <a:extLst>
              <a:ext uri="{FF2B5EF4-FFF2-40B4-BE49-F238E27FC236}">
                <a16:creationId xmlns:a16="http://schemas.microsoft.com/office/drawing/2014/main" id="{9B8E6B50-2AB4-4BEB-882D-D9EEF06F1113}"/>
              </a:ext>
            </a:extLst>
          </p:cNvPr>
          <p:cNvSpPr txBox="1"/>
          <p:nvPr/>
        </p:nvSpPr>
        <p:spPr>
          <a:xfrm>
            <a:off x="5989850" y="4742961"/>
            <a:ext cx="859531" cy="707886"/>
          </a:xfrm>
          <a:prstGeom prst="rect">
            <a:avLst/>
          </a:prstGeom>
          <a:noFill/>
        </p:spPr>
        <p:txBody>
          <a:bodyPr wrap="none" rtlCol="0">
            <a:spAutoFit/>
          </a:bodyPr>
          <a:lstStyle/>
          <a:p>
            <a:pPr algn="ctr"/>
            <a:r>
              <a:rPr lang="en-GB" sz="2000" b="1" dirty="0">
                <a:solidFill>
                  <a:schemeClr val="tx1">
                    <a:lumMod val="65000"/>
                    <a:lumOff val="35000"/>
                  </a:schemeClr>
                </a:solidFill>
                <a:latin typeface="Century Gothic" panose="020B0502020202020204" pitchFamily="34" charset="0"/>
              </a:rPr>
              <a:t>20</a:t>
            </a:r>
          </a:p>
          <a:p>
            <a:pPr algn="ctr"/>
            <a:r>
              <a:rPr lang="en-GB" sz="2000" b="1" dirty="0">
                <a:solidFill>
                  <a:schemeClr val="tx1">
                    <a:lumMod val="65000"/>
                    <a:lumOff val="35000"/>
                  </a:schemeClr>
                </a:solidFill>
                <a:latin typeface="Century Gothic" panose="020B0502020202020204" pitchFamily="34" charset="0"/>
              </a:rPr>
              <a:t>euros</a:t>
            </a:r>
          </a:p>
        </p:txBody>
      </p:sp>
      <p:sp>
        <p:nvSpPr>
          <p:cNvPr id="26" name="CuadroTexto 14">
            <a:extLst>
              <a:ext uri="{FF2B5EF4-FFF2-40B4-BE49-F238E27FC236}">
                <a16:creationId xmlns:a16="http://schemas.microsoft.com/office/drawing/2014/main" id="{ABE9D3F4-BB92-45B6-890E-9866849556C5}"/>
              </a:ext>
            </a:extLst>
          </p:cNvPr>
          <p:cNvSpPr txBox="1"/>
          <p:nvPr/>
        </p:nvSpPr>
        <p:spPr>
          <a:xfrm>
            <a:off x="2578172" y="2909539"/>
            <a:ext cx="3125322" cy="646331"/>
          </a:xfrm>
          <a:prstGeom prst="rect">
            <a:avLst/>
          </a:prstGeom>
          <a:solidFill>
            <a:schemeClr val="bg1"/>
          </a:solidFill>
        </p:spPr>
        <p:txBody>
          <a:bodyPr wrap="square" rtlCol="0">
            <a:spAutoFit/>
          </a:bodyPr>
          <a:lstStyle/>
          <a:p>
            <a:pPr algn="ctr"/>
            <a:r>
              <a:rPr lang="en-GB" sz="3600" b="1" spc="600" dirty="0">
                <a:solidFill>
                  <a:schemeClr val="tx1">
                    <a:lumMod val="65000"/>
                    <a:lumOff val="35000"/>
                  </a:schemeClr>
                </a:solidFill>
                <a:latin typeface="Century Gothic" panose="020B0502020202020204" pitchFamily="34" charset="0"/>
              </a:rPr>
              <a:t>_ _ _ _</a:t>
            </a:r>
            <a:endParaRPr lang="es-GB" sz="3600" b="1" spc="600" dirty="0">
              <a:solidFill>
                <a:schemeClr val="tx1">
                  <a:lumMod val="65000"/>
                  <a:lumOff val="35000"/>
                </a:schemeClr>
              </a:solidFill>
              <a:latin typeface="Century Gothic" panose="020B0502020202020204" pitchFamily="34" charset="0"/>
            </a:endParaRPr>
          </a:p>
        </p:txBody>
      </p:sp>
      <p:sp>
        <p:nvSpPr>
          <p:cNvPr id="29" name="TextBox 28">
            <a:hlinkClick r:id="" action="ppaction://noaction">
              <a:snd r:embed="rId6" name="como_es_el_billete.wav"/>
            </a:hlinkClick>
            <a:extLst>
              <a:ext uri="{FF2B5EF4-FFF2-40B4-BE49-F238E27FC236}">
                <a16:creationId xmlns:a16="http://schemas.microsoft.com/office/drawing/2014/main" id="{B7724564-6727-4890-A40B-5AEB98035C58}"/>
              </a:ext>
            </a:extLst>
          </p:cNvPr>
          <p:cNvSpPr txBox="1"/>
          <p:nvPr/>
        </p:nvSpPr>
        <p:spPr>
          <a:xfrm>
            <a:off x="206012" y="849693"/>
            <a:ext cx="3621504"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A </a:t>
            </a:r>
            <a:r>
              <a:rPr lang="en-GB" sz="2400" dirty="0">
                <a:solidFill>
                  <a:srgbClr val="002060"/>
                </a:solidFill>
                <a:latin typeface="Century Gothic" panose="020B0502020202020204" pitchFamily="34" charset="0"/>
              </a:rPr>
              <a:t>¿</a:t>
            </a:r>
            <a:r>
              <a:rPr lang="en-GB" sz="2400" dirty="0" err="1">
                <a:solidFill>
                  <a:srgbClr val="002060"/>
                </a:solidFill>
                <a:latin typeface="Century Gothic" panose="020B0502020202020204" pitchFamily="34" charset="0"/>
              </a:rPr>
              <a:t>Cómo</a:t>
            </a:r>
            <a:r>
              <a:rPr lang="en-GB" sz="2400" dirty="0">
                <a:solidFill>
                  <a:srgbClr val="002060"/>
                </a:solidFill>
                <a:latin typeface="Century Gothic" panose="020B0502020202020204" pitchFamily="34" charset="0"/>
              </a:rPr>
              <a:t> es el </a:t>
            </a:r>
            <a:r>
              <a:rPr lang="en-GB" sz="2400" dirty="0" err="1">
                <a:solidFill>
                  <a:srgbClr val="002060"/>
                </a:solidFill>
                <a:latin typeface="Century Gothic" panose="020B0502020202020204" pitchFamily="34" charset="0"/>
              </a:rPr>
              <a:t>billete</a:t>
            </a:r>
            <a:r>
              <a:rPr lang="en-GB" sz="2400" dirty="0">
                <a:solidFill>
                  <a:srgbClr val="002060"/>
                </a:solidFill>
                <a:latin typeface="Century Gothic" panose="020B0502020202020204" pitchFamily="34" charset="0"/>
              </a:rPr>
              <a:t>? </a:t>
            </a:r>
          </a:p>
        </p:txBody>
      </p:sp>
      <p:sp>
        <p:nvSpPr>
          <p:cNvPr id="4" name="TextBox 3">
            <a:extLst>
              <a:ext uri="{FF2B5EF4-FFF2-40B4-BE49-F238E27FC236}">
                <a16:creationId xmlns:a16="http://schemas.microsoft.com/office/drawing/2014/main" id="{CFED97C4-A5DB-4A93-86D7-8CE7B0D9980F}"/>
              </a:ext>
            </a:extLst>
          </p:cNvPr>
          <p:cNvSpPr txBox="1"/>
          <p:nvPr/>
        </p:nvSpPr>
        <p:spPr>
          <a:xfrm>
            <a:off x="7366643" y="2250825"/>
            <a:ext cx="4825357" cy="3970318"/>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El </a:t>
            </a:r>
            <a:r>
              <a:rPr lang="en-GB" sz="2800" dirty="0" err="1">
                <a:solidFill>
                  <a:srgbClr val="002060"/>
                </a:solidFill>
                <a:latin typeface="Century Gothic" panose="020B0502020202020204" pitchFamily="34" charset="0"/>
              </a:rPr>
              <a:t>billete</a:t>
            </a:r>
            <a:r>
              <a:rPr lang="en-GB" sz="2800" dirty="0">
                <a:solidFill>
                  <a:srgbClr val="002060"/>
                </a:solidFill>
                <a:latin typeface="Century Gothic" panose="020B0502020202020204" pitchFamily="34" charset="0"/>
              </a:rPr>
              <a:t>  [has]  el </a:t>
            </a:r>
            <a:r>
              <a:rPr lang="en-GB" sz="2800" dirty="0" err="1">
                <a:solidFill>
                  <a:srgbClr val="002060"/>
                </a:solidFill>
                <a:latin typeface="Century Gothic" panose="020B0502020202020204" pitchFamily="34" charset="0"/>
              </a:rPr>
              <a:t>número</a:t>
            </a:r>
            <a:r>
              <a:rPr lang="en-GB" sz="2800" dirty="0">
                <a:solidFill>
                  <a:srgbClr val="002060"/>
                </a:solidFill>
                <a:latin typeface="Century Gothic" panose="020B0502020202020204" pitchFamily="34" charset="0"/>
              </a:rPr>
              <a:t> [seven], [eight], [three], </a:t>
            </a:r>
          </a:p>
          <a:p>
            <a:r>
              <a:rPr lang="en-GB" sz="2800" dirty="0">
                <a:solidFill>
                  <a:srgbClr val="002060"/>
                </a:solidFill>
                <a:latin typeface="Century Gothic" panose="020B0502020202020204" pitchFamily="34" charset="0"/>
              </a:rPr>
              <a:t>[and] [six]  .</a:t>
            </a:r>
          </a:p>
          <a:p>
            <a:endParaRPr lang="en-GB" sz="2800" dirty="0">
              <a:solidFill>
                <a:srgbClr val="002060"/>
              </a:solidFill>
              <a:latin typeface="Century Gothic" panose="020B0502020202020204" pitchFamily="34" charset="0"/>
            </a:endParaRPr>
          </a:p>
          <a:p>
            <a:endParaRPr lang="en-GB" sz="2800" dirty="0">
              <a:solidFill>
                <a:srgbClr val="002060"/>
              </a:solidFill>
              <a:latin typeface="Century Gothic" panose="020B0502020202020204" pitchFamily="34" charset="0"/>
            </a:endParaRPr>
          </a:p>
          <a:p>
            <a:endParaRPr lang="en-GB" sz="2800" dirty="0">
              <a:solidFill>
                <a:srgbClr val="002060"/>
              </a:solidFill>
              <a:latin typeface="Century Gothic" panose="020B0502020202020204" pitchFamily="34" charset="0"/>
            </a:endParaRPr>
          </a:p>
          <a:p>
            <a:r>
              <a:rPr lang="en-GB" sz="2800" dirty="0">
                <a:solidFill>
                  <a:srgbClr val="002060"/>
                </a:solidFill>
                <a:latin typeface="Century Gothic" panose="020B0502020202020204" pitchFamily="34" charset="0"/>
              </a:rPr>
              <a:t>El </a:t>
            </a:r>
            <a:r>
              <a:rPr lang="en-GB" sz="2800" dirty="0" err="1">
                <a:solidFill>
                  <a:srgbClr val="002060"/>
                </a:solidFill>
                <a:latin typeface="Century Gothic" panose="020B0502020202020204" pitchFamily="34" charset="0"/>
              </a:rPr>
              <a:t>diseño</a:t>
            </a:r>
            <a:r>
              <a:rPr lang="en-GB" sz="2800" dirty="0">
                <a:solidFill>
                  <a:srgbClr val="002060"/>
                </a:solidFill>
                <a:latin typeface="Century Gothic" panose="020B0502020202020204" pitchFamily="34" charset="0"/>
              </a:rPr>
              <a:t> [has]  [a tree] </a:t>
            </a:r>
            <a:r>
              <a:rPr lang="en-GB" sz="2800" dirty="0" err="1">
                <a:solidFill>
                  <a:srgbClr val="002060"/>
                </a:solidFill>
                <a:latin typeface="Century Gothic" panose="020B0502020202020204" pitchFamily="34" charset="0"/>
              </a:rPr>
              <a:t>pequeño</a:t>
            </a:r>
            <a:r>
              <a:rPr lang="en-GB" sz="2800" dirty="0">
                <a:solidFill>
                  <a:srgbClr val="002060"/>
                </a:solidFill>
                <a:latin typeface="Century Gothic" panose="020B0502020202020204" pitchFamily="34" charset="0"/>
              </a:rPr>
              <a:t>, [two] [baubles] </a:t>
            </a:r>
            <a:r>
              <a:rPr lang="en-GB" sz="2800" dirty="0" err="1">
                <a:solidFill>
                  <a:srgbClr val="002060"/>
                </a:solidFill>
                <a:latin typeface="Century Gothic" panose="020B0502020202020204" pitchFamily="34" charset="0"/>
              </a:rPr>
              <a:t>rojas</a:t>
            </a:r>
            <a:r>
              <a:rPr lang="en-GB" sz="2800" dirty="0">
                <a:solidFill>
                  <a:srgbClr val="002060"/>
                </a:solidFill>
                <a:latin typeface="Century Gothic" panose="020B0502020202020204" pitchFamily="34" charset="0"/>
              </a:rPr>
              <a:t> y   [a star]     amarilla.</a:t>
            </a:r>
            <a:endParaRPr lang="en-GB" sz="2800" b="1" dirty="0">
              <a:solidFill>
                <a:srgbClr val="002060"/>
              </a:solidFill>
              <a:latin typeface="Century Gothic" panose="020B0502020202020204" pitchFamily="34" charset="0"/>
            </a:endParaRPr>
          </a:p>
        </p:txBody>
      </p:sp>
      <p:sp>
        <p:nvSpPr>
          <p:cNvPr id="30" name="Title 1">
            <a:extLst>
              <a:ext uri="{FF2B5EF4-FFF2-40B4-BE49-F238E27FC236}">
                <a16:creationId xmlns:a16="http://schemas.microsoft.com/office/drawing/2014/main" id="{5657A40A-345F-48BE-BD70-8CD95D66114A}"/>
              </a:ext>
            </a:extLst>
          </p:cNvPr>
          <p:cNvSpPr txBox="1">
            <a:spLocks/>
          </p:cNvSpPr>
          <p:nvPr/>
        </p:nvSpPr>
        <p:spPr>
          <a:xfrm>
            <a:off x="10056097" y="951586"/>
            <a:ext cx="694427" cy="368031"/>
          </a:xfrm>
          <a:prstGeom prst="rect">
            <a:avLst/>
          </a:prstGeom>
          <a:solidFill>
            <a:srgbClr val="92D05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a:solidFill>
                  <a:schemeClr val="bg1"/>
                </a:solidFill>
                <a:latin typeface="Century Gothic" panose="020B0502020202020204" pitchFamily="34" charset="0"/>
              </a:rPr>
              <a:t>leer</a:t>
            </a:r>
            <a:endParaRPr lang="en-GB" sz="1800" b="1" dirty="0">
              <a:solidFill>
                <a:schemeClr val="bg1"/>
              </a:solidFill>
              <a:latin typeface="Century Gothic" panose="020B0502020202020204" pitchFamily="34" charset="0"/>
            </a:endParaRPr>
          </a:p>
        </p:txBody>
      </p:sp>
      <p:pic>
        <p:nvPicPr>
          <p:cNvPr id="31" name="Google Shape;282;p13" descr="Reading, Book, Symbol, Icon, Reader, Man">
            <a:extLst>
              <a:ext uri="{FF2B5EF4-FFF2-40B4-BE49-F238E27FC236}">
                <a16:creationId xmlns:a16="http://schemas.microsoft.com/office/drawing/2014/main" id="{A1C6D07C-5BC6-49DE-83B0-CA5AD728A0D0}"/>
              </a:ext>
            </a:extLst>
          </p:cNvPr>
          <p:cNvPicPr preferRelativeResize="0"/>
          <p:nvPr/>
        </p:nvPicPr>
        <p:blipFill rotWithShape="1">
          <a:blip r:embed="rId7">
            <a:alphaModFix/>
            <a:duotone>
              <a:schemeClr val="accent6">
                <a:shade val="45000"/>
                <a:satMod val="135000"/>
              </a:schemeClr>
              <a:prstClr val="white"/>
            </a:duotone>
            <a:extLst>
              <a:ext uri="{BEBA8EAE-BF5A-486C-A8C5-ECC9F3942E4B}">
                <a14:imgProps xmlns:a14="http://schemas.microsoft.com/office/drawing/2010/main">
                  <a14:imgLayer r:embed="rId8">
                    <a14:imgEffect>
                      <a14:artisticPaintStrokes/>
                    </a14:imgEffect>
                  </a14:imgLayer>
                </a14:imgProps>
              </a:ext>
            </a:extLst>
          </a:blip>
          <a:srcRect/>
          <a:stretch/>
        </p:blipFill>
        <p:spPr>
          <a:xfrm>
            <a:off x="10011909" y="130089"/>
            <a:ext cx="782801" cy="782801"/>
          </a:xfrm>
          <a:prstGeom prst="roundRect">
            <a:avLst/>
          </a:prstGeom>
          <a:solidFill>
            <a:srgbClr val="92D050"/>
          </a:solidFill>
          <a:ln>
            <a:noFill/>
          </a:ln>
        </p:spPr>
      </p:pic>
      <p:sp>
        <p:nvSpPr>
          <p:cNvPr id="32" name="TextBox 31">
            <a:hlinkClick r:id="" action="ppaction://noaction">
              <a:snd r:embed="rId9" name="Completa_el_texto.wav"/>
            </a:hlinkClick>
            <a:extLst>
              <a:ext uri="{FF2B5EF4-FFF2-40B4-BE49-F238E27FC236}">
                <a16:creationId xmlns:a16="http://schemas.microsoft.com/office/drawing/2014/main" id="{56395D81-D631-41A8-9E87-607944B2CA63}"/>
              </a:ext>
            </a:extLst>
          </p:cNvPr>
          <p:cNvSpPr txBox="1"/>
          <p:nvPr/>
        </p:nvSpPr>
        <p:spPr>
          <a:xfrm>
            <a:off x="3727494" y="846837"/>
            <a:ext cx="3070071" cy="461665"/>
          </a:xfrm>
          <a:prstGeom prst="rect">
            <a:avLst/>
          </a:prstGeom>
          <a:noFill/>
        </p:spPr>
        <p:txBody>
          <a:bodyPr wrap="none" rtlCol="0">
            <a:spAutoFit/>
          </a:bodyPr>
          <a:lstStyle/>
          <a:p>
            <a:r>
              <a:rPr lang="en-GB" sz="2400" dirty="0" err="1">
                <a:solidFill>
                  <a:srgbClr val="002060"/>
                </a:solidFill>
                <a:latin typeface="Century Gothic" panose="020B0502020202020204" pitchFamily="34" charset="0"/>
              </a:rPr>
              <a:t>Completa</a:t>
            </a:r>
            <a:r>
              <a:rPr lang="en-GB" sz="2400" dirty="0">
                <a:solidFill>
                  <a:srgbClr val="002060"/>
                </a:solidFill>
                <a:latin typeface="Century Gothic" panose="020B0502020202020204" pitchFamily="34" charset="0"/>
              </a:rPr>
              <a:t> el </a:t>
            </a:r>
            <a:r>
              <a:rPr lang="en-GB" sz="2400" dirty="0" err="1">
                <a:solidFill>
                  <a:srgbClr val="002060"/>
                </a:solidFill>
                <a:latin typeface="Century Gothic" panose="020B0502020202020204" pitchFamily="34" charset="0"/>
              </a:rPr>
              <a:t>texto</a:t>
            </a:r>
            <a:r>
              <a:rPr lang="en-GB" sz="2400" dirty="0">
                <a:solidFill>
                  <a:srgbClr val="002060"/>
                </a:solidFill>
                <a:latin typeface="Century Gothic" panose="020B0502020202020204" pitchFamily="34" charset="0"/>
              </a:rPr>
              <a:t>. </a:t>
            </a:r>
          </a:p>
        </p:txBody>
      </p:sp>
      <p:sp>
        <p:nvSpPr>
          <p:cNvPr id="34" name="TextBox 33">
            <a:extLst>
              <a:ext uri="{FF2B5EF4-FFF2-40B4-BE49-F238E27FC236}">
                <a16:creationId xmlns:a16="http://schemas.microsoft.com/office/drawing/2014/main" id="{2BBC11B9-6D34-4E12-8998-28FFC3D9B9A0}"/>
              </a:ext>
            </a:extLst>
          </p:cNvPr>
          <p:cNvSpPr txBox="1"/>
          <p:nvPr/>
        </p:nvSpPr>
        <p:spPr>
          <a:xfrm>
            <a:off x="8995717" y="2250825"/>
            <a:ext cx="1054393" cy="461665"/>
          </a:xfrm>
          <a:prstGeom prst="rect">
            <a:avLst/>
          </a:prstGeom>
          <a:solidFill>
            <a:srgbClr val="BAE18F"/>
          </a:solidFill>
        </p:spPr>
        <p:txBody>
          <a:bodyPr wrap="square">
            <a:spAutoFit/>
          </a:bodyPr>
          <a:lstStyle/>
          <a:p>
            <a:pPr algn="ctr"/>
            <a:r>
              <a:rPr lang="en-GB" sz="2400" b="1" dirty="0" err="1">
                <a:solidFill>
                  <a:srgbClr val="002060"/>
                </a:solidFill>
                <a:latin typeface="Century Gothic" panose="020B0502020202020204" pitchFamily="34" charset="0"/>
              </a:rPr>
              <a:t>tiene</a:t>
            </a:r>
            <a:endParaRPr lang="en-GB" sz="2400" b="1" dirty="0"/>
          </a:p>
        </p:txBody>
      </p:sp>
      <p:sp>
        <p:nvSpPr>
          <p:cNvPr id="35" name="TextBox 34">
            <a:extLst>
              <a:ext uri="{FF2B5EF4-FFF2-40B4-BE49-F238E27FC236}">
                <a16:creationId xmlns:a16="http://schemas.microsoft.com/office/drawing/2014/main" id="{1A3D8A09-A738-4F42-804A-3CBE94395DC6}"/>
              </a:ext>
            </a:extLst>
          </p:cNvPr>
          <p:cNvSpPr txBox="1"/>
          <p:nvPr/>
        </p:nvSpPr>
        <p:spPr>
          <a:xfrm>
            <a:off x="7475354" y="2718273"/>
            <a:ext cx="1248516" cy="461665"/>
          </a:xfrm>
          <a:prstGeom prst="rect">
            <a:avLst/>
          </a:prstGeom>
          <a:solidFill>
            <a:srgbClr val="BAE18F"/>
          </a:solidFill>
        </p:spPr>
        <p:txBody>
          <a:bodyPr wrap="square">
            <a:spAutoFit/>
          </a:bodyPr>
          <a:lstStyle/>
          <a:p>
            <a:pPr algn="ctr"/>
            <a:r>
              <a:rPr lang="en-GB" sz="2400" b="1" dirty="0" err="1">
                <a:solidFill>
                  <a:srgbClr val="002060"/>
                </a:solidFill>
                <a:latin typeface="Century Gothic" panose="020B0502020202020204" pitchFamily="34" charset="0"/>
              </a:rPr>
              <a:t>siete</a:t>
            </a:r>
            <a:endParaRPr lang="en-GB" sz="2400" b="1" dirty="0"/>
          </a:p>
        </p:txBody>
      </p:sp>
      <p:sp>
        <p:nvSpPr>
          <p:cNvPr id="36" name="TextBox 35">
            <a:extLst>
              <a:ext uri="{FF2B5EF4-FFF2-40B4-BE49-F238E27FC236}">
                <a16:creationId xmlns:a16="http://schemas.microsoft.com/office/drawing/2014/main" id="{B1884DDC-22F2-468B-8CAB-C7400A09CCA1}"/>
              </a:ext>
            </a:extLst>
          </p:cNvPr>
          <p:cNvSpPr txBox="1"/>
          <p:nvPr/>
        </p:nvSpPr>
        <p:spPr>
          <a:xfrm>
            <a:off x="8804530" y="2710167"/>
            <a:ext cx="1248516" cy="461665"/>
          </a:xfrm>
          <a:prstGeom prst="rect">
            <a:avLst/>
          </a:prstGeom>
          <a:solidFill>
            <a:srgbClr val="BAE18F"/>
          </a:solidFill>
        </p:spPr>
        <p:txBody>
          <a:bodyPr wrap="square">
            <a:spAutoFit/>
          </a:bodyPr>
          <a:lstStyle/>
          <a:p>
            <a:pPr algn="ctr"/>
            <a:r>
              <a:rPr lang="en-GB" sz="2400" b="1" dirty="0" err="1">
                <a:solidFill>
                  <a:srgbClr val="002060"/>
                </a:solidFill>
                <a:latin typeface="Century Gothic" panose="020B0502020202020204" pitchFamily="34" charset="0"/>
              </a:rPr>
              <a:t>ocho</a:t>
            </a:r>
            <a:endParaRPr lang="en-GB" sz="2400" b="1" dirty="0"/>
          </a:p>
        </p:txBody>
      </p:sp>
      <p:sp>
        <p:nvSpPr>
          <p:cNvPr id="37" name="TextBox 36">
            <a:extLst>
              <a:ext uri="{FF2B5EF4-FFF2-40B4-BE49-F238E27FC236}">
                <a16:creationId xmlns:a16="http://schemas.microsoft.com/office/drawing/2014/main" id="{F65EE55F-613B-4E42-BB70-380C94313D13}"/>
              </a:ext>
            </a:extLst>
          </p:cNvPr>
          <p:cNvSpPr txBox="1"/>
          <p:nvPr/>
        </p:nvSpPr>
        <p:spPr>
          <a:xfrm>
            <a:off x="10193468" y="2712490"/>
            <a:ext cx="1187105" cy="461665"/>
          </a:xfrm>
          <a:prstGeom prst="rect">
            <a:avLst/>
          </a:prstGeom>
          <a:solidFill>
            <a:srgbClr val="BAE18F"/>
          </a:solidFill>
        </p:spPr>
        <p:txBody>
          <a:bodyPr wrap="square">
            <a:spAutoFit/>
          </a:bodyPr>
          <a:lstStyle/>
          <a:p>
            <a:pPr algn="ctr"/>
            <a:r>
              <a:rPr lang="en-GB" sz="2400" b="1" dirty="0" err="1">
                <a:solidFill>
                  <a:srgbClr val="002060"/>
                </a:solidFill>
                <a:latin typeface="Century Gothic" panose="020B0502020202020204" pitchFamily="34" charset="0"/>
              </a:rPr>
              <a:t>tres</a:t>
            </a:r>
            <a:endParaRPr lang="en-GB" sz="2400" b="1" dirty="0"/>
          </a:p>
        </p:txBody>
      </p:sp>
      <p:sp>
        <p:nvSpPr>
          <p:cNvPr id="38" name="TextBox 37">
            <a:extLst>
              <a:ext uri="{FF2B5EF4-FFF2-40B4-BE49-F238E27FC236}">
                <a16:creationId xmlns:a16="http://schemas.microsoft.com/office/drawing/2014/main" id="{67EB5ECF-47E2-4D18-87F6-AF9101875F5D}"/>
              </a:ext>
            </a:extLst>
          </p:cNvPr>
          <p:cNvSpPr txBox="1"/>
          <p:nvPr/>
        </p:nvSpPr>
        <p:spPr>
          <a:xfrm>
            <a:off x="7475354" y="3171832"/>
            <a:ext cx="914884" cy="461665"/>
          </a:xfrm>
          <a:prstGeom prst="rect">
            <a:avLst/>
          </a:prstGeom>
          <a:solidFill>
            <a:srgbClr val="BAE18F"/>
          </a:solidFill>
        </p:spPr>
        <p:txBody>
          <a:bodyPr wrap="square">
            <a:spAutoFit/>
          </a:bodyPr>
          <a:lstStyle/>
          <a:p>
            <a:pPr algn="ctr"/>
            <a:r>
              <a:rPr lang="en-GB" sz="2400" b="1" dirty="0">
                <a:solidFill>
                  <a:srgbClr val="002060"/>
                </a:solidFill>
                <a:latin typeface="Century Gothic" panose="020B0502020202020204" pitchFamily="34" charset="0"/>
              </a:rPr>
              <a:t>y</a:t>
            </a:r>
            <a:endParaRPr lang="en-GB" sz="2400" b="1" dirty="0"/>
          </a:p>
        </p:txBody>
      </p:sp>
      <p:sp>
        <p:nvSpPr>
          <p:cNvPr id="40" name="TextBox 39">
            <a:extLst>
              <a:ext uri="{FF2B5EF4-FFF2-40B4-BE49-F238E27FC236}">
                <a16:creationId xmlns:a16="http://schemas.microsoft.com/office/drawing/2014/main" id="{91A51785-6106-441E-9E20-E62A342447B0}"/>
              </a:ext>
            </a:extLst>
          </p:cNvPr>
          <p:cNvSpPr txBox="1"/>
          <p:nvPr/>
        </p:nvSpPr>
        <p:spPr>
          <a:xfrm>
            <a:off x="8995717" y="4869486"/>
            <a:ext cx="1096115" cy="461665"/>
          </a:xfrm>
          <a:prstGeom prst="rect">
            <a:avLst/>
          </a:prstGeom>
          <a:solidFill>
            <a:srgbClr val="BAE18F"/>
          </a:solidFill>
        </p:spPr>
        <p:txBody>
          <a:bodyPr wrap="square">
            <a:spAutoFit/>
          </a:bodyPr>
          <a:lstStyle/>
          <a:p>
            <a:pPr algn="ctr"/>
            <a:r>
              <a:rPr lang="en-GB" sz="2400" b="1" dirty="0" err="1">
                <a:solidFill>
                  <a:srgbClr val="002060"/>
                </a:solidFill>
                <a:latin typeface="Century Gothic" panose="020B0502020202020204" pitchFamily="34" charset="0"/>
              </a:rPr>
              <a:t>tiene</a:t>
            </a:r>
            <a:endParaRPr lang="en-GB" sz="2400" b="1" dirty="0"/>
          </a:p>
        </p:txBody>
      </p:sp>
      <p:sp>
        <p:nvSpPr>
          <p:cNvPr id="41" name="TextBox 40">
            <a:extLst>
              <a:ext uri="{FF2B5EF4-FFF2-40B4-BE49-F238E27FC236}">
                <a16:creationId xmlns:a16="http://schemas.microsoft.com/office/drawing/2014/main" id="{9AB2689A-0421-4127-BC3A-F94C3D584B03}"/>
              </a:ext>
            </a:extLst>
          </p:cNvPr>
          <p:cNvSpPr txBox="1"/>
          <p:nvPr/>
        </p:nvSpPr>
        <p:spPr>
          <a:xfrm>
            <a:off x="10144194" y="4869486"/>
            <a:ext cx="1446443" cy="461665"/>
          </a:xfrm>
          <a:prstGeom prst="rect">
            <a:avLst/>
          </a:prstGeom>
          <a:solidFill>
            <a:srgbClr val="BAE18F"/>
          </a:solidFill>
        </p:spPr>
        <p:txBody>
          <a:bodyPr wrap="square">
            <a:spAutoFit/>
          </a:bodyPr>
          <a:lstStyle/>
          <a:p>
            <a:pPr algn="ctr"/>
            <a:r>
              <a:rPr lang="en-GB" sz="2400" b="1" dirty="0">
                <a:solidFill>
                  <a:srgbClr val="002060"/>
                </a:solidFill>
                <a:latin typeface="Century Gothic" panose="020B0502020202020204" pitchFamily="34" charset="0"/>
              </a:rPr>
              <a:t>un árbol</a:t>
            </a:r>
            <a:endParaRPr lang="en-GB" sz="2400" b="1" dirty="0"/>
          </a:p>
        </p:txBody>
      </p:sp>
      <p:sp>
        <p:nvSpPr>
          <p:cNvPr id="42" name="TextBox 41">
            <a:extLst>
              <a:ext uri="{FF2B5EF4-FFF2-40B4-BE49-F238E27FC236}">
                <a16:creationId xmlns:a16="http://schemas.microsoft.com/office/drawing/2014/main" id="{D91638A8-D92D-490B-B453-A4CD6668CED3}"/>
              </a:ext>
            </a:extLst>
          </p:cNvPr>
          <p:cNvSpPr txBox="1"/>
          <p:nvPr/>
        </p:nvSpPr>
        <p:spPr>
          <a:xfrm>
            <a:off x="9273056" y="5316470"/>
            <a:ext cx="932769" cy="461665"/>
          </a:xfrm>
          <a:prstGeom prst="rect">
            <a:avLst/>
          </a:prstGeom>
          <a:solidFill>
            <a:srgbClr val="BAE18F"/>
          </a:solidFill>
        </p:spPr>
        <p:txBody>
          <a:bodyPr wrap="square">
            <a:spAutoFit/>
          </a:bodyPr>
          <a:lstStyle/>
          <a:p>
            <a:pPr algn="ctr"/>
            <a:r>
              <a:rPr lang="en-GB" sz="2400" b="1" dirty="0">
                <a:solidFill>
                  <a:srgbClr val="002060"/>
                </a:solidFill>
                <a:latin typeface="Century Gothic" panose="020B0502020202020204" pitchFamily="34" charset="0"/>
              </a:rPr>
              <a:t>dos</a:t>
            </a:r>
            <a:endParaRPr lang="en-GB" sz="2400" b="1" dirty="0"/>
          </a:p>
        </p:txBody>
      </p:sp>
      <p:sp>
        <p:nvSpPr>
          <p:cNvPr id="43" name="TextBox 42">
            <a:extLst>
              <a:ext uri="{FF2B5EF4-FFF2-40B4-BE49-F238E27FC236}">
                <a16:creationId xmlns:a16="http://schemas.microsoft.com/office/drawing/2014/main" id="{9997D21F-21E5-44DB-AC0C-B83558312ABB}"/>
              </a:ext>
            </a:extLst>
          </p:cNvPr>
          <p:cNvSpPr txBox="1"/>
          <p:nvPr/>
        </p:nvSpPr>
        <p:spPr>
          <a:xfrm>
            <a:off x="10268735" y="5328717"/>
            <a:ext cx="1637854" cy="461665"/>
          </a:xfrm>
          <a:prstGeom prst="rect">
            <a:avLst/>
          </a:prstGeom>
          <a:solidFill>
            <a:srgbClr val="BAE18F"/>
          </a:solidFill>
        </p:spPr>
        <p:txBody>
          <a:bodyPr wrap="square">
            <a:spAutoFit/>
          </a:bodyPr>
          <a:lstStyle/>
          <a:p>
            <a:pPr algn="ctr"/>
            <a:r>
              <a:rPr lang="en-GB" sz="2400" b="1" dirty="0">
                <a:solidFill>
                  <a:srgbClr val="002060"/>
                </a:solidFill>
                <a:latin typeface="Century Gothic" panose="020B0502020202020204" pitchFamily="34" charset="0"/>
              </a:rPr>
              <a:t>bolas</a:t>
            </a:r>
            <a:endParaRPr lang="en-GB" sz="2400" b="1" dirty="0"/>
          </a:p>
        </p:txBody>
      </p:sp>
      <p:sp>
        <p:nvSpPr>
          <p:cNvPr id="45" name="TextBox 44">
            <a:extLst>
              <a:ext uri="{FF2B5EF4-FFF2-40B4-BE49-F238E27FC236}">
                <a16:creationId xmlns:a16="http://schemas.microsoft.com/office/drawing/2014/main" id="{9C11C3ED-A777-4B5E-908B-DE87834F22D2}"/>
              </a:ext>
            </a:extLst>
          </p:cNvPr>
          <p:cNvSpPr txBox="1"/>
          <p:nvPr/>
        </p:nvSpPr>
        <p:spPr>
          <a:xfrm>
            <a:off x="8558250" y="5762601"/>
            <a:ext cx="1946333" cy="461665"/>
          </a:xfrm>
          <a:prstGeom prst="rect">
            <a:avLst/>
          </a:prstGeom>
          <a:solidFill>
            <a:srgbClr val="BAE18F"/>
          </a:solidFill>
        </p:spPr>
        <p:txBody>
          <a:bodyPr wrap="square">
            <a:spAutoFit/>
          </a:bodyPr>
          <a:lstStyle/>
          <a:p>
            <a:pPr algn="ctr"/>
            <a:r>
              <a:rPr lang="en-GB" sz="2400" b="1" dirty="0">
                <a:solidFill>
                  <a:srgbClr val="002060"/>
                </a:solidFill>
                <a:latin typeface="Century Gothic" panose="020B0502020202020204" pitchFamily="34" charset="0"/>
              </a:rPr>
              <a:t>una </a:t>
            </a:r>
            <a:r>
              <a:rPr lang="en-GB" sz="2400" b="1" dirty="0" err="1">
                <a:solidFill>
                  <a:srgbClr val="002060"/>
                </a:solidFill>
                <a:latin typeface="Century Gothic" panose="020B0502020202020204" pitchFamily="34" charset="0"/>
              </a:rPr>
              <a:t>estrella</a:t>
            </a:r>
            <a:endParaRPr lang="en-GB" sz="2400" b="1" dirty="0"/>
          </a:p>
        </p:txBody>
      </p:sp>
      <p:sp>
        <p:nvSpPr>
          <p:cNvPr id="46" name="TextBox 45">
            <a:extLst>
              <a:ext uri="{FF2B5EF4-FFF2-40B4-BE49-F238E27FC236}">
                <a16:creationId xmlns:a16="http://schemas.microsoft.com/office/drawing/2014/main" id="{AD926744-C57F-4FF0-B89D-C123E7852428}"/>
              </a:ext>
            </a:extLst>
          </p:cNvPr>
          <p:cNvSpPr txBox="1"/>
          <p:nvPr/>
        </p:nvSpPr>
        <p:spPr>
          <a:xfrm>
            <a:off x="8467157" y="3173811"/>
            <a:ext cx="793542" cy="461665"/>
          </a:xfrm>
          <a:prstGeom prst="rect">
            <a:avLst/>
          </a:prstGeom>
          <a:solidFill>
            <a:srgbClr val="BAE18F"/>
          </a:solidFill>
        </p:spPr>
        <p:txBody>
          <a:bodyPr wrap="square">
            <a:spAutoFit/>
          </a:bodyPr>
          <a:lstStyle/>
          <a:p>
            <a:pPr algn="ctr"/>
            <a:r>
              <a:rPr lang="en-GB" sz="2400" b="1" dirty="0">
                <a:solidFill>
                  <a:srgbClr val="002060"/>
                </a:solidFill>
                <a:latin typeface="Century Gothic" panose="020B0502020202020204" pitchFamily="34" charset="0"/>
              </a:rPr>
              <a:t>seis</a:t>
            </a:r>
            <a:endParaRPr lang="en-GB" sz="2400" b="1" dirty="0"/>
          </a:p>
        </p:txBody>
      </p:sp>
      <p:sp>
        <p:nvSpPr>
          <p:cNvPr id="47" name="TextBox 46">
            <a:hlinkClick r:id="" action="ppaction://noaction">
              <a:snd r:embed="rId10" name="B_dibuja_el_diseno.wav"/>
            </a:hlinkClick>
            <a:extLst>
              <a:ext uri="{FF2B5EF4-FFF2-40B4-BE49-F238E27FC236}">
                <a16:creationId xmlns:a16="http://schemas.microsoft.com/office/drawing/2014/main" id="{DD3EFD4D-F8D5-4966-8966-C96D7EEB3EF3}"/>
              </a:ext>
            </a:extLst>
          </p:cNvPr>
          <p:cNvSpPr txBox="1"/>
          <p:nvPr/>
        </p:nvSpPr>
        <p:spPr>
          <a:xfrm>
            <a:off x="235905" y="1619957"/>
            <a:ext cx="3453189"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B </a:t>
            </a:r>
            <a:r>
              <a:rPr lang="en-GB" sz="2400" dirty="0" err="1">
                <a:solidFill>
                  <a:srgbClr val="002060"/>
                </a:solidFill>
                <a:latin typeface="Century Gothic" panose="020B0502020202020204" pitchFamily="34" charset="0"/>
              </a:rPr>
              <a:t>Dibuja</a:t>
            </a:r>
            <a:r>
              <a:rPr lang="en-GB" sz="2400" dirty="0">
                <a:solidFill>
                  <a:srgbClr val="002060"/>
                </a:solidFill>
                <a:latin typeface="Century Gothic" panose="020B0502020202020204" pitchFamily="34" charset="0"/>
              </a:rPr>
              <a:t> el </a:t>
            </a:r>
            <a:r>
              <a:rPr lang="en-GB" sz="2400" dirty="0" err="1">
                <a:solidFill>
                  <a:srgbClr val="002060"/>
                </a:solidFill>
                <a:latin typeface="Century Gothic" panose="020B0502020202020204" pitchFamily="34" charset="0"/>
              </a:rPr>
              <a:t>diseño</a:t>
            </a:r>
            <a:r>
              <a:rPr lang="en-GB" sz="2400" dirty="0">
                <a:solidFill>
                  <a:srgbClr val="002060"/>
                </a:solidFill>
                <a:latin typeface="Century Gothic" panose="020B0502020202020204" pitchFamily="34" charset="0"/>
              </a:rPr>
              <a:t> ✍.</a:t>
            </a:r>
          </a:p>
        </p:txBody>
      </p:sp>
      <p:sp>
        <p:nvSpPr>
          <p:cNvPr id="28" name="Rectangle 27">
            <a:extLst>
              <a:ext uri="{FF2B5EF4-FFF2-40B4-BE49-F238E27FC236}">
                <a16:creationId xmlns:a16="http://schemas.microsoft.com/office/drawing/2014/main" id="{B71F6E6C-0FB1-47C2-AFD7-187EF8598C3F}"/>
              </a:ext>
            </a:extLst>
          </p:cNvPr>
          <p:cNvSpPr/>
          <p:nvPr/>
        </p:nvSpPr>
        <p:spPr>
          <a:xfrm>
            <a:off x="3130642" y="2971096"/>
            <a:ext cx="393056" cy="584775"/>
          </a:xfrm>
          <a:prstGeom prst="rect">
            <a:avLst/>
          </a:prstGeom>
          <a:noFill/>
        </p:spPr>
        <p:txBody>
          <a:bodyPr wrap="none" lIns="91440" tIns="45720" rIns="91440" bIns="45720">
            <a:spAutoFit/>
          </a:bodyPr>
          <a:lstStyle/>
          <a:p>
            <a:pPr algn="ctr"/>
            <a:r>
              <a:rPr lang="en-US" sz="3200" b="1" dirty="0">
                <a:ln w="22225">
                  <a:solidFill>
                    <a:srgbClr val="FF66CC"/>
                  </a:solidFill>
                  <a:prstDash val="solid"/>
                </a:ln>
                <a:solidFill>
                  <a:schemeClr val="accent2">
                    <a:lumMod val="40000"/>
                    <a:lumOff val="60000"/>
                  </a:schemeClr>
                </a:solidFill>
              </a:rPr>
              <a:t>7</a:t>
            </a:r>
          </a:p>
        </p:txBody>
      </p:sp>
      <p:sp>
        <p:nvSpPr>
          <p:cNvPr id="33" name="Rectangle 32">
            <a:extLst>
              <a:ext uri="{FF2B5EF4-FFF2-40B4-BE49-F238E27FC236}">
                <a16:creationId xmlns:a16="http://schemas.microsoft.com/office/drawing/2014/main" id="{78305FC1-E0FA-44B1-88B8-5DEA10F2A867}"/>
              </a:ext>
            </a:extLst>
          </p:cNvPr>
          <p:cNvSpPr/>
          <p:nvPr/>
        </p:nvSpPr>
        <p:spPr>
          <a:xfrm>
            <a:off x="3630988" y="2962034"/>
            <a:ext cx="393056" cy="584775"/>
          </a:xfrm>
          <a:prstGeom prst="rect">
            <a:avLst/>
          </a:prstGeom>
          <a:noFill/>
        </p:spPr>
        <p:txBody>
          <a:bodyPr wrap="none" lIns="91440" tIns="45720" rIns="91440" bIns="45720">
            <a:spAutoFit/>
          </a:bodyPr>
          <a:lstStyle/>
          <a:p>
            <a:pPr algn="ctr"/>
            <a:r>
              <a:rPr lang="en-US" sz="3200" b="1" dirty="0">
                <a:ln w="22225">
                  <a:solidFill>
                    <a:srgbClr val="FF66CC"/>
                  </a:solidFill>
                  <a:prstDash val="solid"/>
                </a:ln>
                <a:solidFill>
                  <a:schemeClr val="accent2">
                    <a:lumMod val="40000"/>
                    <a:lumOff val="60000"/>
                  </a:schemeClr>
                </a:solidFill>
              </a:rPr>
              <a:t>8</a:t>
            </a:r>
          </a:p>
        </p:txBody>
      </p:sp>
      <p:sp>
        <p:nvSpPr>
          <p:cNvPr id="39" name="Rectangle 38">
            <a:extLst>
              <a:ext uri="{FF2B5EF4-FFF2-40B4-BE49-F238E27FC236}">
                <a16:creationId xmlns:a16="http://schemas.microsoft.com/office/drawing/2014/main" id="{0677C431-4A2B-4688-98DD-F88E191EF44F}"/>
              </a:ext>
            </a:extLst>
          </p:cNvPr>
          <p:cNvSpPr/>
          <p:nvPr/>
        </p:nvSpPr>
        <p:spPr>
          <a:xfrm>
            <a:off x="4140093" y="2971095"/>
            <a:ext cx="393056" cy="584775"/>
          </a:xfrm>
          <a:prstGeom prst="rect">
            <a:avLst/>
          </a:prstGeom>
          <a:noFill/>
        </p:spPr>
        <p:txBody>
          <a:bodyPr wrap="none" lIns="91440" tIns="45720" rIns="91440" bIns="45720">
            <a:spAutoFit/>
          </a:bodyPr>
          <a:lstStyle/>
          <a:p>
            <a:pPr algn="ctr"/>
            <a:r>
              <a:rPr lang="en-US" sz="3200" b="1" dirty="0">
                <a:ln w="22225">
                  <a:solidFill>
                    <a:srgbClr val="FF66CC"/>
                  </a:solidFill>
                  <a:prstDash val="solid"/>
                </a:ln>
                <a:solidFill>
                  <a:schemeClr val="accent2">
                    <a:lumMod val="40000"/>
                    <a:lumOff val="60000"/>
                  </a:schemeClr>
                </a:solidFill>
              </a:rPr>
              <a:t>3</a:t>
            </a:r>
          </a:p>
        </p:txBody>
      </p:sp>
      <p:sp>
        <p:nvSpPr>
          <p:cNvPr id="48" name="Rectangle 47">
            <a:extLst>
              <a:ext uri="{FF2B5EF4-FFF2-40B4-BE49-F238E27FC236}">
                <a16:creationId xmlns:a16="http://schemas.microsoft.com/office/drawing/2014/main" id="{60786685-F262-4758-AFB6-2DDA58E8A9D1}"/>
              </a:ext>
            </a:extLst>
          </p:cNvPr>
          <p:cNvSpPr/>
          <p:nvPr/>
        </p:nvSpPr>
        <p:spPr>
          <a:xfrm>
            <a:off x="4685283" y="2971095"/>
            <a:ext cx="393056" cy="584775"/>
          </a:xfrm>
          <a:prstGeom prst="rect">
            <a:avLst/>
          </a:prstGeom>
          <a:noFill/>
        </p:spPr>
        <p:txBody>
          <a:bodyPr wrap="none" lIns="91440" tIns="45720" rIns="91440" bIns="45720">
            <a:spAutoFit/>
          </a:bodyPr>
          <a:lstStyle/>
          <a:p>
            <a:pPr algn="ctr"/>
            <a:r>
              <a:rPr lang="en-US" sz="3200" b="1" dirty="0">
                <a:ln w="22225">
                  <a:solidFill>
                    <a:srgbClr val="FF66CC"/>
                  </a:solidFill>
                  <a:prstDash val="solid"/>
                </a:ln>
                <a:solidFill>
                  <a:schemeClr val="accent2">
                    <a:lumMod val="40000"/>
                    <a:lumOff val="60000"/>
                  </a:schemeClr>
                </a:solidFill>
              </a:rPr>
              <a:t>6</a:t>
            </a:r>
          </a:p>
        </p:txBody>
      </p:sp>
      <p:pic>
        <p:nvPicPr>
          <p:cNvPr id="50" name="Picture 4" descr="Estrella, Favorito, Marcador, 3D, Oro, Amarillo">
            <a:extLst>
              <a:ext uri="{FF2B5EF4-FFF2-40B4-BE49-F238E27FC236}">
                <a16:creationId xmlns:a16="http://schemas.microsoft.com/office/drawing/2014/main" id="{C71696F8-ADF7-4152-AC47-D3BFE123999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7675" y="3013960"/>
            <a:ext cx="891963" cy="848366"/>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Navidad, Árbol De Navidad, Decoración">
            <a:extLst>
              <a:ext uri="{FF2B5EF4-FFF2-40B4-BE49-F238E27FC236}">
                <a16:creationId xmlns:a16="http://schemas.microsoft.com/office/drawing/2014/main" id="{FC308B2D-BC49-4C73-81A7-9DA9D3EC858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4950" y="3972957"/>
            <a:ext cx="1112880" cy="1288221"/>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6" descr="Christmas Ornament, Bauble, Decoration">
            <a:extLst>
              <a:ext uri="{FF2B5EF4-FFF2-40B4-BE49-F238E27FC236}">
                <a16:creationId xmlns:a16="http://schemas.microsoft.com/office/drawing/2014/main" id="{CA56101A-32D9-4248-9BB9-D841246FBD0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82521" y="4248856"/>
            <a:ext cx="320288" cy="425382"/>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descr="Christmas Ornament, Bauble, Decoration">
            <a:extLst>
              <a:ext uri="{FF2B5EF4-FFF2-40B4-BE49-F238E27FC236}">
                <a16:creationId xmlns:a16="http://schemas.microsoft.com/office/drawing/2014/main" id="{641A4BD4-39CD-4C38-8081-50D05700F01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385245" y="4545742"/>
            <a:ext cx="320288" cy="42538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378B02DD-4745-4322-B6A0-C3BCC785ED72}"/>
              </a:ext>
            </a:extLst>
          </p:cNvPr>
          <p:cNvSpPr/>
          <p:nvPr/>
        </p:nvSpPr>
        <p:spPr>
          <a:xfrm>
            <a:off x="558800" y="2949105"/>
            <a:ext cx="1372414" cy="250174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3" name="Google Shape;134;p2">
            <a:hlinkClick r:id="" action="ppaction://noaction">
              <a:snd r:embed="rId14" name="text_1.wav"/>
            </a:hlinkClick>
            <a:extLst>
              <a:ext uri="{FF2B5EF4-FFF2-40B4-BE49-F238E27FC236}">
                <a16:creationId xmlns:a16="http://schemas.microsoft.com/office/drawing/2014/main" id="{FD6CF4D1-9BBF-4F6D-9F03-6128454632AB}"/>
              </a:ext>
            </a:extLst>
          </p:cNvPr>
          <p:cNvPicPr preferRelativeResize="0"/>
          <p:nvPr/>
        </p:nvPicPr>
        <p:blipFill rotWithShape="1">
          <a:blip r:embed="rId15">
            <a:alphaModFix/>
          </a:blip>
          <a:srcRect/>
          <a:stretch/>
        </p:blipFill>
        <p:spPr>
          <a:xfrm>
            <a:off x="7367882" y="1850789"/>
            <a:ext cx="453564" cy="461665"/>
          </a:xfrm>
          <a:prstGeom prst="rect">
            <a:avLst/>
          </a:prstGeom>
          <a:noFill/>
          <a:ln>
            <a:noFill/>
          </a:ln>
          <a:effectLst>
            <a:outerShdw blurRad="50800" dist="38100" dir="5400000" algn="t" rotWithShape="0">
              <a:prstClr val="black">
                <a:alpha val="40000"/>
              </a:prstClr>
            </a:outerShdw>
          </a:effectLst>
        </p:spPr>
      </p:pic>
      <p:pic>
        <p:nvPicPr>
          <p:cNvPr id="54" name="Google Shape;134;p2">
            <a:hlinkClick r:id="" action="ppaction://noaction">
              <a:snd r:embed="rId16" name="texto_2.wav"/>
            </a:hlinkClick>
            <a:extLst>
              <a:ext uri="{FF2B5EF4-FFF2-40B4-BE49-F238E27FC236}">
                <a16:creationId xmlns:a16="http://schemas.microsoft.com/office/drawing/2014/main" id="{2E1AA6B6-F7B3-4ABF-B081-9DF599672A99}"/>
              </a:ext>
            </a:extLst>
          </p:cNvPr>
          <p:cNvPicPr preferRelativeResize="0"/>
          <p:nvPr/>
        </p:nvPicPr>
        <p:blipFill rotWithShape="1">
          <a:blip r:embed="rId15">
            <a:alphaModFix/>
          </a:blip>
          <a:srcRect/>
          <a:stretch/>
        </p:blipFill>
        <p:spPr>
          <a:xfrm>
            <a:off x="7389909" y="4386234"/>
            <a:ext cx="453564" cy="461665"/>
          </a:xfrm>
          <a:prstGeom prst="rect">
            <a:avLst/>
          </a:prstGeom>
          <a:noFill/>
          <a:ln>
            <a:noFill/>
          </a:ln>
          <a:effectLst>
            <a:outerShdw blurRad="50800" dist="38100" dir="5400000" algn="t" rotWithShape="0">
              <a:prstClr val="black">
                <a:alpha val="40000"/>
              </a:prstClr>
            </a:outerShdw>
          </a:effectLst>
        </p:spPr>
      </p:pic>
      <p:sp>
        <p:nvSpPr>
          <p:cNvPr id="55" name="TextBox 54">
            <a:extLst>
              <a:ext uri="{FF2B5EF4-FFF2-40B4-BE49-F238E27FC236}">
                <a16:creationId xmlns:a16="http://schemas.microsoft.com/office/drawing/2014/main" id="{9A4C121D-2D68-4F30-8091-A392016CB4AA}"/>
              </a:ext>
            </a:extLst>
          </p:cNvPr>
          <p:cNvSpPr txBox="1"/>
          <p:nvPr/>
        </p:nvSpPr>
        <p:spPr>
          <a:xfrm>
            <a:off x="1149956" y="0"/>
            <a:ext cx="2471057" cy="369332"/>
          </a:xfrm>
          <a:prstGeom prst="rect">
            <a:avLst/>
          </a:prstGeom>
          <a:solidFill>
            <a:srgbClr val="FFFF00"/>
          </a:solidFill>
        </p:spPr>
        <p:txBody>
          <a:bodyPr wrap="square" rtlCol="0">
            <a:spAutoFit/>
          </a:bodyPr>
          <a:lstStyle/>
          <a:p>
            <a:r>
              <a:rPr lang="en-GB" dirty="0"/>
              <a:t>Change</a:t>
            </a:r>
          </a:p>
        </p:txBody>
      </p:sp>
    </p:spTree>
    <p:extLst>
      <p:ext uri="{BB962C8B-B14F-4D97-AF65-F5344CB8AC3E}">
        <p14:creationId xmlns:p14="http://schemas.microsoft.com/office/powerpoint/2010/main" val="3462043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500"/>
                                        <p:tgtEl>
                                          <p:spTgt spid="3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fade">
                                      <p:cBhvr>
                                        <p:cTn id="32" dur="500"/>
                                        <p:tgtEl>
                                          <p:spTgt spid="4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fade">
                                      <p:cBhvr>
                                        <p:cTn id="37" dur="500"/>
                                        <p:tgtEl>
                                          <p:spTgt spid="4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fade">
                                      <p:cBhvr>
                                        <p:cTn id="42" dur="500"/>
                                        <p:tgtEl>
                                          <p:spTgt spid="4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fade">
                                      <p:cBhvr>
                                        <p:cTn id="47" dur="500"/>
                                        <p:tgtEl>
                                          <p:spTgt spid="4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3"/>
                                        </p:tgtEl>
                                        <p:attrNameLst>
                                          <p:attrName>style.visibility</p:attrName>
                                        </p:attrNameLst>
                                      </p:cBhvr>
                                      <p:to>
                                        <p:strVal val="visible"/>
                                      </p:to>
                                    </p:set>
                                    <p:animEffect transition="in" filter="fade">
                                      <p:cBhvr>
                                        <p:cTn id="52" dur="500"/>
                                        <p:tgtEl>
                                          <p:spTgt spid="4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5"/>
                                        </p:tgtEl>
                                        <p:attrNameLst>
                                          <p:attrName>style.visibility</p:attrName>
                                        </p:attrNameLst>
                                      </p:cBhvr>
                                      <p:to>
                                        <p:strVal val="visible"/>
                                      </p:to>
                                    </p:set>
                                    <p:animEffect transition="in" filter="fade">
                                      <p:cBhvr>
                                        <p:cTn id="57" dur="500"/>
                                        <p:tgtEl>
                                          <p:spTgt spid="45"/>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28"/>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33"/>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39"/>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48"/>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xit" presetSubtype="0" fill="hold" grpId="0" nodeType="clickEffect">
                                  <p:stCondLst>
                                    <p:cond delay="0"/>
                                  </p:stCondLst>
                                  <p:childTnLst>
                                    <p:set>
                                      <p:cBhvr>
                                        <p:cTn id="71"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38" grpId="0" animBg="1"/>
      <p:bldP spid="40" grpId="0" animBg="1"/>
      <p:bldP spid="41" grpId="0" animBg="1"/>
      <p:bldP spid="42" grpId="0" animBg="1"/>
      <p:bldP spid="43" grpId="0" animBg="1"/>
      <p:bldP spid="45" grpId="0" animBg="1"/>
      <p:bldP spid="46" grpId="0" animBg="1"/>
      <p:bldP spid="28" grpId="0"/>
      <p:bldP spid="33" grpId="0"/>
      <p:bldP spid="39" grpId="0"/>
      <p:bldP spid="48" grpId="0"/>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C5452-B492-478D-8C7F-8D0CC48CA28A}"/>
              </a:ext>
            </a:extLst>
          </p:cNvPr>
          <p:cNvSpPr>
            <a:spLocks noGrp="1"/>
          </p:cNvSpPr>
          <p:nvPr>
            <p:ph type="title"/>
          </p:nvPr>
        </p:nvSpPr>
        <p:spPr>
          <a:xfrm>
            <a:off x="10911016" y="936021"/>
            <a:ext cx="1074972" cy="383596"/>
          </a:xfrm>
          <a:solidFill>
            <a:srgbClr val="92D050"/>
          </a:solidFill>
        </p:spPr>
        <p:txBody>
          <a:bodyPr>
            <a:normAutofit fontScale="90000"/>
          </a:bodyPr>
          <a:lstStyle/>
          <a:p>
            <a:pPr marL="0" marR="0" lvl="0" indent="0" algn="ctr" rtl="0">
              <a:lnSpc>
                <a:spcPct val="100000"/>
              </a:lnSpc>
              <a:spcBef>
                <a:spcPts val="0"/>
              </a:spcBef>
              <a:spcAft>
                <a:spcPts val="0"/>
              </a:spcAft>
              <a:buClr>
                <a:srgbClr val="002060"/>
              </a:buClr>
              <a:buSzPts val="2000"/>
              <a:buFont typeface="Century Gothic"/>
              <a:buNone/>
            </a:pPr>
            <a:r>
              <a:rPr lang="es-AR" sz="2000" b="1" i="0" u="none" strike="noStrike" cap="none" dirty="0">
                <a:solidFill>
                  <a:schemeClr val="bg1"/>
                </a:solidFill>
                <a:latin typeface="Century Gothic"/>
                <a:ea typeface="Century Gothic"/>
                <a:cs typeface="Century Gothic"/>
                <a:sym typeface="Century Gothic"/>
              </a:rPr>
              <a:t>escribir</a:t>
            </a:r>
          </a:p>
        </p:txBody>
      </p:sp>
      <p:sp>
        <p:nvSpPr>
          <p:cNvPr id="44" name="TextBox 43">
            <a:extLst>
              <a:ext uri="{FF2B5EF4-FFF2-40B4-BE49-F238E27FC236}">
                <a16:creationId xmlns:a16="http://schemas.microsoft.com/office/drawing/2014/main" id="{BAD9FFB9-826E-432D-A5F8-9CFB04EBCF3D}"/>
              </a:ext>
            </a:extLst>
          </p:cNvPr>
          <p:cNvSpPr txBox="1"/>
          <p:nvPr/>
        </p:nvSpPr>
        <p:spPr>
          <a:xfrm>
            <a:off x="218113" y="239974"/>
            <a:ext cx="3366627"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El </a:t>
            </a:r>
            <a:r>
              <a:rPr lang="en-GB" sz="2800" b="1" dirty="0" err="1">
                <a:solidFill>
                  <a:srgbClr val="002060"/>
                </a:solidFill>
                <a:latin typeface="Century Gothic" panose="020B0502020202020204" pitchFamily="34" charset="0"/>
              </a:rPr>
              <a:t>billete</a:t>
            </a:r>
            <a:r>
              <a:rPr lang="en-GB" sz="2800" b="1" dirty="0">
                <a:solidFill>
                  <a:srgbClr val="002060"/>
                </a:solidFill>
                <a:latin typeface="Century Gothic" panose="020B0502020202020204" pitchFamily="34" charset="0"/>
              </a:rPr>
              <a:t> de </a:t>
            </a:r>
            <a:r>
              <a:rPr lang="en-GB" sz="2800" b="1" dirty="0" err="1">
                <a:solidFill>
                  <a:srgbClr val="002060"/>
                </a:solidFill>
                <a:latin typeface="Century Gothic" panose="020B0502020202020204" pitchFamily="34" charset="0"/>
              </a:rPr>
              <a:t>lotería</a:t>
            </a:r>
            <a:endParaRPr lang="en-GB" sz="2800" b="1" dirty="0">
              <a:solidFill>
                <a:srgbClr val="002060"/>
              </a:solidFill>
              <a:latin typeface="Century Gothic" panose="020B0502020202020204" pitchFamily="34" charset="0"/>
            </a:endParaRPr>
          </a:p>
        </p:txBody>
      </p:sp>
      <p:pic>
        <p:nvPicPr>
          <p:cNvPr id="17" name="Picture 2" descr="Pen, Write, Pencil, Writing Tool, Work, Message, Blue">
            <a:extLst>
              <a:ext uri="{FF2B5EF4-FFF2-40B4-BE49-F238E27FC236}">
                <a16:creationId xmlns:a16="http://schemas.microsoft.com/office/drawing/2014/main" id="{9D714822-B4F0-4FDD-B42B-147996DD36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72518" y="130089"/>
            <a:ext cx="742989" cy="742989"/>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D13A007C-B9AA-4445-A6F5-D4AB97436563}"/>
              </a:ext>
            </a:extLst>
          </p:cNvPr>
          <p:cNvSpPr/>
          <p:nvPr/>
        </p:nvSpPr>
        <p:spPr>
          <a:xfrm>
            <a:off x="2573178" y="4804404"/>
            <a:ext cx="2308633" cy="6865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8">
            <a:extLst>
              <a:ext uri="{FF2B5EF4-FFF2-40B4-BE49-F238E27FC236}">
                <a16:creationId xmlns:a16="http://schemas.microsoft.com/office/drawing/2014/main" id="{D91887ED-7FF3-4140-9560-1C7ADD7F836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23" t="851" r="869"/>
          <a:stretch/>
        </p:blipFill>
        <p:spPr bwMode="auto">
          <a:xfrm>
            <a:off x="59061" y="2378130"/>
            <a:ext cx="7029975" cy="4108115"/>
          </a:xfrm>
          <a:custGeom>
            <a:avLst/>
            <a:gdLst>
              <a:gd name="connsiteX0" fmla="*/ 0 w 7029975"/>
              <a:gd name="connsiteY0" fmla="*/ 0 h 4108115"/>
              <a:gd name="connsiteX1" fmla="*/ 779688 w 7029975"/>
              <a:gd name="connsiteY1" fmla="*/ 0 h 4108115"/>
              <a:gd name="connsiteX2" fmla="*/ 1489077 w 7029975"/>
              <a:gd name="connsiteY2" fmla="*/ 0 h 4108115"/>
              <a:gd name="connsiteX3" fmla="*/ 2268765 w 7029975"/>
              <a:gd name="connsiteY3" fmla="*/ 0 h 4108115"/>
              <a:gd name="connsiteX4" fmla="*/ 2837554 w 7029975"/>
              <a:gd name="connsiteY4" fmla="*/ 0 h 4108115"/>
              <a:gd name="connsiteX5" fmla="*/ 3476642 w 7029975"/>
              <a:gd name="connsiteY5" fmla="*/ 0 h 4108115"/>
              <a:gd name="connsiteX6" fmla="*/ 3975131 w 7029975"/>
              <a:gd name="connsiteY6" fmla="*/ 0 h 4108115"/>
              <a:gd name="connsiteX7" fmla="*/ 4684520 w 7029975"/>
              <a:gd name="connsiteY7" fmla="*/ 0 h 4108115"/>
              <a:gd name="connsiteX8" fmla="*/ 5323608 w 7029975"/>
              <a:gd name="connsiteY8" fmla="*/ 0 h 4108115"/>
              <a:gd name="connsiteX9" fmla="*/ 6103296 w 7029975"/>
              <a:gd name="connsiteY9" fmla="*/ 0 h 4108115"/>
              <a:gd name="connsiteX10" fmla="*/ 7029975 w 7029975"/>
              <a:gd name="connsiteY10" fmla="*/ 0 h 4108115"/>
              <a:gd name="connsiteX11" fmla="*/ 7029975 w 7029975"/>
              <a:gd name="connsiteY11" fmla="*/ 725767 h 4108115"/>
              <a:gd name="connsiteX12" fmla="*/ 7029975 w 7029975"/>
              <a:gd name="connsiteY12" fmla="*/ 1328291 h 4108115"/>
              <a:gd name="connsiteX13" fmla="*/ 7029975 w 7029975"/>
              <a:gd name="connsiteY13" fmla="*/ 1971895 h 4108115"/>
              <a:gd name="connsiteX14" fmla="*/ 7029975 w 7029975"/>
              <a:gd name="connsiteY14" fmla="*/ 2533338 h 4108115"/>
              <a:gd name="connsiteX15" fmla="*/ 7029975 w 7029975"/>
              <a:gd name="connsiteY15" fmla="*/ 3300186 h 4108115"/>
              <a:gd name="connsiteX16" fmla="*/ 7029975 w 7029975"/>
              <a:gd name="connsiteY16" fmla="*/ 4108115 h 4108115"/>
              <a:gd name="connsiteX17" fmla="*/ 6531486 w 7029975"/>
              <a:gd name="connsiteY17" fmla="*/ 4108115 h 4108115"/>
              <a:gd name="connsiteX18" fmla="*/ 5962697 w 7029975"/>
              <a:gd name="connsiteY18" fmla="*/ 4108115 h 4108115"/>
              <a:gd name="connsiteX19" fmla="*/ 5464208 w 7029975"/>
              <a:gd name="connsiteY19" fmla="*/ 4108115 h 4108115"/>
              <a:gd name="connsiteX20" fmla="*/ 4825119 w 7029975"/>
              <a:gd name="connsiteY20" fmla="*/ 4108115 h 4108115"/>
              <a:gd name="connsiteX21" fmla="*/ 4115731 w 7029975"/>
              <a:gd name="connsiteY21" fmla="*/ 4108115 h 4108115"/>
              <a:gd name="connsiteX22" fmla="*/ 3687541 w 7029975"/>
              <a:gd name="connsiteY22" fmla="*/ 4108115 h 4108115"/>
              <a:gd name="connsiteX23" fmla="*/ 3048453 w 7029975"/>
              <a:gd name="connsiteY23" fmla="*/ 4108115 h 4108115"/>
              <a:gd name="connsiteX24" fmla="*/ 2620263 w 7029975"/>
              <a:gd name="connsiteY24" fmla="*/ 4108115 h 4108115"/>
              <a:gd name="connsiteX25" fmla="*/ 1840575 w 7029975"/>
              <a:gd name="connsiteY25" fmla="*/ 4108115 h 4108115"/>
              <a:gd name="connsiteX26" fmla="*/ 1201487 w 7029975"/>
              <a:gd name="connsiteY26" fmla="*/ 4108115 h 4108115"/>
              <a:gd name="connsiteX27" fmla="*/ 632698 w 7029975"/>
              <a:gd name="connsiteY27" fmla="*/ 4108115 h 4108115"/>
              <a:gd name="connsiteX28" fmla="*/ 0 w 7029975"/>
              <a:gd name="connsiteY28" fmla="*/ 4108115 h 4108115"/>
              <a:gd name="connsiteX29" fmla="*/ 0 w 7029975"/>
              <a:gd name="connsiteY29" fmla="*/ 3382348 h 4108115"/>
              <a:gd name="connsiteX30" fmla="*/ 0 w 7029975"/>
              <a:gd name="connsiteY30" fmla="*/ 2738743 h 4108115"/>
              <a:gd name="connsiteX31" fmla="*/ 0 w 7029975"/>
              <a:gd name="connsiteY31" fmla="*/ 1971895 h 4108115"/>
              <a:gd name="connsiteX32" fmla="*/ 0 w 7029975"/>
              <a:gd name="connsiteY32" fmla="*/ 1205047 h 4108115"/>
              <a:gd name="connsiteX33" fmla="*/ 0 w 7029975"/>
              <a:gd name="connsiteY33" fmla="*/ 0 h 410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029975" h="4108115" extrusionOk="0">
                <a:moveTo>
                  <a:pt x="0" y="0"/>
                </a:moveTo>
                <a:cubicBezTo>
                  <a:pt x="347341" y="-14260"/>
                  <a:pt x="478577" y="2431"/>
                  <a:pt x="779688" y="0"/>
                </a:cubicBezTo>
                <a:cubicBezTo>
                  <a:pt x="1080799" y="-2431"/>
                  <a:pt x="1327294" y="-29992"/>
                  <a:pt x="1489077" y="0"/>
                </a:cubicBezTo>
                <a:cubicBezTo>
                  <a:pt x="1650860" y="29992"/>
                  <a:pt x="1889784" y="23537"/>
                  <a:pt x="2268765" y="0"/>
                </a:cubicBezTo>
                <a:cubicBezTo>
                  <a:pt x="2647746" y="-23537"/>
                  <a:pt x="2603384" y="13382"/>
                  <a:pt x="2837554" y="0"/>
                </a:cubicBezTo>
                <a:cubicBezTo>
                  <a:pt x="3071724" y="-13382"/>
                  <a:pt x="3320282" y="27932"/>
                  <a:pt x="3476642" y="0"/>
                </a:cubicBezTo>
                <a:cubicBezTo>
                  <a:pt x="3633002" y="-27932"/>
                  <a:pt x="3726019" y="24565"/>
                  <a:pt x="3975131" y="0"/>
                </a:cubicBezTo>
                <a:cubicBezTo>
                  <a:pt x="4224243" y="-24565"/>
                  <a:pt x="4354296" y="-17731"/>
                  <a:pt x="4684520" y="0"/>
                </a:cubicBezTo>
                <a:cubicBezTo>
                  <a:pt x="5014744" y="17731"/>
                  <a:pt x="5026345" y="-30915"/>
                  <a:pt x="5323608" y="0"/>
                </a:cubicBezTo>
                <a:cubicBezTo>
                  <a:pt x="5620871" y="30915"/>
                  <a:pt x="5861879" y="29036"/>
                  <a:pt x="6103296" y="0"/>
                </a:cubicBezTo>
                <a:cubicBezTo>
                  <a:pt x="6344713" y="-29036"/>
                  <a:pt x="6623075" y="40931"/>
                  <a:pt x="7029975" y="0"/>
                </a:cubicBezTo>
                <a:cubicBezTo>
                  <a:pt x="7035274" y="169333"/>
                  <a:pt x="7031967" y="558313"/>
                  <a:pt x="7029975" y="725767"/>
                </a:cubicBezTo>
                <a:cubicBezTo>
                  <a:pt x="7027983" y="893221"/>
                  <a:pt x="7004039" y="1173593"/>
                  <a:pt x="7029975" y="1328291"/>
                </a:cubicBezTo>
                <a:cubicBezTo>
                  <a:pt x="7055911" y="1482989"/>
                  <a:pt x="7060228" y="1694238"/>
                  <a:pt x="7029975" y="1971895"/>
                </a:cubicBezTo>
                <a:cubicBezTo>
                  <a:pt x="6999722" y="2249552"/>
                  <a:pt x="7039989" y="2343525"/>
                  <a:pt x="7029975" y="2533338"/>
                </a:cubicBezTo>
                <a:cubicBezTo>
                  <a:pt x="7019961" y="2723151"/>
                  <a:pt x="7051558" y="3109673"/>
                  <a:pt x="7029975" y="3300186"/>
                </a:cubicBezTo>
                <a:cubicBezTo>
                  <a:pt x="7008392" y="3490699"/>
                  <a:pt x="7023367" y="3874502"/>
                  <a:pt x="7029975" y="4108115"/>
                </a:cubicBezTo>
                <a:cubicBezTo>
                  <a:pt x="6834439" y="4096486"/>
                  <a:pt x="6729389" y="4088776"/>
                  <a:pt x="6531486" y="4108115"/>
                </a:cubicBezTo>
                <a:cubicBezTo>
                  <a:pt x="6333583" y="4127454"/>
                  <a:pt x="6082438" y="4100002"/>
                  <a:pt x="5962697" y="4108115"/>
                </a:cubicBezTo>
                <a:cubicBezTo>
                  <a:pt x="5842956" y="4116228"/>
                  <a:pt x="5672916" y="4089742"/>
                  <a:pt x="5464208" y="4108115"/>
                </a:cubicBezTo>
                <a:cubicBezTo>
                  <a:pt x="5255500" y="4126488"/>
                  <a:pt x="5067710" y="4089052"/>
                  <a:pt x="4825119" y="4108115"/>
                </a:cubicBezTo>
                <a:cubicBezTo>
                  <a:pt x="4582528" y="4127178"/>
                  <a:pt x="4265667" y="4140507"/>
                  <a:pt x="4115731" y="4108115"/>
                </a:cubicBezTo>
                <a:cubicBezTo>
                  <a:pt x="3965795" y="4075723"/>
                  <a:pt x="3797589" y="4098328"/>
                  <a:pt x="3687541" y="4108115"/>
                </a:cubicBezTo>
                <a:cubicBezTo>
                  <a:pt x="3577493" y="4117903"/>
                  <a:pt x="3255995" y="4089884"/>
                  <a:pt x="3048453" y="4108115"/>
                </a:cubicBezTo>
                <a:cubicBezTo>
                  <a:pt x="2840911" y="4126346"/>
                  <a:pt x="2799911" y="4113190"/>
                  <a:pt x="2620263" y="4108115"/>
                </a:cubicBezTo>
                <a:cubicBezTo>
                  <a:pt x="2440615" y="4103041"/>
                  <a:pt x="2224790" y="4134572"/>
                  <a:pt x="1840575" y="4108115"/>
                </a:cubicBezTo>
                <a:cubicBezTo>
                  <a:pt x="1456360" y="4081658"/>
                  <a:pt x="1466145" y="4104192"/>
                  <a:pt x="1201487" y="4108115"/>
                </a:cubicBezTo>
                <a:cubicBezTo>
                  <a:pt x="936829" y="4112038"/>
                  <a:pt x="887428" y="4093894"/>
                  <a:pt x="632698" y="4108115"/>
                </a:cubicBezTo>
                <a:cubicBezTo>
                  <a:pt x="377968" y="4122336"/>
                  <a:pt x="235085" y="4110834"/>
                  <a:pt x="0" y="4108115"/>
                </a:cubicBezTo>
                <a:cubicBezTo>
                  <a:pt x="16108" y="3942107"/>
                  <a:pt x="25103" y="3614514"/>
                  <a:pt x="0" y="3382348"/>
                </a:cubicBezTo>
                <a:cubicBezTo>
                  <a:pt x="-25103" y="3150182"/>
                  <a:pt x="-13365" y="2999311"/>
                  <a:pt x="0" y="2738743"/>
                </a:cubicBezTo>
                <a:cubicBezTo>
                  <a:pt x="13365" y="2478176"/>
                  <a:pt x="11096" y="2280292"/>
                  <a:pt x="0" y="1971895"/>
                </a:cubicBezTo>
                <a:cubicBezTo>
                  <a:pt x="-11096" y="1663498"/>
                  <a:pt x="4002" y="1497309"/>
                  <a:pt x="0" y="1205047"/>
                </a:cubicBezTo>
                <a:cubicBezTo>
                  <a:pt x="-4002" y="912785"/>
                  <a:pt x="-34244" y="253308"/>
                  <a:pt x="0" y="0"/>
                </a:cubicBezTo>
                <a:close/>
              </a:path>
            </a:pathLst>
          </a:custGeom>
          <a:noFill/>
          <a:ln w="12700">
            <a:solidFill>
              <a:schemeClr val="tx1">
                <a:lumMod val="75000"/>
                <a:lumOff val="25000"/>
              </a:schemeClr>
            </a:solidFill>
            <a:extLst>
              <a:ext uri="{C807C97D-BFC1-408E-A445-0C87EB9F89A2}">
                <ask:lineSketchStyleProps xmlns:ask="http://schemas.microsoft.com/office/drawing/2018/sketchyshapes" sd="2659636256">
                  <a:prstGeom prst="rect">
                    <a:avLst/>
                  </a:prstGeom>
                  <ask:type>
                    <ask:lineSketchFreehand/>
                  </ask:type>
                </ask:lineSketchStyleProps>
              </a:ext>
            </a:extLst>
          </a:ln>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8E7C95BC-A27E-4B58-BD75-CA356625A714}"/>
              </a:ext>
            </a:extLst>
          </p:cNvPr>
          <p:cNvSpPr/>
          <p:nvPr/>
        </p:nvSpPr>
        <p:spPr>
          <a:xfrm>
            <a:off x="319756" y="2728763"/>
            <a:ext cx="1756932" cy="2844568"/>
          </a:xfrm>
          <a:prstGeom prst="rect">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Rectangle 23">
            <a:extLst>
              <a:ext uri="{FF2B5EF4-FFF2-40B4-BE49-F238E27FC236}">
                <a16:creationId xmlns:a16="http://schemas.microsoft.com/office/drawing/2014/main" id="{CFE38B5E-8F47-460B-B670-891A6F53A726}"/>
              </a:ext>
            </a:extLst>
          </p:cNvPr>
          <p:cNvSpPr/>
          <p:nvPr/>
        </p:nvSpPr>
        <p:spPr>
          <a:xfrm>
            <a:off x="161763" y="5825205"/>
            <a:ext cx="2133808" cy="6295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TextBox 24">
            <a:extLst>
              <a:ext uri="{FF2B5EF4-FFF2-40B4-BE49-F238E27FC236}">
                <a16:creationId xmlns:a16="http://schemas.microsoft.com/office/drawing/2014/main" id="{9B8E6B50-2AB4-4BEB-882D-D9EEF06F1113}"/>
              </a:ext>
            </a:extLst>
          </p:cNvPr>
          <p:cNvSpPr txBox="1"/>
          <p:nvPr/>
        </p:nvSpPr>
        <p:spPr>
          <a:xfrm>
            <a:off x="6025042" y="4804404"/>
            <a:ext cx="859531" cy="707886"/>
          </a:xfrm>
          <a:prstGeom prst="rect">
            <a:avLst/>
          </a:prstGeom>
          <a:noFill/>
        </p:spPr>
        <p:txBody>
          <a:bodyPr wrap="none" rtlCol="0">
            <a:spAutoFit/>
          </a:bodyPr>
          <a:lstStyle/>
          <a:p>
            <a:pPr algn="ctr"/>
            <a:r>
              <a:rPr lang="en-GB" sz="2000" b="1" dirty="0">
                <a:solidFill>
                  <a:schemeClr val="tx1">
                    <a:lumMod val="65000"/>
                    <a:lumOff val="35000"/>
                  </a:schemeClr>
                </a:solidFill>
                <a:latin typeface="Century Gothic" panose="020B0502020202020204" pitchFamily="34" charset="0"/>
              </a:rPr>
              <a:t>20</a:t>
            </a:r>
          </a:p>
          <a:p>
            <a:pPr algn="ctr"/>
            <a:r>
              <a:rPr lang="en-GB" sz="2000" b="1" dirty="0">
                <a:solidFill>
                  <a:schemeClr val="tx1">
                    <a:lumMod val="65000"/>
                    <a:lumOff val="35000"/>
                  </a:schemeClr>
                </a:solidFill>
                <a:latin typeface="Century Gothic" panose="020B0502020202020204" pitchFamily="34" charset="0"/>
              </a:rPr>
              <a:t>euros</a:t>
            </a:r>
          </a:p>
        </p:txBody>
      </p:sp>
      <p:sp>
        <p:nvSpPr>
          <p:cNvPr id="26" name="CuadroTexto 14">
            <a:extLst>
              <a:ext uri="{FF2B5EF4-FFF2-40B4-BE49-F238E27FC236}">
                <a16:creationId xmlns:a16="http://schemas.microsoft.com/office/drawing/2014/main" id="{ABE9D3F4-BB92-45B6-890E-9866849556C5}"/>
              </a:ext>
            </a:extLst>
          </p:cNvPr>
          <p:cNvSpPr txBox="1"/>
          <p:nvPr/>
        </p:nvSpPr>
        <p:spPr>
          <a:xfrm>
            <a:off x="2516387" y="2909539"/>
            <a:ext cx="3125322" cy="646331"/>
          </a:xfrm>
          <a:prstGeom prst="rect">
            <a:avLst/>
          </a:prstGeom>
          <a:solidFill>
            <a:schemeClr val="bg1"/>
          </a:solidFill>
        </p:spPr>
        <p:txBody>
          <a:bodyPr wrap="square" rtlCol="0">
            <a:spAutoFit/>
          </a:bodyPr>
          <a:lstStyle/>
          <a:p>
            <a:pPr algn="ctr"/>
            <a:r>
              <a:rPr lang="en-GB" sz="3600" b="1" spc="600" dirty="0">
                <a:solidFill>
                  <a:schemeClr val="tx1">
                    <a:lumMod val="65000"/>
                    <a:lumOff val="35000"/>
                  </a:schemeClr>
                </a:solidFill>
                <a:latin typeface="Century Gothic" panose="020B0502020202020204" pitchFamily="34" charset="0"/>
              </a:rPr>
              <a:t>_ _ _ _</a:t>
            </a:r>
            <a:endParaRPr lang="es-GB" sz="3600" b="1" spc="600" dirty="0">
              <a:solidFill>
                <a:schemeClr val="tx1">
                  <a:lumMod val="65000"/>
                  <a:lumOff val="35000"/>
                </a:schemeClr>
              </a:solidFill>
              <a:latin typeface="Century Gothic" panose="020B0502020202020204" pitchFamily="34" charset="0"/>
            </a:endParaRPr>
          </a:p>
        </p:txBody>
      </p:sp>
      <p:sp>
        <p:nvSpPr>
          <p:cNvPr id="4" name="TextBox 3">
            <a:extLst>
              <a:ext uri="{FF2B5EF4-FFF2-40B4-BE49-F238E27FC236}">
                <a16:creationId xmlns:a16="http://schemas.microsoft.com/office/drawing/2014/main" id="{CFED97C4-A5DB-4A93-86D7-8CE7B0D9980F}"/>
              </a:ext>
            </a:extLst>
          </p:cNvPr>
          <p:cNvSpPr txBox="1"/>
          <p:nvPr/>
        </p:nvSpPr>
        <p:spPr>
          <a:xfrm>
            <a:off x="7287946" y="1472349"/>
            <a:ext cx="4825357" cy="1569660"/>
          </a:xfrm>
          <a:prstGeom prst="rect">
            <a:avLst/>
          </a:prstGeom>
          <a:solidFill>
            <a:srgbClr val="FFE5FF"/>
          </a:solidFill>
        </p:spPr>
        <p:txBody>
          <a:bodyPr wrap="square" rtlCol="0">
            <a:spAutoFit/>
          </a:bodyPr>
          <a:lstStyle/>
          <a:p>
            <a:r>
              <a:rPr lang="en-GB" sz="2400" dirty="0">
                <a:solidFill>
                  <a:srgbClr val="002060"/>
                </a:solidFill>
                <a:latin typeface="Century Gothic" panose="020B0502020202020204" pitchFamily="34" charset="0"/>
              </a:rPr>
              <a:t>Mi </a:t>
            </a:r>
            <a:r>
              <a:rPr lang="en-GB" sz="2400" dirty="0" err="1">
                <a:solidFill>
                  <a:srgbClr val="002060"/>
                </a:solidFill>
                <a:latin typeface="Century Gothic" panose="020B0502020202020204" pitchFamily="34" charset="0"/>
              </a:rPr>
              <a:t>billete</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[has]</a:t>
            </a:r>
            <a:r>
              <a:rPr lang="en-GB" sz="2400" dirty="0">
                <a:solidFill>
                  <a:srgbClr val="002060"/>
                </a:solidFill>
                <a:latin typeface="Century Gothic" panose="020B0502020202020204" pitchFamily="34" charset="0"/>
              </a:rPr>
              <a:t>  el </a:t>
            </a:r>
            <a:r>
              <a:rPr lang="en-GB" sz="2400" dirty="0" err="1">
                <a:solidFill>
                  <a:srgbClr val="002060"/>
                </a:solidFill>
                <a:latin typeface="Century Gothic" panose="020B0502020202020204" pitchFamily="34" charset="0"/>
              </a:rPr>
              <a:t>número</a:t>
            </a:r>
            <a:r>
              <a:rPr lang="en-GB" sz="2400" dirty="0">
                <a:solidFill>
                  <a:srgbClr val="002060"/>
                </a:solidFill>
                <a:latin typeface="Century Gothic" panose="020B0502020202020204" pitchFamily="34" charset="0"/>
              </a:rPr>
              <a:t> [______], [______], [______] and  [______] .</a:t>
            </a:r>
          </a:p>
          <a:p>
            <a:r>
              <a:rPr lang="en-GB" sz="2400" dirty="0">
                <a:solidFill>
                  <a:srgbClr val="002060"/>
                </a:solidFill>
                <a:latin typeface="Century Gothic" panose="020B0502020202020204" pitchFamily="34" charset="0"/>
              </a:rPr>
              <a:t>Mi </a:t>
            </a:r>
            <a:r>
              <a:rPr lang="en-GB" sz="2400" dirty="0" err="1">
                <a:solidFill>
                  <a:srgbClr val="002060"/>
                </a:solidFill>
                <a:latin typeface="Century Gothic" panose="020B0502020202020204" pitchFamily="34" charset="0"/>
              </a:rPr>
              <a:t>diseño</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[has] …</a:t>
            </a:r>
          </a:p>
        </p:txBody>
      </p:sp>
      <p:sp>
        <p:nvSpPr>
          <p:cNvPr id="32" name="TextBox 31">
            <a:extLst>
              <a:ext uri="{FF2B5EF4-FFF2-40B4-BE49-F238E27FC236}">
                <a16:creationId xmlns:a16="http://schemas.microsoft.com/office/drawing/2014/main" id="{56395D81-D631-41A8-9E87-607944B2CA63}"/>
              </a:ext>
            </a:extLst>
          </p:cNvPr>
          <p:cNvSpPr txBox="1"/>
          <p:nvPr/>
        </p:nvSpPr>
        <p:spPr>
          <a:xfrm>
            <a:off x="235905" y="1010038"/>
            <a:ext cx="5910592"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A </a:t>
            </a:r>
            <a:r>
              <a:rPr lang="en-GB" sz="2400" dirty="0">
                <a:solidFill>
                  <a:srgbClr val="002060"/>
                </a:solidFill>
                <a:latin typeface="Century Gothic" panose="020B0502020202020204" pitchFamily="34" charset="0"/>
              </a:rPr>
              <a:t>¡Tu </a:t>
            </a:r>
            <a:r>
              <a:rPr lang="en-GB" sz="2400" dirty="0" err="1">
                <a:solidFill>
                  <a:srgbClr val="002060"/>
                </a:solidFill>
                <a:latin typeface="Century Gothic" panose="020B0502020202020204" pitchFamily="34" charset="0"/>
              </a:rPr>
              <a:t>turno</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Diseña</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tu</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billete</a:t>
            </a:r>
            <a:r>
              <a:rPr lang="en-GB" sz="2400" dirty="0">
                <a:solidFill>
                  <a:srgbClr val="002060"/>
                </a:solidFill>
                <a:latin typeface="Century Gothic" panose="020B0502020202020204" pitchFamily="34" charset="0"/>
              </a:rPr>
              <a:t> de </a:t>
            </a:r>
            <a:r>
              <a:rPr lang="en-GB" sz="2400" dirty="0" err="1">
                <a:solidFill>
                  <a:srgbClr val="002060"/>
                </a:solidFill>
                <a:latin typeface="Century Gothic" panose="020B0502020202020204" pitchFamily="34" charset="0"/>
              </a:rPr>
              <a:t>lotería</a:t>
            </a:r>
            <a:r>
              <a:rPr lang="en-GB" sz="2400" dirty="0">
                <a:solidFill>
                  <a:srgbClr val="002060"/>
                </a:solidFill>
                <a:latin typeface="Century Gothic" panose="020B0502020202020204" pitchFamily="34" charset="0"/>
              </a:rPr>
              <a:t>.</a:t>
            </a:r>
          </a:p>
        </p:txBody>
      </p:sp>
      <p:graphicFrame>
        <p:nvGraphicFramePr>
          <p:cNvPr id="3" name="Table 4">
            <a:extLst>
              <a:ext uri="{FF2B5EF4-FFF2-40B4-BE49-F238E27FC236}">
                <a16:creationId xmlns:a16="http://schemas.microsoft.com/office/drawing/2014/main" id="{F343513C-5AB5-4C02-BD2E-B2B3C047CAD4}"/>
              </a:ext>
            </a:extLst>
          </p:cNvPr>
          <p:cNvGraphicFramePr>
            <a:graphicFrameLocks noGrp="1"/>
          </p:cNvGraphicFramePr>
          <p:nvPr>
            <p:extLst>
              <p:ext uri="{D42A27DB-BD31-4B8C-83A1-F6EECF244321}">
                <p14:modId xmlns:p14="http://schemas.microsoft.com/office/powerpoint/2010/main" val="1520630095"/>
              </p:ext>
            </p:extLst>
          </p:nvPr>
        </p:nvGraphicFramePr>
        <p:xfrm>
          <a:off x="7287945" y="3345812"/>
          <a:ext cx="4154411" cy="3108960"/>
        </p:xfrm>
        <a:graphic>
          <a:graphicData uri="http://schemas.openxmlformats.org/drawingml/2006/table">
            <a:tbl>
              <a:tblPr firstRow="1" bandRow="1">
                <a:tableStyleId>{5940675A-B579-460E-94D1-54222C63F5DA}</a:tableStyleId>
              </a:tblPr>
              <a:tblGrid>
                <a:gridCol w="1176433">
                  <a:extLst>
                    <a:ext uri="{9D8B030D-6E8A-4147-A177-3AD203B41FA5}">
                      <a16:colId xmlns:a16="http://schemas.microsoft.com/office/drawing/2014/main" val="4280592944"/>
                    </a:ext>
                  </a:extLst>
                </a:gridCol>
                <a:gridCol w="2977978">
                  <a:extLst>
                    <a:ext uri="{9D8B030D-6E8A-4147-A177-3AD203B41FA5}">
                      <a16:colId xmlns:a16="http://schemas.microsoft.com/office/drawing/2014/main" val="2643325842"/>
                    </a:ext>
                  </a:extLst>
                </a:gridCol>
              </a:tblGrid>
              <a:tr h="1512887">
                <a:tc>
                  <a:txBody>
                    <a:bodyPr/>
                    <a:lstStyle/>
                    <a:p>
                      <a:r>
                        <a:rPr lang="en-GB" sz="1600" b="1" dirty="0" err="1">
                          <a:solidFill>
                            <a:srgbClr val="002060"/>
                          </a:solidFill>
                          <a:latin typeface="Century Gothic" panose="020B0502020202020204" pitchFamily="34" charset="0"/>
                        </a:rPr>
                        <a:t>objetos</a:t>
                      </a:r>
                      <a:endParaRPr lang="en-GB" sz="1600" b="1"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1600" dirty="0">
                          <a:solidFill>
                            <a:srgbClr val="002060"/>
                          </a:solidFill>
                          <a:latin typeface="Century Gothic" panose="020B0502020202020204" pitchFamily="34" charset="0"/>
                        </a:rPr>
                        <a:t>una bola de Navidad</a:t>
                      </a:r>
                    </a:p>
                    <a:p>
                      <a:r>
                        <a:rPr lang="en-GB" sz="1600" dirty="0">
                          <a:solidFill>
                            <a:srgbClr val="002060"/>
                          </a:solidFill>
                          <a:latin typeface="Century Gothic" panose="020B0502020202020204" pitchFamily="34" charset="0"/>
                        </a:rPr>
                        <a:t>un árbol</a:t>
                      </a:r>
                    </a:p>
                    <a:p>
                      <a:r>
                        <a:rPr lang="en-GB" sz="1600" dirty="0">
                          <a:solidFill>
                            <a:srgbClr val="002060"/>
                          </a:solidFill>
                          <a:latin typeface="Century Gothic" panose="020B0502020202020204" pitchFamily="34" charset="0"/>
                        </a:rPr>
                        <a:t>una </a:t>
                      </a:r>
                      <a:r>
                        <a:rPr lang="en-GB" sz="1600" dirty="0" err="1">
                          <a:solidFill>
                            <a:srgbClr val="002060"/>
                          </a:solidFill>
                          <a:latin typeface="Century Gothic" panose="020B0502020202020204" pitchFamily="34" charset="0"/>
                        </a:rPr>
                        <a:t>estrella</a:t>
                      </a:r>
                      <a:endParaRPr lang="en-GB" sz="1600" dirty="0">
                        <a:solidFill>
                          <a:srgbClr val="002060"/>
                        </a:solidFill>
                        <a:latin typeface="Century Gothic" panose="020B0502020202020204" pitchFamily="34" charset="0"/>
                      </a:endParaRPr>
                    </a:p>
                    <a:p>
                      <a:r>
                        <a:rPr lang="en-GB" sz="1600" dirty="0">
                          <a:solidFill>
                            <a:srgbClr val="002060"/>
                          </a:solidFill>
                          <a:latin typeface="Century Gothic" panose="020B0502020202020204" pitchFamily="34" charset="0"/>
                        </a:rPr>
                        <a:t>un portal de </a:t>
                      </a:r>
                      <a:r>
                        <a:rPr lang="en-GB" sz="1600" dirty="0" err="1">
                          <a:solidFill>
                            <a:srgbClr val="002060"/>
                          </a:solidFill>
                          <a:latin typeface="Century Gothic" panose="020B0502020202020204" pitchFamily="34" charset="0"/>
                        </a:rPr>
                        <a:t>Belén</a:t>
                      </a:r>
                      <a:endParaRPr lang="en-GB" sz="1600" dirty="0">
                        <a:solidFill>
                          <a:srgbClr val="002060"/>
                        </a:solidFill>
                        <a:latin typeface="Century Gothic" panose="020B0502020202020204" pitchFamily="34" charset="0"/>
                      </a:endParaRPr>
                    </a:p>
                    <a:p>
                      <a:r>
                        <a:rPr lang="en-GB" sz="1600" dirty="0">
                          <a:solidFill>
                            <a:srgbClr val="002060"/>
                          </a:solidFill>
                          <a:latin typeface="Century Gothic" panose="020B0502020202020204" pitchFamily="34" charset="0"/>
                        </a:rPr>
                        <a:t>un </a:t>
                      </a:r>
                      <a:r>
                        <a:rPr lang="en-GB" sz="1600" dirty="0" err="1">
                          <a:solidFill>
                            <a:srgbClr val="002060"/>
                          </a:solidFill>
                          <a:latin typeface="Century Gothic" panose="020B0502020202020204" pitchFamily="34" charset="0"/>
                        </a:rPr>
                        <a:t>niño</a:t>
                      </a:r>
                      <a:endParaRPr lang="en-GB" sz="1600" dirty="0">
                        <a:solidFill>
                          <a:srgbClr val="002060"/>
                        </a:solidFill>
                        <a:latin typeface="Century Gothic" panose="020B0502020202020204" pitchFamily="34" charset="0"/>
                      </a:endParaRPr>
                    </a:p>
                    <a:p>
                      <a:r>
                        <a:rPr lang="en-GB" sz="1600" dirty="0">
                          <a:solidFill>
                            <a:srgbClr val="002060"/>
                          </a:solidFill>
                          <a:latin typeface="Century Gothic" panose="020B0502020202020204" pitchFamily="34" charset="0"/>
                        </a:rPr>
                        <a:t>una </a:t>
                      </a:r>
                      <a:r>
                        <a:rPr lang="en-GB" sz="1600" dirty="0" err="1">
                          <a:solidFill>
                            <a:srgbClr val="002060"/>
                          </a:solidFill>
                          <a:latin typeface="Century Gothic" panose="020B0502020202020204" pitchFamily="34" charset="0"/>
                        </a:rPr>
                        <a:t>flor</a:t>
                      </a:r>
                      <a:endParaRPr lang="en-GB" sz="16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925000827"/>
                  </a:ext>
                </a:extLst>
              </a:tr>
              <a:tr h="1512887">
                <a:tc>
                  <a:txBody>
                    <a:bodyPr/>
                    <a:lstStyle/>
                    <a:p>
                      <a:r>
                        <a:rPr lang="en-GB" sz="1600" b="1" dirty="0" err="1">
                          <a:solidFill>
                            <a:srgbClr val="002060"/>
                          </a:solidFill>
                          <a:latin typeface="Century Gothic" panose="020B0502020202020204" pitchFamily="34" charset="0"/>
                        </a:rPr>
                        <a:t>adjetivos</a:t>
                      </a:r>
                      <a:endParaRPr lang="en-GB" sz="1600" b="1"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1600" dirty="0" err="1">
                          <a:solidFill>
                            <a:srgbClr val="002060"/>
                          </a:solidFill>
                          <a:latin typeface="Century Gothic" panose="020B0502020202020204" pitchFamily="34" charset="0"/>
                        </a:rPr>
                        <a:t>verde</a:t>
                      </a:r>
                      <a:endParaRPr lang="en-GB" sz="1600" dirty="0">
                        <a:solidFill>
                          <a:srgbClr val="002060"/>
                        </a:solidFill>
                        <a:latin typeface="Century Gothic" panose="020B0502020202020204" pitchFamily="34" charset="0"/>
                      </a:endParaRPr>
                    </a:p>
                    <a:p>
                      <a:r>
                        <a:rPr lang="en-GB" sz="1600" dirty="0" err="1">
                          <a:solidFill>
                            <a:srgbClr val="002060"/>
                          </a:solidFill>
                          <a:latin typeface="Century Gothic" panose="020B0502020202020204" pitchFamily="34" charset="0"/>
                        </a:rPr>
                        <a:t>azul</a:t>
                      </a:r>
                      <a:endParaRPr lang="en-GB" sz="1600" dirty="0">
                        <a:solidFill>
                          <a:srgbClr val="002060"/>
                        </a:solidFill>
                        <a:latin typeface="Century Gothic" panose="020B0502020202020204" pitchFamily="34" charset="0"/>
                      </a:endParaRPr>
                    </a:p>
                    <a:p>
                      <a:r>
                        <a:rPr lang="en-GB" sz="1600" dirty="0" err="1">
                          <a:solidFill>
                            <a:srgbClr val="002060"/>
                          </a:solidFill>
                          <a:latin typeface="Century Gothic" panose="020B0502020202020204" pitchFamily="34" charset="0"/>
                        </a:rPr>
                        <a:t>amarillo</a:t>
                      </a:r>
                      <a:endParaRPr lang="en-GB" sz="1600" dirty="0">
                        <a:solidFill>
                          <a:srgbClr val="002060"/>
                        </a:solidFill>
                        <a:latin typeface="Century Gothic" panose="020B0502020202020204" pitchFamily="34" charset="0"/>
                      </a:endParaRPr>
                    </a:p>
                    <a:p>
                      <a:r>
                        <a:rPr lang="en-GB" sz="1600" dirty="0">
                          <a:solidFill>
                            <a:srgbClr val="002060"/>
                          </a:solidFill>
                          <a:latin typeface="Century Gothic" panose="020B0502020202020204" pitchFamily="34" charset="0"/>
                        </a:rPr>
                        <a:t>rojo</a:t>
                      </a:r>
                    </a:p>
                    <a:p>
                      <a:r>
                        <a:rPr lang="en-GB" sz="1600" dirty="0">
                          <a:solidFill>
                            <a:srgbClr val="002060"/>
                          </a:solidFill>
                          <a:latin typeface="Century Gothic" panose="020B0502020202020204" pitchFamily="34" charset="0"/>
                        </a:rPr>
                        <a:t>dorado</a:t>
                      </a:r>
                      <a:r>
                        <a:rPr lang="en-GB" sz="1600" b="1" dirty="0">
                          <a:solidFill>
                            <a:srgbClr val="002060"/>
                          </a:solidFill>
                          <a:latin typeface="Century Gothic" panose="020B0502020202020204" pitchFamily="34" charset="0"/>
                        </a:rPr>
                        <a:t> (golden)</a:t>
                      </a:r>
                    </a:p>
                    <a:p>
                      <a:r>
                        <a:rPr lang="en-GB" sz="1600" dirty="0" err="1">
                          <a:solidFill>
                            <a:srgbClr val="002060"/>
                          </a:solidFill>
                          <a:latin typeface="Century Gothic" panose="020B0502020202020204" pitchFamily="34" charset="0"/>
                        </a:rPr>
                        <a:t>plateado</a:t>
                      </a:r>
                      <a:r>
                        <a:rPr lang="en-GB" sz="1600" dirty="0">
                          <a:solidFill>
                            <a:srgbClr val="002060"/>
                          </a:solidFill>
                          <a:latin typeface="Century Gothic" panose="020B0502020202020204" pitchFamily="34" charset="0"/>
                        </a:rPr>
                        <a:t> </a:t>
                      </a:r>
                      <a:r>
                        <a:rPr lang="en-GB" sz="1600" b="1" dirty="0">
                          <a:solidFill>
                            <a:srgbClr val="002060"/>
                          </a:solidFill>
                          <a:latin typeface="Century Gothic" panose="020B0502020202020204" pitchFamily="34" charset="0"/>
                        </a:rPr>
                        <a:t>(silver)</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972150401"/>
                  </a:ext>
                </a:extLst>
              </a:tr>
            </a:tbl>
          </a:graphicData>
        </a:graphic>
      </p:graphicFrame>
      <p:sp>
        <p:nvSpPr>
          <p:cNvPr id="39" name="TextBox 38">
            <a:extLst>
              <a:ext uri="{FF2B5EF4-FFF2-40B4-BE49-F238E27FC236}">
                <a16:creationId xmlns:a16="http://schemas.microsoft.com/office/drawing/2014/main" id="{8F69128A-50D8-4C7E-BCC1-4F89E0F34687}"/>
              </a:ext>
            </a:extLst>
          </p:cNvPr>
          <p:cNvSpPr txBox="1"/>
          <p:nvPr/>
        </p:nvSpPr>
        <p:spPr>
          <a:xfrm>
            <a:off x="235905" y="1592775"/>
            <a:ext cx="3214341"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B </a:t>
            </a:r>
            <a:r>
              <a:rPr lang="en-GB" sz="2400" dirty="0">
                <a:solidFill>
                  <a:srgbClr val="002060"/>
                </a:solidFill>
                <a:latin typeface="Century Gothic" panose="020B0502020202020204" pitchFamily="34" charset="0"/>
              </a:rPr>
              <a:t>Describe </a:t>
            </a:r>
            <a:r>
              <a:rPr lang="en-GB" sz="2400" dirty="0" err="1">
                <a:solidFill>
                  <a:srgbClr val="002060"/>
                </a:solidFill>
                <a:latin typeface="Century Gothic" panose="020B0502020202020204" pitchFamily="34" charset="0"/>
              </a:rPr>
              <a:t>tu</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billete</a:t>
            </a:r>
            <a:r>
              <a:rPr lang="en-GB" sz="2400" dirty="0">
                <a:solidFill>
                  <a:srgbClr val="002060"/>
                </a:solidFill>
                <a:latin typeface="Century Gothic" panose="020B0502020202020204" pitchFamily="34" charset="0"/>
              </a:rPr>
              <a:t>.</a:t>
            </a:r>
          </a:p>
        </p:txBody>
      </p:sp>
      <p:sp>
        <p:nvSpPr>
          <p:cNvPr id="33" name="Speech Bubble: Rectangle with Corners Rounded 32">
            <a:extLst>
              <a:ext uri="{FF2B5EF4-FFF2-40B4-BE49-F238E27FC236}">
                <a16:creationId xmlns:a16="http://schemas.microsoft.com/office/drawing/2014/main" id="{AE8A97E8-C86B-41D6-97B8-67DD3D6FF8DF}"/>
              </a:ext>
            </a:extLst>
          </p:cNvPr>
          <p:cNvSpPr/>
          <p:nvPr/>
        </p:nvSpPr>
        <p:spPr>
          <a:xfrm>
            <a:off x="159187" y="736744"/>
            <a:ext cx="6903864" cy="1553422"/>
          </a:xfrm>
          <a:prstGeom prst="wedgeRoundRectCallout">
            <a:avLst>
              <a:gd name="adj1" fmla="val 36676"/>
              <a:gd name="adj2" fmla="val -69725"/>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B0502020202020204" pitchFamily="34" charset="0"/>
              </a:rPr>
              <a:t>When adding extra details to your description, remember:</a:t>
            </a:r>
          </a:p>
          <a:p>
            <a:pPr marL="457200" indent="-457200" algn="ctr">
              <a:buAutoNum type="arabicParenR"/>
            </a:pPr>
            <a:r>
              <a:rPr lang="en-GB" sz="2000" b="1" dirty="0">
                <a:solidFill>
                  <a:srgbClr val="002060"/>
                </a:solidFill>
                <a:latin typeface="Century Gothic" panose="020B0502020202020204" pitchFamily="34" charset="0"/>
              </a:rPr>
              <a:t>adjectives come after nouns </a:t>
            </a:r>
            <a:r>
              <a:rPr lang="en-GB" sz="2000" dirty="0">
                <a:solidFill>
                  <a:srgbClr val="002060"/>
                </a:solidFill>
                <a:latin typeface="Century Gothic" panose="020B0502020202020204" pitchFamily="34" charset="0"/>
              </a:rPr>
              <a:t>in Spanish. </a:t>
            </a:r>
          </a:p>
          <a:p>
            <a:pPr marL="457200" indent="-457200" algn="ctr">
              <a:buAutoNum type="arabicParenR"/>
            </a:pPr>
            <a:r>
              <a:rPr lang="en-GB" sz="2000" dirty="0">
                <a:solidFill>
                  <a:srgbClr val="002060"/>
                </a:solidFill>
                <a:latin typeface="Century Gothic" panose="020B0502020202020204" pitchFamily="34" charset="0"/>
              </a:rPr>
              <a:t>adjectives </a:t>
            </a:r>
            <a:r>
              <a:rPr lang="en-GB" sz="2000" b="1" dirty="0">
                <a:solidFill>
                  <a:srgbClr val="002060"/>
                </a:solidFill>
                <a:latin typeface="Century Gothic" panose="020B0502020202020204" pitchFamily="34" charset="0"/>
              </a:rPr>
              <a:t>agree in number and gender </a:t>
            </a:r>
            <a:r>
              <a:rPr lang="en-GB" sz="2000" dirty="0">
                <a:solidFill>
                  <a:srgbClr val="002060"/>
                </a:solidFill>
                <a:latin typeface="Century Gothic" panose="020B0502020202020204" pitchFamily="34" charset="0"/>
              </a:rPr>
              <a:t>with the noun they describe </a:t>
            </a:r>
          </a:p>
        </p:txBody>
      </p:sp>
      <p:sp>
        <p:nvSpPr>
          <p:cNvPr id="16" name="TextBox 15">
            <a:extLst>
              <a:ext uri="{FF2B5EF4-FFF2-40B4-BE49-F238E27FC236}">
                <a16:creationId xmlns:a16="http://schemas.microsoft.com/office/drawing/2014/main" id="{D6755E93-C414-4F3B-91B7-F309183708AB}"/>
              </a:ext>
            </a:extLst>
          </p:cNvPr>
          <p:cNvSpPr txBox="1"/>
          <p:nvPr/>
        </p:nvSpPr>
        <p:spPr>
          <a:xfrm>
            <a:off x="1149956" y="0"/>
            <a:ext cx="2471057" cy="369332"/>
          </a:xfrm>
          <a:prstGeom prst="rect">
            <a:avLst/>
          </a:prstGeom>
          <a:solidFill>
            <a:srgbClr val="FFFF00"/>
          </a:solidFill>
        </p:spPr>
        <p:txBody>
          <a:bodyPr wrap="square" rtlCol="0">
            <a:spAutoFit/>
          </a:bodyPr>
          <a:lstStyle/>
          <a:p>
            <a:r>
              <a:rPr lang="en-GB" dirty="0"/>
              <a:t>Change</a:t>
            </a:r>
          </a:p>
        </p:txBody>
      </p:sp>
    </p:spTree>
    <p:extLst>
      <p:ext uri="{BB962C8B-B14F-4D97-AF65-F5344CB8AC3E}">
        <p14:creationId xmlns:p14="http://schemas.microsoft.com/office/powerpoint/2010/main" val="38972247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C5452-B492-478D-8C7F-8D0CC48CA28A}"/>
              </a:ext>
            </a:extLst>
          </p:cNvPr>
          <p:cNvSpPr>
            <a:spLocks noGrp="1"/>
          </p:cNvSpPr>
          <p:nvPr>
            <p:ph type="title"/>
          </p:nvPr>
        </p:nvSpPr>
        <p:spPr>
          <a:xfrm>
            <a:off x="10832823" y="0"/>
            <a:ext cx="1359177" cy="383596"/>
          </a:xfrm>
          <a:solidFill>
            <a:schemeClr val="bg1"/>
          </a:solidFill>
        </p:spPr>
        <p:txBody>
          <a:bodyPr>
            <a:normAutofit fontScale="90000"/>
          </a:bodyPr>
          <a:lstStyle/>
          <a:p>
            <a:pPr marL="0" marR="0" lvl="0" indent="0" algn="ctr" rtl="0">
              <a:lnSpc>
                <a:spcPct val="100000"/>
              </a:lnSpc>
              <a:spcBef>
                <a:spcPts val="0"/>
              </a:spcBef>
              <a:spcAft>
                <a:spcPts val="0"/>
              </a:spcAft>
              <a:buClr>
                <a:srgbClr val="002060"/>
              </a:buClr>
              <a:buSzPts val="2000"/>
              <a:buFont typeface="Century Gothic"/>
              <a:buNone/>
            </a:pPr>
            <a:r>
              <a:rPr lang="es-AR" sz="2000" b="1" i="0" u="none" strike="noStrike" cap="none" dirty="0" err="1">
                <a:solidFill>
                  <a:schemeClr val="bg1"/>
                </a:solidFill>
                <a:latin typeface="Century Gothic"/>
                <a:ea typeface="Century Gothic"/>
                <a:cs typeface="Century Gothic"/>
                <a:sym typeface="Century Gothic"/>
              </a:rPr>
              <a:t>handout</a:t>
            </a:r>
            <a:endParaRPr lang="es-AR" sz="2000" b="1" i="0" u="none" strike="noStrike" cap="none" dirty="0">
              <a:solidFill>
                <a:schemeClr val="bg1"/>
              </a:solidFill>
              <a:latin typeface="Century Gothic"/>
              <a:ea typeface="Century Gothic"/>
              <a:cs typeface="Century Gothic"/>
              <a:sym typeface="Century Gothic"/>
            </a:endParaRPr>
          </a:p>
        </p:txBody>
      </p:sp>
      <p:sp>
        <p:nvSpPr>
          <p:cNvPr id="19" name="Rectangle 18">
            <a:extLst>
              <a:ext uri="{FF2B5EF4-FFF2-40B4-BE49-F238E27FC236}">
                <a16:creationId xmlns:a16="http://schemas.microsoft.com/office/drawing/2014/main" id="{D13A007C-B9AA-4445-A6F5-D4AB97436563}"/>
              </a:ext>
            </a:extLst>
          </p:cNvPr>
          <p:cNvSpPr/>
          <p:nvPr/>
        </p:nvSpPr>
        <p:spPr>
          <a:xfrm>
            <a:off x="2573178" y="4804404"/>
            <a:ext cx="2308633" cy="6865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CFED97C4-A5DB-4A93-86D7-8CE7B0D9980F}"/>
              </a:ext>
            </a:extLst>
          </p:cNvPr>
          <p:cNvSpPr txBox="1"/>
          <p:nvPr/>
        </p:nvSpPr>
        <p:spPr>
          <a:xfrm>
            <a:off x="517530" y="5309741"/>
            <a:ext cx="11518155" cy="1418593"/>
          </a:xfrm>
          <a:prstGeom prst="rect">
            <a:avLst/>
          </a:prstGeom>
          <a:noFill/>
        </p:spPr>
        <p:txBody>
          <a:bodyPr wrap="square" rtlCol="0">
            <a:spAutoFit/>
          </a:bodyPr>
          <a:lstStyle/>
          <a:p>
            <a:pPr>
              <a:lnSpc>
                <a:spcPct val="150000"/>
              </a:lnSpc>
            </a:pPr>
            <a:r>
              <a:rPr lang="en-GB" sz="2000" dirty="0">
                <a:solidFill>
                  <a:srgbClr val="002060"/>
                </a:solidFill>
                <a:latin typeface="Century Gothic" panose="020B0502020202020204" pitchFamily="34" charset="0"/>
              </a:rPr>
              <a:t>Mi </a:t>
            </a:r>
            <a:r>
              <a:rPr lang="en-GB" sz="2000" dirty="0" err="1">
                <a:solidFill>
                  <a:srgbClr val="002060"/>
                </a:solidFill>
                <a:latin typeface="Century Gothic" panose="020B0502020202020204" pitchFamily="34" charset="0"/>
              </a:rPr>
              <a:t>billete</a:t>
            </a:r>
            <a:r>
              <a:rPr lang="en-GB" sz="2000" dirty="0">
                <a:solidFill>
                  <a:srgbClr val="002060"/>
                </a:solidFill>
                <a:latin typeface="Century Gothic" panose="020B0502020202020204" pitchFamily="34" charset="0"/>
              </a:rPr>
              <a:t>  </a:t>
            </a:r>
            <a:r>
              <a:rPr lang="en-GB" sz="2000" b="1" dirty="0">
                <a:solidFill>
                  <a:srgbClr val="002060"/>
                </a:solidFill>
                <a:latin typeface="Century Gothic" panose="020B0502020202020204" pitchFamily="34" charset="0"/>
              </a:rPr>
              <a:t>________ </a:t>
            </a:r>
            <a:r>
              <a:rPr lang="en-GB" sz="2000" dirty="0">
                <a:solidFill>
                  <a:srgbClr val="002060"/>
                </a:solidFill>
                <a:latin typeface="Century Gothic" panose="020B0502020202020204" pitchFamily="34" charset="0"/>
              </a:rPr>
              <a:t>el </a:t>
            </a:r>
            <a:r>
              <a:rPr lang="en-GB" sz="2000" dirty="0" err="1">
                <a:solidFill>
                  <a:srgbClr val="002060"/>
                </a:solidFill>
                <a:latin typeface="Century Gothic" panose="020B0502020202020204" pitchFamily="34" charset="0"/>
              </a:rPr>
              <a:t>número</a:t>
            </a:r>
            <a:r>
              <a:rPr lang="en-GB" sz="2000" dirty="0">
                <a:solidFill>
                  <a:srgbClr val="002060"/>
                </a:solidFill>
                <a:latin typeface="Century Gothic" panose="020B0502020202020204" pitchFamily="34" charset="0"/>
              </a:rPr>
              <a:t> </a:t>
            </a:r>
            <a:r>
              <a:rPr lang="en-GB" sz="2000" b="1" dirty="0">
                <a:solidFill>
                  <a:srgbClr val="002060"/>
                </a:solidFill>
                <a:latin typeface="Century Gothic" panose="020B0502020202020204" pitchFamily="34" charset="0"/>
              </a:rPr>
              <a:t>________,</a:t>
            </a:r>
            <a:r>
              <a:rPr lang="en-GB" sz="2000" dirty="0">
                <a:solidFill>
                  <a:srgbClr val="002060"/>
                </a:solidFill>
                <a:latin typeface="Century Gothic" panose="020B0502020202020204" pitchFamily="34" charset="0"/>
              </a:rPr>
              <a:t> </a:t>
            </a:r>
            <a:r>
              <a:rPr lang="en-GB" sz="2000" b="1" dirty="0">
                <a:solidFill>
                  <a:srgbClr val="002060"/>
                </a:solidFill>
                <a:latin typeface="Century Gothic" panose="020B0502020202020204" pitchFamily="34" charset="0"/>
              </a:rPr>
              <a:t>________</a:t>
            </a:r>
            <a:r>
              <a:rPr lang="en-GB" sz="2000" dirty="0">
                <a:solidFill>
                  <a:srgbClr val="002060"/>
                </a:solidFill>
                <a:latin typeface="Century Gothic" panose="020B0502020202020204" pitchFamily="34" charset="0"/>
              </a:rPr>
              <a:t>, </a:t>
            </a:r>
            <a:r>
              <a:rPr lang="en-GB" sz="2000" b="1" dirty="0">
                <a:solidFill>
                  <a:srgbClr val="002060"/>
                </a:solidFill>
                <a:latin typeface="Century Gothic" panose="020B0502020202020204" pitchFamily="34" charset="0"/>
              </a:rPr>
              <a:t>________</a:t>
            </a:r>
            <a:r>
              <a:rPr lang="en-GB" sz="2000" dirty="0">
                <a:solidFill>
                  <a:srgbClr val="002060"/>
                </a:solidFill>
                <a:latin typeface="Century Gothic" panose="020B0502020202020204" pitchFamily="34" charset="0"/>
              </a:rPr>
              <a:t> y </a:t>
            </a:r>
            <a:r>
              <a:rPr lang="en-GB" sz="2000" b="1" dirty="0">
                <a:solidFill>
                  <a:srgbClr val="002060"/>
                </a:solidFill>
                <a:latin typeface="Century Gothic" panose="020B0502020202020204" pitchFamily="34" charset="0"/>
              </a:rPr>
              <a:t>________</a:t>
            </a:r>
            <a:r>
              <a:rPr lang="en-GB" sz="2000" dirty="0">
                <a:solidFill>
                  <a:srgbClr val="002060"/>
                </a:solidFill>
                <a:latin typeface="Century Gothic" panose="020B0502020202020204" pitchFamily="34" charset="0"/>
              </a:rPr>
              <a:t>. </a:t>
            </a:r>
            <a:br>
              <a:rPr lang="en-GB" sz="2000" dirty="0">
                <a:solidFill>
                  <a:srgbClr val="002060"/>
                </a:solidFill>
                <a:latin typeface="Century Gothic" panose="020B0502020202020204" pitchFamily="34" charset="0"/>
              </a:rPr>
            </a:br>
            <a:r>
              <a:rPr lang="en-GB" sz="2000" dirty="0">
                <a:solidFill>
                  <a:srgbClr val="002060"/>
                </a:solidFill>
                <a:latin typeface="Century Gothic" panose="020B0502020202020204" pitchFamily="34" charset="0"/>
              </a:rPr>
              <a:t>Mi </a:t>
            </a:r>
            <a:r>
              <a:rPr lang="en-GB" sz="2000" dirty="0" err="1">
                <a:solidFill>
                  <a:srgbClr val="002060"/>
                </a:solidFill>
                <a:latin typeface="Century Gothic" panose="020B0502020202020204" pitchFamily="34" charset="0"/>
              </a:rPr>
              <a:t>diseño</a:t>
            </a:r>
            <a:r>
              <a:rPr lang="en-GB" sz="2000" dirty="0">
                <a:solidFill>
                  <a:srgbClr val="002060"/>
                </a:solidFill>
                <a:latin typeface="Century Gothic" panose="020B0502020202020204" pitchFamily="34" charset="0"/>
              </a:rPr>
              <a:t> </a:t>
            </a:r>
            <a:r>
              <a:rPr lang="en-GB" sz="2000" b="1" dirty="0">
                <a:solidFill>
                  <a:srgbClr val="002060"/>
                </a:solidFill>
                <a:latin typeface="Century Gothic" panose="020B0502020202020204" pitchFamily="34" charset="0"/>
              </a:rPr>
              <a:t>________  __________________________________________________________________</a:t>
            </a:r>
          </a:p>
          <a:p>
            <a:pPr>
              <a:lnSpc>
                <a:spcPct val="150000"/>
              </a:lnSpc>
            </a:pPr>
            <a:r>
              <a:rPr lang="en-GB" sz="2000" b="1" dirty="0">
                <a:solidFill>
                  <a:srgbClr val="002060"/>
                </a:solidFill>
                <a:latin typeface="Century Gothic" panose="020B0502020202020204" pitchFamily="34" charset="0"/>
              </a:rPr>
              <a:t>_____________________________________________________________________________________</a:t>
            </a:r>
            <a:endParaRPr lang="en-GB" sz="2000" dirty="0">
              <a:solidFill>
                <a:srgbClr val="002060"/>
              </a:solidFill>
              <a:latin typeface="Century Gothic" panose="020B0502020202020204" pitchFamily="34" charset="0"/>
            </a:endParaRPr>
          </a:p>
        </p:txBody>
      </p:sp>
      <p:pic>
        <p:nvPicPr>
          <p:cNvPr id="3" name="Picture 2">
            <a:extLst>
              <a:ext uri="{FF2B5EF4-FFF2-40B4-BE49-F238E27FC236}">
                <a16:creationId xmlns:a16="http://schemas.microsoft.com/office/drawing/2014/main" id="{8079D7AC-2D70-459D-8E1B-BA6EB4E226F0}"/>
              </a:ext>
            </a:extLst>
          </p:cNvPr>
          <p:cNvPicPr>
            <a:picLocks noChangeAspect="1"/>
          </p:cNvPicPr>
          <p:nvPr/>
        </p:nvPicPr>
        <p:blipFill>
          <a:blip r:embed="rId3"/>
          <a:stretch>
            <a:fillRect/>
          </a:stretch>
        </p:blipFill>
        <p:spPr>
          <a:xfrm>
            <a:off x="1905000" y="337032"/>
            <a:ext cx="8184416" cy="4810634"/>
          </a:xfrm>
          <a:prstGeom prst="rect">
            <a:avLst/>
          </a:prstGeom>
        </p:spPr>
      </p:pic>
      <p:sp>
        <p:nvSpPr>
          <p:cNvPr id="6" name="TextBox 5">
            <a:extLst>
              <a:ext uri="{FF2B5EF4-FFF2-40B4-BE49-F238E27FC236}">
                <a16:creationId xmlns:a16="http://schemas.microsoft.com/office/drawing/2014/main" id="{2051C654-3A4F-4D5E-9B4B-447F7A7CDB04}"/>
              </a:ext>
            </a:extLst>
          </p:cNvPr>
          <p:cNvSpPr txBox="1"/>
          <p:nvPr/>
        </p:nvSpPr>
        <p:spPr>
          <a:xfrm>
            <a:off x="1149956" y="0"/>
            <a:ext cx="2471057" cy="369332"/>
          </a:xfrm>
          <a:prstGeom prst="rect">
            <a:avLst/>
          </a:prstGeom>
          <a:solidFill>
            <a:srgbClr val="FFFF00"/>
          </a:solidFill>
        </p:spPr>
        <p:txBody>
          <a:bodyPr wrap="square" rtlCol="0">
            <a:spAutoFit/>
          </a:bodyPr>
          <a:lstStyle/>
          <a:p>
            <a:r>
              <a:rPr lang="en-GB" dirty="0"/>
              <a:t>Change</a:t>
            </a:r>
          </a:p>
        </p:txBody>
      </p:sp>
    </p:spTree>
    <p:extLst>
      <p:ext uri="{BB962C8B-B14F-4D97-AF65-F5344CB8AC3E}">
        <p14:creationId xmlns:p14="http://schemas.microsoft.com/office/powerpoint/2010/main" val="5374574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2492</TotalTime>
  <Words>2514</Words>
  <Application>Microsoft Office PowerPoint</Application>
  <PresentationFormat>Widescreen</PresentationFormat>
  <Paragraphs>448</Paragraphs>
  <Slides>13</Slides>
  <Notes>12</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13</vt:i4>
      </vt:variant>
    </vt:vector>
  </HeadingPairs>
  <TitlesOfParts>
    <vt:vector size="24" baseType="lpstr">
      <vt:lpstr>docs-Century Gothic</vt:lpstr>
      <vt:lpstr>Arial</vt:lpstr>
      <vt:lpstr>Bookshelf Symbol 7</vt:lpstr>
      <vt:lpstr>Calibri</vt:lpstr>
      <vt:lpstr>Calibri Light</vt:lpstr>
      <vt:lpstr>Century Gothic</vt:lpstr>
      <vt:lpstr>Modern Love</vt:lpstr>
      <vt:lpstr>Montserrat Medium</vt:lpstr>
      <vt:lpstr>Segoe Print</vt:lpstr>
      <vt:lpstr>Office Theme</vt:lpstr>
      <vt:lpstr>1_Office Theme</vt:lpstr>
      <vt:lpstr>español, con Sofía</vt:lpstr>
      <vt:lpstr>Saying what I and others have</vt:lpstr>
      <vt:lpstr>pronunciar</vt:lpstr>
      <vt:lpstr>leer</vt:lpstr>
      <vt:lpstr>escuchar</vt:lpstr>
      <vt:lpstr>escuchar</vt:lpstr>
      <vt:lpstr>escribir</vt:lpstr>
      <vt:lpstr>escribir</vt:lpstr>
      <vt:lpstr>handout</vt:lpstr>
      <vt:lpstr>¡Feliz Navidad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Paula Vázquez-Valero</dc:creator>
  <cp:lastModifiedBy>Rachel Hawkes</cp:lastModifiedBy>
  <cp:revision>22</cp:revision>
  <dcterms:created xsi:type="dcterms:W3CDTF">2021-09-24T10:38:38Z</dcterms:created>
  <dcterms:modified xsi:type="dcterms:W3CDTF">2022-10-29T10:04:31Z</dcterms:modified>
</cp:coreProperties>
</file>