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53" r:id="rId2"/>
    <p:sldId id="442" r:id="rId3"/>
    <p:sldId id="321" r:id="rId4"/>
    <p:sldId id="513" r:id="rId5"/>
    <p:sldId id="542" r:id="rId6"/>
    <p:sldId id="538" r:id="rId7"/>
    <p:sldId id="543" r:id="rId8"/>
    <p:sldId id="500" r:id="rId9"/>
    <p:sldId id="544" r:id="rId10"/>
    <p:sldId id="545" r:id="rId11"/>
    <p:sldId id="547" r:id="rId12"/>
    <p:sldId id="27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E7FF"/>
    <a:srgbClr val="85CFE1"/>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2" autoAdjust="0"/>
    <p:restoredTop sz="23972" autoAdjust="0"/>
  </p:normalViewPr>
  <p:slideViewPr>
    <p:cSldViewPr snapToGrid="0">
      <p:cViewPr varScale="1">
        <p:scale>
          <a:sx n="27" d="100"/>
          <a:sy n="27" d="100"/>
        </p:scale>
        <p:origin x="3018" y="4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AA64C9-2652-4749-88A0-2EBF72496F7C}" type="datetimeFigureOut">
              <a:rPr lang="en-GB" smtClean="0"/>
              <a:t>31/10/2022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CB50FE-3F3B-41E8-AA08-D423C28F23E0}" type="slidenum">
              <a:rPr lang="en-GB" smtClean="0"/>
              <a:t>‹#›</a:t>
            </a:fld>
            <a:endParaRPr lang="en-GB"/>
          </a:p>
        </p:txBody>
      </p:sp>
    </p:spTree>
    <p:extLst>
      <p:ext uri="{BB962C8B-B14F-4D97-AF65-F5344CB8AC3E}">
        <p14:creationId xmlns:p14="http://schemas.microsoft.com/office/powerpoint/2010/main" val="4243161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pPr marL="0" lvl="0" indent="0" algn="l" rtl="0">
              <a:spcBef>
                <a:spcPts val="0"/>
              </a:spcBef>
              <a:spcAft>
                <a:spcPts val="0"/>
              </a:spcAft>
              <a:buFontTx/>
              <a:buNone/>
            </a:pPr>
            <a:endParaRPr lang="en-GB" sz="12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i="1" u="none" strike="noStrike" dirty="0" err="1">
                <a:solidFill>
                  <a:srgbClr val="002060"/>
                </a:solidFill>
                <a:effectLst/>
                <a:latin typeface="docs-Century Gothic"/>
                <a:ea typeface="Calibri" panose="020F0502020204030204" pitchFamily="34" charset="0"/>
              </a:rPr>
              <a:t>Phonics</a:t>
            </a:r>
            <a:r>
              <a:rPr lang="es-ES" sz="1800" b="0" i="1" u="none" strike="noStrike" dirty="0">
                <a:solidFill>
                  <a:srgbClr val="002060"/>
                </a:solidFill>
                <a:effectLst/>
                <a:latin typeface="docs-Century Gothic"/>
                <a:ea typeface="Calibri" panose="020F0502020204030204" pitchFamily="34" charset="0"/>
              </a:rPr>
              <a:t>: </a:t>
            </a:r>
            <a:r>
              <a:rPr lang="en-GB" sz="1200" b="0" i="0" u="none" strike="noStrike" dirty="0">
                <a:solidFill>
                  <a:srgbClr val="002060"/>
                </a:solidFill>
                <a:effectLst/>
                <a:latin typeface="docs-Century Gothic"/>
              </a:rPr>
              <a:t>Source: </a:t>
            </a:r>
            <a:r>
              <a:rPr lang="en-GB" sz="1200" b="0" i="0" u="none" strike="noStrike" dirty="0" err="1">
                <a:solidFill>
                  <a:srgbClr val="002060"/>
                </a:solidFill>
                <a:effectLst/>
                <a:latin typeface="docs-Century Gothic"/>
              </a:rPr>
              <a:t>no</a:t>
            </a:r>
            <a:r>
              <a:rPr lang="en-GB" sz="1200" b="1" i="0" u="none" strike="noStrike" dirty="0" err="1">
                <a:solidFill>
                  <a:srgbClr val="002060"/>
                </a:solidFill>
                <a:effectLst/>
                <a:latin typeface="docs-Century Gothic"/>
              </a:rPr>
              <a:t>ch</a:t>
            </a:r>
            <a:r>
              <a:rPr lang="en-GB" sz="1200" b="0" i="0" u="none" strike="noStrike" dirty="0" err="1">
                <a:solidFill>
                  <a:srgbClr val="002060"/>
                </a:solidFill>
                <a:effectLst/>
                <a:latin typeface="docs-Century Gothic"/>
              </a:rPr>
              <a:t>e</a:t>
            </a:r>
            <a:r>
              <a:rPr lang="en-GB" sz="1200" b="0" i="0" u="none" strike="noStrike" dirty="0">
                <a:solidFill>
                  <a:srgbClr val="002060"/>
                </a:solidFill>
                <a:effectLst/>
                <a:latin typeface="docs-Century Gothic"/>
              </a:rPr>
              <a:t>[164] Cluster: </a:t>
            </a:r>
            <a:r>
              <a:rPr lang="en-GB" sz="1200" b="1" i="0" u="none" strike="noStrike" dirty="0">
                <a:solidFill>
                  <a:srgbClr val="002060"/>
                </a:solidFill>
                <a:effectLst/>
                <a:latin typeface="docs-Century Gothic"/>
              </a:rPr>
              <a:t>ch</a:t>
            </a:r>
            <a:r>
              <a:rPr lang="en-GB" sz="1200" b="0" i="0" u="none" strike="noStrike" dirty="0">
                <a:solidFill>
                  <a:srgbClr val="002060"/>
                </a:solidFill>
                <a:effectLst/>
                <a:latin typeface="docs-Century Gothic"/>
              </a:rPr>
              <a:t>ocolate [3408] le</a:t>
            </a:r>
            <a:r>
              <a:rPr lang="en-GB" sz="1200" b="1" i="0" u="none" strike="noStrike" dirty="0">
                <a:solidFill>
                  <a:srgbClr val="002060"/>
                </a:solidFill>
                <a:effectLst/>
                <a:latin typeface="docs-Century Gothic"/>
              </a:rPr>
              <a:t>ch</a:t>
            </a:r>
            <a:r>
              <a:rPr lang="en-GB" sz="1200" b="0" i="0" u="none" strike="noStrike" dirty="0">
                <a:solidFill>
                  <a:srgbClr val="002060"/>
                </a:solidFill>
                <a:effectLst/>
                <a:latin typeface="docs-Century Gothic"/>
              </a:rPr>
              <a:t>e[1397] </a:t>
            </a:r>
            <a:r>
              <a:rPr lang="en-GB" sz="1200" b="1" i="0" u="none" strike="noStrike" dirty="0">
                <a:solidFill>
                  <a:srgbClr val="002060"/>
                </a:solidFill>
                <a:effectLst/>
                <a:latin typeface="docs-Century Gothic"/>
              </a:rPr>
              <a:t>ch</a:t>
            </a:r>
            <a:r>
              <a:rPr lang="en-GB" sz="1200" b="0" i="0" u="none" strike="noStrike" dirty="0">
                <a:solidFill>
                  <a:srgbClr val="002060"/>
                </a:solidFill>
                <a:effectLst/>
                <a:latin typeface="docs-Century Gothic"/>
              </a:rPr>
              <a:t>ino [1349]</a:t>
            </a:r>
            <a:endParaRPr lang="en-GB" sz="100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s-ES" sz="1800" b="0" i="0" u="none" strike="noStrike" dirty="0">
                <a:solidFill>
                  <a:srgbClr val="002060"/>
                </a:solidFill>
                <a:effectLst/>
                <a:latin typeface="Century Gothic" panose="020B0502020202020204" pitchFamily="34" charset="0"/>
              </a:rPr>
              <a:t>tiene [8] </a:t>
            </a:r>
            <a:r>
              <a:rPr lang="es-ES" sz="1800" b="1" i="0" u="none" strike="noStrike" dirty="0">
                <a:solidFill>
                  <a:srgbClr val="002060"/>
                </a:solidFill>
                <a:effectLst/>
                <a:latin typeface="Century Gothic" panose="020B0502020202020204" pitchFamily="34" charset="0"/>
              </a:rPr>
              <a:t>cantante </a:t>
            </a:r>
            <a:r>
              <a:rPr lang="es-ES" sz="1800" b="0" i="0" u="none" strike="noStrike" dirty="0">
                <a:solidFill>
                  <a:srgbClr val="002060"/>
                </a:solidFill>
                <a:effectLst/>
                <a:latin typeface="Century Gothic" panose="020B0502020202020204" pitchFamily="34" charset="0"/>
              </a:rPr>
              <a:t>[2105] </a:t>
            </a:r>
            <a:r>
              <a:rPr lang="es-ES" sz="1800" b="1" i="0" u="none" strike="noStrike" dirty="0">
                <a:solidFill>
                  <a:srgbClr val="002060"/>
                </a:solidFill>
                <a:effectLst/>
                <a:latin typeface="Century Gothic" panose="020B0502020202020204" pitchFamily="34" charset="0"/>
              </a:rPr>
              <a:t>cara </a:t>
            </a:r>
            <a:r>
              <a:rPr lang="es-ES" sz="1800" b="0" i="0" u="none" strike="noStrike" dirty="0">
                <a:solidFill>
                  <a:srgbClr val="002060"/>
                </a:solidFill>
                <a:effectLst/>
                <a:latin typeface="Century Gothic" panose="020B0502020202020204" pitchFamily="34" charset="0"/>
              </a:rPr>
              <a:t>[337] </a:t>
            </a:r>
            <a:r>
              <a:rPr lang="es-ES" sz="1800" b="1" i="0" u="none" strike="noStrike" dirty="0">
                <a:solidFill>
                  <a:srgbClr val="002060"/>
                </a:solidFill>
                <a:effectLst/>
                <a:latin typeface="Century Gothic" panose="020B0502020202020204" pitchFamily="34" charset="0"/>
              </a:rPr>
              <a:t>gafas </a:t>
            </a:r>
            <a:r>
              <a:rPr lang="es-ES" sz="1800" b="0" i="0" u="none" strike="noStrike" dirty="0">
                <a:solidFill>
                  <a:srgbClr val="002060"/>
                </a:solidFill>
                <a:effectLst/>
                <a:latin typeface="Century Gothic" panose="020B0502020202020204" pitchFamily="34" charset="0"/>
              </a:rPr>
              <a:t>[&gt;5000] nariz [1570] ojo [169] </a:t>
            </a:r>
            <a:r>
              <a:rPr lang="es-ES" sz="1800" b="1" i="0" u="none" strike="noStrike" dirty="0">
                <a:solidFill>
                  <a:srgbClr val="002060"/>
                </a:solidFill>
                <a:effectLst/>
                <a:latin typeface="Century Gothic" panose="020B0502020202020204" pitchFamily="34" charset="0"/>
              </a:rPr>
              <a:t>pelo</a:t>
            </a:r>
            <a:r>
              <a:rPr lang="es-ES" sz="1800" b="0" i="0" u="none" strike="noStrike" dirty="0">
                <a:solidFill>
                  <a:srgbClr val="002060"/>
                </a:solidFill>
                <a:effectLst/>
                <a:latin typeface="Century Gothic" panose="020B0502020202020204" pitchFamily="34" charset="0"/>
              </a:rPr>
              <a:t> [873] profesor / profesora [501] azul [811] </a:t>
            </a:r>
            <a:r>
              <a:rPr lang="es-ES" sz="1800" b="1" i="0" u="none" strike="noStrike" dirty="0">
                <a:solidFill>
                  <a:srgbClr val="002060"/>
                </a:solidFill>
                <a:effectLst/>
                <a:latin typeface="Century Gothic" panose="020B0502020202020204" pitchFamily="34" charset="0"/>
              </a:rPr>
              <a:t>corto </a:t>
            </a:r>
            <a:r>
              <a:rPr lang="es-ES" sz="1800" b="0" i="0" u="none" strike="noStrike" dirty="0">
                <a:solidFill>
                  <a:srgbClr val="002060"/>
                </a:solidFill>
                <a:effectLst/>
                <a:latin typeface="Century Gothic" panose="020B0502020202020204" pitchFamily="34" charset="0"/>
              </a:rPr>
              <a:t>[1055]  grande [66] gris [1751] </a:t>
            </a:r>
            <a:r>
              <a:rPr lang="es-ES" sz="1800" b="1" i="0" u="none" strike="noStrike" dirty="0">
                <a:solidFill>
                  <a:srgbClr val="002060"/>
                </a:solidFill>
                <a:effectLst/>
                <a:latin typeface="Century Gothic" panose="020B0502020202020204" pitchFamily="34" charset="0"/>
              </a:rPr>
              <a:t>largo </a:t>
            </a:r>
            <a:r>
              <a:rPr lang="es-ES" sz="1800" b="0" i="0" u="none" strike="noStrike" dirty="0">
                <a:solidFill>
                  <a:srgbClr val="002060"/>
                </a:solidFill>
                <a:effectLst/>
                <a:latin typeface="Century Gothic" panose="020B0502020202020204" pitchFamily="34" charset="0"/>
              </a:rPr>
              <a:t>[300] </a:t>
            </a:r>
            <a:r>
              <a:rPr lang="es-ES" sz="1800" b="1" i="0" u="none" strike="noStrike" dirty="0">
                <a:solidFill>
                  <a:srgbClr val="002060"/>
                </a:solidFill>
                <a:effectLst/>
                <a:latin typeface="Century Gothic" panose="020B0502020202020204" pitchFamily="34" charset="0"/>
              </a:rPr>
              <a:t>moreno </a:t>
            </a:r>
            <a:r>
              <a:rPr lang="es-ES" sz="1800" b="0" i="0" u="none" strike="noStrike" dirty="0">
                <a:solidFill>
                  <a:srgbClr val="002060"/>
                </a:solidFill>
                <a:effectLst/>
                <a:latin typeface="Century Gothic" panose="020B0502020202020204" pitchFamily="34" charset="0"/>
              </a:rPr>
              <a:t>[3304] </a:t>
            </a:r>
            <a:r>
              <a:rPr lang="es-ES" sz="1800" b="1" i="0" u="none" strike="noStrike" dirty="0">
                <a:solidFill>
                  <a:srgbClr val="002060"/>
                </a:solidFill>
                <a:effectLst/>
                <a:latin typeface="Century Gothic" panose="020B0502020202020204" pitchFamily="34" charset="0"/>
              </a:rPr>
              <a:t>negro </a:t>
            </a:r>
            <a:r>
              <a:rPr lang="es-ES" sz="1800" b="0" i="0" u="none" strike="noStrike" dirty="0">
                <a:solidFill>
                  <a:srgbClr val="002060"/>
                </a:solidFill>
                <a:effectLst/>
                <a:latin typeface="Century Gothic" panose="020B0502020202020204" pitchFamily="34" charset="0"/>
              </a:rPr>
              <a:t>[307] pequeño [202] </a:t>
            </a:r>
            <a:r>
              <a:rPr lang="es-ES" sz="1800" b="1" i="0" u="none" strike="noStrike" dirty="0">
                <a:solidFill>
                  <a:srgbClr val="002060"/>
                </a:solidFill>
                <a:effectLst/>
                <a:latin typeface="Century Gothic" panose="020B0502020202020204" pitchFamily="34" charset="0"/>
              </a:rPr>
              <a:t>rubio</a:t>
            </a:r>
            <a:r>
              <a:rPr lang="es-ES" sz="1800" b="0" i="0" u="none" strike="noStrike" dirty="0">
                <a:solidFill>
                  <a:srgbClr val="002060"/>
                </a:solidFill>
                <a:effectLst/>
                <a:latin typeface="Century Gothic" panose="020B0502020202020204" pitchFamily="34" charset="0"/>
              </a:rPr>
              <a:t> [2861] </a:t>
            </a:r>
            <a:r>
              <a:rPr lang="es-ES" sz="1800" b="1" i="0" u="none" strike="noStrike" dirty="0">
                <a:solidFill>
                  <a:srgbClr val="002060"/>
                </a:solidFill>
                <a:effectLst/>
                <a:latin typeface="Century Gothic" panose="020B0502020202020204" pitchFamily="34" charset="0"/>
              </a:rPr>
              <a:t>redondo </a:t>
            </a:r>
            <a:r>
              <a:rPr lang="es-ES" sz="1800" b="0" i="0" u="none" strike="noStrike" dirty="0">
                <a:solidFill>
                  <a:srgbClr val="002060"/>
                </a:solidFill>
                <a:effectLst/>
                <a:latin typeface="Century Gothic" panose="020B0502020202020204" pitchFamily="34" charset="0"/>
              </a:rPr>
              <a:t>[2470] verde [812] los / las [1]</a:t>
            </a:r>
            <a:r>
              <a:rPr lang="es-ES" dirty="0"/>
              <a:t> </a:t>
            </a: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Revisit 1: </a:t>
            </a:r>
            <a:r>
              <a:rPr lang="es-ES" sz="1800" b="0" i="0" u="none" strike="noStrike" dirty="0">
                <a:solidFill>
                  <a:srgbClr val="002060"/>
                </a:solidFill>
                <a:effectLst/>
                <a:latin typeface="Century Gothic" panose="020B0502020202020204" pitchFamily="34" charset="0"/>
              </a:rPr>
              <a:t>tienes [tener 19] tiene [tener 19] árbol [748] calle [269] escuela [424] estadio [2581] hotel [1163] iglesia [437] mentira [1673] museo [1114] parque [1354] piscina [4604] puente [1715] plaza [806] universidad [387] verdad [176] allí [197] aquí [130] blanco [372] bonito [891] perfecto [1115] grande [66] alto [231] verde [812] unos, unas [&gt;5000]</a:t>
            </a:r>
            <a:r>
              <a:rPr lang="es-ES" dirty="0"/>
              <a:t> </a:t>
            </a:r>
            <a:endParaRPr lang="en-GB" sz="1200" b="1"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Revisit 2: </a:t>
            </a:r>
            <a:r>
              <a:rPr lang="en-GB" sz="1800" b="0" i="0" u="none" strike="noStrike" dirty="0" err="1">
                <a:solidFill>
                  <a:srgbClr val="002060"/>
                </a:solidFill>
                <a:effectLst/>
                <a:latin typeface="Century Gothic" panose="020B0502020202020204" pitchFamily="34" charset="0"/>
              </a:rPr>
              <a:t>concierto</a:t>
            </a:r>
            <a:r>
              <a:rPr lang="en-GB" sz="1800" b="0" i="0" u="none" strike="noStrike" dirty="0">
                <a:solidFill>
                  <a:srgbClr val="002060"/>
                </a:solidFill>
                <a:effectLst/>
                <a:latin typeface="Century Gothic" panose="020B0502020202020204" pitchFamily="34" charset="0"/>
              </a:rPr>
              <a:t> [1456] </a:t>
            </a:r>
            <a:r>
              <a:rPr lang="en-GB" sz="1800" b="0" i="0" u="none" strike="noStrike" dirty="0" err="1">
                <a:solidFill>
                  <a:srgbClr val="002060"/>
                </a:solidFill>
                <a:effectLst/>
                <a:latin typeface="Century Gothic" panose="020B0502020202020204" pitchFamily="34" charset="0"/>
              </a:rPr>
              <a:t>cumpleaños</a:t>
            </a:r>
            <a:r>
              <a:rPr lang="en-GB" sz="1800" b="0" i="0" u="none" strike="noStrike" dirty="0">
                <a:solidFill>
                  <a:srgbClr val="002060"/>
                </a:solidFill>
                <a:effectLst/>
                <a:latin typeface="Century Gothic" panose="020B0502020202020204" pitchFamily="34" charset="0"/>
              </a:rPr>
              <a:t> [3372] fiesta [796] </a:t>
            </a:r>
            <a:r>
              <a:rPr lang="en-GB" sz="1800" b="0" i="0" u="none" strike="noStrike" dirty="0" err="1">
                <a:solidFill>
                  <a:srgbClr val="002060"/>
                </a:solidFill>
                <a:effectLst/>
                <a:latin typeface="Century Gothic" panose="020B0502020202020204" pitchFamily="34" charset="0"/>
              </a:rPr>
              <a:t>mes</a:t>
            </a:r>
            <a:r>
              <a:rPr lang="en-GB" sz="1800" b="0" i="0" u="none" strike="noStrike" dirty="0">
                <a:solidFill>
                  <a:srgbClr val="002060"/>
                </a:solidFill>
                <a:effectLst/>
                <a:latin typeface="Century Gothic" panose="020B0502020202020204" pitchFamily="34" charset="0"/>
              </a:rPr>
              <a:t> [288] </a:t>
            </a:r>
            <a:r>
              <a:rPr lang="en-GB" sz="1800" b="0" i="0" u="none" strike="noStrike" dirty="0" err="1">
                <a:solidFill>
                  <a:srgbClr val="002060"/>
                </a:solidFill>
                <a:effectLst/>
                <a:latin typeface="Century Gothic" panose="020B0502020202020204" pitchFamily="34" charset="0"/>
              </a:rPr>
              <a:t>enero</a:t>
            </a:r>
            <a:r>
              <a:rPr lang="en-GB" sz="1800" b="0" i="0" u="none" strike="noStrike" dirty="0">
                <a:solidFill>
                  <a:srgbClr val="002060"/>
                </a:solidFill>
                <a:effectLst/>
                <a:latin typeface="Century Gothic" panose="020B0502020202020204" pitchFamily="34" charset="0"/>
              </a:rPr>
              <a:t> [1173] febrero [1419] marzo [1231] </a:t>
            </a:r>
            <a:r>
              <a:rPr lang="en-GB" sz="1800" b="0" i="0" u="none" strike="noStrike" dirty="0" err="1">
                <a:solidFill>
                  <a:srgbClr val="002060"/>
                </a:solidFill>
                <a:effectLst/>
                <a:latin typeface="Century Gothic" panose="020B0502020202020204" pitchFamily="34" charset="0"/>
              </a:rPr>
              <a:t>abril</a:t>
            </a:r>
            <a:r>
              <a:rPr lang="en-GB" sz="1800" b="0" i="0" u="none" strike="noStrike" dirty="0">
                <a:solidFill>
                  <a:srgbClr val="002060"/>
                </a:solidFill>
                <a:effectLst/>
                <a:latin typeface="Century Gothic" panose="020B0502020202020204" pitchFamily="34" charset="0"/>
              </a:rPr>
              <a:t> [1064] mayo [909] </a:t>
            </a:r>
            <a:r>
              <a:rPr lang="en-GB" sz="1800" b="0" i="0" u="none" strike="noStrike" dirty="0" err="1">
                <a:solidFill>
                  <a:srgbClr val="002060"/>
                </a:solidFill>
                <a:effectLst/>
                <a:latin typeface="Century Gothic" panose="020B0502020202020204" pitchFamily="34" charset="0"/>
              </a:rPr>
              <a:t>junio</a:t>
            </a:r>
            <a:r>
              <a:rPr lang="en-GB" sz="1800" b="0" i="0" u="none" strike="noStrike" dirty="0">
                <a:solidFill>
                  <a:srgbClr val="002060"/>
                </a:solidFill>
                <a:effectLst/>
                <a:latin typeface="Century Gothic" panose="020B0502020202020204" pitchFamily="34" charset="0"/>
              </a:rPr>
              <a:t> [1035] </a:t>
            </a:r>
            <a:r>
              <a:rPr lang="en-GB" sz="1800" b="0" i="0" u="none" strike="noStrike" dirty="0" err="1">
                <a:solidFill>
                  <a:srgbClr val="002060"/>
                </a:solidFill>
                <a:effectLst/>
                <a:latin typeface="Century Gothic" panose="020B0502020202020204" pitchFamily="34" charset="0"/>
              </a:rPr>
              <a:t>julio</a:t>
            </a:r>
            <a:r>
              <a:rPr lang="en-GB" sz="1800" b="0" i="0" u="none" strike="noStrike" dirty="0">
                <a:solidFill>
                  <a:srgbClr val="002060"/>
                </a:solidFill>
                <a:effectLst/>
                <a:latin typeface="Century Gothic" panose="020B0502020202020204" pitchFamily="34" charset="0"/>
              </a:rPr>
              <a:t> [659] septiembre [1150] </a:t>
            </a:r>
            <a:r>
              <a:rPr lang="en-GB" sz="1800" b="0" i="0" u="none" strike="noStrike" dirty="0" err="1">
                <a:solidFill>
                  <a:srgbClr val="002060"/>
                </a:solidFill>
                <a:effectLst/>
                <a:latin typeface="Century Gothic" panose="020B0502020202020204" pitchFamily="34" charset="0"/>
              </a:rPr>
              <a:t>octubre</a:t>
            </a:r>
            <a:r>
              <a:rPr lang="en-GB" sz="1800" b="0" i="0" u="none" strike="noStrike" dirty="0">
                <a:solidFill>
                  <a:srgbClr val="002060"/>
                </a:solidFill>
                <a:effectLst/>
                <a:latin typeface="Century Gothic" panose="020B0502020202020204" pitchFamily="34" charset="0"/>
              </a:rPr>
              <a:t> [1242] </a:t>
            </a:r>
            <a:r>
              <a:rPr lang="en-GB" sz="1800" b="0" i="0" u="none" strike="noStrike" dirty="0" err="1">
                <a:solidFill>
                  <a:srgbClr val="002060"/>
                </a:solidFill>
                <a:effectLst/>
                <a:latin typeface="Century Gothic" panose="020B0502020202020204" pitchFamily="34" charset="0"/>
              </a:rPr>
              <a:t>noviembre</a:t>
            </a:r>
            <a:r>
              <a:rPr lang="en-GB" sz="1800" b="0" i="0" u="none" strike="noStrike" dirty="0">
                <a:solidFill>
                  <a:srgbClr val="002060"/>
                </a:solidFill>
                <a:effectLst/>
                <a:latin typeface="Century Gothic" panose="020B0502020202020204" pitchFamily="34" charset="0"/>
              </a:rPr>
              <a:t> [1434] </a:t>
            </a:r>
            <a:r>
              <a:rPr lang="en-GB" sz="1800" b="0" i="0" u="none" strike="noStrike" dirty="0" err="1">
                <a:solidFill>
                  <a:srgbClr val="002060"/>
                </a:solidFill>
                <a:effectLst/>
                <a:latin typeface="Century Gothic" panose="020B0502020202020204" pitchFamily="34" charset="0"/>
              </a:rPr>
              <a:t>diciembre</a:t>
            </a:r>
            <a:r>
              <a:rPr lang="en-GB" sz="1800" b="0" i="0" u="none" strike="noStrike" dirty="0">
                <a:solidFill>
                  <a:srgbClr val="002060"/>
                </a:solidFill>
                <a:effectLst/>
                <a:latin typeface="Century Gothic" panose="020B0502020202020204" pitchFamily="34" charset="0"/>
              </a:rPr>
              <a:t> [1165] </a:t>
            </a:r>
            <a:r>
              <a:rPr lang="en-GB" sz="1800" b="0" i="0" u="none" strike="noStrike" dirty="0" err="1">
                <a:solidFill>
                  <a:srgbClr val="002060"/>
                </a:solidFill>
                <a:effectLst/>
                <a:latin typeface="Century Gothic" panose="020B0502020202020204" pitchFamily="34" charset="0"/>
              </a:rPr>
              <a:t>cuándo</a:t>
            </a:r>
            <a:r>
              <a:rPr lang="en-GB" sz="1800" b="0" i="0" u="none" strike="noStrike" dirty="0">
                <a:solidFill>
                  <a:srgbClr val="002060"/>
                </a:solidFill>
                <a:effectLst/>
                <a:latin typeface="Century Gothic" panose="020B0502020202020204" pitchFamily="34" charset="0"/>
              </a:rPr>
              <a:t> [138] de [2]  </a:t>
            </a:r>
            <a:r>
              <a:rPr lang="en-GB" sz="1800" b="0" i="0" u="none" strike="noStrike" dirty="0" err="1">
                <a:solidFill>
                  <a:srgbClr val="002060"/>
                </a:solidFill>
                <a:effectLst/>
                <a:latin typeface="Century Gothic" panose="020B0502020202020204" pitchFamily="34" charset="0"/>
              </a:rPr>
              <a:t>trece</a:t>
            </a:r>
            <a:r>
              <a:rPr lang="en-GB" sz="1800" b="0" i="0" u="none" strike="noStrike" dirty="0">
                <a:solidFill>
                  <a:srgbClr val="002060"/>
                </a:solidFill>
                <a:effectLst/>
                <a:latin typeface="Century Gothic" panose="020B0502020202020204" pitchFamily="34" charset="0"/>
              </a:rPr>
              <a:t> [2700] </a:t>
            </a:r>
            <a:r>
              <a:rPr lang="en-GB" sz="1800" b="0" i="0" u="none" strike="noStrike" dirty="0" err="1">
                <a:solidFill>
                  <a:srgbClr val="002060"/>
                </a:solidFill>
                <a:effectLst/>
                <a:latin typeface="Century Gothic" panose="020B0502020202020204" pitchFamily="34" charset="0"/>
              </a:rPr>
              <a:t>catorce</a:t>
            </a:r>
            <a:r>
              <a:rPr lang="en-GB" sz="1800" b="0" i="0" u="none" strike="noStrike" dirty="0">
                <a:solidFill>
                  <a:srgbClr val="002060"/>
                </a:solidFill>
                <a:effectLst/>
                <a:latin typeface="Century Gothic" panose="020B0502020202020204" pitchFamily="34" charset="0"/>
              </a:rPr>
              <a:t> [2411] quince[1215] </a:t>
            </a:r>
            <a:r>
              <a:rPr lang="en-GB" sz="1800" b="0" i="0" u="none" strike="noStrike" dirty="0" err="1">
                <a:solidFill>
                  <a:srgbClr val="002060"/>
                </a:solidFill>
                <a:effectLst/>
                <a:latin typeface="Century Gothic" panose="020B0502020202020204" pitchFamily="34" charset="0"/>
              </a:rPr>
              <a:t>dieciséis</a:t>
            </a:r>
            <a:r>
              <a:rPr lang="en-GB" sz="1800" b="0" i="0" u="none" strike="noStrike" dirty="0">
                <a:solidFill>
                  <a:srgbClr val="002060"/>
                </a:solidFill>
                <a:effectLst/>
                <a:latin typeface="Century Gothic" panose="020B0502020202020204" pitchFamily="34" charset="0"/>
              </a:rPr>
              <a:t> [3373] </a:t>
            </a:r>
            <a:r>
              <a:rPr lang="en-GB" sz="1800" b="0" i="0" u="none" strike="noStrike" dirty="0" err="1">
                <a:solidFill>
                  <a:srgbClr val="002060"/>
                </a:solidFill>
                <a:effectLst/>
                <a:latin typeface="Century Gothic" panose="020B0502020202020204" pitchFamily="34" charset="0"/>
              </a:rPr>
              <a:t>diecisiete</a:t>
            </a:r>
            <a:r>
              <a:rPr lang="en-GB" sz="1800" b="0" i="0" u="none" strike="noStrike" dirty="0">
                <a:solidFill>
                  <a:srgbClr val="002060"/>
                </a:solidFill>
                <a:effectLst/>
                <a:latin typeface="Century Gothic" panose="020B0502020202020204" pitchFamily="34" charset="0"/>
              </a:rPr>
              <a:t> [3400] </a:t>
            </a:r>
            <a:r>
              <a:rPr lang="en-GB" sz="1800" b="0" i="0" u="none" strike="noStrike" dirty="0" err="1">
                <a:solidFill>
                  <a:srgbClr val="002060"/>
                </a:solidFill>
                <a:effectLst/>
                <a:latin typeface="Century Gothic" panose="020B0502020202020204" pitchFamily="34" charset="0"/>
              </a:rPr>
              <a:t>dieciocho</a:t>
            </a:r>
            <a:r>
              <a:rPr lang="en-GB" sz="1800" b="0" i="0" u="none" strike="noStrike" dirty="0">
                <a:solidFill>
                  <a:srgbClr val="002060"/>
                </a:solidFill>
                <a:effectLst/>
                <a:latin typeface="Century Gothic" panose="020B0502020202020204" pitchFamily="34" charset="0"/>
              </a:rPr>
              <a:t> [2730] </a:t>
            </a:r>
            <a:r>
              <a:rPr lang="en-GB" sz="1800" b="0" i="0" u="none" strike="noStrike" dirty="0" err="1">
                <a:solidFill>
                  <a:srgbClr val="002060"/>
                </a:solidFill>
                <a:effectLst/>
                <a:latin typeface="Century Gothic" panose="020B0502020202020204" pitchFamily="34" charset="0"/>
              </a:rPr>
              <a:t>diecinueve</a:t>
            </a:r>
            <a:r>
              <a:rPr lang="en-GB" sz="1800" b="0" i="0" u="none" strike="noStrike" dirty="0">
                <a:solidFill>
                  <a:srgbClr val="002060"/>
                </a:solidFill>
                <a:effectLst/>
                <a:latin typeface="Century Gothic" panose="020B0502020202020204" pitchFamily="34" charset="0"/>
              </a:rPr>
              <a:t> [4232] </a:t>
            </a:r>
            <a:r>
              <a:rPr lang="en-GB" sz="1800" b="0" i="0" u="none" strike="noStrike" dirty="0" err="1">
                <a:solidFill>
                  <a:srgbClr val="002060"/>
                </a:solidFill>
                <a:effectLst/>
                <a:latin typeface="Century Gothic" panose="020B0502020202020204" pitchFamily="34" charset="0"/>
              </a:rPr>
              <a:t>veinte</a:t>
            </a:r>
            <a:r>
              <a:rPr lang="en-GB" sz="1800" b="0" i="0" u="none" strike="noStrike" dirty="0">
                <a:solidFill>
                  <a:srgbClr val="002060"/>
                </a:solidFill>
                <a:effectLst/>
                <a:latin typeface="Century Gothic" panose="020B0502020202020204" pitchFamily="34" charset="0"/>
              </a:rPr>
              <a:t> [819] </a:t>
            </a:r>
            <a:r>
              <a:rPr lang="en-GB" sz="1800" b="0" i="0" u="none" strike="noStrike" dirty="0" err="1">
                <a:solidFill>
                  <a:srgbClr val="002060"/>
                </a:solidFill>
                <a:effectLst/>
                <a:latin typeface="Century Gothic" panose="020B0502020202020204" pitchFamily="34" charset="0"/>
              </a:rPr>
              <a:t>veintiuno</a:t>
            </a:r>
            <a:r>
              <a:rPr lang="en-GB" sz="1800" b="0" i="0" u="none" strike="noStrike" dirty="0">
                <a:solidFill>
                  <a:srgbClr val="002060"/>
                </a:solidFill>
                <a:effectLst/>
                <a:latin typeface="Century Gothic" panose="020B0502020202020204" pitchFamily="34" charset="0"/>
              </a:rPr>
              <a:t> [819/425] </a:t>
            </a:r>
            <a:r>
              <a:rPr lang="en-GB" sz="1800" b="0" i="0" u="none" strike="noStrike" dirty="0" err="1">
                <a:solidFill>
                  <a:srgbClr val="002060"/>
                </a:solidFill>
                <a:effectLst/>
                <a:latin typeface="Century Gothic" panose="020B0502020202020204" pitchFamily="34" charset="0"/>
              </a:rPr>
              <a:t>veintidós</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veintitrés</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veinticuatro</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veinticinco</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veintiseis</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veintisiete|veintiocho</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veintinueve</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treinta</a:t>
            </a:r>
            <a:r>
              <a:rPr lang="en-GB" sz="1800" b="0" i="0" u="none" strike="noStrike" dirty="0">
                <a:solidFill>
                  <a:srgbClr val="002060"/>
                </a:solidFill>
                <a:effectLst/>
                <a:latin typeface="Century Gothic" panose="020B0502020202020204" pitchFamily="34" charset="0"/>
              </a:rPr>
              <a:t> [830] </a:t>
            </a:r>
            <a:r>
              <a:rPr lang="en-GB" sz="1800" b="0" i="0" u="none" strike="noStrike" dirty="0" err="1">
                <a:solidFill>
                  <a:srgbClr val="002060"/>
                </a:solidFill>
                <a:effectLst/>
                <a:latin typeface="Century Gothic" panose="020B0502020202020204" pitchFamily="34" charset="0"/>
              </a:rPr>
              <a:t>treinta</a:t>
            </a:r>
            <a:r>
              <a:rPr lang="en-GB" sz="1800" b="0" i="0" u="none" strike="noStrike" dirty="0">
                <a:solidFill>
                  <a:srgbClr val="002060"/>
                </a:solidFill>
                <a:effectLst/>
                <a:latin typeface="Century Gothic" panose="020B0502020202020204" pitchFamily="34" charset="0"/>
              </a:rPr>
              <a:t> y uno [830/4/425] </a:t>
            </a:r>
            <a:endParaRPr lang="en-GB" sz="1200" b="1"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Glossed words: </a:t>
            </a:r>
            <a:r>
              <a:rPr lang="en-GB" b="1" dirty="0" err="1"/>
              <a:t>comprobar</a:t>
            </a:r>
            <a:r>
              <a:rPr lang="en-GB" b="0" dirty="0"/>
              <a:t> [1301] </a:t>
            </a:r>
            <a:r>
              <a:rPr lang="en-GB" b="1" dirty="0" err="1"/>
              <a:t>artículo</a:t>
            </a:r>
            <a:r>
              <a:rPr lang="en-GB" dirty="0"/>
              <a:t> [458] </a:t>
            </a:r>
            <a:r>
              <a:rPr lang="en-GB" b="1" dirty="0" err="1"/>
              <a:t>pintor</a:t>
            </a:r>
            <a:r>
              <a:rPr lang="en-GB" dirty="0"/>
              <a:t> [1848]</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 (the 2</a:t>
            </a:r>
            <a:r>
              <a:rPr lang="en-GB" b="0" baseline="30000" dirty="0"/>
              <a:t>nd</a:t>
            </a:r>
            <a:r>
              <a:rPr lang="en-GB" b="0" baseline="0" dirty="0"/>
              <a:t> (comprehension) part of this task is in the follow ups)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correct adjectival form; to practise comprehension this week’s vocabulary in sentence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b="0" dirty="0"/>
              <a:t>:</a:t>
            </a:r>
            <a:br>
              <a:rPr lang="en-GB" b="0" dirty="0"/>
            </a:br>
            <a:r>
              <a:rPr lang="en-GB" b="0" dirty="0"/>
              <a:t>1. Pupils select the correct form of the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to correct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If desired, click on the green buttons to hear the answers, too.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b="0" dirty="0"/>
              <a:t>:</a:t>
            </a:r>
            <a:br>
              <a:rPr lang="en-GB" b="0" dirty="0"/>
            </a:b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La cantante Shakira tiene el pelo rubio.</a:t>
            </a:r>
            <a:b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El cantante Pablo Alborán tien el pelo corto.</a:t>
            </a:r>
            <a:b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Elena tiene los ojos negros.</a:t>
            </a:r>
            <a:b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El pinto Salvador Dalí tiene los ojos redondos.</a:t>
            </a:r>
            <a:br>
              <a:rPr lang="en-GB" b="0" dirty="0"/>
            </a:br>
            <a:br>
              <a:rPr lang="en-GB" b="0" dirty="0"/>
            </a:br>
            <a:r>
              <a:rPr lang="en-GB" b="1" dirty="0"/>
              <a:t>Note</a:t>
            </a:r>
            <a:r>
              <a:rPr lang="en-GB" b="0" dirty="0"/>
              <a:t>: the language in this task will be the focus of a comprehension task in the follow ups.</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err="1"/>
              <a:t>comprobar</a:t>
            </a:r>
            <a:r>
              <a:rPr lang="en-GB" b="0" dirty="0"/>
              <a:t> [1301] </a:t>
            </a:r>
            <a:r>
              <a:rPr lang="en-GB" b="1" dirty="0" err="1"/>
              <a:t>pintor</a:t>
            </a:r>
            <a:r>
              <a:rPr lang="en-GB" dirty="0"/>
              <a:t> [1848] </a:t>
            </a:r>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r>
              <a:rPr lang="en-GB" dirty="0"/>
              <a:t>Pablo </a:t>
            </a:r>
            <a:r>
              <a:rPr lang="en-GB" dirty="0" err="1"/>
              <a:t>Alborán</a:t>
            </a:r>
            <a:r>
              <a:rPr lang="en-GB" dirty="0"/>
              <a:t>: https://www.last.fm/music/Pablo+Albor%C3%A1n/Terral/Pasos+de+cero</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Dalí: De Roger Higgins, World Telegram staff photographer - </a:t>
            </a:r>
            <a:r>
              <a:rPr lang="en-GB" dirty="0" err="1"/>
              <a:t>Esta</a:t>
            </a:r>
            <a:r>
              <a:rPr lang="en-GB" dirty="0"/>
              <a:t> imagen está disponible en la División de </a:t>
            </a:r>
            <a:r>
              <a:rPr lang="en-GB" dirty="0" err="1"/>
              <a:t>Impresiones</a:t>
            </a:r>
            <a:r>
              <a:rPr lang="en-GB" dirty="0"/>
              <a:t> y </a:t>
            </a:r>
            <a:r>
              <a:rPr lang="en-GB" dirty="0" err="1"/>
              <a:t>Fotografías</a:t>
            </a:r>
            <a:r>
              <a:rPr lang="en-GB" dirty="0"/>
              <a:t> de la </a:t>
            </a:r>
            <a:r>
              <a:rPr lang="en-GB" dirty="0" err="1"/>
              <a:t>Biblioteca</a:t>
            </a:r>
            <a:r>
              <a:rPr lang="en-GB" dirty="0"/>
              <a:t> del </a:t>
            </a:r>
            <a:r>
              <a:rPr lang="en-GB" dirty="0" err="1"/>
              <a:t>Congreso</a:t>
            </a:r>
            <a:r>
              <a:rPr lang="en-GB" dirty="0"/>
              <a:t> de </a:t>
            </a:r>
            <a:r>
              <a:rPr lang="en-GB" dirty="0" err="1"/>
              <a:t>los</a:t>
            </a:r>
            <a:r>
              <a:rPr lang="en-GB" dirty="0"/>
              <a:t> </a:t>
            </a:r>
            <a:r>
              <a:rPr lang="en-GB" dirty="0" err="1"/>
              <a:t>Estados</a:t>
            </a:r>
            <a:r>
              <a:rPr lang="en-GB" dirty="0"/>
              <a:t> Unidos bajo </a:t>
            </a:r>
            <a:r>
              <a:rPr lang="en-GB" dirty="0" err="1"/>
              <a:t>el</a:t>
            </a:r>
            <a:r>
              <a:rPr lang="en-GB" dirty="0"/>
              <a:t> </a:t>
            </a:r>
            <a:r>
              <a:rPr lang="en-GB" dirty="0" err="1"/>
              <a:t>código</a:t>
            </a:r>
            <a:r>
              <a:rPr lang="en-GB" dirty="0"/>
              <a:t> digital cph.3c14985. </a:t>
            </a:r>
            <a:r>
              <a:rPr lang="en-GB" dirty="0" err="1"/>
              <a:t>Dominio</a:t>
            </a:r>
            <a:r>
              <a:rPr lang="en-GB" dirty="0"/>
              <a:t> </a:t>
            </a:r>
            <a:r>
              <a:rPr lang="en-GB" dirty="0" err="1"/>
              <a:t>público</a:t>
            </a:r>
            <a:r>
              <a:rPr lang="en-GB" dirty="0"/>
              <a:t>, https://commons.wikimedia.org/w/index.php?curid=1304063</a:t>
            </a:r>
          </a:p>
          <a:p>
            <a:pPr marL="0" lvl="0" indent="0" algn="l" rtl="0">
              <a:spcBef>
                <a:spcPts val="0"/>
              </a:spcBef>
              <a:spcAft>
                <a:spcPts val="0"/>
              </a:spcAft>
              <a:buNone/>
            </a:pPr>
            <a:endParaRPr lang="en-GB" dirty="0"/>
          </a:p>
        </p:txBody>
      </p:sp>
      <p:sp>
        <p:nvSpPr>
          <p:cNvPr id="4" name="Slide Number Placeholder 3"/>
          <p:cNvSpPr>
            <a:spLocks noGrp="1"/>
          </p:cNvSpPr>
          <p:nvPr>
            <p:ph type="sldNum" sz="quarter" idx="5"/>
          </p:nvPr>
        </p:nvSpPr>
        <p:spPr/>
        <p:txBody>
          <a:bodyPr/>
          <a:lstStyle/>
          <a:p>
            <a:fld id="{6DE5E8F0-3074-4A24-9073-AEBB70944060}" type="slidenum">
              <a:rPr lang="en-US" smtClean="0"/>
              <a:t>11</a:t>
            </a:fld>
            <a:endParaRPr lang="en-US"/>
          </a:p>
        </p:txBody>
      </p:sp>
    </p:spTree>
    <p:extLst>
      <p:ext uri="{BB962C8B-B14F-4D97-AF65-F5344CB8AC3E}">
        <p14:creationId xmlns:p14="http://schemas.microsoft.com/office/powerpoint/2010/main" val="809219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 [</a:t>
            </a:r>
            <a:r>
              <a:rPr lang="en-GB" b="1" dirty="0" err="1"/>
              <a:t>ch</a:t>
            </a:r>
            <a:r>
              <a:rPr lang="en-GB" b="1"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a:t>
            </a:r>
            <a:r>
              <a:rPr lang="en-GB" b="1" dirty="0" err="1"/>
              <a:t>ch</a:t>
            </a:r>
            <a:r>
              <a:rPr lang="en-GB" b="1" dirty="0"/>
              <a:t>] </a:t>
            </a:r>
            <a:r>
              <a:rPr lang="en-GB" dirty="0"/>
              <a:t>and then the </a:t>
            </a:r>
            <a:r>
              <a:rPr lang="en-GB" b="1" dirty="0"/>
              <a:t>source</a:t>
            </a:r>
            <a:r>
              <a:rPr lang="en-GB" dirty="0"/>
              <a:t> word ‘</a:t>
            </a:r>
            <a:r>
              <a:rPr lang="en-GB" b="1" dirty="0" err="1"/>
              <a:t>noche</a:t>
            </a:r>
            <a:r>
              <a:rPr lang="en-GB" b="1" dirty="0"/>
              <a:t>’</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the picture &amp; get students to repeat (with gesture, if using).</a:t>
            </a:r>
            <a:br>
              <a:rPr lang="en-GB" dirty="0"/>
            </a:br>
            <a:endParaRPr lang="en-GB" dirty="0"/>
          </a:p>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6707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SSC </a:t>
            </a:r>
            <a:r>
              <a:rPr lang="en-GB" b="1" dirty="0"/>
              <a:t>[</a:t>
            </a:r>
            <a:r>
              <a:rPr lang="en-GB" b="1" dirty="0" err="1"/>
              <a:t>ch</a:t>
            </a:r>
            <a:r>
              <a:rPr lang="en-GB" b="1" dirty="0"/>
              <a:t>]</a:t>
            </a:r>
            <a:r>
              <a:rPr lang="en-GB" b="0" dirty="0"/>
              <a:t> in a read aloud task. </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2 minutes</a:t>
            </a:r>
          </a:p>
          <a:p>
            <a:br>
              <a:rPr lang="en-GB" b="0" dirty="0"/>
            </a:br>
            <a:r>
              <a:rPr lang="en-GB" b="1" dirty="0"/>
              <a:t>Procedure:</a:t>
            </a:r>
            <a:br>
              <a:rPr lang="en-GB" dirty="0"/>
            </a:br>
            <a:r>
              <a:rPr lang="en-GB" dirty="0"/>
              <a:t>1. Partner A writes down 5 of the words on the slide.</a:t>
            </a:r>
            <a:br>
              <a:rPr lang="en-GB" dirty="0"/>
            </a:br>
            <a:r>
              <a:rPr lang="en-GB" dirty="0"/>
              <a:t>2. Partner B, without seeing A’s list, says all the words on the slide as quickly as possible, trying to match all of Partner A’s list before the 30 seconds is up. If s/he succeeds s/he has won the round, if not all five words have been said, Partner B wins the round.</a:t>
            </a:r>
            <a:br>
              <a:rPr lang="en-GB" dirty="0"/>
            </a:br>
            <a:r>
              <a:rPr lang="en-GB" dirty="0"/>
              <a:t>Note: Partner A should listen very carefully to B’s pronunciation. S/he doesn’t need to cross a word off if it is a different form (m/f) of the chosen word.</a:t>
            </a:r>
          </a:p>
          <a:p>
            <a:r>
              <a:rPr lang="en-GB" dirty="0"/>
              <a:t>3. Swap roles.</a:t>
            </a:r>
          </a:p>
          <a:p>
            <a:r>
              <a:rPr lang="en-GB" b="1" dirty="0"/>
              <a:t>Note:</a:t>
            </a:r>
            <a:r>
              <a:rPr lang="en-GB" dirty="0"/>
              <a:t> this activity can be repeated a couple of times.</a:t>
            </a:r>
            <a:endParaRPr lang="en-GB" i="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877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presentation of new vocabulary items.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Spanish word and picture. Say the word with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and click to reveal the written English meaning.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make English and picture disappear and elicit pupil repetition of the word and English meaning. </a:t>
            </a:r>
          </a:p>
          <a:p>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fld id="{6DE5E8F0-3074-4A24-9073-AEBB70944060}" type="slidenum">
              <a:rPr lang="en-US" smtClean="0"/>
              <a:t>5</a:t>
            </a:fld>
            <a:endParaRPr lang="en-US"/>
          </a:p>
        </p:txBody>
      </p:sp>
    </p:spTree>
    <p:extLst>
      <p:ext uri="{BB962C8B-B14F-4D97-AF65-F5344CB8AC3E}">
        <p14:creationId xmlns:p14="http://schemas.microsoft.com/office/powerpoint/2010/main" val="574398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grammatical gender and singular and plural definite articles (</a:t>
            </a:r>
            <a:r>
              <a:rPr lang="en-GB" b="0" dirty="0" err="1"/>
              <a:t>el</a:t>
            </a:r>
            <a:r>
              <a:rPr lang="en-GB" b="0" dirty="0"/>
              <a:t>, la, </a:t>
            </a:r>
            <a:r>
              <a:rPr lang="en-GB" b="0" dirty="0" err="1"/>
              <a:t>los</a:t>
            </a:r>
            <a:r>
              <a:rPr lang="en-GB" b="0" dirty="0"/>
              <a:t>, las).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gender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examples of singular masculine and feminine nouns.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definite article from pupils and the English meaning of each noun.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each time to reveal the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make examples of nouns with singular definite article disappear.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explanation for “the” in the plural form.</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Repeat as in steps 2-5.</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r>
              <a:rPr lang="en-GB" baseline="0" dirty="0"/>
              <a:t>Bear in mind that students following Rojo / Amarillo (lower KS2) Spanish SoW have already learnt singular nouns with their definite article in term 2, and plural definite articles in term 3, so this is revisiting.</a:t>
            </a:r>
          </a:p>
          <a:p>
            <a:endParaRPr lang="en-GB" baseline="0" dirty="0"/>
          </a:p>
          <a:p>
            <a:endParaRPr lang="en-GB"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53817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Note: pies/los pies – </a:t>
            </a:r>
            <a:r>
              <a:rPr lang="en-GB" b="1"/>
              <a:t>awaiting audio</a:t>
            </a:r>
            <a:br>
              <a:rPr lang="en-GB" b="1"/>
            </a:br>
            <a:br>
              <a:rPr lang="en-GB" b="1"/>
            </a:br>
            <a:r>
              <a:rPr lang="en-GB" b="1"/>
              <a:t>Timing</a:t>
            </a:r>
            <a:r>
              <a:rPr lang="en-GB" b="1" dirty="0"/>
              <a:t>: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revisit vocabulary from Y3/4 and new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for each word to appear with audio (without article).</a:t>
            </a:r>
          </a:p>
          <a:p>
            <a:pPr marL="228600" lvl="0" indent="-228600" algn="l" rtl="0">
              <a:spcBef>
                <a:spcPts val="0"/>
              </a:spcBef>
              <a:spcAft>
                <a:spcPts val="0"/>
              </a:spcAft>
              <a:buAutoNum type="arabicPeriod"/>
            </a:pPr>
            <a:r>
              <a:rPr lang="en-GB" dirty="0"/>
              <a:t>Pupils say ‘</a:t>
            </a:r>
            <a:r>
              <a:rPr lang="en-GB" dirty="0" err="1"/>
              <a:t>el</a:t>
            </a:r>
            <a:r>
              <a:rPr lang="en-GB" dirty="0"/>
              <a:t>’, ‘la’, ‘</a:t>
            </a:r>
            <a:r>
              <a:rPr lang="en-GB" dirty="0" err="1"/>
              <a:t>los</a:t>
            </a:r>
            <a:r>
              <a:rPr lang="en-GB" dirty="0"/>
              <a:t>’, ‘las’, depending on the noun ending.</a:t>
            </a:r>
          </a:p>
          <a:p>
            <a:pPr marL="228600" lvl="0" indent="-228600" algn="l" rtl="0">
              <a:spcBef>
                <a:spcPts val="0"/>
              </a:spcBef>
              <a:spcAft>
                <a:spcPts val="0"/>
              </a:spcAft>
              <a:buAutoNum type="arabicPeriod"/>
            </a:pPr>
            <a:r>
              <a:rPr lang="en-GB" dirty="0"/>
              <a:t>Click again for it to disappear into the corresponding </a:t>
            </a:r>
            <a:r>
              <a:rPr lang="en-GB" dirty="0" err="1"/>
              <a:t>pacperson’s</a:t>
            </a:r>
            <a:r>
              <a:rPr lang="en-GB" dirty="0"/>
              <a:t> mouth.</a:t>
            </a:r>
          </a:p>
          <a:p>
            <a:pPr marL="228600" lvl="0" indent="-228600" algn="l" rtl="0">
              <a:spcBef>
                <a:spcPts val="0"/>
              </a:spcBef>
              <a:spcAft>
                <a:spcPts val="0"/>
              </a:spcAft>
              <a:buAutoNum type="arabicPeriod"/>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a:t>
            </a:r>
            <a:br>
              <a:rPr lang="en-GB" dirty="0"/>
            </a:br>
            <a:r>
              <a:rPr lang="en-GB" dirty="0"/>
              <a:t>1. </a:t>
            </a:r>
            <a:r>
              <a:rPr lang="en-GB" dirty="0" err="1"/>
              <a:t>nariz</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cara</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pelo</a:t>
            </a:r>
            <a:endParaRPr lang="en-GB" dirty="0"/>
          </a:p>
          <a:p>
            <a:pPr marL="0" lvl="0" indent="0" algn="l" rtl="0">
              <a:spcBef>
                <a:spcPts val="0"/>
              </a:spcBef>
              <a:spcAft>
                <a:spcPts val="0"/>
              </a:spcAft>
              <a:buNone/>
            </a:pPr>
            <a:r>
              <a:rPr lang="en-GB" dirty="0"/>
              <a:t>4. </a:t>
            </a:r>
            <a:r>
              <a:rPr lang="en-GB" dirty="0" err="1"/>
              <a:t>ojos</a:t>
            </a:r>
            <a:endParaRPr lang="en-GB" dirty="0"/>
          </a:p>
          <a:p>
            <a:pPr marL="0" lvl="0" indent="0" algn="l" rtl="0">
              <a:spcBef>
                <a:spcPts val="0"/>
              </a:spcBef>
              <a:spcAft>
                <a:spcPts val="0"/>
              </a:spcAft>
              <a:buNone/>
            </a:pPr>
            <a:r>
              <a:rPr lang="en-GB" strike="noStrike" dirty="0"/>
              <a:t>5. cabezas</a:t>
            </a:r>
          </a:p>
          <a:p>
            <a:pPr marL="0" lvl="0" indent="0" algn="l" rtl="0">
              <a:spcBef>
                <a:spcPts val="0"/>
              </a:spcBef>
              <a:spcAft>
                <a:spcPts val="0"/>
              </a:spcAft>
              <a:buNone/>
            </a:pPr>
            <a:r>
              <a:rPr lang="en-GB" dirty="0"/>
              <a:t>6. </a:t>
            </a:r>
            <a:r>
              <a:rPr lang="en-GB" dirty="0" err="1"/>
              <a:t>gafas</a:t>
            </a:r>
            <a:endParaRPr lang="en-GB" dirty="0"/>
          </a:p>
          <a:p>
            <a:pPr marL="0" lvl="0" indent="0" algn="l" rtl="0">
              <a:spcBef>
                <a:spcPts val="0"/>
              </a:spcBef>
              <a:spcAft>
                <a:spcPts val="0"/>
              </a:spcAft>
              <a:buNone/>
            </a:pPr>
            <a:r>
              <a:rPr lang="en-GB" strike="noStrike" dirty="0"/>
              <a:t>7. boca</a:t>
            </a:r>
          </a:p>
          <a:p>
            <a:pPr marL="0" lvl="0" indent="0" algn="l" rtl="0">
              <a:spcBef>
                <a:spcPts val="0"/>
              </a:spcBef>
              <a:spcAft>
                <a:spcPts val="0"/>
              </a:spcAft>
              <a:buNone/>
            </a:pPr>
            <a:r>
              <a:rPr lang="en-GB" strike="noStrike" dirty="0"/>
              <a:t>8. pies</a:t>
            </a:r>
          </a:p>
          <a:p>
            <a:pPr marL="0" lvl="0" indent="0" algn="l" rtl="0">
              <a:spcBef>
                <a:spcPts val="0"/>
              </a:spcBef>
              <a:spcAft>
                <a:spcPts val="0"/>
              </a:spcAft>
              <a:buNone/>
            </a:pPr>
            <a:endParaRPr lang="en-GB"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La </a:t>
            </a:r>
            <a:r>
              <a:rPr lang="en-GB" dirty="0" err="1"/>
              <a:t>nariz</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la </a:t>
            </a:r>
            <a:r>
              <a:rPr lang="en-GB" dirty="0" err="1"/>
              <a:t>cara</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El </a:t>
            </a:r>
            <a:r>
              <a:rPr lang="en-GB" dirty="0" err="1"/>
              <a:t>pelo</a:t>
            </a:r>
            <a:endParaRPr lang="en-GB" dirty="0"/>
          </a:p>
          <a:p>
            <a:pPr marL="0" lvl="0" indent="0" algn="l" rtl="0">
              <a:spcBef>
                <a:spcPts val="0"/>
              </a:spcBef>
              <a:spcAft>
                <a:spcPts val="0"/>
              </a:spcAft>
              <a:buNone/>
            </a:pPr>
            <a:r>
              <a:rPr lang="en-GB" dirty="0"/>
              <a:t>4. Los </a:t>
            </a:r>
            <a:r>
              <a:rPr lang="en-GB" dirty="0" err="1"/>
              <a:t>ojos</a:t>
            </a:r>
            <a:endParaRPr lang="en-GB" dirty="0"/>
          </a:p>
          <a:p>
            <a:pPr marL="0" lvl="0" indent="0" algn="l" rtl="0">
              <a:spcBef>
                <a:spcPts val="0"/>
              </a:spcBef>
              <a:spcAft>
                <a:spcPts val="0"/>
              </a:spcAft>
              <a:buNone/>
            </a:pPr>
            <a:r>
              <a:rPr lang="en-GB" strike="noStrike" dirty="0"/>
              <a:t>5. Las cabezas</a:t>
            </a:r>
          </a:p>
          <a:p>
            <a:pPr marL="0" lvl="0" indent="0" algn="l" rtl="0">
              <a:spcBef>
                <a:spcPts val="0"/>
              </a:spcBef>
              <a:spcAft>
                <a:spcPts val="0"/>
              </a:spcAft>
              <a:buNone/>
            </a:pPr>
            <a:r>
              <a:rPr lang="en-GB" dirty="0"/>
              <a:t>6. Las </a:t>
            </a:r>
            <a:r>
              <a:rPr lang="en-GB" dirty="0" err="1"/>
              <a:t>gafas</a:t>
            </a:r>
            <a:endParaRPr lang="en-GB" dirty="0"/>
          </a:p>
          <a:p>
            <a:pPr marL="0" lvl="0" indent="0" algn="l" rtl="0">
              <a:spcBef>
                <a:spcPts val="0"/>
              </a:spcBef>
              <a:spcAft>
                <a:spcPts val="0"/>
              </a:spcAft>
              <a:buNone/>
            </a:pPr>
            <a:r>
              <a:rPr lang="en-GB" strike="noStrike" dirty="0"/>
              <a:t>7. La boca</a:t>
            </a:r>
            <a:br>
              <a:rPr lang="en-GB" strike="noStrike" dirty="0"/>
            </a:br>
            <a:r>
              <a:rPr lang="en-GB" strike="noStrike" dirty="0"/>
              <a:t>8. Los pies</a:t>
            </a:r>
          </a:p>
          <a:p>
            <a:pPr marL="0" lvl="0" indent="0" algn="l" rtl="0">
              <a:spcBef>
                <a:spcPts val="0"/>
              </a:spcBef>
              <a:spcAft>
                <a:spcPts val="0"/>
              </a:spcAft>
              <a:buNone/>
            </a:pPr>
            <a:endParaRPr lang="en-GB" strike="noStrike" dirty="0"/>
          </a:p>
          <a:p>
            <a:pPr marL="0" marR="0" lvl="0" indent="0" algn="l" rtl="0">
              <a:lnSpc>
                <a:spcPct val="100000"/>
              </a:lnSpc>
              <a:spcBef>
                <a:spcPts val="0"/>
              </a:spcBef>
              <a:spcAft>
                <a:spcPts val="0"/>
              </a:spcAft>
              <a:buClr>
                <a:schemeClr val="dk1"/>
              </a:buClr>
              <a:buSzPts val="1200"/>
              <a:buFont typeface="Calibri"/>
              <a:buNone/>
            </a:pPr>
            <a:r>
              <a:rPr lang="en-GB" b="1" dirty="0" err="1"/>
              <a:t>artículo</a:t>
            </a:r>
            <a:r>
              <a:rPr lang="en-GB" dirty="0"/>
              <a:t> [458]</a:t>
            </a:r>
          </a:p>
        </p:txBody>
      </p:sp>
      <p:sp>
        <p:nvSpPr>
          <p:cNvPr id="4" name="Slide Number Placeholder 3"/>
          <p:cNvSpPr>
            <a:spLocks noGrp="1"/>
          </p:cNvSpPr>
          <p:nvPr>
            <p:ph type="sldNum" sz="quarter" idx="5"/>
          </p:nvPr>
        </p:nvSpPr>
        <p:spPr/>
        <p:txBody>
          <a:bodyPr/>
          <a:lstStyle/>
          <a:p>
            <a:fld id="{6DE5E8F0-3074-4A24-9073-AEBB70944060}" type="slidenum">
              <a:rPr lang="en-US" smtClean="0"/>
              <a:t>7</a:t>
            </a:fld>
            <a:endParaRPr lang="en-US"/>
          </a:p>
        </p:txBody>
      </p:sp>
    </p:spTree>
    <p:extLst>
      <p:ext uri="{BB962C8B-B14F-4D97-AF65-F5344CB8AC3E}">
        <p14:creationId xmlns:p14="http://schemas.microsoft.com/office/powerpoint/2010/main" val="2947778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recognition of definite articles (singular &amp; plural) and their connection with the newly introduced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 in Spanish. </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first part of the example (E). </a:t>
            </a:r>
            <a:r>
              <a:rPr lang="en-GB" b="0" dirty="0"/>
              <a:t>(Note: some learners will benefit from being able to circle the words on the sheet).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listen.  They only hear the definite article. Click to correct.</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Listen to 1 – 4. Pupils note the definite article. Click to correct these.</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Now draw their attention to the nouns – </a:t>
            </a:r>
            <a:r>
              <a:rPr lang="en-GB" baseline="0" dirty="0"/>
              <a:t>selecting the correct article will help them work out which noun is correct.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aseline="0" dirty="0"/>
              <a:t>Give pupils a minute to select the correct noun to match their definite articles.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Now pupils listen and check.  Click the pink audio buttons to hear the correct nouns (minus the adjectives for the moment).</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Now elicit the English meanings for the correct nouns.  ¿</a:t>
            </a:r>
            <a:r>
              <a:rPr lang="en-GB" b="0" dirty="0" err="1"/>
              <a:t>Cómo</a:t>
            </a:r>
            <a:r>
              <a:rPr lang="en-GB" b="0" dirty="0"/>
              <a:t> se dice ‘</a:t>
            </a:r>
            <a:r>
              <a:rPr lang="en-GB" b="0" dirty="0" err="1"/>
              <a:t>pelo</a:t>
            </a:r>
            <a:r>
              <a:rPr lang="en-GB" b="0" dirty="0"/>
              <a:t>’ en inglés?’ Click to provide a picture confirmation of meaning.</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endParaRPr lang="en-GB" b="0" dirty="0"/>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b="1" dirty="0"/>
              <a:t>Note</a:t>
            </a:r>
            <a:r>
              <a:rPr lang="en-GB" b="0" dirty="0"/>
              <a:t>: the final stage (hearing and understanding the adjectives) is in a separate activity on slide 18.</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1" i="0" u="none" strike="noStrike" baseline="0" dirty="0">
              <a:solidFill>
                <a:schemeClr val="dk1"/>
              </a:solidFill>
              <a:latin typeface="Calibri"/>
              <a:ea typeface="Century Gothic"/>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baseline="0" dirty="0">
                <a:solidFill>
                  <a:schemeClr val="dk1"/>
                </a:solidFill>
                <a:latin typeface="Calibri"/>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r>
              <a:rPr lang="en-US" sz="1200" b="1" i="0" u="none" strike="noStrike" dirty="0">
                <a:solidFill>
                  <a:srgbClr val="002060"/>
                </a:solidFill>
                <a:latin typeface="Century Gothic"/>
                <a:ea typeface="Century Gothic"/>
                <a:cs typeface="Century Gothic"/>
                <a:sym typeface="Century Gothic"/>
              </a:rPr>
              <a:t> 1</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rgbClr val="002060"/>
                </a:solidFill>
                <a:latin typeface="Century Gothic"/>
                <a:ea typeface="Century Gothic"/>
                <a:cs typeface="Century Gothic"/>
                <a:sym typeface="Century Gothic"/>
              </a:rPr>
              <a:t>Ej</a:t>
            </a:r>
            <a:r>
              <a:rPr lang="en-US" sz="1200" b="0" i="0" u="none" strike="noStrike" dirty="0">
                <a:solidFill>
                  <a:srgbClr val="002060"/>
                </a:solidFill>
                <a:latin typeface="Century Gothic"/>
                <a:ea typeface="Century Gothic"/>
                <a:cs typeface="Century Gothic"/>
                <a:sym typeface="Century Gothic"/>
              </a:rPr>
              <a:t>. Tiene la [</a:t>
            </a:r>
            <a:r>
              <a:rPr lang="en-US" sz="1200" b="0" i="0" u="none" strike="noStrike" dirty="0" err="1">
                <a:solidFill>
                  <a:srgbClr val="002060"/>
                </a:solidFill>
                <a:latin typeface="Century Gothic"/>
                <a:ea typeface="Century Gothic"/>
                <a:cs typeface="Century Gothic"/>
                <a:sym typeface="Century Gothic"/>
              </a:rPr>
              <a:t>cara</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pequeña</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las [</a:t>
            </a:r>
            <a:r>
              <a:rPr lang="en-US" sz="1200" b="0" i="0" u="none" strike="noStrike" dirty="0" err="1">
                <a:solidFill>
                  <a:srgbClr val="002060"/>
                </a:solidFill>
                <a:latin typeface="Century Gothic"/>
                <a:ea typeface="Century Gothic"/>
                <a:cs typeface="Century Gothic"/>
                <a:sym typeface="Century Gothic"/>
              </a:rPr>
              <a:t>gafas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negras</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a:t>
            </a:r>
            <a:r>
              <a:rPr lang="en-US" sz="1200" b="0" i="0" u="none" strike="noStrike" dirty="0" err="1">
                <a:solidFill>
                  <a:srgbClr val="002060"/>
                </a:solidFill>
                <a:latin typeface="Century Gothic"/>
                <a:ea typeface="Century Gothic"/>
                <a:cs typeface="Century Gothic"/>
                <a:sym typeface="Century Gothic"/>
              </a:rPr>
              <a:t>los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ojos</a:t>
            </a:r>
            <a:r>
              <a:rPr lang="en-US" sz="1200" b="0" i="0" u="none" strike="noStrike" dirty="0">
                <a:solidFill>
                  <a:srgbClr val="002060"/>
                </a:solidFill>
                <a:latin typeface="Century Gothic"/>
                <a:ea typeface="Century Gothic"/>
                <a:cs typeface="Century Gothic"/>
                <a:sym typeface="Century Gothic"/>
              </a:rPr>
              <a:t> bonitos]</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a:t>
            </a:r>
            <a:r>
              <a:rPr lang="en-US" sz="1200" b="0" i="0" u="none" strike="noStrike" dirty="0" err="1">
                <a:solidFill>
                  <a:srgbClr val="002060"/>
                </a:solidFill>
                <a:latin typeface="Century Gothic"/>
                <a:ea typeface="Century Gothic"/>
                <a:cs typeface="Century Gothic"/>
                <a:sym typeface="Century Gothic"/>
              </a:rPr>
              <a:t>el</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pelo</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moreno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 [</a:t>
            </a:r>
            <a:r>
              <a:rPr lang="en-US" sz="1200" b="0" i="0" u="none" strike="noStrike" dirty="0" err="1">
                <a:solidFill>
                  <a:srgbClr val="002060"/>
                </a:solidFill>
                <a:latin typeface="Century Gothic"/>
                <a:ea typeface="Century Gothic"/>
                <a:cs typeface="Century Gothic"/>
                <a:sym typeface="Century Gothic"/>
              </a:rPr>
              <a:t>nariz</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roja</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err="1">
                <a:solidFill>
                  <a:srgbClr val="002060"/>
                </a:solidFill>
                <a:latin typeface="Century Gothic"/>
                <a:sym typeface="Century Gothic"/>
              </a:rPr>
              <a:t>Tienes</a:t>
            </a:r>
            <a:r>
              <a:rPr lang="en-US" sz="1200" b="0" i="0" u="none" strike="noStrike" dirty="0">
                <a:solidFill>
                  <a:srgbClr val="002060"/>
                </a:solidFill>
                <a:latin typeface="Century Gothic"/>
                <a:sym typeface="Century Gothic"/>
              </a:rPr>
              <a:t> </a:t>
            </a:r>
            <a:r>
              <a:rPr lang="en-US" sz="1200" b="0" i="0" u="none" strike="noStrike" dirty="0" err="1">
                <a:solidFill>
                  <a:srgbClr val="002060"/>
                </a:solidFill>
                <a:latin typeface="Century Gothic"/>
                <a:sym typeface="Century Gothic"/>
              </a:rPr>
              <a:t>los</a:t>
            </a:r>
            <a:r>
              <a:rPr lang="en-US" sz="1200" b="0" i="0" u="none" strike="noStrike" dirty="0">
                <a:solidFill>
                  <a:srgbClr val="002060"/>
                </a:solidFill>
                <a:latin typeface="Century Gothic"/>
                <a:sym typeface="Century Gothic"/>
              </a:rPr>
              <a:t> [pies] </a:t>
            </a:r>
            <a:r>
              <a:rPr lang="en-US" sz="1200" b="0" i="0" u="none" strike="noStrike" dirty="0" err="1">
                <a:solidFill>
                  <a:srgbClr val="002060"/>
                </a:solidFill>
                <a:latin typeface="Century Gothic"/>
                <a:sym typeface="Century Gothic"/>
              </a:rPr>
              <a:t>grandes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baseline="0" dirty="0">
                <a:solidFill>
                  <a:schemeClr val="dk1"/>
                </a:solidFill>
                <a:latin typeface="+mn-lt"/>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r>
              <a:rPr lang="en-US" sz="1200" b="1" i="0" u="none" strike="noStrike" dirty="0">
                <a:solidFill>
                  <a:srgbClr val="002060"/>
                </a:solidFill>
                <a:latin typeface="Century Gothic"/>
                <a:ea typeface="Century Gothic"/>
                <a:cs typeface="Century Gothic"/>
                <a:sym typeface="Century Gothic"/>
              </a:rPr>
              <a:t> 2</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rgbClr val="002060"/>
                </a:solidFill>
                <a:latin typeface="Century Gothic"/>
                <a:ea typeface="Century Gothic"/>
                <a:cs typeface="Century Gothic"/>
                <a:sym typeface="Century Gothic"/>
              </a:rPr>
              <a:t>Ej</a:t>
            </a:r>
            <a:r>
              <a:rPr lang="en-US" sz="1200" b="0" i="0" u="none" strike="noStrike" dirty="0">
                <a:solidFill>
                  <a:srgbClr val="002060"/>
                </a:solidFill>
                <a:latin typeface="Century Gothic"/>
                <a:ea typeface="Century Gothic"/>
                <a:cs typeface="Century Gothic"/>
                <a:sym typeface="Century Gothic"/>
              </a:rPr>
              <a:t>. Tiene la </a:t>
            </a:r>
            <a:r>
              <a:rPr lang="en-US" sz="1200" b="0" i="0" u="none" strike="noStrike" dirty="0" err="1">
                <a:solidFill>
                  <a:srgbClr val="002060"/>
                </a:solidFill>
                <a:latin typeface="Century Gothic"/>
                <a:ea typeface="Century Gothic"/>
                <a:cs typeface="Century Gothic"/>
                <a:sym typeface="Century Gothic"/>
              </a:rPr>
              <a:t>cara</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pequeña</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las </a:t>
            </a:r>
            <a:r>
              <a:rPr lang="en-US" sz="1200" b="0" i="0" u="none" strike="noStrike" dirty="0" err="1">
                <a:solidFill>
                  <a:srgbClr val="002060"/>
                </a:solidFill>
                <a:latin typeface="Century Gothic"/>
                <a:ea typeface="Century Gothic"/>
                <a:cs typeface="Century Gothic"/>
                <a:sym typeface="Century Gothic"/>
              </a:rPr>
              <a:t>gafas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negras</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a:t>
            </a:r>
            <a:r>
              <a:rPr lang="en-US" sz="1200" b="0" i="0" u="none" strike="noStrike" dirty="0" err="1">
                <a:solidFill>
                  <a:srgbClr val="002060"/>
                </a:solidFill>
                <a:latin typeface="Century Gothic"/>
                <a:ea typeface="Century Gothic"/>
                <a:cs typeface="Century Gothic"/>
                <a:sym typeface="Century Gothic"/>
              </a:rPr>
              <a:t>los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ojos</a:t>
            </a:r>
            <a:r>
              <a:rPr lang="en-US" sz="1200" b="0" i="0" u="none" strike="noStrike" dirty="0">
                <a:solidFill>
                  <a:srgbClr val="002060"/>
                </a:solidFill>
                <a:latin typeface="Century Gothic"/>
                <a:ea typeface="Century Gothic"/>
                <a:cs typeface="Century Gothic"/>
                <a:sym typeface="Century Gothic"/>
              </a:rPr>
              <a:t> [bonitos]</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a:t>
            </a:r>
            <a:r>
              <a:rPr lang="en-US" sz="1200" b="0" i="0" u="none" strike="noStrike" dirty="0" err="1">
                <a:solidFill>
                  <a:srgbClr val="002060"/>
                </a:solidFill>
                <a:latin typeface="Century Gothic"/>
                <a:ea typeface="Century Gothic"/>
                <a:cs typeface="Century Gothic"/>
                <a:sym typeface="Century Gothic"/>
              </a:rPr>
              <a:t>el</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pelo</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moreno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 </a:t>
            </a:r>
            <a:r>
              <a:rPr lang="en-US" sz="1200" b="0" i="0" u="none" strike="noStrike" dirty="0" err="1">
                <a:solidFill>
                  <a:srgbClr val="002060"/>
                </a:solidFill>
                <a:latin typeface="Century Gothic"/>
                <a:ea typeface="Century Gothic"/>
                <a:cs typeface="Century Gothic"/>
                <a:sym typeface="Century Gothic"/>
              </a:rPr>
              <a:t>nariz</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roja</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sym typeface="Century Gothic"/>
              </a:rPr>
              <a:t>Tiene </a:t>
            </a:r>
            <a:r>
              <a:rPr lang="en-US" sz="1200" b="0" i="0" u="none" strike="noStrike" dirty="0" err="1">
                <a:solidFill>
                  <a:srgbClr val="002060"/>
                </a:solidFill>
                <a:latin typeface="Century Gothic"/>
                <a:sym typeface="Century Gothic"/>
              </a:rPr>
              <a:t>los</a:t>
            </a:r>
            <a:r>
              <a:rPr lang="en-US" sz="1200" b="0" i="0" u="none" strike="noStrike" dirty="0">
                <a:solidFill>
                  <a:srgbClr val="002060"/>
                </a:solidFill>
                <a:latin typeface="Century Gothic"/>
                <a:sym typeface="Century Gothic"/>
              </a:rPr>
              <a:t> pies [</a:t>
            </a:r>
            <a:r>
              <a:rPr lang="en-US" sz="1200" b="0" i="0" u="none" strike="noStrike" dirty="0" err="1">
                <a:solidFill>
                  <a:srgbClr val="002060"/>
                </a:solidFill>
                <a:latin typeface="Century Gothic"/>
                <a:sym typeface="Century Gothic"/>
              </a:rPr>
              <a:t>grandes</a:t>
            </a:r>
            <a:r>
              <a:rPr lang="en-US" sz="1200" b="0" i="0" u="none" strike="noStrike" dirty="0">
                <a:solidFill>
                  <a:srgbClr val="002060"/>
                </a:solidFill>
                <a:latin typeface="Century Gothic"/>
                <a:sym typeface="Century Gothic"/>
              </a:rPr>
              <a:t>]</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reintroduce post-nominal adjective agreement.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post-nominal adjective agreement (singular and plural form).</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highlight another major cross-linguistic difference between English and Spanish, i.e., the fact that Spanish uses the definite article for physical description but English omits the article.</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2343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comprehension of descriptive sentences with definite articles and postnominal adjectives.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example [E].  The previous answers are fixed in place to remind pupils that they have listened to part of this information before.  Now they listen to the whole sentence and complete the sentences in English. The gapped sentences provide support for comprehension and make the different syntax (word order) visually more concrete.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correct the example.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Complete 1-4. Elicit answers from pupils and click to reveal written answers.</a:t>
            </a:r>
          </a:p>
          <a:p>
            <a:pPr marL="0" indent="0">
              <a:buNone/>
            </a:pPr>
            <a:r>
              <a:rPr lang="en-GB" baseline="0" dirty="0"/>
              <a:t> </a:t>
            </a:r>
            <a:endParaRPr lang="en-GB" b="1" baseline="0"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baseline="0" dirty="0">
                <a:solidFill>
                  <a:schemeClr val="dk1"/>
                </a:solidFill>
                <a:latin typeface="Calibri"/>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endParaRPr lang="en-US" sz="1200" b="1" i="0" u="none" strike="noStrike" dirty="0">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rgbClr val="002060"/>
                </a:solidFill>
                <a:latin typeface="Century Gothic"/>
                <a:ea typeface="Century Gothic"/>
                <a:cs typeface="Century Gothic"/>
                <a:sym typeface="Century Gothic"/>
              </a:rPr>
              <a:t>Ej</a:t>
            </a:r>
            <a:r>
              <a:rPr lang="en-US" sz="1200" b="0" i="0" u="none" strike="noStrike" dirty="0">
                <a:solidFill>
                  <a:srgbClr val="002060"/>
                </a:solidFill>
                <a:latin typeface="Century Gothic"/>
                <a:ea typeface="Century Gothic"/>
                <a:cs typeface="Century Gothic"/>
                <a:sym typeface="Century Gothic"/>
              </a:rPr>
              <a:t>. Tiene la </a:t>
            </a:r>
            <a:r>
              <a:rPr lang="en-US" sz="1200" b="0" i="0" u="none" strike="noStrike" dirty="0" err="1">
                <a:solidFill>
                  <a:srgbClr val="002060"/>
                </a:solidFill>
                <a:latin typeface="Century Gothic"/>
                <a:ea typeface="Century Gothic"/>
                <a:cs typeface="Century Gothic"/>
                <a:sym typeface="Century Gothic"/>
              </a:rPr>
              <a:t>cara</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pequeña</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las </a:t>
            </a:r>
            <a:r>
              <a:rPr lang="en-US" sz="1200" b="0" i="0" u="none" strike="noStrike" dirty="0" err="1">
                <a:solidFill>
                  <a:srgbClr val="002060"/>
                </a:solidFill>
                <a:latin typeface="Century Gothic"/>
                <a:ea typeface="Century Gothic"/>
                <a:cs typeface="Century Gothic"/>
                <a:sym typeface="Century Gothic"/>
              </a:rPr>
              <a:t>gafas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negras</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a:t>
            </a:r>
            <a:r>
              <a:rPr lang="en-US" sz="1200" b="0" i="0" u="none" strike="noStrike" dirty="0" err="1">
                <a:solidFill>
                  <a:srgbClr val="002060"/>
                </a:solidFill>
                <a:latin typeface="Century Gothic"/>
                <a:ea typeface="Century Gothic"/>
                <a:cs typeface="Century Gothic"/>
                <a:sym typeface="Century Gothic"/>
              </a:rPr>
              <a:t>los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ojos</a:t>
            </a:r>
            <a:r>
              <a:rPr lang="en-US" sz="1200" b="0" i="0" u="none" strike="noStrike" dirty="0">
                <a:solidFill>
                  <a:srgbClr val="002060"/>
                </a:solidFill>
                <a:latin typeface="Century Gothic"/>
                <a:ea typeface="Century Gothic"/>
                <a:cs typeface="Century Gothic"/>
                <a:sym typeface="Century Gothic"/>
              </a:rPr>
              <a:t> [bonitos]</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a:t>
            </a:r>
            <a:r>
              <a:rPr lang="en-US" sz="1200" b="0" i="0" u="none" strike="noStrike" dirty="0" err="1">
                <a:solidFill>
                  <a:srgbClr val="002060"/>
                </a:solidFill>
                <a:latin typeface="Century Gothic"/>
                <a:ea typeface="Century Gothic"/>
                <a:cs typeface="Century Gothic"/>
                <a:sym typeface="Century Gothic"/>
              </a:rPr>
              <a:t>el</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pelo</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moreno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 </a:t>
            </a:r>
            <a:r>
              <a:rPr lang="en-US" sz="1200" b="0" i="0" u="none" strike="noStrike" dirty="0" err="1">
                <a:solidFill>
                  <a:srgbClr val="002060"/>
                </a:solidFill>
                <a:latin typeface="Century Gothic"/>
                <a:ea typeface="Century Gothic"/>
                <a:cs typeface="Century Gothic"/>
                <a:sym typeface="Century Gothic"/>
              </a:rPr>
              <a:t>nariz</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roja</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sym typeface="Century Gothic"/>
              </a:rPr>
              <a:t>Tiene </a:t>
            </a:r>
            <a:r>
              <a:rPr lang="en-US" sz="1200" b="0" i="0" u="none" strike="noStrike" dirty="0" err="1">
                <a:solidFill>
                  <a:srgbClr val="002060"/>
                </a:solidFill>
                <a:latin typeface="Century Gothic"/>
                <a:sym typeface="Century Gothic"/>
              </a:rPr>
              <a:t>los</a:t>
            </a:r>
            <a:r>
              <a:rPr lang="en-US" sz="1200" b="0" i="0" u="none" strike="noStrike" dirty="0">
                <a:solidFill>
                  <a:srgbClr val="002060"/>
                </a:solidFill>
                <a:latin typeface="Century Gothic"/>
                <a:sym typeface="Century Gothic"/>
              </a:rPr>
              <a:t> pies [</a:t>
            </a:r>
            <a:r>
              <a:rPr lang="en-US" sz="1200" b="0" i="0" u="none" strike="noStrike" dirty="0" err="1">
                <a:solidFill>
                  <a:srgbClr val="002060"/>
                </a:solidFill>
                <a:latin typeface="Century Gothic"/>
                <a:sym typeface="Century Gothic"/>
              </a:rPr>
              <a:t>grandes</a:t>
            </a:r>
            <a:r>
              <a:rPr lang="en-US" sz="1200" b="0" i="0" u="none" strike="noStrike" dirty="0">
                <a:solidFill>
                  <a:srgbClr val="002060"/>
                </a:solidFill>
                <a:latin typeface="Century Gothic"/>
                <a:sym typeface="Century Gothic"/>
              </a:rPr>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66726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088C-E004-4179-A082-A211830006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C2C450-C0B6-4174-AC8C-D2AD1C6467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55E0D0B-A9EE-4324-ACDD-2D1F119B85FB}"/>
              </a:ext>
            </a:extLst>
          </p:cNvPr>
          <p:cNvSpPr>
            <a:spLocks noGrp="1"/>
          </p:cNvSpPr>
          <p:nvPr>
            <p:ph type="dt" sz="half" idx="10"/>
          </p:nvPr>
        </p:nvSpPr>
        <p:spPr/>
        <p:txBody>
          <a:bodyPr/>
          <a:lstStyle/>
          <a:p>
            <a:fld id="{A4863E44-F564-44CB-AD14-38C3D44EA116}" type="datetimeFigureOut">
              <a:rPr lang="en-GB" smtClean="0"/>
              <a:t>31/10/2022</a:t>
            </a:fld>
            <a:endParaRPr lang="en-GB"/>
          </a:p>
        </p:txBody>
      </p:sp>
      <p:sp>
        <p:nvSpPr>
          <p:cNvPr id="5" name="Footer Placeholder 4">
            <a:extLst>
              <a:ext uri="{FF2B5EF4-FFF2-40B4-BE49-F238E27FC236}">
                <a16:creationId xmlns:a16="http://schemas.microsoft.com/office/drawing/2014/main" id="{FD894D28-ED70-48F0-992B-D9D8DADD5A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B56953-2DE5-4161-924E-0FF85A75A5A8}"/>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838611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68FB7-84DB-49AA-8E07-3270188AC15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98912E-1D2E-4A85-9DE4-BC00895EA1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1D3A7F-4EB4-4E19-B03D-88F880F2C9A7}"/>
              </a:ext>
            </a:extLst>
          </p:cNvPr>
          <p:cNvSpPr>
            <a:spLocks noGrp="1"/>
          </p:cNvSpPr>
          <p:nvPr>
            <p:ph type="dt" sz="half" idx="10"/>
          </p:nvPr>
        </p:nvSpPr>
        <p:spPr/>
        <p:txBody>
          <a:bodyPr/>
          <a:lstStyle/>
          <a:p>
            <a:fld id="{A4863E44-F564-44CB-AD14-38C3D44EA116}" type="datetimeFigureOut">
              <a:rPr lang="en-GB" smtClean="0"/>
              <a:t>31/10/2022</a:t>
            </a:fld>
            <a:endParaRPr lang="en-GB"/>
          </a:p>
        </p:txBody>
      </p:sp>
      <p:sp>
        <p:nvSpPr>
          <p:cNvPr id="5" name="Footer Placeholder 4">
            <a:extLst>
              <a:ext uri="{FF2B5EF4-FFF2-40B4-BE49-F238E27FC236}">
                <a16:creationId xmlns:a16="http://schemas.microsoft.com/office/drawing/2014/main" id="{D437FC4B-96A7-415A-A13A-8DEDDA5815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304869-C652-418F-8926-4E6A02829B1F}"/>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2318120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F4F259-53A0-4F9B-AD93-2DE194A27B9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D96752E-3376-4EF1-A190-60C5D85706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953CE4-C3C8-499B-81AD-763CD7200478}"/>
              </a:ext>
            </a:extLst>
          </p:cNvPr>
          <p:cNvSpPr>
            <a:spLocks noGrp="1"/>
          </p:cNvSpPr>
          <p:nvPr>
            <p:ph type="dt" sz="half" idx="10"/>
          </p:nvPr>
        </p:nvSpPr>
        <p:spPr/>
        <p:txBody>
          <a:bodyPr/>
          <a:lstStyle/>
          <a:p>
            <a:fld id="{A4863E44-F564-44CB-AD14-38C3D44EA116}" type="datetimeFigureOut">
              <a:rPr lang="en-GB" smtClean="0"/>
              <a:t>31/10/2022</a:t>
            </a:fld>
            <a:endParaRPr lang="en-GB"/>
          </a:p>
        </p:txBody>
      </p:sp>
      <p:sp>
        <p:nvSpPr>
          <p:cNvPr id="5" name="Footer Placeholder 4">
            <a:extLst>
              <a:ext uri="{FF2B5EF4-FFF2-40B4-BE49-F238E27FC236}">
                <a16:creationId xmlns:a16="http://schemas.microsoft.com/office/drawing/2014/main" id="{2F093E6C-1EA9-4592-A293-1BA647CFA7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4D168B-899D-4E94-84D4-AB69A5EDF85E}"/>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36805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9506-D1D4-433C-9C53-2856D301752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21A255-A558-4486-851B-B9A0BF6495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53B497-3539-46E1-ABA4-37910F1544F5}"/>
              </a:ext>
            </a:extLst>
          </p:cNvPr>
          <p:cNvSpPr>
            <a:spLocks noGrp="1"/>
          </p:cNvSpPr>
          <p:nvPr>
            <p:ph type="dt" sz="half" idx="10"/>
          </p:nvPr>
        </p:nvSpPr>
        <p:spPr/>
        <p:txBody>
          <a:bodyPr/>
          <a:lstStyle/>
          <a:p>
            <a:fld id="{A4863E44-F564-44CB-AD14-38C3D44EA116}" type="datetimeFigureOut">
              <a:rPr lang="en-GB" smtClean="0"/>
              <a:t>31/10/2022</a:t>
            </a:fld>
            <a:endParaRPr lang="en-GB"/>
          </a:p>
        </p:txBody>
      </p:sp>
      <p:sp>
        <p:nvSpPr>
          <p:cNvPr id="5" name="Footer Placeholder 4">
            <a:extLst>
              <a:ext uri="{FF2B5EF4-FFF2-40B4-BE49-F238E27FC236}">
                <a16:creationId xmlns:a16="http://schemas.microsoft.com/office/drawing/2014/main" id="{A4C30235-F187-43B4-9AC1-D298D9E49C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155B46-4DF6-41A7-8A54-4539D5AB8A64}"/>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4123242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66CEE-68B8-44C9-8D03-82CA881D7E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47BDF6F-5AB3-4331-A7CA-4AB2BE908A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C70F7C-B9D6-4663-A275-19E0D9FA509C}"/>
              </a:ext>
            </a:extLst>
          </p:cNvPr>
          <p:cNvSpPr>
            <a:spLocks noGrp="1"/>
          </p:cNvSpPr>
          <p:nvPr>
            <p:ph type="dt" sz="half" idx="10"/>
          </p:nvPr>
        </p:nvSpPr>
        <p:spPr/>
        <p:txBody>
          <a:bodyPr/>
          <a:lstStyle/>
          <a:p>
            <a:fld id="{A4863E44-F564-44CB-AD14-38C3D44EA116}" type="datetimeFigureOut">
              <a:rPr lang="en-GB" smtClean="0"/>
              <a:t>31/10/2022</a:t>
            </a:fld>
            <a:endParaRPr lang="en-GB"/>
          </a:p>
        </p:txBody>
      </p:sp>
      <p:sp>
        <p:nvSpPr>
          <p:cNvPr id="5" name="Footer Placeholder 4">
            <a:extLst>
              <a:ext uri="{FF2B5EF4-FFF2-40B4-BE49-F238E27FC236}">
                <a16:creationId xmlns:a16="http://schemas.microsoft.com/office/drawing/2014/main" id="{48A0FB67-5321-4E14-A8BE-E1C57CD818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6568BC-6B32-4207-A91C-756B2E3D467B}"/>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618789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C3551-7923-4D4D-9B83-1428C6C953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09AB43-AF2E-4A1B-861A-CD16DB409A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537DF81-9B14-47B7-BD88-23C4316002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F1817C5-5542-4EFD-9301-C8D2CE2D33AD}"/>
              </a:ext>
            </a:extLst>
          </p:cNvPr>
          <p:cNvSpPr>
            <a:spLocks noGrp="1"/>
          </p:cNvSpPr>
          <p:nvPr>
            <p:ph type="dt" sz="half" idx="10"/>
          </p:nvPr>
        </p:nvSpPr>
        <p:spPr/>
        <p:txBody>
          <a:bodyPr/>
          <a:lstStyle/>
          <a:p>
            <a:fld id="{A4863E44-F564-44CB-AD14-38C3D44EA116}" type="datetimeFigureOut">
              <a:rPr lang="en-GB" smtClean="0"/>
              <a:t>31/10/2022</a:t>
            </a:fld>
            <a:endParaRPr lang="en-GB"/>
          </a:p>
        </p:txBody>
      </p:sp>
      <p:sp>
        <p:nvSpPr>
          <p:cNvPr id="6" name="Footer Placeholder 5">
            <a:extLst>
              <a:ext uri="{FF2B5EF4-FFF2-40B4-BE49-F238E27FC236}">
                <a16:creationId xmlns:a16="http://schemas.microsoft.com/office/drawing/2014/main" id="{98B5A7BD-D025-4858-B4C7-C1ECD4FAA4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340DBC-DAFC-483D-B643-9BBB5D5BEF10}"/>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347898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A28D0-E69B-4E16-9D88-93B02A2B971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40F40B-F911-449F-96EF-AA37C70211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13AC5A-2100-49B4-A278-DE4EE9C7DE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D851628-C1A5-4BA5-B5D0-0DF25544B2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4C7C92-AB7C-4C28-BBE1-AF84FC5AD0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02B4C32-48B7-44FF-B579-120EF80D87A0}"/>
              </a:ext>
            </a:extLst>
          </p:cNvPr>
          <p:cNvSpPr>
            <a:spLocks noGrp="1"/>
          </p:cNvSpPr>
          <p:nvPr>
            <p:ph type="dt" sz="half" idx="10"/>
          </p:nvPr>
        </p:nvSpPr>
        <p:spPr/>
        <p:txBody>
          <a:bodyPr/>
          <a:lstStyle/>
          <a:p>
            <a:fld id="{A4863E44-F564-44CB-AD14-38C3D44EA116}" type="datetimeFigureOut">
              <a:rPr lang="en-GB" smtClean="0"/>
              <a:t>31/10/2022</a:t>
            </a:fld>
            <a:endParaRPr lang="en-GB"/>
          </a:p>
        </p:txBody>
      </p:sp>
      <p:sp>
        <p:nvSpPr>
          <p:cNvPr id="8" name="Footer Placeholder 7">
            <a:extLst>
              <a:ext uri="{FF2B5EF4-FFF2-40B4-BE49-F238E27FC236}">
                <a16:creationId xmlns:a16="http://schemas.microsoft.com/office/drawing/2014/main" id="{8F83CC62-85C5-45A7-833E-6BF063A0098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F45B98B-A1E8-46EE-9FC4-1FD8625ADB1F}"/>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2312945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BEC7B-E686-4119-A1B6-7C04D91D2CD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C55D2DD-7EA8-4859-8DAC-7E537F703133}"/>
              </a:ext>
            </a:extLst>
          </p:cNvPr>
          <p:cNvSpPr>
            <a:spLocks noGrp="1"/>
          </p:cNvSpPr>
          <p:nvPr>
            <p:ph type="dt" sz="half" idx="10"/>
          </p:nvPr>
        </p:nvSpPr>
        <p:spPr/>
        <p:txBody>
          <a:bodyPr/>
          <a:lstStyle/>
          <a:p>
            <a:fld id="{A4863E44-F564-44CB-AD14-38C3D44EA116}" type="datetimeFigureOut">
              <a:rPr lang="en-GB" smtClean="0"/>
              <a:t>31/10/2022</a:t>
            </a:fld>
            <a:endParaRPr lang="en-GB"/>
          </a:p>
        </p:txBody>
      </p:sp>
      <p:sp>
        <p:nvSpPr>
          <p:cNvPr id="4" name="Footer Placeholder 3">
            <a:extLst>
              <a:ext uri="{FF2B5EF4-FFF2-40B4-BE49-F238E27FC236}">
                <a16:creationId xmlns:a16="http://schemas.microsoft.com/office/drawing/2014/main" id="{2B0F1B94-70C1-4A13-A09D-DAEA707B28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6EA3E1-2167-43E1-86DD-63624424BD8A}"/>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453157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B09161-532B-4B68-AD25-87714F80D3BC}"/>
              </a:ext>
            </a:extLst>
          </p:cNvPr>
          <p:cNvSpPr>
            <a:spLocks noGrp="1"/>
          </p:cNvSpPr>
          <p:nvPr>
            <p:ph type="dt" sz="half" idx="10"/>
          </p:nvPr>
        </p:nvSpPr>
        <p:spPr/>
        <p:txBody>
          <a:bodyPr/>
          <a:lstStyle/>
          <a:p>
            <a:fld id="{A4863E44-F564-44CB-AD14-38C3D44EA116}" type="datetimeFigureOut">
              <a:rPr lang="en-GB" smtClean="0"/>
              <a:t>31/10/2022</a:t>
            </a:fld>
            <a:endParaRPr lang="en-GB"/>
          </a:p>
        </p:txBody>
      </p:sp>
      <p:sp>
        <p:nvSpPr>
          <p:cNvPr id="3" name="Footer Placeholder 2">
            <a:extLst>
              <a:ext uri="{FF2B5EF4-FFF2-40B4-BE49-F238E27FC236}">
                <a16:creationId xmlns:a16="http://schemas.microsoft.com/office/drawing/2014/main" id="{13C11072-131B-4C78-B36A-E1122D25A9E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6BCFD8E-0DBC-4576-BE6C-CAC9166E69D8}"/>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725354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E69A-BB0C-403D-8895-F2CB59D447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D6D21DD-F6E4-4114-9DBE-BFEE79505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4E044D6-D500-4FBB-A4E0-9FA562444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0DBE67-7F13-4D1E-B814-A6E650566519}"/>
              </a:ext>
            </a:extLst>
          </p:cNvPr>
          <p:cNvSpPr>
            <a:spLocks noGrp="1"/>
          </p:cNvSpPr>
          <p:nvPr>
            <p:ph type="dt" sz="half" idx="10"/>
          </p:nvPr>
        </p:nvSpPr>
        <p:spPr/>
        <p:txBody>
          <a:bodyPr/>
          <a:lstStyle/>
          <a:p>
            <a:fld id="{A4863E44-F564-44CB-AD14-38C3D44EA116}" type="datetimeFigureOut">
              <a:rPr lang="en-GB" smtClean="0"/>
              <a:t>31/10/2022</a:t>
            </a:fld>
            <a:endParaRPr lang="en-GB"/>
          </a:p>
        </p:txBody>
      </p:sp>
      <p:sp>
        <p:nvSpPr>
          <p:cNvPr id="6" name="Footer Placeholder 5">
            <a:extLst>
              <a:ext uri="{FF2B5EF4-FFF2-40B4-BE49-F238E27FC236}">
                <a16:creationId xmlns:a16="http://schemas.microsoft.com/office/drawing/2014/main" id="{C2E66663-CFAA-4372-AF8F-6ECEC6F79F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3DAE23-F614-4192-A6AF-0BF94FB6ABF2}"/>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79754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805DD-C5DB-4A4D-A2B7-97A388C1C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66A7FD-949C-44CC-9FFB-8955BD7C69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A4FE008-8BF6-4C48-BE5D-0AA3B57E1E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B205FD-DD1A-43FF-B85A-4F69F0B3E626}"/>
              </a:ext>
            </a:extLst>
          </p:cNvPr>
          <p:cNvSpPr>
            <a:spLocks noGrp="1"/>
          </p:cNvSpPr>
          <p:nvPr>
            <p:ph type="dt" sz="half" idx="10"/>
          </p:nvPr>
        </p:nvSpPr>
        <p:spPr/>
        <p:txBody>
          <a:bodyPr/>
          <a:lstStyle/>
          <a:p>
            <a:fld id="{A4863E44-F564-44CB-AD14-38C3D44EA116}" type="datetimeFigureOut">
              <a:rPr lang="en-GB" smtClean="0"/>
              <a:t>31/10/2022</a:t>
            </a:fld>
            <a:endParaRPr lang="en-GB"/>
          </a:p>
        </p:txBody>
      </p:sp>
      <p:sp>
        <p:nvSpPr>
          <p:cNvPr id="6" name="Footer Placeholder 5">
            <a:extLst>
              <a:ext uri="{FF2B5EF4-FFF2-40B4-BE49-F238E27FC236}">
                <a16:creationId xmlns:a16="http://schemas.microsoft.com/office/drawing/2014/main" id="{BFCBAACD-3B9B-4796-92E1-04B5F52E9E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BCB4823-F2D2-4DF4-B0B3-D10318D20FF8}"/>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780881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34140A-1D76-4AE6-A559-8874F853CD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CFF2E6-D86E-456D-B89A-EBC65B2331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C654C3-9D07-489E-A70A-9EA088F55D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863E44-F564-44CB-AD14-38C3D44EA116}" type="datetimeFigureOut">
              <a:rPr lang="en-GB" smtClean="0"/>
              <a:t>31/10/2022</a:t>
            </a:fld>
            <a:endParaRPr lang="en-GB"/>
          </a:p>
        </p:txBody>
      </p:sp>
      <p:sp>
        <p:nvSpPr>
          <p:cNvPr id="5" name="Footer Placeholder 4">
            <a:extLst>
              <a:ext uri="{FF2B5EF4-FFF2-40B4-BE49-F238E27FC236}">
                <a16:creationId xmlns:a16="http://schemas.microsoft.com/office/drawing/2014/main" id="{BE906E3A-D340-46B4-939B-8E74287C4B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D943B76-1668-4406-B083-913C5B3426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7240CC-9730-481F-89BC-40B05A7A27CA}" type="slidenum">
              <a:rPr lang="en-GB" smtClean="0"/>
              <a:t>‹#›</a:t>
            </a:fld>
            <a:endParaRPr lang="en-GB"/>
          </a:p>
        </p:txBody>
      </p:sp>
    </p:spTree>
    <p:extLst>
      <p:ext uri="{BB962C8B-B14F-4D97-AF65-F5344CB8AC3E}">
        <p14:creationId xmlns:p14="http://schemas.microsoft.com/office/powerpoint/2010/main" val="147932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audio72.wav"/><Relationship Id="rId13" Type="http://schemas.openxmlformats.org/officeDocument/2006/relationships/image" Target="../media/image11.svg"/><Relationship Id="rId3" Type="http://schemas.openxmlformats.org/officeDocument/2006/relationships/audio" Target="../media/audio68.wav"/><Relationship Id="rId7" Type="http://schemas.openxmlformats.org/officeDocument/2006/relationships/audio" Target="../media/audio71.wav"/><Relationship Id="rId12"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70.wav"/><Relationship Id="rId11" Type="http://schemas.openxmlformats.org/officeDocument/2006/relationships/audio" Target="../media/audio75.wav"/><Relationship Id="rId5" Type="http://schemas.openxmlformats.org/officeDocument/2006/relationships/audio" Target="../media/audio69.wav"/><Relationship Id="rId10" Type="http://schemas.openxmlformats.org/officeDocument/2006/relationships/audio" Target="../media/audio74.wav"/><Relationship Id="rId4" Type="http://schemas.openxmlformats.org/officeDocument/2006/relationships/image" Target="../media/image32.png"/><Relationship Id="rId9" Type="http://schemas.openxmlformats.org/officeDocument/2006/relationships/audio" Target="../media/audio73.wav"/><Relationship Id="rId14" Type="http://schemas.openxmlformats.org/officeDocument/2006/relationships/image" Target="../media/image2.gif"/></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audio" Target="../media/audio78.wav"/><Relationship Id="rId3" Type="http://schemas.openxmlformats.org/officeDocument/2006/relationships/audio" Target="../media/audio76.wav"/><Relationship Id="rId7" Type="http://schemas.openxmlformats.org/officeDocument/2006/relationships/audio" Target="../media/audio77.wav"/><Relationship Id="rId12" Type="http://schemas.openxmlformats.org/officeDocument/2006/relationships/image" Target="../media/image39.gif"/><Relationship Id="rId2" Type="http://schemas.openxmlformats.org/officeDocument/2006/relationships/notesSlide" Target="../notesSlides/notesSlide10.xml"/><Relationship Id="rId16" Type="http://schemas.openxmlformats.org/officeDocument/2006/relationships/audio" Target="../media/audio81.wav"/><Relationship Id="rId1" Type="http://schemas.openxmlformats.org/officeDocument/2006/relationships/slideLayout" Target="../slideLayouts/slideLayout6.xml"/><Relationship Id="rId6" Type="http://schemas.openxmlformats.org/officeDocument/2006/relationships/image" Target="../media/image11.svg"/><Relationship Id="rId11" Type="http://schemas.openxmlformats.org/officeDocument/2006/relationships/image" Target="../media/image38.jpeg"/><Relationship Id="rId5" Type="http://schemas.openxmlformats.org/officeDocument/2006/relationships/image" Target="../media/image10.png"/><Relationship Id="rId15" Type="http://schemas.openxmlformats.org/officeDocument/2006/relationships/audio" Target="../media/audio80.wav"/><Relationship Id="rId10" Type="http://schemas.openxmlformats.org/officeDocument/2006/relationships/image" Target="../media/image37.jpeg"/><Relationship Id="rId4" Type="http://schemas.openxmlformats.org/officeDocument/2006/relationships/image" Target="../media/image4.png"/><Relationship Id="rId9" Type="http://schemas.microsoft.com/office/2007/relationships/hdphoto" Target="../media/hdphoto1.wdp"/><Relationship Id="rId14" Type="http://schemas.openxmlformats.org/officeDocument/2006/relationships/audio" Target="../media/audio79.wav"/></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6.png"/><Relationship Id="rId18" Type="http://schemas.openxmlformats.org/officeDocument/2006/relationships/image" Target="../media/image10.png"/><Relationship Id="rId3" Type="http://schemas.openxmlformats.org/officeDocument/2006/relationships/image" Target="../media/image4.png"/><Relationship Id="rId21" Type="http://schemas.openxmlformats.org/officeDocument/2006/relationships/image" Target="../media/image12.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image" Target="../media/image9.png"/><Relationship Id="rId2" Type="http://schemas.openxmlformats.org/officeDocument/2006/relationships/notesSlide" Target="../notesSlides/notesSlide3.xml"/><Relationship Id="rId16" Type="http://schemas.openxmlformats.org/officeDocument/2006/relationships/image" Target="../media/image8.png"/><Relationship Id="rId20" Type="http://schemas.openxmlformats.org/officeDocument/2006/relationships/audio" Target="../media/audio11.wav"/><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2.wav"/><Relationship Id="rId15" Type="http://schemas.openxmlformats.org/officeDocument/2006/relationships/image" Target="../media/image7.png"/><Relationship Id="rId10" Type="http://schemas.openxmlformats.org/officeDocument/2006/relationships/audio" Target="../media/audio8.wav"/><Relationship Id="rId19" Type="http://schemas.openxmlformats.org/officeDocument/2006/relationships/image" Target="../media/image11.svg"/><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5.png"/><Relationship Id="rId22"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18" Type="http://schemas.openxmlformats.org/officeDocument/2006/relationships/image" Target="../media/image10.png"/><Relationship Id="rId26" Type="http://schemas.openxmlformats.org/officeDocument/2006/relationships/image" Target="../media/image22.png"/><Relationship Id="rId3" Type="http://schemas.openxmlformats.org/officeDocument/2006/relationships/audio" Target="../media/audio12.wav"/><Relationship Id="rId21" Type="http://schemas.openxmlformats.org/officeDocument/2006/relationships/image" Target="../media/image17.png"/><Relationship Id="rId7" Type="http://schemas.openxmlformats.org/officeDocument/2006/relationships/audio" Target="../media/audio16.wav"/><Relationship Id="rId12" Type="http://schemas.openxmlformats.org/officeDocument/2006/relationships/audio" Target="../media/audio21.wav"/><Relationship Id="rId17" Type="http://schemas.openxmlformats.org/officeDocument/2006/relationships/image" Target="../media/image16.png"/><Relationship Id="rId25"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image" Target="../media/image15.png"/><Relationship Id="rId20" Type="http://schemas.openxmlformats.org/officeDocument/2006/relationships/audio" Target="../media/audio23.wav"/><Relationship Id="rId1" Type="http://schemas.openxmlformats.org/officeDocument/2006/relationships/slideLayout" Target="../slideLayouts/slideLayout6.xml"/><Relationship Id="rId6" Type="http://schemas.openxmlformats.org/officeDocument/2006/relationships/audio" Target="../media/audio15.wav"/><Relationship Id="rId11" Type="http://schemas.openxmlformats.org/officeDocument/2006/relationships/audio" Target="../media/audio20.wav"/><Relationship Id="rId24" Type="http://schemas.openxmlformats.org/officeDocument/2006/relationships/image" Target="../media/image20.png"/><Relationship Id="rId5" Type="http://schemas.openxmlformats.org/officeDocument/2006/relationships/audio" Target="../media/audio14.wav"/><Relationship Id="rId15" Type="http://schemas.openxmlformats.org/officeDocument/2006/relationships/image" Target="../media/image14.png"/><Relationship Id="rId23" Type="http://schemas.openxmlformats.org/officeDocument/2006/relationships/image" Target="../media/image19.png"/><Relationship Id="rId10" Type="http://schemas.openxmlformats.org/officeDocument/2006/relationships/audio" Target="../media/audio19.wav"/><Relationship Id="rId19" Type="http://schemas.openxmlformats.org/officeDocument/2006/relationships/image" Target="../media/image11.svg"/><Relationship Id="rId4" Type="http://schemas.openxmlformats.org/officeDocument/2006/relationships/audio" Target="../media/audio13.wav"/><Relationship Id="rId9" Type="http://schemas.openxmlformats.org/officeDocument/2006/relationships/audio" Target="../media/audio18.wav"/><Relationship Id="rId14" Type="http://schemas.openxmlformats.org/officeDocument/2006/relationships/image" Target="../media/image4.png"/><Relationship Id="rId22"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3" Type="http://schemas.openxmlformats.org/officeDocument/2006/relationships/audio" Target="../media/audio24.wav"/><Relationship Id="rId7" Type="http://schemas.openxmlformats.org/officeDocument/2006/relationships/audio" Target="../media/audio28.wav"/><Relationship Id="rId12" Type="http://schemas.openxmlformats.org/officeDocument/2006/relationships/audio" Target="../media/audio33.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audio" Target="../media/audio26.wav"/><Relationship Id="rId15" Type="http://schemas.openxmlformats.org/officeDocument/2006/relationships/image" Target="../media/image23.png"/><Relationship Id="rId10" Type="http://schemas.openxmlformats.org/officeDocument/2006/relationships/audio" Target="../media/audio31.wav"/><Relationship Id="rId4" Type="http://schemas.openxmlformats.org/officeDocument/2006/relationships/audio" Target="../media/audio25.wav"/><Relationship Id="rId9" Type="http://schemas.openxmlformats.org/officeDocument/2006/relationships/audio" Target="../media/audio30.wav"/><Relationship Id="rId14" Type="http://schemas.openxmlformats.org/officeDocument/2006/relationships/audio" Target="../media/audio35.wav"/></Relationships>
</file>

<file path=ppt/slides/_rels/slide7.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6.wav"/><Relationship Id="rId18" Type="http://schemas.openxmlformats.org/officeDocument/2006/relationships/image" Target="../media/image11.svg"/><Relationship Id="rId26" Type="http://schemas.openxmlformats.org/officeDocument/2006/relationships/image" Target="../media/image29.png"/><Relationship Id="rId3" Type="http://schemas.openxmlformats.org/officeDocument/2006/relationships/audio" Target="../media/audio36.wav"/><Relationship Id="rId21" Type="http://schemas.openxmlformats.org/officeDocument/2006/relationships/image" Target="../media/image25.png"/><Relationship Id="rId7" Type="http://schemas.openxmlformats.org/officeDocument/2006/relationships/audio" Target="../media/audio40.wav"/><Relationship Id="rId12" Type="http://schemas.openxmlformats.org/officeDocument/2006/relationships/audio" Target="../media/audio45.wav"/><Relationship Id="rId17" Type="http://schemas.openxmlformats.org/officeDocument/2006/relationships/image" Target="../media/image10.png"/><Relationship Id="rId25"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4.png"/><Relationship Id="rId20"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audio" Target="../media/audio39.wav"/><Relationship Id="rId11" Type="http://schemas.openxmlformats.org/officeDocument/2006/relationships/audio" Target="../media/audio44.wav"/><Relationship Id="rId24" Type="http://schemas.openxmlformats.org/officeDocument/2006/relationships/image" Target="../media/image17.png"/><Relationship Id="rId5" Type="http://schemas.openxmlformats.org/officeDocument/2006/relationships/audio" Target="../media/audio38.wav"/><Relationship Id="rId15" Type="http://schemas.openxmlformats.org/officeDocument/2006/relationships/audio" Target="../media/audio48.wav"/><Relationship Id="rId23" Type="http://schemas.openxmlformats.org/officeDocument/2006/relationships/image" Target="../media/image27.png"/><Relationship Id="rId28" Type="http://schemas.openxmlformats.org/officeDocument/2006/relationships/image" Target="../media/image31.png"/><Relationship Id="rId10" Type="http://schemas.openxmlformats.org/officeDocument/2006/relationships/audio" Target="../media/audio43.wav"/><Relationship Id="rId19" Type="http://schemas.openxmlformats.org/officeDocument/2006/relationships/audio" Target="../media/audio49.wav"/><Relationship Id="rId4" Type="http://schemas.openxmlformats.org/officeDocument/2006/relationships/audio" Target="../media/audio37.wav"/><Relationship Id="rId9" Type="http://schemas.openxmlformats.org/officeDocument/2006/relationships/audio" Target="../media/audio42.wav"/><Relationship Id="rId14" Type="http://schemas.openxmlformats.org/officeDocument/2006/relationships/audio" Target="../media/audio47.wav"/><Relationship Id="rId22" Type="http://schemas.openxmlformats.org/officeDocument/2006/relationships/image" Target="../media/image26.png"/><Relationship Id="rId27"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audio" Target="../media/audio59.wav"/><Relationship Id="rId18" Type="http://schemas.openxmlformats.org/officeDocument/2006/relationships/image" Target="../media/image10.png"/><Relationship Id="rId26" Type="http://schemas.openxmlformats.org/officeDocument/2006/relationships/image" Target="../media/image15.png"/><Relationship Id="rId3" Type="http://schemas.openxmlformats.org/officeDocument/2006/relationships/audio" Target="../media/audio50.wav"/><Relationship Id="rId21" Type="http://schemas.openxmlformats.org/officeDocument/2006/relationships/audio" Target="../media/audio65.wav"/><Relationship Id="rId7" Type="http://schemas.openxmlformats.org/officeDocument/2006/relationships/audio" Target="../media/audio53.wav"/><Relationship Id="rId12" Type="http://schemas.openxmlformats.org/officeDocument/2006/relationships/audio" Target="../media/audio58.wav"/><Relationship Id="rId17" Type="http://schemas.openxmlformats.org/officeDocument/2006/relationships/audio" Target="../media/audio63.wav"/><Relationship Id="rId25" Type="http://schemas.openxmlformats.org/officeDocument/2006/relationships/image" Target="../media/image33.png"/><Relationship Id="rId2" Type="http://schemas.openxmlformats.org/officeDocument/2006/relationships/notesSlide" Target="../notesSlides/notesSlide7.xml"/><Relationship Id="rId16" Type="http://schemas.openxmlformats.org/officeDocument/2006/relationships/audio" Target="../media/audio62.wav"/><Relationship Id="rId20" Type="http://schemas.openxmlformats.org/officeDocument/2006/relationships/audio" Target="../media/audio64.wav"/><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audio" Target="../media/audio57.wav"/><Relationship Id="rId24" Type="http://schemas.openxmlformats.org/officeDocument/2006/relationships/image" Target="../media/image25.png"/><Relationship Id="rId5" Type="http://schemas.openxmlformats.org/officeDocument/2006/relationships/audio" Target="../media/audio52.wav"/><Relationship Id="rId15" Type="http://schemas.openxmlformats.org/officeDocument/2006/relationships/audio" Target="../media/audio61.wav"/><Relationship Id="rId23" Type="http://schemas.openxmlformats.org/officeDocument/2006/relationships/image" Target="../media/image26.png"/><Relationship Id="rId28" Type="http://schemas.openxmlformats.org/officeDocument/2006/relationships/image" Target="../media/image2.gif"/><Relationship Id="rId10" Type="http://schemas.openxmlformats.org/officeDocument/2006/relationships/audio" Target="../media/audio56.wav"/><Relationship Id="rId19" Type="http://schemas.openxmlformats.org/officeDocument/2006/relationships/image" Target="../media/image11.svg"/><Relationship Id="rId4" Type="http://schemas.openxmlformats.org/officeDocument/2006/relationships/audio" Target="../media/audio51.wav"/><Relationship Id="rId9" Type="http://schemas.openxmlformats.org/officeDocument/2006/relationships/audio" Target="../media/audio55.wav"/><Relationship Id="rId14" Type="http://schemas.openxmlformats.org/officeDocument/2006/relationships/audio" Target="../media/audio60.wav"/><Relationship Id="rId22" Type="http://schemas.openxmlformats.org/officeDocument/2006/relationships/image" Target="../media/image16.png"/><Relationship Id="rId27"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66.wav"/><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23.png"/><Relationship Id="rId4" Type="http://schemas.openxmlformats.org/officeDocument/2006/relationships/audio" Target="../media/audio67.wav"/><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 vector graphics&#10;&#10;Description automatically generated">
            <a:extLst>
              <a:ext uri="{FF2B5EF4-FFF2-40B4-BE49-F238E27FC236}">
                <a16:creationId xmlns:a16="http://schemas.microsoft.com/office/drawing/2014/main" id="{999580FF-A961-4BA5-8243-21EF4FB0D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Tree>
    <p:extLst>
      <p:ext uri="{BB962C8B-B14F-4D97-AF65-F5344CB8AC3E}">
        <p14:creationId xmlns:p14="http://schemas.microsoft.com/office/powerpoint/2010/main" val="1426710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91EAD2"/>
          </a:solidFill>
        </p:spPr>
        <p:txBody>
          <a:bodyPr>
            <a:normAutofit/>
          </a:bodyPr>
          <a:lstStyle/>
          <a:p>
            <a:pPr algn="ctr"/>
            <a:r>
              <a:rPr lang="en-GB" sz="2000" b="1" dirty="0" err="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graphicFrame>
        <p:nvGraphicFramePr>
          <p:cNvPr id="49" name="Table 48">
            <a:extLst>
              <a:ext uri="{FF2B5EF4-FFF2-40B4-BE49-F238E27FC236}">
                <a16:creationId xmlns:a16="http://schemas.microsoft.com/office/drawing/2014/main" id="{074E9585-9C7F-F1E3-AEC1-141170FD8AD1}"/>
              </a:ext>
            </a:extLst>
          </p:cNvPr>
          <p:cNvGraphicFramePr>
            <a:graphicFrameLocks noGrp="1"/>
          </p:cNvGraphicFramePr>
          <p:nvPr>
            <p:extLst>
              <p:ext uri="{D42A27DB-BD31-4B8C-83A1-F6EECF244321}">
                <p14:modId xmlns:p14="http://schemas.microsoft.com/office/powerpoint/2010/main" val="2177206500"/>
              </p:ext>
            </p:extLst>
          </p:nvPr>
        </p:nvGraphicFramePr>
        <p:xfrm>
          <a:off x="388239" y="1612002"/>
          <a:ext cx="10693049" cy="5050662"/>
        </p:xfrm>
        <a:graphic>
          <a:graphicData uri="http://schemas.openxmlformats.org/drawingml/2006/table">
            <a:tbl>
              <a:tblPr firstRow="1" bandRow="1"/>
              <a:tblGrid>
                <a:gridCol w="763409">
                  <a:extLst>
                    <a:ext uri="{9D8B030D-6E8A-4147-A177-3AD203B41FA5}">
                      <a16:colId xmlns:a16="http://schemas.microsoft.com/office/drawing/2014/main" val="3798252510"/>
                    </a:ext>
                  </a:extLst>
                </a:gridCol>
                <a:gridCol w="1607050">
                  <a:extLst>
                    <a:ext uri="{9D8B030D-6E8A-4147-A177-3AD203B41FA5}">
                      <a16:colId xmlns:a16="http://schemas.microsoft.com/office/drawing/2014/main" val="2138714969"/>
                    </a:ext>
                  </a:extLst>
                </a:gridCol>
                <a:gridCol w="2200760">
                  <a:extLst>
                    <a:ext uri="{9D8B030D-6E8A-4147-A177-3AD203B41FA5}">
                      <a16:colId xmlns:a16="http://schemas.microsoft.com/office/drawing/2014/main" val="833131367"/>
                    </a:ext>
                  </a:extLst>
                </a:gridCol>
                <a:gridCol w="2123267">
                  <a:extLst>
                    <a:ext uri="{9D8B030D-6E8A-4147-A177-3AD203B41FA5}">
                      <a16:colId xmlns:a16="http://schemas.microsoft.com/office/drawing/2014/main" val="4140372380"/>
                    </a:ext>
                  </a:extLst>
                </a:gridCol>
                <a:gridCol w="3998563">
                  <a:extLst>
                    <a:ext uri="{9D8B030D-6E8A-4147-A177-3AD203B41FA5}">
                      <a16:colId xmlns:a16="http://schemas.microsoft.com/office/drawing/2014/main" val="3693757727"/>
                    </a:ext>
                  </a:extLst>
                </a:gridCol>
              </a:tblGrid>
              <a:tr h="42601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 la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cara</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pelo</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 </a:t>
                      </a:r>
                      <a:r>
                        <a:rPr lang="en-GB" sz="2800" b="1" dirty="0">
                          <a:solidFill>
                            <a:srgbClr val="002060"/>
                          </a:solidFill>
                          <a:latin typeface="Century Gothic" panose="020B0502020202020204" pitchFamily="34" charset="0"/>
                        </a:rPr>
                        <a:t>small</a:t>
                      </a:r>
                      <a:r>
                        <a:rPr lang="en-GB" sz="2800" b="0" dirty="0">
                          <a:solidFill>
                            <a:srgbClr val="002060"/>
                          </a:solidFill>
                          <a:latin typeface="Century Gothic" panose="020B0502020202020204" pitchFamily="34" charset="0"/>
                        </a:rPr>
                        <a:t>  face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506763796"/>
                  </a:ext>
                </a:extLst>
              </a:tr>
              <a:tr h="85747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la / las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nariz</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gafas</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black</a:t>
                      </a:r>
                      <a:r>
                        <a:rPr lang="en-GB" sz="2800" b="0" dirty="0">
                          <a:solidFill>
                            <a:srgbClr val="002060"/>
                          </a:solidFill>
                          <a:latin typeface="Century Gothic" panose="020B0502020202020204" pitchFamily="34" charset="0"/>
                        </a:rPr>
                        <a:t>   glasses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924104720"/>
                  </a:ext>
                </a:extLst>
              </a:tr>
              <a:tr h="85747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err="1">
                          <a:solidFill>
                            <a:srgbClr val="002060"/>
                          </a:solidFill>
                          <a:latin typeface="Century Gothic" panose="020B0502020202020204" pitchFamily="34" charset="0"/>
                        </a:rPr>
                        <a:t>los</a:t>
                      </a:r>
                      <a:r>
                        <a:rPr lang="en-GB" sz="2800" b="1" dirty="0">
                          <a:solidFill>
                            <a:srgbClr val="002060"/>
                          </a:solidFill>
                          <a:latin typeface="Century Gothic" panose="020B0502020202020204" pitchFamily="34" charset="0"/>
                        </a:rPr>
                        <a:t> / las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gafas</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ojos</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pretty</a:t>
                      </a:r>
                      <a:r>
                        <a:rPr lang="en-GB" sz="2800" b="0" dirty="0">
                          <a:solidFill>
                            <a:srgbClr val="002060"/>
                          </a:solidFill>
                          <a:latin typeface="Century Gothic" panose="020B0502020202020204" pitchFamily="34" charset="0"/>
                        </a:rPr>
                        <a:t>  eyes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3141029676"/>
                  </a:ext>
                </a:extLst>
              </a:tr>
              <a:tr h="85747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los</a:t>
                      </a: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pelo</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dedos</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brown</a:t>
                      </a:r>
                      <a:r>
                        <a:rPr lang="en-GB" sz="2800" b="0" dirty="0">
                          <a:solidFill>
                            <a:srgbClr val="002060"/>
                          </a:solidFill>
                          <a:latin typeface="Century Gothic" panose="020B0502020202020204" pitchFamily="34" charset="0"/>
                        </a:rPr>
                        <a:t>  hair</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2354733658"/>
                  </a:ext>
                </a:extLst>
              </a:tr>
              <a:tr h="42601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 la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pelo</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nariz</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  </a:t>
                      </a:r>
                      <a:r>
                        <a:rPr lang="en-GB" sz="2800" b="1" dirty="0">
                          <a:solidFill>
                            <a:srgbClr val="002060"/>
                          </a:solidFill>
                          <a:latin typeface="Century Gothic" panose="020B0502020202020204" pitchFamily="34" charset="0"/>
                        </a:rPr>
                        <a:t>red</a:t>
                      </a:r>
                      <a:r>
                        <a:rPr lang="en-GB" sz="2800" b="0" dirty="0">
                          <a:solidFill>
                            <a:srgbClr val="002060"/>
                          </a:solidFill>
                          <a:latin typeface="Century Gothic" panose="020B0502020202020204" pitchFamily="34" charset="0"/>
                        </a:rPr>
                        <a:t>  nose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709462487"/>
                  </a:ext>
                </a:extLst>
              </a:tr>
              <a:tr h="85747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err="1">
                          <a:solidFill>
                            <a:srgbClr val="002060"/>
                          </a:solidFill>
                          <a:latin typeface="Century Gothic" panose="020B0502020202020204" pitchFamily="34" charset="0"/>
                        </a:rPr>
                        <a:t>los</a:t>
                      </a:r>
                      <a:r>
                        <a:rPr lang="en-GB" sz="2800" b="1" dirty="0">
                          <a:solidFill>
                            <a:srgbClr val="002060"/>
                          </a:solidFill>
                          <a:latin typeface="Century Gothic" panose="020B0502020202020204" pitchFamily="34" charset="0"/>
                        </a:rPr>
                        <a:t> / las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pies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cabezas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big  </a:t>
                      </a:r>
                      <a:r>
                        <a:rPr lang="en-GB" sz="2800" b="0" dirty="0">
                          <a:solidFill>
                            <a:srgbClr val="002060"/>
                          </a:solidFill>
                          <a:latin typeface="Century Gothic" panose="020B0502020202020204" pitchFamily="34" charset="0"/>
                        </a:rPr>
                        <a:t>feet</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3494994837"/>
                  </a:ext>
                </a:extLst>
              </a:tr>
            </a:tbl>
          </a:graphicData>
        </a:graphic>
      </p:graphicFrame>
      <p:sp>
        <p:nvSpPr>
          <p:cNvPr id="50" name="Rectangle 49">
            <a:hlinkClick r:id="" action="ppaction://noaction">
              <a:snd r:embed="rId5" name="e_full.wav"/>
            </a:hlinkClick>
            <a:extLst>
              <a:ext uri="{FF2B5EF4-FFF2-40B4-BE49-F238E27FC236}">
                <a16:creationId xmlns:a16="http://schemas.microsoft.com/office/drawing/2014/main" id="{357F3A81-4E4B-E9C4-EED9-2A22489CE0E9}"/>
              </a:ext>
            </a:extLst>
          </p:cNvPr>
          <p:cNvSpPr/>
          <p:nvPr/>
        </p:nvSpPr>
        <p:spPr>
          <a:xfrm>
            <a:off x="484680" y="1775562"/>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51" name="Rectangle 50">
            <a:hlinkClick r:id="" action="ppaction://noaction">
              <a:snd r:embed="rId6" name="8.1_full.wav"/>
            </a:hlinkClick>
            <a:extLst>
              <a:ext uri="{FF2B5EF4-FFF2-40B4-BE49-F238E27FC236}">
                <a16:creationId xmlns:a16="http://schemas.microsoft.com/office/drawing/2014/main" id="{C21808A0-C4E5-0258-2B9B-3E93D2523948}"/>
              </a:ext>
            </a:extLst>
          </p:cNvPr>
          <p:cNvSpPr/>
          <p:nvPr/>
        </p:nvSpPr>
        <p:spPr>
          <a:xfrm>
            <a:off x="507722" y="2605268"/>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52" name="Rectangle 51">
            <a:hlinkClick r:id="" action="ppaction://noaction">
              <a:snd r:embed="rId7" name="8.2_full.wav"/>
            </a:hlinkClick>
            <a:extLst>
              <a:ext uri="{FF2B5EF4-FFF2-40B4-BE49-F238E27FC236}">
                <a16:creationId xmlns:a16="http://schemas.microsoft.com/office/drawing/2014/main" id="{E4CFF68B-72E0-4D58-80B4-AD8D68F5ABA8}"/>
              </a:ext>
            </a:extLst>
          </p:cNvPr>
          <p:cNvSpPr/>
          <p:nvPr/>
        </p:nvSpPr>
        <p:spPr>
          <a:xfrm>
            <a:off x="507722" y="3474463"/>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53" name="Rectangle 52">
            <a:hlinkClick r:id="" action="ppaction://noaction">
              <a:snd r:embed="rId8" name="8.3_full.wav"/>
            </a:hlinkClick>
            <a:extLst>
              <a:ext uri="{FF2B5EF4-FFF2-40B4-BE49-F238E27FC236}">
                <a16:creationId xmlns:a16="http://schemas.microsoft.com/office/drawing/2014/main" id="{B29C6A96-3D3A-5875-ADB3-53A09FBA8318}"/>
              </a:ext>
            </a:extLst>
          </p:cNvPr>
          <p:cNvSpPr/>
          <p:nvPr/>
        </p:nvSpPr>
        <p:spPr>
          <a:xfrm>
            <a:off x="491914" y="4287157"/>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54" name="Rectangle 53">
            <a:hlinkClick r:id="" action="ppaction://noaction">
              <a:snd r:embed="rId9" name="8.4_full.wav"/>
            </a:hlinkClick>
            <a:extLst>
              <a:ext uri="{FF2B5EF4-FFF2-40B4-BE49-F238E27FC236}">
                <a16:creationId xmlns:a16="http://schemas.microsoft.com/office/drawing/2014/main" id="{DF53E91A-FF79-8CF8-8238-EF983B846383}"/>
              </a:ext>
            </a:extLst>
          </p:cNvPr>
          <p:cNvSpPr/>
          <p:nvPr/>
        </p:nvSpPr>
        <p:spPr>
          <a:xfrm>
            <a:off x="484679" y="5055215"/>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69" name="Rectangle: Rounded Corners 68">
            <a:extLst>
              <a:ext uri="{FF2B5EF4-FFF2-40B4-BE49-F238E27FC236}">
                <a16:creationId xmlns:a16="http://schemas.microsoft.com/office/drawing/2014/main" id="{3C934EEA-56C3-D3C6-84CE-9E85EE4927A6}"/>
              </a:ext>
            </a:extLst>
          </p:cNvPr>
          <p:cNvSpPr/>
          <p:nvPr/>
        </p:nvSpPr>
        <p:spPr>
          <a:xfrm>
            <a:off x="2066705" y="1784757"/>
            <a:ext cx="56827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hlinkClick r:id="" action="ppaction://noaction">
              <a:snd r:embed="rId10" name="8.5_full.wav"/>
            </a:hlinkClick>
            <a:extLst>
              <a:ext uri="{FF2B5EF4-FFF2-40B4-BE49-F238E27FC236}">
                <a16:creationId xmlns:a16="http://schemas.microsoft.com/office/drawing/2014/main" id="{41D3695F-3035-D12D-E283-0083BA31C3E7}"/>
              </a:ext>
            </a:extLst>
          </p:cNvPr>
          <p:cNvSpPr/>
          <p:nvPr/>
        </p:nvSpPr>
        <p:spPr>
          <a:xfrm>
            <a:off x="484678" y="5943748"/>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sp>
        <p:nvSpPr>
          <p:cNvPr id="86" name="TextBox 85">
            <a:hlinkClick r:id="" action="ppaction://noaction">
              <a:snd r:embed="rId11" name="10.1.wav"/>
            </a:hlinkClick>
            <a:extLst>
              <a:ext uri="{FF2B5EF4-FFF2-40B4-BE49-F238E27FC236}">
                <a16:creationId xmlns:a16="http://schemas.microsoft.com/office/drawing/2014/main" id="{3D6C7B04-2C4E-A606-5470-6F13838266B4}"/>
              </a:ext>
            </a:extLst>
          </p:cNvPr>
          <p:cNvSpPr txBox="1"/>
          <p:nvPr/>
        </p:nvSpPr>
        <p:spPr>
          <a:xfrm>
            <a:off x="1092187" y="140714"/>
            <a:ext cx="5872120" cy="584775"/>
          </a:xfrm>
          <a:prstGeom prst="rect">
            <a:avLst/>
          </a:prstGeom>
          <a:noFill/>
        </p:spPr>
        <p:txBody>
          <a:bodyPr wrap="none" rtlCol="0">
            <a:spAutoFit/>
          </a:bodyPr>
          <a:lstStyle/>
          <a:p>
            <a:r>
              <a:rPr lang="en-GB" sz="3200" b="1" dirty="0" err="1">
                <a:solidFill>
                  <a:srgbClr val="002060"/>
                </a:solidFill>
                <a:latin typeface="Century Gothic" panose="020B0502020202020204" pitchFamily="34" charset="0"/>
              </a:rPr>
              <a:t>Ahora</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el</a:t>
            </a:r>
            <a:r>
              <a:rPr lang="en-GB" sz="3200" b="1" dirty="0">
                <a:solidFill>
                  <a:srgbClr val="002060"/>
                </a:solidFill>
                <a:latin typeface="Century Gothic" panose="020B0502020202020204" pitchFamily="34" charset="0"/>
              </a:rPr>
              <a:t> audio está bien 😉.</a:t>
            </a:r>
          </a:p>
        </p:txBody>
      </p:sp>
      <p:pic>
        <p:nvPicPr>
          <p:cNvPr id="88" name="Graphic 87" descr="Teacher">
            <a:extLst>
              <a:ext uri="{FF2B5EF4-FFF2-40B4-BE49-F238E27FC236}">
                <a16:creationId xmlns:a16="http://schemas.microsoft.com/office/drawing/2014/main" id="{B2FBA3ED-28BA-FC7C-B2ED-FF7918FEDB2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4659" y="32013"/>
            <a:ext cx="914400" cy="914400"/>
          </a:xfrm>
          <a:prstGeom prst="rect">
            <a:avLst/>
          </a:prstGeom>
        </p:spPr>
      </p:pic>
      <p:sp>
        <p:nvSpPr>
          <p:cNvPr id="90" name="Speech Bubble: Rectangle with Corners Rounded 89">
            <a:extLst>
              <a:ext uri="{FF2B5EF4-FFF2-40B4-BE49-F238E27FC236}">
                <a16:creationId xmlns:a16="http://schemas.microsoft.com/office/drawing/2014/main" id="{C1FAA687-BA42-EFCB-5928-8B0987CBB646}"/>
              </a:ext>
            </a:extLst>
          </p:cNvPr>
          <p:cNvSpPr/>
          <p:nvPr/>
        </p:nvSpPr>
        <p:spPr>
          <a:xfrm>
            <a:off x="1315920" y="834106"/>
            <a:ext cx="4759423" cy="612318"/>
          </a:xfrm>
          <a:prstGeom prst="wedgeRoundRectCallout">
            <a:avLst>
              <a:gd name="adj1" fmla="val -54121"/>
              <a:gd name="adj2" fmla="val -46206"/>
              <a:gd name="adj3" fmla="val 16667"/>
            </a:avLst>
          </a:prstGeom>
          <a:solidFill>
            <a:srgbClr val="FFE7FF"/>
          </a:solid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1" name="TextBox 90">
            <a:extLst>
              <a:ext uri="{FF2B5EF4-FFF2-40B4-BE49-F238E27FC236}">
                <a16:creationId xmlns:a16="http://schemas.microsoft.com/office/drawing/2014/main" id="{173539D1-0FB2-BE0A-834C-746349E40012}"/>
              </a:ext>
            </a:extLst>
          </p:cNvPr>
          <p:cNvSpPr txBox="1"/>
          <p:nvPr/>
        </p:nvSpPr>
        <p:spPr>
          <a:xfrm>
            <a:off x="1304779" y="886731"/>
            <a:ext cx="5382778" cy="523220"/>
          </a:xfrm>
          <a:prstGeom prst="rect">
            <a:avLst/>
          </a:prstGeom>
          <a:noFill/>
          <a:ln>
            <a:noFill/>
          </a:ln>
        </p:spPr>
        <p:txBody>
          <a:bodyPr wrap="square" rtlCol="0">
            <a:spAutoFit/>
          </a:bodyP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Cómo</a:t>
            </a:r>
            <a:r>
              <a:rPr lang="en-GB" sz="2800" b="1" dirty="0">
                <a:solidFill>
                  <a:srgbClr val="002060"/>
                </a:solidFill>
                <a:latin typeface="Century Gothic" panose="020B0502020202020204" pitchFamily="34" charset="0"/>
              </a:rPr>
              <a:t> son las personas?</a:t>
            </a:r>
            <a:endParaRPr lang="en-GB" sz="2800" dirty="0">
              <a:solidFill>
                <a:srgbClr val="002060"/>
              </a:solidFill>
              <a:latin typeface="Century Gothic" panose="020B0502020202020204" pitchFamily="34" charset="0"/>
            </a:endParaRPr>
          </a:p>
        </p:txBody>
      </p:sp>
      <p:sp>
        <p:nvSpPr>
          <p:cNvPr id="92" name="Rectangle: Rounded Corners 91">
            <a:extLst>
              <a:ext uri="{FF2B5EF4-FFF2-40B4-BE49-F238E27FC236}">
                <a16:creationId xmlns:a16="http://schemas.microsoft.com/office/drawing/2014/main" id="{39FA7D08-9789-C16D-CE3A-4B0C979D7ABE}"/>
              </a:ext>
            </a:extLst>
          </p:cNvPr>
          <p:cNvSpPr/>
          <p:nvPr/>
        </p:nvSpPr>
        <p:spPr>
          <a:xfrm>
            <a:off x="3364591" y="1770417"/>
            <a:ext cx="943939"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Rounded Corners 92">
            <a:extLst>
              <a:ext uri="{FF2B5EF4-FFF2-40B4-BE49-F238E27FC236}">
                <a16:creationId xmlns:a16="http://schemas.microsoft.com/office/drawing/2014/main" id="{904CB7D2-1B46-191D-79F6-449DFEC2E72C}"/>
              </a:ext>
            </a:extLst>
          </p:cNvPr>
          <p:cNvSpPr/>
          <p:nvPr/>
        </p:nvSpPr>
        <p:spPr>
          <a:xfrm>
            <a:off x="2035709" y="2650473"/>
            <a:ext cx="56827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Rounded Corners 93">
            <a:extLst>
              <a:ext uri="{FF2B5EF4-FFF2-40B4-BE49-F238E27FC236}">
                <a16:creationId xmlns:a16="http://schemas.microsoft.com/office/drawing/2014/main" id="{2962809D-516C-0D26-4227-AA18EE105FFF}"/>
              </a:ext>
            </a:extLst>
          </p:cNvPr>
          <p:cNvSpPr/>
          <p:nvPr/>
        </p:nvSpPr>
        <p:spPr>
          <a:xfrm>
            <a:off x="5424405" y="2651988"/>
            <a:ext cx="1160913"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Rounded Corners 94">
            <a:extLst>
              <a:ext uri="{FF2B5EF4-FFF2-40B4-BE49-F238E27FC236}">
                <a16:creationId xmlns:a16="http://schemas.microsoft.com/office/drawing/2014/main" id="{07A5A887-6D9A-F39B-311A-EC78BB5D0946}"/>
              </a:ext>
            </a:extLst>
          </p:cNvPr>
          <p:cNvSpPr/>
          <p:nvPr/>
        </p:nvSpPr>
        <p:spPr>
          <a:xfrm>
            <a:off x="1259607" y="3507274"/>
            <a:ext cx="56827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Rounded Corners 95">
            <a:extLst>
              <a:ext uri="{FF2B5EF4-FFF2-40B4-BE49-F238E27FC236}">
                <a16:creationId xmlns:a16="http://schemas.microsoft.com/office/drawing/2014/main" id="{BBD8C8F2-C33A-7BE6-F038-AE6177483A95}"/>
              </a:ext>
            </a:extLst>
          </p:cNvPr>
          <p:cNvSpPr/>
          <p:nvPr/>
        </p:nvSpPr>
        <p:spPr>
          <a:xfrm>
            <a:off x="5424405" y="3507274"/>
            <a:ext cx="1160913"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Rounded Corners 96">
            <a:extLst>
              <a:ext uri="{FF2B5EF4-FFF2-40B4-BE49-F238E27FC236}">
                <a16:creationId xmlns:a16="http://schemas.microsoft.com/office/drawing/2014/main" id="{F0DAE2D5-AD46-EA9D-9A06-EE5C8B728B9E}"/>
              </a:ext>
            </a:extLst>
          </p:cNvPr>
          <p:cNvSpPr/>
          <p:nvPr/>
        </p:nvSpPr>
        <p:spPr>
          <a:xfrm>
            <a:off x="1311526" y="4372955"/>
            <a:ext cx="424284"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Rounded Corners 97">
            <a:extLst>
              <a:ext uri="{FF2B5EF4-FFF2-40B4-BE49-F238E27FC236}">
                <a16:creationId xmlns:a16="http://schemas.microsoft.com/office/drawing/2014/main" id="{B3FAA665-0F39-4ACE-3417-17645413CB0E}"/>
              </a:ext>
            </a:extLst>
          </p:cNvPr>
          <p:cNvSpPr/>
          <p:nvPr/>
        </p:nvSpPr>
        <p:spPr>
          <a:xfrm>
            <a:off x="3364591" y="4372954"/>
            <a:ext cx="943940"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Rounded Corners 100">
            <a:extLst>
              <a:ext uri="{FF2B5EF4-FFF2-40B4-BE49-F238E27FC236}">
                <a16:creationId xmlns:a16="http://schemas.microsoft.com/office/drawing/2014/main" id="{1B05C945-2C4F-418E-CCE0-A5A31BC678AE}"/>
              </a:ext>
            </a:extLst>
          </p:cNvPr>
          <p:cNvSpPr/>
          <p:nvPr/>
        </p:nvSpPr>
        <p:spPr>
          <a:xfrm>
            <a:off x="2086444" y="5169240"/>
            <a:ext cx="424284"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Rounded Corners 101">
            <a:extLst>
              <a:ext uri="{FF2B5EF4-FFF2-40B4-BE49-F238E27FC236}">
                <a16:creationId xmlns:a16="http://schemas.microsoft.com/office/drawing/2014/main" id="{8314D2C7-1394-5B84-854F-DA204124005C}"/>
              </a:ext>
            </a:extLst>
          </p:cNvPr>
          <p:cNvSpPr/>
          <p:nvPr/>
        </p:nvSpPr>
        <p:spPr>
          <a:xfrm>
            <a:off x="5424405" y="5245998"/>
            <a:ext cx="1160913"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Rounded Corners 102">
            <a:extLst>
              <a:ext uri="{FF2B5EF4-FFF2-40B4-BE49-F238E27FC236}">
                <a16:creationId xmlns:a16="http://schemas.microsoft.com/office/drawing/2014/main" id="{981772B7-9C39-113D-711F-99656D0B2551}"/>
              </a:ext>
            </a:extLst>
          </p:cNvPr>
          <p:cNvSpPr/>
          <p:nvPr/>
        </p:nvSpPr>
        <p:spPr>
          <a:xfrm>
            <a:off x="1232311" y="6008489"/>
            <a:ext cx="595574"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Rounded Corners 103">
            <a:extLst>
              <a:ext uri="{FF2B5EF4-FFF2-40B4-BE49-F238E27FC236}">
                <a16:creationId xmlns:a16="http://schemas.microsoft.com/office/drawing/2014/main" id="{E1DBE02B-E27D-9B9D-47C0-4EF38DBDFE22}"/>
              </a:ext>
            </a:extLst>
          </p:cNvPr>
          <p:cNvSpPr/>
          <p:nvPr/>
        </p:nvSpPr>
        <p:spPr>
          <a:xfrm>
            <a:off x="3285376" y="6008488"/>
            <a:ext cx="1023154"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Rounded Corners 104">
            <a:extLst>
              <a:ext uri="{FF2B5EF4-FFF2-40B4-BE49-F238E27FC236}">
                <a16:creationId xmlns:a16="http://schemas.microsoft.com/office/drawing/2014/main" id="{CB18F1AE-A3A7-AB91-F8DE-9C3F00028F21}"/>
              </a:ext>
            </a:extLst>
          </p:cNvPr>
          <p:cNvSpPr/>
          <p:nvPr/>
        </p:nvSpPr>
        <p:spPr>
          <a:xfrm>
            <a:off x="8614000" y="1997580"/>
            <a:ext cx="1084217" cy="316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_______</a:t>
            </a:r>
          </a:p>
        </p:txBody>
      </p:sp>
      <p:sp>
        <p:nvSpPr>
          <p:cNvPr id="106" name="Rectangle: Rounded Corners 105">
            <a:extLst>
              <a:ext uri="{FF2B5EF4-FFF2-40B4-BE49-F238E27FC236}">
                <a16:creationId xmlns:a16="http://schemas.microsoft.com/office/drawing/2014/main" id="{B8E77515-91E4-9377-BF74-1E24D8E1BBEF}"/>
              </a:ext>
            </a:extLst>
          </p:cNvPr>
          <p:cNvSpPr/>
          <p:nvPr/>
        </p:nvSpPr>
        <p:spPr>
          <a:xfrm>
            <a:off x="8121613" y="2785285"/>
            <a:ext cx="1284123" cy="3856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______</a:t>
            </a:r>
          </a:p>
        </p:txBody>
      </p:sp>
      <p:sp>
        <p:nvSpPr>
          <p:cNvPr id="107" name="Rectangle: Rounded Corners 106">
            <a:extLst>
              <a:ext uri="{FF2B5EF4-FFF2-40B4-BE49-F238E27FC236}">
                <a16:creationId xmlns:a16="http://schemas.microsoft.com/office/drawing/2014/main" id="{5A271503-32C5-38CC-0DA5-AB4F601397C8}"/>
              </a:ext>
            </a:extLst>
          </p:cNvPr>
          <p:cNvSpPr/>
          <p:nvPr/>
        </p:nvSpPr>
        <p:spPr>
          <a:xfrm>
            <a:off x="8306021" y="3671798"/>
            <a:ext cx="1284123" cy="3856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______</a:t>
            </a:r>
          </a:p>
        </p:txBody>
      </p:sp>
      <p:sp>
        <p:nvSpPr>
          <p:cNvPr id="108" name="Rectangle: Rounded Corners 107">
            <a:extLst>
              <a:ext uri="{FF2B5EF4-FFF2-40B4-BE49-F238E27FC236}">
                <a16:creationId xmlns:a16="http://schemas.microsoft.com/office/drawing/2014/main" id="{04BDD0DC-5520-5316-9595-FD7C13D6ADC1}"/>
              </a:ext>
            </a:extLst>
          </p:cNvPr>
          <p:cNvSpPr/>
          <p:nvPr/>
        </p:nvSpPr>
        <p:spPr>
          <a:xfrm>
            <a:off x="8405973" y="4537890"/>
            <a:ext cx="1236922" cy="385633"/>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______</a:t>
            </a:r>
          </a:p>
        </p:txBody>
      </p:sp>
      <p:sp>
        <p:nvSpPr>
          <p:cNvPr id="109" name="Rectangle: Rounded Corners 108">
            <a:extLst>
              <a:ext uri="{FF2B5EF4-FFF2-40B4-BE49-F238E27FC236}">
                <a16:creationId xmlns:a16="http://schemas.microsoft.com/office/drawing/2014/main" id="{377CBF37-3F41-CD76-6929-1FA97CACC358}"/>
              </a:ext>
            </a:extLst>
          </p:cNvPr>
          <p:cNvSpPr/>
          <p:nvPr/>
        </p:nvSpPr>
        <p:spPr>
          <a:xfrm>
            <a:off x="8818925" y="5371624"/>
            <a:ext cx="771220" cy="3856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____</a:t>
            </a:r>
          </a:p>
        </p:txBody>
      </p:sp>
      <p:sp>
        <p:nvSpPr>
          <p:cNvPr id="110" name="Rectangle: Rounded Corners 109">
            <a:extLst>
              <a:ext uri="{FF2B5EF4-FFF2-40B4-BE49-F238E27FC236}">
                <a16:creationId xmlns:a16="http://schemas.microsoft.com/office/drawing/2014/main" id="{12B17D26-C1BD-8B10-743C-95E55F989F28}"/>
              </a:ext>
            </a:extLst>
          </p:cNvPr>
          <p:cNvSpPr/>
          <p:nvPr/>
        </p:nvSpPr>
        <p:spPr>
          <a:xfrm>
            <a:off x="8641690" y="6205358"/>
            <a:ext cx="719343" cy="385633"/>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a:t>
            </a:r>
          </a:p>
        </p:txBody>
      </p:sp>
      <p:pic>
        <p:nvPicPr>
          <p:cNvPr id="3" name="Picture 2" descr="A picture containing text, toy, doll, vector graphics&#10;&#10;Description automatically generated">
            <a:extLst>
              <a:ext uri="{FF2B5EF4-FFF2-40B4-BE49-F238E27FC236}">
                <a16:creationId xmlns:a16="http://schemas.microsoft.com/office/drawing/2014/main" id="{76CF63B8-5888-B2AA-0BBD-0C2404BCC0D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0818805" y="4125668"/>
            <a:ext cx="1438393" cy="2732332"/>
          </a:xfrm>
          <a:prstGeom prst="rect">
            <a:avLst/>
          </a:prstGeom>
        </p:spPr>
      </p:pic>
    </p:spTree>
    <p:extLst>
      <p:ext uri="{BB962C8B-B14F-4D97-AF65-F5344CB8AC3E}">
        <p14:creationId xmlns:p14="http://schemas.microsoft.com/office/powerpoint/2010/main" val="161082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subTnLst>
                                    <p:audio>
                                      <p:cMediaNode>
                                        <p:cTn display="0" masterRel="sameClick">
                                          <p:stCondLst>
                                            <p:cond evt="begin" delay="0">
                                              <p:tn val="8"/>
                                            </p:cond>
                                          </p:stCondLst>
                                          <p:endCondLst>
                                            <p:cond evt="onStopAudio" delay="0">
                                              <p:tgtEl>
                                                <p:sldTgt/>
                                              </p:tgtEl>
                                            </p:cond>
                                          </p:endCondLst>
                                        </p:cTn>
                                        <p:tgtEl>
                                          <p:sndTgt r:embed="rId3" name="10.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p:bldP spid="105" grpId="0" animBg="1"/>
      <p:bldP spid="106" grpId="0" animBg="1"/>
      <p:bldP spid="107" grpId="0" animBg="1"/>
      <p:bldP spid="108" grpId="0" animBg="1"/>
      <p:bldP spid="109" grpId="0" animBg="1"/>
      <p:bldP spid="1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873273" y="888212"/>
            <a:ext cx="1185470" cy="389984"/>
          </a:xfrm>
          <a:solidFill>
            <a:srgbClr val="85CFE1"/>
          </a:solidFill>
        </p:spPr>
        <p:txBody>
          <a:bodyPr>
            <a:noAutofit/>
          </a:bodyPr>
          <a:lstStyle/>
          <a:p>
            <a:pPr algn="ctr"/>
            <a:r>
              <a:rPr lang="en-GB" sz="2000" b="1" dirty="0">
                <a:solidFill>
                  <a:srgbClr val="002060"/>
                </a:solidFill>
                <a:latin typeface="Century Gothic" panose="020B0502020202020204" pitchFamily="34" charset="0"/>
              </a:rPr>
              <a:t>hablar</a:t>
            </a:r>
          </a:p>
        </p:txBody>
      </p:sp>
      <p:pic>
        <p:nvPicPr>
          <p:cNvPr id="3" name="Google Shape;319;p15" descr="Speech Icon, Voice, Talking, Audio, Speech">
            <a:extLst>
              <a:ext uri="{FF2B5EF4-FFF2-40B4-BE49-F238E27FC236}">
                <a16:creationId xmlns:a16="http://schemas.microsoft.com/office/drawing/2014/main" id="{56859E21-D03D-3315-482B-BF6FEF33EBF0}"/>
              </a:ext>
            </a:extLst>
          </p:cNvPr>
          <p:cNvPicPr preferRelativeResize="0"/>
          <p:nvPr/>
        </p:nvPicPr>
        <p:blipFill rotWithShape="1">
          <a:blip r:embed="rId4">
            <a:alphaModFix/>
          </a:blip>
          <a:srcRect/>
          <a:stretch/>
        </p:blipFill>
        <p:spPr>
          <a:xfrm>
            <a:off x="11140087" y="38805"/>
            <a:ext cx="776168" cy="776168"/>
          </a:xfrm>
          <a:prstGeom prst="rect">
            <a:avLst/>
          </a:prstGeom>
          <a:noFill/>
          <a:ln>
            <a:noFill/>
          </a:ln>
        </p:spPr>
      </p:pic>
      <p:sp>
        <p:nvSpPr>
          <p:cNvPr id="4" name="Speech Bubble: Rectangle with Corners Rounded 3">
            <a:extLst>
              <a:ext uri="{FF2B5EF4-FFF2-40B4-BE49-F238E27FC236}">
                <a16:creationId xmlns:a16="http://schemas.microsoft.com/office/drawing/2014/main" id="{2B83FBE8-B756-1447-5A30-B68BCD1332D8}"/>
              </a:ext>
            </a:extLst>
          </p:cNvPr>
          <p:cNvSpPr/>
          <p:nvPr/>
        </p:nvSpPr>
        <p:spPr>
          <a:xfrm>
            <a:off x="1108457" y="120731"/>
            <a:ext cx="6395940"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5" name="Graphic 14" descr="Teacher">
            <a:extLst>
              <a:ext uri="{FF2B5EF4-FFF2-40B4-BE49-F238E27FC236}">
                <a16:creationId xmlns:a16="http://schemas.microsoft.com/office/drawing/2014/main" id="{7924D935-15C8-3844-9FB5-55E0F55040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44" y="-47053"/>
            <a:ext cx="914400" cy="914400"/>
          </a:xfrm>
          <a:prstGeom prst="rect">
            <a:avLst/>
          </a:prstGeom>
        </p:spPr>
      </p:pic>
      <p:sp>
        <p:nvSpPr>
          <p:cNvPr id="16" name="TextBox 15">
            <a:hlinkClick r:id="" action="ppaction://noaction">
              <a:snd r:embed="rId7" name="11_i.wav"/>
            </a:hlinkClick>
            <a:extLst>
              <a:ext uri="{FF2B5EF4-FFF2-40B4-BE49-F238E27FC236}">
                <a16:creationId xmlns:a16="http://schemas.microsoft.com/office/drawing/2014/main" id="{EED4C527-0EA3-C211-1DE5-665CE6283C67}"/>
              </a:ext>
            </a:extLst>
          </p:cNvPr>
          <p:cNvSpPr txBox="1"/>
          <p:nvPr/>
        </p:nvSpPr>
        <p:spPr>
          <a:xfrm>
            <a:off x="1158743" y="173973"/>
            <a:ext cx="6395940"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Lee las frases con </a:t>
            </a:r>
            <a:r>
              <a:rPr lang="en-GB" sz="2800" b="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/a.</a:t>
            </a:r>
            <a:endParaRPr lang="en-GB" sz="2800" dirty="0">
              <a:solidFill>
                <a:schemeClr val="bg1"/>
              </a:solidFill>
              <a:latin typeface="Century Gothic" panose="020B0502020202020204" pitchFamily="34" charset="0"/>
            </a:endParaRPr>
          </a:p>
        </p:txBody>
      </p:sp>
      <p:sp>
        <p:nvSpPr>
          <p:cNvPr id="65" name="TextBox 64">
            <a:extLst>
              <a:ext uri="{FF2B5EF4-FFF2-40B4-BE49-F238E27FC236}">
                <a16:creationId xmlns:a16="http://schemas.microsoft.com/office/drawing/2014/main" id="{734EF386-E03B-D4F3-A594-DDD57B6614A3}"/>
              </a:ext>
            </a:extLst>
          </p:cNvPr>
          <p:cNvSpPr txBox="1"/>
          <p:nvPr/>
        </p:nvSpPr>
        <p:spPr>
          <a:xfrm>
            <a:off x="8008225" y="71745"/>
            <a:ext cx="2865047" cy="923330"/>
          </a:xfrm>
          <a:prstGeom prst="rect">
            <a:avLst/>
          </a:prstGeom>
          <a:solidFill>
            <a:schemeClr val="accent6">
              <a:lumMod val="40000"/>
              <a:lumOff val="60000"/>
            </a:schemeClr>
          </a:solidFill>
        </p:spPr>
        <p:txBody>
          <a:bodyPr wrap="square">
            <a:spAutoFit/>
          </a:bodyPr>
          <a:lstStyle/>
          <a:p>
            <a:r>
              <a:rPr lang="en-GB" sz="1800" dirty="0">
                <a:solidFill>
                  <a:srgbClr val="002060"/>
                </a:solidFill>
                <a:latin typeface="Century Gothic" panose="020B0502020202020204" pitchFamily="34" charset="0"/>
              </a:rPr>
              <a:t>(</a:t>
            </a:r>
            <a:r>
              <a:rPr lang="en-GB" sz="1800" dirty="0" err="1">
                <a:solidFill>
                  <a:srgbClr val="002060"/>
                </a:solidFill>
                <a:latin typeface="Century Gothic" panose="020B0502020202020204" pitchFamily="34" charset="0"/>
              </a:rPr>
              <a:t>el</a:t>
            </a:r>
            <a:r>
              <a:rPr lang="en-GB" sz="1800" dirty="0">
                <a:solidFill>
                  <a:srgbClr val="002060"/>
                </a:solidFill>
                <a:latin typeface="Century Gothic" panose="020B0502020202020204" pitchFamily="34" charset="0"/>
              </a:rPr>
              <a:t>) </a:t>
            </a:r>
            <a:r>
              <a:rPr lang="en-GB" sz="1800" b="1" dirty="0" err="1">
                <a:solidFill>
                  <a:srgbClr val="002060"/>
                </a:solidFill>
                <a:latin typeface="Century Gothic" panose="020B0502020202020204" pitchFamily="34" charset="0"/>
              </a:rPr>
              <a:t>pintor</a:t>
            </a:r>
            <a:r>
              <a:rPr lang="en-GB" sz="1800" b="1" dirty="0">
                <a:solidFill>
                  <a:srgbClr val="002060"/>
                </a:solidFill>
                <a:latin typeface="Century Gothic" panose="020B0502020202020204" pitchFamily="34" charset="0"/>
              </a:rPr>
              <a:t> </a:t>
            </a:r>
            <a:r>
              <a:rPr lang="en-GB" sz="1800" dirty="0">
                <a:solidFill>
                  <a:srgbClr val="002060"/>
                </a:solidFill>
                <a:latin typeface="Century Gothic" panose="020B0502020202020204" pitchFamily="34" charset="0"/>
              </a:rPr>
              <a:t>= painter</a:t>
            </a:r>
          </a:p>
          <a:p>
            <a:r>
              <a:rPr lang="en-GB" b="1" dirty="0" err="1">
                <a:solidFill>
                  <a:srgbClr val="002060"/>
                </a:solidFill>
                <a:latin typeface="Century Gothic" panose="020B0502020202020204" pitchFamily="34" charset="0"/>
              </a:rPr>
              <a:t>comprobar</a:t>
            </a:r>
            <a:r>
              <a:rPr lang="en-GB" dirty="0">
                <a:solidFill>
                  <a:srgbClr val="002060"/>
                </a:solidFill>
                <a:latin typeface="Century Gothic" panose="020B0502020202020204" pitchFamily="34" charset="0"/>
              </a:rPr>
              <a:t> = to check, checking</a:t>
            </a:r>
            <a:endParaRPr lang="en-GB" dirty="0">
              <a:solidFill>
                <a:srgbClr val="002060"/>
              </a:solidFill>
            </a:endParaRPr>
          </a:p>
        </p:txBody>
      </p:sp>
      <p:pic>
        <p:nvPicPr>
          <p:cNvPr id="5" name="Picture 8" descr="Singer, Band, Rockband, Banda, Cantante, Mujer Cantando">
            <a:extLst>
              <a:ext uri="{FF2B5EF4-FFF2-40B4-BE49-F238E27FC236}">
                <a16:creationId xmlns:a16="http://schemas.microsoft.com/office/drawing/2014/main" id="{08552678-36F1-DA6C-B538-7AA8A92141C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colorTemperature colorTemp="5300"/>
                    </a14:imgEffect>
                  </a14:imgLayer>
                </a14:imgProps>
              </a:ext>
              <a:ext uri="{28A0092B-C50C-407E-A947-70E740481C1C}">
                <a14:useLocalDpi xmlns:a14="http://schemas.microsoft.com/office/drawing/2010/main" val="0"/>
              </a:ext>
            </a:extLst>
          </a:blip>
          <a:srcRect l="18860" t="16855" r="49749"/>
          <a:stretch/>
        </p:blipFill>
        <p:spPr bwMode="auto">
          <a:xfrm>
            <a:off x="4110790" y="4798350"/>
            <a:ext cx="1390753" cy="1867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16BC6FBA-7C99-2395-3C0C-1555181A7A92}"/>
              </a:ext>
            </a:extLst>
          </p:cNvPr>
          <p:cNvSpPr txBox="1"/>
          <p:nvPr/>
        </p:nvSpPr>
        <p:spPr>
          <a:xfrm>
            <a:off x="767100" y="1440955"/>
            <a:ext cx="10372987" cy="4454104"/>
          </a:xfrm>
          <a:prstGeom prst="rect">
            <a:avLst/>
          </a:prstGeom>
          <a:noFill/>
        </p:spPr>
        <p:txBody>
          <a:bodyPr wrap="square" rtlCol="0">
            <a:spAutoFit/>
          </a:bodyPr>
          <a:lstStyle/>
          <a:p>
            <a:pPr>
              <a:lnSpc>
                <a:spcPct val="150000"/>
              </a:lnSpc>
            </a:pPr>
            <a:r>
              <a:rPr lang="en-GB" sz="2400" dirty="0">
                <a:solidFill>
                  <a:srgbClr val="002060"/>
                </a:solidFill>
                <a:latin typeface="Century Gothic" panose="020B0502020202020204" pitchFamily="34" charset="0"/>
              </a:rPr>
              <a:t>La cantante Shakira </a:t>
            </a:r>
            <a:r>
              <a:rPr lang="en-GB" sz="2400" dirty="0" err="1">
                <a:solidFill>
                  <a:srgbClr val="002060"/>
                </a:solidFill>
                <a:latin typeface="Century Gothic" panose="020B0502020202020204" pitchFamily="34" charset="0"/>
              </a:rPr>
              <a:t>tiene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pelo</a:t>
            </a:r>
            <a:r>
              <a:rPr lang="en-GB" sz="2400" dirty="0">
                <a:solidFill>
                  <a:srgbClr val="002060"/>
                </a:solidFill>
                <a:latin typeface="Century Gothic" panose="020B0502020202020204" pitchFamily="34" charset="0"/>
              </a:rPr>
              <a:t> </a:t>
            </a:r>
            <a:r>
              <a:rPr lang="en-GB" sz="2400" b="1" u="sng" dirty="0">
                <a:solidFill>
                  <a:srgbClr val="002060"/>
                </a:solidFill>
                <a:latin typeface="Century Gothic" panose="020B0502020202020204" pitchFamily="34" charset="0"/>
              </a:rPr>
              <a:t>rubio | </a:t>
            </a:r>
            <a:r>
              <a:rPr lang="en-GB" sz="2400" b="1" u="sng" dirty="0" err="1">
                <a:solidFill>
                  <a:srgbClr val="002060"/>
                </a:solidFill>
                <a:latin typeface="Century Gothic" panose="020B0502020202020204" pitchFamily="34" charset="0"/>
              </a:rPr>
              <a:t>rubia</a:t>
            </a:r>
            <a:r>
              <a:rPr lang="en-GB" sz="2400" b="1" u="sng" dirty="0">
                <a:solidFill>
                  <a:srgbClr val="002060"/>
                </a:solidFill>
                <a:latin typeface="Century Gothic" panose="020B0502020202020204" pitchFamily="34" charset="0"/>
              </a:rPr>
              <a:t> | </a:t>
            </a:r>
            <a:r>
              <a:rPr lang="en-GB" sz="2400" b="1" u="sng" dirty="0" err="1">
                <a:solidFill>
                  <a:srgbClr val="002060"/>
                </a:solidFill>
                <a:latin typeface="Century Gothic" panose="020B0502020202020204" pitchFamily="34" charset="0"/>
              </a:rPr>
              <a:t>moreno</a:t>
            </a:r>
            <a:r>
              <a:rPr lang="en-GB" sz="2400" b="1" u="sng" dirty="0">
                <a:solidFill>
                  <a:srgbClr val="002060"/>
                </a:solidFill>
                <a:latin typeface="Century Gothic" panose="020B0502020202020204" pitchFamily="34" charset="0"/>
              </a:rPr>
              <a:t> | </a:t>
            </a:r>
            <a:r>
              <a:rPr lang="en-GB" sz="2400" b="1" u="sng" dirty="0" err="1">
                <a:solidFill>
                  <a:srgbClr val="002060"/>
                </a:solidFill>
                <a:latin typeface="Century Gothic" panose="020B0502020202020204" pitchFamily="34" charset="0"/>
              </a:rPr>
              <a:t>morena</a:t>
            </a:r>
            <a:r>
              <a:rPr lang="en-GB" sz="2400" b="1" u="sng" dirty="0">
                <a:solidFill>
                  <a:srgbClr val="002060"/>
                </a:solidFill>
                <a:latin typeface="Century Gothic" panose="020B0502020202020204" pitchFamily="34" charset="0"/>
              </a:rPr>
              <a:t>.</a:t>
            </a:r>
          </a:p>
          <a:p>
            <a:pPr>
              <a:lnSpc>
                <a:spcPct val="150000"/>
              </a:lnSpc>
            </a:pPr>
            <a:r>
              <a:rPr lang="en-GB" sz="2400" dirty="0">
                <a:solidFill>
                  <a:srgbClr val="002060"/>
                </a:solidFill>
                <a:latin typeface="Century Gothic" panose="020B0502020202020204" pitchFamily="34" charset="0"/>
              </a:rPr>
              <a:t>El cantante Pablo </a:t>
            </a:r>
            <a:r>
              <a:rPr lang="en-GB" sz="2400" dirty="0" err="1">
                <a:solidFill>
                  <a:srgbClr val="002060"/>
                </a:solidFill>
                <a:latin typeface="Century Gothic" panose="020B0502020202020204" pitchFamily="34" charset="0"/>
              </a:rPr>
              <a:t>Alborán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tiene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pelo</a:t>
            </a:r>
            <a:r>
              <a:rPr lang="en-GB" sz="2400" dirty="0">
                <a:solidFill>
                  <a:srgbClr val="002060"/>
                </a:solidFill>
                <a:latin typeface="Century Gothic" panose="020B0502020202020204" pitchFamily="34" charset="0"/>
              </a:rPr>
              <a:t> </a:t>
            </a:r>
            <a:r>
              <a:rPr lang="en-GB" sz="2400" b="1" u="sng" dirty="0" err="1">
                <a:solidFill>
                  <a:srgbClr val="002060"/>
                </a:solidFill>
                <a:latin typeface="Century Gothic" panose="020B0502020202020204" pitchFamily="34" charset="0"/>
              </a:rPr>
              <a:t>corto</a:t>
            </a:r>
            <a:r>
              <a:rPr lang="en-GB" sz="2400" b="1" u="sng" dirty="0">
                <a:solidFill>
                  <a:srgbClr val="002060"/>
                </a:solidFill>
                <a:latin typeface="Century Gothic" panose="020B0502020202020204" pitchFamily="34" charset="0"/>
              </a:rPr>
              <a:t> | </a:t>
            </a:r>
            <a:r>
              <a:rPr lang="en-GB" sz="2400" b="1" u="sng" dirty="0" err="1">
                <a:solidFill>
                  <a:srgbClr val="002060"/>
                </a:solidFill>
                <a:latin typeface="Century Gothic" panose="020B0502020202020204" pitchFamily="34" charset="0"/>
              </a:rPr>
              <a:t>corta</a:t>
            </a:r>
            <a:r>
              <a:rPr lang="en-GB" sz="2400" b="1" u="sng" dirty="0">
                <a:solidFill>
                  <a:srgbClr val="002060"/>
                </a:solidFill>
                <a:latin typeface="Century Gothic" panose="020B0502020202020204" pitchFamily="34" charset="0"/>
              </a:rPr>
              <a:t> | largo | </a:t>
            </a:r>
            <a:r>
              <a:rPr lang="en-GB" sz="2400" b="1" u="sng" dirty="0" err="1">
                <a:solidFill>
                  <a:srgbClr val="002060"/>
                </a:solidFill>
                <a:latin typeface="Century Gothic" panose="020B0502020202020204" pitchFamily="34" charset="0"/>
              </a:rPr>
              <a:t>larga</a:t>
            </a:r>
            <a:r>
              <a:rPr lang="en-GB" sz="2400" dirty="0">
                <a:solidFill>
                  <a:srgbClr val="002060"/>
                </a:solidFill>
                <a:latin typeface="Century Gothic" panose="020B0502020202020204" pitchFamily="34" charset="0"/>
              </a:rPr>
              <a:t>. </a:t>
            </a:r>
          </a:p>
          <a:p>
            <a:pPr>
              <a:lnSpc>
                <a:spcPct val="150000"/>
              </a:lnSpc>
            </a:pPr>
            <a:r>
              <a:rPr lang="en-GB" sz="2400" dirty="0">
                <a:solidFill>
                  <a:srgbClr val="002060"/>
                </a:solidFill>
                <a:latin typeface="Century Gothic" panose="020B0502020202020204" pitchFamily="34" charset="0"/>
              </a:rPr>
              <a:t>Elena </a:t>
            </a:r>
            <a:r>
              <a:rPr lang="en-GB" sz="2400" dirty="0" err="1">
                <a:solidFill>
                  <a:srgbClr val="002060"/>
                </a:solidFill>
                <a:latin typeface="Century Gothic" panose="020B0502020202020204" pitchFamily="34" charset="0"/>
              </a:rPr>
              <a:t>tiene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ojos</a:t>
            </a:r>
            <a:r>
              <a:rPr lang="en-GB" sz="2400" dirty="0">
                <a:solidFill>
                  <a:srgbClr val="002060"/>
                </a:solidFill>
                <a:latin typeface="Century Gothic" panose="020B0502020202020204" pitchFamily="34" charset="0"/>
              </a:rPr>
              <a:t>  </a:t>
            </a:r>
            <a:r>
              <a:rPr lang="en-GB" sz="2400" b="1" u="sng" dirty="0" err="1">
                <a:solidFill>
                  <a:srgbClr val="002060"/>
                </a:solidFill>
                <a:latin typeface="Century Gothic" panose="020B0502020202020204" pitchFamily="34" charset="0"/>
              </a:rPr>
              <a:t>azul</a:t>
            </a:r>
            <a:r>
              <a:rPr lang="en-GB" sz="2400" b="1" u="sng" dirty="0">
                <a:solidFill>
                  <a:srgbClr val="002060"/>
                </a:solidFill>
                <a:latin typeface="Century Gothic" panose="020B0502020202020204" pitchFamily="34" charset="0"/>
              </a:rPr>
              <a:t> | </a:t>
            </a:r>
            <a:r>
              <a:rPr lang="en-GB" sz="2400" b="1" u="sng" dirty="0" err="1">
                <a:solidFill>
                  <a:srgbClr val="002060"/>
                </a:solidFill>
                <a:latin typeface="Century Gothic" panose="020B0502020202020204" pitchFamily="34" charset="0"/>
              </a:rPr>
              <a:t>azules</a:t>
            </a:r>
            <a:r>
              <a:rPr lang="en-GB" sz="2400" b="1" u="sng" dirty="0">
                <a:solidFill>
                  <a:srgbClr val="002060"/>
                </a:solidFill>
                <a:latin typeface="Century Gothic" panose="020B0502020202020204" pitchFamily="34" charset="0"/>
              </a:rPr>
              <a:t> | negro | negros. </a:t>
            </a:r>
            <a:endParaRPr lang="en-GB" sz="2400" dirty="0">
              <a:solidFill>
                <a:srgbClr val="002060"/>
              </a:solidFill>
              <a:latin typeface="Century Gothic" panose="020B0502020202020204" pitchFamily="34" charset="0"/>
            </a:endParaRPr>
          </a:p>
          <a:p>
            <a:pPr>
              <a:lnSpc>
                <a:spcPct val="150000"/>
              </a:lnSpc>
            </a:pPr>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pintor</a:t>
            </a:r>
            <a:r>
              <a:rPr lang="en-GB" sz="2400" dirty="0">
                <a:solidFill>
                  <a:srgbClr val="002060"/>
                </a:solidFill>
                <a:latin typeface="Century Gothic" panose="020B0502020202020204" pitchFamily="34" charset="0"/>
              </a:rPr>
              <a:t>* Salvador Dalí </a:t>
            </a:r>
            <a:r>
              <a:rPr lang="en-GB" sz="2400" dirty="0" err="1">
                <a:solidFill>
                  <a:srgbClr val="002060"/>
                </a:solidFill>
                <a:latin typeface="Century Gothic" panose="020B0502020202020204" pitchFamily="34" charset="0"/>
              </a:rPr>
              <a:t>tiene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ojos</a:t>
            </a:r>
            <a:r>
              <a:rPr lang="en-GB" sz="2400" dirty="0">
                <a:solidFill>
                  <a:srgbClr val="002060"/>
                </a:solidFill>
                <a:latin typeface="Century Gothic" panose="020B0502020202020204" pitchFamily="34" charset="0"/>
              </a:rPr>
              <a:t> </a:t>
            </a:r>
          </a:p>
          <a:p>
            <a:pPr>
              <a:lnSpc>
                <a:spcPct val="150000"/>
              </a:lnSpc>
            </a:pPr>
            <a:r>
              <a:rPr lang="en-GB" sz="2400" b="1" u="sng" dirty="0" err="1">
                <a:solidFill>
                  <a:srgbClr val="002060"/>
                </a:solidFill>
                <a:latin typeface="Century Gothic" panose="020B0502020202020204" pitchFamily="34" charset="0"/>
              </a:rPr>
              <a:t>pequeño</a:t>
            </a:r>
            <a:r>
              <a:rPr lang="en-GB" sz="2400" b="1" u="sng" dirty="0">
                <a:solidFill>
                  <a:srgbClr val="002060"/>
                </a:solidFill>
                <a:latin typeface="Century Gothic" panose="020B0502020202020204" pitchFamily="34" charset="0"/>
              </a:rPr>
              <a:t> | </a:t>
            </a:r>
            <a:r>
              <a:rPr lang="en-GB" sz="2400" b="1" u="sng" dirty="0" err="1">
                <a:solidFill>
                  <a:srgbClr val="002060"/>
                </a:solidFill>
                <a:latin typeface="Century Gothic" panose="020B0502020202020204" pitchFamily="34" charset="0"/>
              </a:rPr>
              <a:t>pequeños</a:t>
            </a:r>
            <a:r>
              <a:rPr lang="en-GB" sz="2400" b="1" u="sng" dirty="0">
                <a:solidFill>
                  <a:srgbClr val="002060"/>
                </a:solidFill>
                <a:latin typeface="Century Gothic" panose="020B0502020202020204" pitchFamily="34" charset="0"/>
              </a:rPr>
              <a:t> | </a:t>
            </a:r>
            <a:r>
              <a:rPr lang="en-GB" sz="2400" b="1" u="sng" dirty="0" err="1">
                <a:solidFill>
                  <a:srgbClr val="002060"/>
                </a:solidFill>
                <a:latin typeface="Century Gothic" panose="020B0502020202020204" pitchFamily="34" charset="0"/>
              </a:rPr>
              <a:t>redondas</a:t>
            </a:r>
            <a:r>
              <a:rPr lang="en-GB" sz="2400" b="1" u="sng" dirty="0">
                <a:solidFill>
                  <a:srgbClr val="002060"/>
                </a:solidFill>
                <a:latin typeface="Century Gothic" panose="020B0502020202020204" pitchFamily="34" charset="0"/>
              </a:rPr>
              <a:t> | </a:t>
            </a:r>
            <a:r>
              <a:rPr lang="en-GB" sz="2400" b="1" u="sng" dirty="0" err="1">
                <a:solidFill>
                  <a:srgbClr val="002060"/>
                </a:solidFill>
                <a:latin typeface="Century Gothic" panose="020B0502020202020204" pitchFamily="34" charset="0"/>
              </a:rPr>
              <a:t>redondos</a:t>
            </a:r>
            <a:r>
              <a:rPr lang="en-GB" sz="2400" b="1" u="sng" dirty="0">
                <a:solidFill>
                  <a:srgbClr val="002060"/>
                </a:solidFill>
                <a:latin typeface="Century Gothic" panose="020B0502020202020204" pitchFamily="34" charset="0"/>
              </a:rPr>
              <a:t>.</a:t>
            </a:r>
          </a:p>
          <a:p>
            <a:pPr>
              <a:lnSpc>
                <a:spcPct val="150000"/>
              </a:lnSpc>
            </a:pPr>
            <a:endParaRPr lang="en-GB" sz="2400" b="1" u="sng" dirty="0">
              <a:solidFill>
                <a:srgbClr val="002060"/>
              </a:solidFill>
              <a:latin typeface="Century Gothic" panose="020B0502020202020204" pitchFamily="34" charset="0"/>
            </a:endParaRPr>
          </a:p>
          <a:p>
            <a:pPr>
              <a:lnSpc>
                <a:spcPct val="150000"/>
              </a:lnSpc>
            </a:pPr>
            <a:endParaRPr lang="en-GB" sz="2400" b="1" u="sng" dirty="0">
              <a:solidFill>
                <a:srgbClr val="002060"/>
              </a:solidFill>
              <a:latin typeface="Century Gothic" panose="020B0502020202020204" pitchFamily="34" charset="0"/>
            </a:endParaRPr>
          </a:p>
          <a:p>
            <a:pPr>
              <a:lnSpc>
                <a:spcPct val="150000"/>
              </a:lnSpc>
            </a:pPr>
            <a:endParaRPr lang="en-GB" sz="2400" dirty="0">
              <a:solidFill>
                <a:srgbClr val="002060"/>
              </a:solidFill>
              <a:latin typeface="Century Gothic" panose="020B0502020202020204" pitchFamily="34" charset="0"/>
            </a:endParaRPr>
          </a:p>
        </p:txBody>
      </p:sp>
      <p:pic>
        <p:nvPicPr>
          <p:cNvPr id="8" name="Picture 6">
            <a:extLst>
              <a:ext uri="{FF2B5EF4-FFF2-40B4-BE49-F238E27FC236}">
                <a16:creationId xmlns:a16="http://schemas.microsoft.com/office/drawing/2014/main" id="{99888A5A-EBE5-5729-97AE-9EA4E681D3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4087" y="4636319"/>
            <a:ext cx="1431238" cy="1867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Pasos de cero — Pablo Alborán | Last.fm">
            <a:extLst>
              <a:ext uri="{FF2B5EF4-FFF2-40B4-BE49-F238E27FC236}">
                <a16:creationId xmlns:a16="http://schemas.microsoft.com/office/drawing/2014/main" id="{7654D7F8-209D-28F2-E6AF-F34A70E9874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26657" y="4938358"/>
            <a:ext cx="1867960" cy="1867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A340F63E-A6E3-7E77-A7ED-AF06EE6B5B7C}"/>
              </a:ext>
            </a:extLst>
          </p:cNvPr>
          <p:cNvSpPr/>
          <p:nvPr/>
        </p:nvSpPr>
        <p:spPr>
          <a:xfrm>
            <a:off x="525815" y="4282376"/>
            <a:ext cx="2974404" cy="707886"/>
          </a:xfrm>
          <a:prstGeom prst="rect">
            <a:avLst/>
          </a:prstGeom>
          <a:noFill/>
        </p:spPr>
        <p:txBody>
          <a:bodyPr wrap="none" lIns="91440" tIns="45720" rIns="91440" bIns="45720">
            <a:spAutoFit/>
          </a:bodyPr>
          <a:lstStyle/>
          <a:p>
            <a:pPr algn="ctr"/>
            <a:r>
              <a:rPr lang="en-US" sz="4000" b="1" dirty="0">
                <a:ln w="6600">
                  <a:solidFill>
                    <a:srgbClr val="FF3399"/>
                  </a:solidFill>
                  <a:prstDash val="solid"/>
                </a:ln>
                <a:solidFill>
                  <a:srgbClr val="FFE7FF"/>
                </a:solidFill>
              </a:rPr>
              <a:t>Salvador Dalí</a:t>
            </a:r>
            <a:endParaRPr lang="en-US" sz="4000" b="1" cap="none" spc="0" dirty="0">
              <a:ln w="6600">
                <a:solidFill>
                  <a:srgbClr val="FF3399"/>
                </a:solidFill>
                <a:prstDash val="solid"/>
              </a:ln>
              <a:solidFill>
                <a:srgbClr val="FFE7FF"/>
              </a:solidFill>
            </a:endParaRPr>
          </a:p>
        </p:txBody>
      </p:sp>
      <p:sp>
        <p:nvSpPr>
          <p:cNvPr id="12" name="Rectangle 11">
            <a:extLst>
              <a:ext uri="{FF2B5EF4-FFF2-40B4-BE49-F238E27FC236}">
                <a16:creationId xmlns:a16="http://schemas.microsoft.com/office/drawing/2014/main" id="{4930B6FB-8520-8FC8-FF27-5B9D8EC2DCE3}"/>
              </a:ext>
            </a:extLst>
          </p:cNvPr>
          <p:cNvSpPr/>
          <p:nvPr/>
        </p:nvSpPr>
        <p:spPr>
          <a:xfrm>
            <a:off x="8584923" y="4583801"/>
            <a:ext cx="3183436" cy="707886"/>
          </a:xfrm>
          <a:prstGeom prst="rect">
            <a:avLst/>
          </a:prstGeom>
          <a:noFill/>
        </p:spPr>
        <p:txBody>
          <a:bodyPr wrap="none" lIns="91440" tIns="45720" rIns="91440" bIns="45720">
            <a:spAutoFit/>
          </a:bodyPr>
          <a:lstStyle/>
          <a:p>
            <a:pPr algn="ctr"/>
            <a:r>
              <a:rPr lang="en-US" sz="4000" b="1" dirty="0">
                <a:ln w="6600">
                  <a:solidFill>
                    <a:srgbClr val="FF3399"/>
                  </a:solidFill>
                  <a:prstDash val="solid"/>
                </a:ln>
                <a:solidFill>
                  <a:srgbClr val="FFE7FF"/>
                </a:solidFill>
              </a:rPr>
              <a:t>Pablo </a:t>
            </a:r>
            <a:r>
              <a:rPr lang="en-US" sz="4000" b="1" dirty="0" err="1">
                <a:ln w="6600">
                  <a:solidFill>
                    <a:srgbClr val="FF3399"/>
                  </a:solidFill>
                  <a:prstDash val="solid"/>
                </a:ln>
                <a:solidFill>
                  <a:srgbClr val="FFE7FF"/>
                </a:solidFill>
              </a:rPr>
              <a:t>Alborán</a:t>
            </a:r>
            <a:endParaRPr lang="en-US" sz="4000" b="1" cap="none" spc="0" dirty="0">
              <a:ln w="6600">
                <a:solidFill>
                  <a:srgbClr val="FF3399"/>
                </a:solidFill>
                <a:prstDash val="solid"/>
              </a:ln>
              <a:solidFill>
                <a:srgbClr val="FFE7FF"/>
              </a:solidFill>
            </a:endParaRPr>
          </a:p>
        </p:txBody>
      </p:sp>
      <p:sp>
        <p:nvSpPr>
          <p:cNvPr id="13" name="Rectangle 12">
            <a:extLst>
              <a:ext uri="{FF2B5EF4-FFF2-40B4-BE49-F238E27FC236}">
                <a16:creationId xmlns:a16="http://schemas.microsoft.com/office/drawing/2014/main" id="{FB68AAF9-4866-662F-9653-FCF4F7F7C7A0}"/>
              </a:ext>
            </a:extLst>
          </p:cNvPr>
          <p:cNvSpPr/>
          <p:nvPr/>
        </p:nvSpPr>
        <p:spPr>
          <a:xfrm>
            <a:off x="3922828" y="6251364"/>
            <a:ext cx="1753942" cy="707886"/>
          </a:xfrm>
          <a:prstGeom prst="rect">
            <a:avLst/>
          </a:prstGeom>
          <a:noFill/>
        </p:spPr>
        <p:txBody>
          <a:bodyPr wrap="none" lIns="91440" tIns="45720" rIns="91440" bIns="45720">
            <a:spAutoFit/>
          </a:bodyPr>
          <a:lstStyle/>
          <a:p>
            <a:pPr algn="ctr"/>
            <a:r>
              <a:rPr lang="en-US" sz="4000" b="1" dirty="0">
                <a:ln w="6600">
                  <a:solidFill>
                    <a:srgbClr val="FF3399"/>
                  </a:solidFill>
                  <a:prstDash val="solid"/>
                </a:ln>
                <a:solidFill>
                  <a:srgbClr val="FFE7FF"/>
                </a:solidFill>
              </a:rPr>
              <a:t>Shakira</a:t>
            </a:r>
            <a:endParaRPr lang="en-US" sz="4000" b="1" cap="none" spc="0" dirty="0">
              <a:ln w="6600">
                <a:solidFill>
                  <a:srgbClr val="FF3399"/>
                </a:solidFill>
                <a:prstDash val="solid"/>
              </a:ln>
              <a:solidFill>
                <a:srgbClr val="FFE7FF"/>
              </a:solidFill>
            </a:endParaRPr>
          </a:p>
        </p:txBody>
      </p:sp>
      <p:pic>
        <p:nvPicPr>
          <p:cNvPr id="17" name="Picture 16">
            <a:extLst>
              <a:ext uri="{FF2B5EF4-FFF2-40B4-BE49-F238E27FC236}">
                <a16:creationId xmlns:a16="http://schemas.microsoft.com/office/drawing/2014/main" id="{B5EC8233-E08C-0CB1-CF5C-83DD0E167C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13384" y="4617475"/>
            <a:ext cx="1390753" cy="1668266"/>
          </a:xfrm>
          <a:prstGeom prst="rect">
            <a:avLst/>
          </a:prstGeom>
        </p:spPr>
      </p:pic>
      <p:sp>
        <p:nvSpPr>
          <p:cNvPr id="19" name="Rectangle 18">
            <a:extLst>
              <a:ext uri="{FF2B5EF4-FFF2-40B4-BE49-F238E27FC236}">
                <a16:creationId xmlns:a16="http://schemas.microsoft.com/office/drawing/2014/main" id="{CDE54C83-6C86-8C6C-84C5-59264EECA8AF}"/>
              </a:ext>
            </a:extLst>
          </p:cNvPr>
          <p:cNvSpPr/>
          <p:nvPr/>
        </p:nvSpPr>
        <p:spPr>
          <a:xfrm>
            <a:off x="6739917" y="6251364"/>
            <a:ext cx="1348446" cy="707886"/>
          </a:xfrm>
          <a:prstGeom prst="rect">
            <a:avLst/>
          </a:prstGeom>
          <a:noFill/>
        </p:spPr>
        <p:txBody>
          <a:bodyPr wrap="none" lIns="91440" tIns="45720" rIns="91440" bIns="45720">
            <a:spAutoFit/>
          </a:bodyPr>
          <a:lstStyle/>
          <a:p>
            <a:pPr algn="ctr"/>
            <a:r>
              <a:rPr lang="en-US" sz="4000" b="1" dirty="0">
                <a:ln w="6600">
                  <a:solidFill>
                    <a:srgbClr val="FF3399"/>
                  </a:solidFill>
                  <a:prstDash val="solid"/>
                </a:ln>
                <a:solidFill>
                  <a:srgbClr val="FFE7FF"/>
                </a:solidFill>
              </a:rPr>
              <a:t>Elena</a:t>
            </a:r>
            <a:endParaRPr lang="en-US" sz="4000" b="1" cap="none" spc="0" dirty="0">
              <a:ln w="6600">
                <a:solidFill>
                  <a:srgbClr val="FF3399"/>
                </a:solidFill>
                <a:prstDash val="solid"/>
              </a:ln>
              <a:solidFill>
                <a:srgbClr val="FFE7FF"/>
              </a:solidFill>
            </a:endParaRPr>
          </a:p>
        </p:txBody>
      </p:sp>
      <p:sp>
        <p:nvSpPr>
          <p:cNvPr id="20" name="Rectangle 19">
            <a:hlinkClick r:id="" action="ppaction://noaction">
              <a:snd r:embed="rId13" name="11.1.wav"/>
            </a:hlinkClick>
            <a:extLst>
              <a:ext uri="{FF2B5EF4-FFF2-40B4-BE49-F238E27FC236}">
                <a16:creationId xmlns:a16="http://schemas.microsoft.com/office/drawing/2014/main" id="{1BBDE87C-26A0-8680-2146-2BFBA202408C}"/>
              </a:ext>
            </a:extLst>
          </p:cNvPr>
          <p:cNvSpPr/>
          <p:nvPr/>
        </p:nvSpPr>
        <p:spPr>
          <a:xfrm>
            <a:off x="133257" y="1507365"/>
            <a:ext cx="500492" cy="51298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24" name="Rectangle 23">
            <a:hlinkClick r:id="" action="ppaction://noaction">
              <a:snd r:embed="rId14" name="11.2.wav"/>
            </a:hlinkClick>
            <a:extLst>
              <a:ext uri="{FF2B5EF4-FFF2-40B4-BE49-F238E27FC236}">
                <a16:creationId xmlns:a16="http://schemas.microsoft.com/office/drawing/2014/main" id="{65210AF8-E8AE-DAAA-0BCA-97D5D6AE1A21}"/>
              </a:ext>
            </a:extLst>
          </p:cNvPr>
          <p:cNvSpPr/>
          <p:nvPr/>
        </p:nvSpPr>
        <p:spPr>
          <a:xfrm>
            <a:off x="133257" y="2112888"/>
            <a:ext cx="500492" cy="51298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25" name="Rectangle 24">
            <a:hlinkClick r:id="" action="ppaction://noaction">
              <a:snd r:embed="rId15" name="11.3.wav"/>
            </a:hlinkClick>
            <a:extLst>
              <a:ext uri="{FF2B5EF4-FFF2-40B4-BE49-F238E27FC236}">
                <a16:creationId xmlns:a16="http://schemas.microsoft.com/office/drawing/2014/main" id="{E7CF0ADE-B054-1AA0-FF9C-377EE0F266B5}"/>
              </a:ext>
            </a:extLst>
          </p:cNvPr>
          <p:cNvSpPr/>
          <p:nvPr/>
        </p:nvSpPr>
        <p:spPr>
          <a:xfrm>
            <a:off x="133257" y="2735771"/>
            <a:ext cx="500492" cy="51298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26" name="Rectangle 25">
            <a:hlinkClick r:id="" action="ppaction://noaction">
              <a:snd r:embed="rId16" name="11.4.wav"/>
            </a:hlinkClick>
            <a:extLst>
              <a:ext uri="{FF2B5EF4-FFF2-40B4-BE49-F238E27FC236}">
                <a16:creationId xmlns:a16="http://schemas.microsoft.com/office/drawing/2014/main" id="{4502E8B2-CA4B-8938-20F1-C9E95C9C3563}"/>
              </a:ext>
            </a:extLst>
          </p:cNvPr>
          <p:cNvSpPr/>
          <p:nvPr/>
        </p:nvSpPr>
        <p:spPr>
          <a:xfrm>
            <a:off x="133257" y="3341294"/>
            <a:ext cx="500492" cy="51298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29" name="Speech Bubble: Rectangle with Corners Rounded 28">
            <a:extLst>
              <a:ext uri="{FF2B5EF4-FFF2-40B4-BE49-F238E27FC236}">
                <a16:creationId xmlns:a16="http://schemas.microsoft.com/office/drawing/2014/main" id="{0E1CEF60-3D52-020D-EB8D-BCB0B8C0A5FF}"/>
              </a:ext>
            </a:extLst>
          </p:cNvPr>
          <p:cNvSpPr/>
          <p:nvPr/>
        </p:nvSpPr>
        <p:spPr>
          <a:xfrm>
            <a:off x="1423513" y="775971"/>
            <a:ext cx="6395939" cy="612318"/>
          </a:xfrm>
          <a:prstGeom prst="wedgeRoundRectCallout">
            <a:avLst>
              <a:gd name="adj1" fmla="val -52568"/>
              <a:gd name="adj2" fmla="val -40489"/>
              <a:gd name="adj3" fmla="val 16667"/>
            </a:avLst>
          </a:prstGeom>
          <a:solidFill>
            <a:srgbClr val="FFE7FF"/>
          </a:solid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TextBox 29">
            <a:extLst>
              <a:ext uri="{FF2B5EF4-FFF2-40B4-BE49-F238E27FC236}">
                <a16:creationId xmlns:a16="http://schemas.microsoft.com/office/drawing/2014/main" id="{F72744AC-B8F2-DC38-F4C7-50271D4E13BF}"/>
              </a:ext>
            </a:extLst>
          </p:cNvPr>
          <p:cNvSpPr txBox="1"/>
          <p:nvPr/>
        </p:nvSpPr>
        <p:spPr>
          <a:xfrm>
            <a:off x="1663965" y="818715"/>
            <a:ext cx="6155487" cy="523220"/>
          </a:xfrm>
          <a:prstGeom prst="rect">
            <a:avLst/>
          </a:prstGeom>
          <a:noFill/>
          <a:ln>
            <a:noFill/>
          </a:ln>
        </p:spPr>
        <p:txBody>
          <a:bodyPr wrap="square" rtlCol="0">
            <a:spAutoFit/>
          </a:bodyPr>
          <a:lstStyle/>
          <a:p>
            <a:r>
              <a:rPr lang="en-GB" sz="2800" b="1" dirty="0" err="1">
                <a:solidFill>
                  <a:srgbClr val="002060"/>
                </a:solidFill>
                <a:latin typeface="Century Gothic" panose="020B0502020202020204" pitchFamily="34" charset="0"/>
              </a:rPr>
              <a:t>Ahora</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escucha</a:t>
            </a:r>
            <a:r>
              <a:rPr lang="en-GB" sz="2800" b="1" dirty="0">
                <a:solidFill>
                  <a:srgbClr val="002060"/>
                </a:solidFill>
                <a:latin typeface="Century Gothic" panose="020B0502020202020204" pitchFamily="34" charset="0"/>
              </a:rPr>
              <a:t> y </a:t>
            </a:r>
            <a:r>
              <a:rPr lang="en-GB" sz="2800" b="1" dirty="0" err="1">
                <a:solidFill>
                  <a:srgbClr val="002060"/>
                </a:solidFill>
                <a:latin typeface="Century Gothic" panose="020B0502020202020204" pitchFamily="34" charset="0"/>
              </a:rPr>
              <a:t>comprueba</a:t>
            </a:r>
            <a:r>
              <a:rPr lang="en-GB" sz="2800" b="1" dirty="0">
                <a:solidFill>
                  <a:srgbClr val="002060"/>
                </a:solidFill>
                <a:latin typeface="Century Gothic" panose="020B0502020202020204" pitchFamily="34" charset="0"/>
              </a:rPr>
              <a:t>* ✅.</a:t>
            </a:r>
            <a:endParaRPr lang="en-GB" sz="2800" dirty="0">
              <a:solidFill>
                <a:srgbClr val="002060"/>
              </a:solidFill>
              <a:latin typeface="Century Gothic" panose="020B0502020202020204" pitchFamily="34" charset="0"/>
            </a:endParaRPr>
          </a:p>
        </p:txBody>
      </p:sp>
      <p:sp>
        <p:nvSpPr>
          <p:cNvPr id="31" name="Rectangle: Rounded Corners 30">
            <a:extLst>
              <a:ext uri="{FF2B5EF4-FFF2-40B4-BE49-F238E27FC236}">
                <a16:creationId xmlns:a16="http://schemas.microsoft.com/office/drawing/2014/main" id="{715CB7D8-0591-DA93-39B1-4952F71302C2}"/>
              </a:ext>
            </a:extLst>
          </p:cNvPr>
          <p:cNvSpPr/>
          <p:nvPr/>
        </p:nvSpPr>
        <p:spPr>
          <a:xfrm>
            <a:off x="5770801" y="1531323"/>
            <a:ext cx="92446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E1AF0B84-CFDE-7502-8526-C19AB3077B25}"/>
              </a:ext>
            </a:extLst>
          </p:cNvPr>
          <p:cNvSpPr/>
          <p:nvPr/>
        </p:nvSpPr>
        <p:spPr>
          <a:xfrm>
            <a:off x="6747736" y="2057921"/>
            <a:ext cx="92446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C95C39E3-114E-43B7-A859-2BFE7BBC1B28}"/>
              </a:ext>
            </a:extLst>
          </p:cNvPr>
          <p:cNvSpPr/>
          <p:nvPr/>
        </p:nvSpPr>
        <p:spPr>
          <a:xfrm>
            <a:off x="7135151" y="2679798"/>
            <a:ext cx="1390752" cy="461674"/>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Rounded Corners 33">
            <a:extLst>
              <a:ext uri="{FF2B5EF4-FFF2-40B4-BE49-F238E27FC236}">
                <a16:creationId xmlns:a16="http://schemas.microsoft.com/office/drawing/2014/main" id="{FDEA7642-420B-7188-FF6A-F4010DF0CF5D}"/>
              </a:ext>
            </a:extLst>
          </p:cNvPr>
          <p:cNvSpPr/>
          <p:nvPr/>
        </p:nvSpPr>
        <p:spPr>
          <a:xfrm>
            <a:off x="6113644" y="3750691"/>
            <a:ext cx="1558559" cy="53168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180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3" name="11_ii.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animBg="1"/>
      <p:bldP spid="32" grpId="0" animBg="1"/>
      <p:bldP spid="33"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 name="Google Shape;98;p2" descr="background rectangle">
            <a:extLst>
              <a:ext uri="{FF2B5EF4-FFF2-40B4-BE49-F238E27FC236}">
                <a16:creationId xmlns:a16="http://schemas.microsoft.com/office/drawing/2014/main" id="{15D6C632-F377-48CF-8AA5-422AF4626AFC}"/>
              </a:ext>
            </a:extLst>
          </p:cNvPr>
          <p:cNvSpPr/>
          <p:nvPr/>
        </p:nvSpPr>
        <p:spPr>
          <a:xfrm>
            <a:off x="0" y="127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1" name="Google Shape;101;p2"/>
          <p:cNvSpPr txBox="1"/>
          <p:nvPr/>
        </p:nvSpPr>
        <p:spPr>
          <a:xfrm>
            <a:off x="89291" y="4547744"/>
            <a:ext cx="4467211" cy="156962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FFFFFF"/>
              </a:buClr>
              <a:buSzPts val="2800"/>
              <a:buFontTx/>
              <a:buChar char="-"/>
            </a:pPr>
            <a:r>
              <a:rPr lang="es-ES" sz="2400" b="1" dirty="0">
                <a:solidFill>
                  <a:schemeClr val="bg2"/>
                </a:solidFill>
                <a:latin typeface="Century Gothic"/>
                <a:ea typeface="Century Gothic"/>
                <a:cs typeface="Century Gothic"/>
                <a:sym typeface="Century Gothic"/>
              </a:rPr>
              <a:t>Singular &amp; plural </a:t>
            </a:r>
            <a:r>
              <a:rPr lang="es-ES" sz="2400" b="1" dirty="0" err="1">
                <a:solidFill>
                  <a:schemeClr val="bg2"/>
                </a:solidFill>
                <a:latin typeface="Century Gothic"/>
                <a:ea typeface="Century Gothic"/>
                <a:cs typeface="Century Gothic"/>
                <a:sym typeface="Century Gothic"/>
              </a:rPr>
              <a:t>definite</a:t>
            </a:r>
            <a:r>
              <a:rPr lang="es-ES" sz="2400" b="1" dirty="0">
                <a:solidFill>
                  <a:schemeClr val="bg2"/>
                </a:solidFill>
                <a:latin typeface="Century Gothic"/>
                <a:ea typeface="Century Gothic"/>
                <a:cs typeface="Century Gothic"/>
                <a:sym typeface="Century Gothic"/>
              </a:rPr>
              <a:t> </a:t>
            </a:r>
            <a:r>
              <a:rPr lang="es-ES" sz="2400" b="1" dirty="0" err="1">
                <a:solidFill>
                  <a:schemeClr val="bg2"/>
                </a:solidFill>
                <a:latin typeface="Century Gothic"/>
                <a:ea typeface="Century Gothic"/>
                <a:cs typeface="Century Gothic"/>
                <a:sym typeface="Century Gothic"/>
              </a:rPr>
              <a:t>articles</a:t>
            </a:r>
            <a:endParaRPr lang="es-ES" sz="2400" b="1" dirty="0">
              <a:solidFill>
                <a:schemeClr val="bg2"/>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FFFFFF"/>
              </a:buClr>
              <a:buSzPts val="2800"/>
              <a:buFontTx/>
              <a:buChar char="-"/>
            </a:pPr>
            <a:r>
              <a:rPr lang="es-ES" sz="2400" b="1" dirty="0" err="1">
                <a:solidFill>
                  <a:schemeClr val="bg2"/>
                </a:solidFill>
                <a:latin typeface="Century Gothic"/>
                <a:ea typeface="Century Gothic"/>
                <a:cs typeface="Century Gothic"/>
                <a:sym typeface="Century Gothic"/>
              </a:rPr>
              <a:t>Post-nominal</a:t>
            </a:r>
            <a:r>
              <a:rPr lang="es-ES" sz="2400" b="1" dirty="0">
                <a:solidFill>
                  <a:schemeClr val="bg2"/>
                </a:solidFill>
                <a:latin typeface="Century Gothic"/>
                <a:ea typeface="Century Gothic"/>
                <a:cs typeface="Century Gothic"/>
                <a:sym typeface="Century Gothic"/>
              </a:rPr>
              <a:t> </a:t>
            </a:r>
            <a:r>
              <a:rPr lang="es-ES" sz="2400" b="1" dirty="0" err="1">
                <a:solidFill>
                  <a:schemeClr val="bg2"/>
                </a:solidFill>
                <a:latin typeface="Century Gothic"/>
                <a:ea typeface="Century Gothic"/>
                <a:cs typeface="Century Gothic"/>
                <a:sym typeface="Century Gothic"/>
              </a:rPr>
              <a:t>adjectives</a:t>
            </a:r>
            <a:endParaRPr lang="es-ES" sz="2400" b="1" dirty="0">
              <a:solidFill>
                <a:schemeClr val="bg2"/>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FFFFFF"/>
              </a:buClr>
              <a:buSzPts val="2800"/>
              <a:buFontTx/>
              <a:buChar char="-"/>
            </a:pPr>
            <a:r>
              <a:rPr lang="es-ES" sz="2400" b="1" dirty="0">
                <a:solidFill>
                  <a:schemeClr val="bg2"/>
                </a:solidFill>
                <a:latin typeface="Century Gothic"/>
                <a:ea typeface="Century Gothic"/>
                <a:cs typeface="Century Gothic"/>
                <a:sym typeface="Century Gothic"/>
              </a:rPr>
              <a:t>SSC: [ch]</a:t>
            </a: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fontScale="90000"/>
          </a:bodyPr>
          <a:lstStyle/>
          <a:p>
            <a:pPr marL="0" marR="0" lvl="0" indent="0" algn="ctr" rtl="0">
              <a:lnSpc>
                <a:spcPct val="100000"/>
              </a:lnSpc>
              <a:spcBef>
                <a:spcPts val="0"/>
              </a:spcBef>
              <a:spcAft>
                <a:spcPts val="0"/>
              </a:spcAft>
              <a:buClr>
                <a:srgbClr val="FFFFFF"/>
              </a:buClr>
              <a:buSzPts val="3600"/>
              <a:buFont typeface="Century Gothic"/>
              <a:buNone/>
            </a:pPr>
            <a:r>
              <a:rPr lang="en-GB" sz="4400" b="1" i="0" u="none" strike="noStrike" cap="none" dirty="0">
                <a:solidFill>
                  <a:schemeClr val="lt2"/>
                </a:solidFill>
                <a:latin typeface="Century Gothic"/>
                <a:ea typeface="Century Gothic"/>
                <a:cs typeface="Century Gothic"/>
                <a:sym typeface="Century Gothic"/>
              </a:rPr>
              <a:t>Saying what I and others have</a:t>
            </a:r>
            <a:endParaRPr lang="en-GB" sz="2400" b="0" i="0" u="none" strike="noStrike" cap="none" dirty="0">
              <a:solidFill>
                <a:schemeClr val="lt2"/>
              </a:solidFill>
              <a:latin typeface="Calibri"/>
              <a:ea typeface="Calibri"/>
              <a:cs typeface="Calibri"/>
              <a:sym typeface="Calibri"/>
            </a:endParaRPr>
          </a:p>
        </p:txBody>
      </p:sp>
      <p:sp>
        <p:nvSpPr>
          <p:cNvPr id="8" name="Google Shape;100;p2">
            <a:extLst>
              <a:ext uri="{FF2B5EF4-FFF2-40B4-BE49-F238E27FC236}">
                <a16:creationId xmlns:a16="http://schemas.microsoft.com/office/drawing/2014/main" id="{AD017EE6-D313-46C9-9C36-8CE9B548176E}"/>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verde</a:t>
            </a:r>
            <a:endParaRPr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20" name="Google Shape;108;p3">
            <a:extLst>
              <a:ext uri="{FF2B5EF4-FFF2-40B4-BE49-F238E27FC236}">
                <a16:creationId xmlns:a16="http://schemas.microsoft.com/office/drawing/2014/main" id="{1FBC0FDA-5EED-4EEB-8C36-681F2D0CB094}"/>
              </a:ext>
            </a:extLst>
          </p:cNvPr>
          <p:cNvSpPr txBox="1"/>
          <p:nvPr/>
        </p:nvSpPr>
        <p:spPr>
          <a:xfrm>
            <a:off x="146255" y="240202"/>
            <a:ext cx="3224742"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i="0" u="none" strike="noStrike" cap="none" dirty="0">
                <a:solidFill>
                  <a:srgbClr val="002060"/>
                </a:solidFill>
                <a:latin typeface="Century Gothic"/>
                <a:ea typeface="Century Gothic"/>
                <a:cs typeface="Century Gothic"/>
                <a:sym typeface="Century Gothic"/>
              </a:rPr>
              <a:t>[</a:t>
            </a:r>
            <a:r>
              <a:rPr lang="en-GB" sz="11500" b="1" dirty="0" err="1">
                <a:solidFill>
                  <a:srgbClr val="002060"/>
                </a:solidFill>
                <a:latin typeface="Century Gothic"/>
                <a:ea typeface="Century Gothic"/>
                <a:cs typeface="Century Gothic"/>
                <a:sym typeface="Century Gothic"/>
              </a:rPr>
              <a:t>ch</a:t>
            </a:r>
            <a:r>
              <a:rPr lang="en-GB" sz="11500" b="1" i="0" u="none" strike="noStrike" cap="none" dirty="0">
                <a:solidFill>
                  <a:srgbClr val="002060"/>
                </a:solidFill>
                <a:latin typeface="Century Gothic"/>
                <a:ea typeface="Century Gothic"/>
                <a:cs typeface="Century Gothic"/>
                <a:sym typeface="Century Gothic"/>
              </a:rPr>
              <a:t>]</a:t>
            </a:r>
            <a:endParaRPr sz="11500" b="1" i="0" u="none" strike="noStrike" cap="none" dirty="0">
              <a:solidFill>
                <a:srgbClr val="000000"/>
              </a:solidFill>
              <a:latin typeface="Calibri"/>
              <a:ea typeface="Calibri"/>
              <a:cs typeface="Calibri"/>
              <a:sym typeface="Calibri"/>
            </a:endParaRPr>
          </a:p>
        </p:txBody>
      </p:sp>
      <p:sp>
        <p:nvSpPr>
          <p:cNvPr id="21" name="Google Shape;110;p3">
            <a:extLst>
              <a:ext uri="{FF2B5EF4-FFF2-40B4-BE49-F238E27FC236}">
                <a16:creationId xmlns:a16="http://schemas.microsoft.com/office/drawing/2014/main" id="{6475E183-D09A-48FB-AA85-BDB9DF51E03B}"/>
              </a:ext>
            </a:extLst>
          </p:cNvPr>
          <p:cNvSpPr txBox="1"/>
          <p:nvPr/>
        </p:nvSpPr>
        <p:spPr>
          <a:xfrm>
            <a:off x="3053037" y="240202"/>
            <a:ext cx="7125988" cy="186200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11500" b="1" dirty="0">
                <a:solidFill>
                  <a:srgbClr val="002060"/>
                </a:solidFill>
                <a:latin typeface="Century Gothic"/>
                <a:ea typeface="Century Gothic"/>
                <a:cs typeface="Century Gothic"/>
                <a:sym typeface="Century Gothic"/>
              </a:rPr>
              <a:t> </a:t>
            </a:r>
            <a:r>
              <a:rPr lang="en-GB" sz="11500" b="1" dirty="0" err="1">
                <a:solidFill>
                  <a:srgbClr val="002060"/>
                </a:solidFill>
                <a:latin typeface="Century Gothic"/>
                <a:ea typeface="Century Gothic"/>
                <a:cs typeface="Century Gothic"/>
                <a:sym typeface="Century Gothic"/>
              </a:rPr>
              <a:t>no</a:t>
            </a:r>
            <a:r>
              <a:rPr lang="en-GB" sz="11500" b="1" dirty="0" err="1">
                <a:solidFill>
                  <a:srgbClr val="FF0066"/>
                </a:solidFill>
                <a:latin typeface="Century Gothic"/>
                <a:ea typeface="Century Gothic"/>
                <a:cs typeface="Century Gothic"/>
                <a:sym typeface="Century Gothic"/>
              </a:rPr>
              <a:t>ch</a:t>
            </a:r>
            <a:r>
              <a:rPr lang="en-GB" sz="11500" b="1" dirty="0" err="1">
                <a:solidFill>
                  <a:srgbClr val="002060"/>
                </a:solidFill>
                <a:latin typeface="Century Gothic"/>
                <a:ea typeface="Century Gothic"/>
                <a:cs typeface="Century Gothic"/>
                <a:sym typeface="Century Gothic"/>
              </a:rPr>
              <a:t>e</a:t>
            </a:r>
            <a:endParaRPr sz="11500" b="1" i="0" u="none" strike="noStrike" cap="none" dirty="0">
              <a:solidFill>
                <a:srgbClr val="002060"/>
              </a:solidFill>
              <a:latin typeface="Calibri"/>
              <a:ea typeface="Calibri"/>
              <a:cs typeface="Calibri"/>
              <a:sym typeface="Calibri"/>
            </a:endParaRPr>
          </a:p>
        </p:txBody>
      </p:sp>
      <p:pic>
        <p:nvPicPr>
          <p:cNvPr id="4" name="Picture 2" descr="Luna, Estrellas, Cielo, Noche, Naturaleza, Azul">
            <a:extLst>
              <a:ext uri="{FF2B5EF4-FFF2-40B4-BE49-F238E27FC236}">
                <a16:creationId xmlns:a16="http://schemas.microsoft.com/office/drawing/2014/main" id="{2E7584F6-822E-44D2-AD15-8A2D74A88D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0" y="2428239"/>
            <a:ext cx="4978400" cy="3702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4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noche_p.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subTnLst>
                                    <p:audio>
                                      <p:cMediaNode>
                                        <p:cTn display="0" masterRel="sameClick">
                                          <p:stCondLst>
                                            <p:cond evt="begin" delay="0">
                                              <p:tn val="14"/>
                                            </p:cond>
                                          </p:stCondLst>
                                          <p:endCondLst>
                                            <p:cond evt="onStopAudio" delay="0">
                                              <p:tgtEl>
                                                <p:sldTgt/>
                                              </p:tgtEl>
                                            </p:cond>
                                          </p:endCondLst>
                                        </p:cTn>
                                        <p:tgtEl>
                                          <p:sndTgt r:embed="rId4" name="noche_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467203" y="975581"/>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3">
            <a:alphaModFix/>
          </a:blip>
          <a:srcRect/>
          <a:stretch/>
        </p:blipFill>
        <p:spPr>
          <a:xfrm>
            <a:off x="10854370" y="157947"/>
            <a:ext cx="776168" cy="776168"/>
          </a:xfrm>
          <a:prstGeom prst="rect">
            <a:avLst/>
          </a:prstGeom>
          <a:noFill/>
          <a:ln>
            <a:noFill/>
          </a:ln>
        </p:spPr>
      </p:pic>
      <p:sp>
        <p:nvSpPr>
          <p:cNvPr id="77" name="Rectangle: Rounded Corners 76">
            <a:hlinkClick r:id="" action="ppaction://noaction">
              <a:snd r:embed="rId4" name="coche.wav"/>
            </a:hlinkClick>
            <a:extLst>
              <a:ext uri="{FF2B5EF4-FFF2-40B4-BE49-F238E27FC236}">
                <a16:creationId xmlns:a16="http://schemas.microsoft.com/office/drawing/2014/main" id="{EC89777C-075D-4DE5-9202-5C67EE7F73FC}"/>
              </a:ext>
            </a:extLst>
          </p:cNvPr>
          <p:cNvSpPr/>
          <p:nvPr/>
        </p:nvSpPr>
        <p:spPr>
          <a:xfrm>
            <a:off x="4125581" y="1712168"/>
            <a:ext cx="2007219"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coche</a:t>
            </a:r>
            <a:endParaRPr lang="en-GB" sz="4000" dirty="0">
              <a:solidFill>
                <a:srgbClr val="002060"/>
              </a:solidFill>
              <a:latin typeface="Century Gothic" panose="020B0502020202020204" pitchFamily="34" charset="0"/>
            </a:endParaRPr>
          </a:p>
        </p:txBody>
      </p:sp>
      <p:sp>
        <p:nvSpPr>
          <p:cNvPr id="78" name="Rectangle: Rounded Corners 77">
            <a:hlinkClick r:id="" action="ppaction://noaction">
              <a:snd r:embed="rId5" name="noche_p.wav"/>
            </a:hlinkClick>
            <a:extLst>
              <a:ext uri="{FF2B5EF4-FFF2-40B4-BE49-F238E27FC236}">
                <a16:creationId xmlns:a16="http://schemas.microsoft.com/office/drawing/2014/main" id="{13A467D8-A72A-4A4C-B676-964C4882042A}"/>
              </a:ext>
            </a:extLst>
          </p:cNvPr>
          <p:cNvSpPr/>
          <p:nvPr/>
        </p:nvSpPr>
        <p:spPr>
          <a:xfrm>
            <a:off x="861711" y="1507994"/>
            <a:ext cx="2007219"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noche</a:t>
            </a:r>
            <a:endParaRPr lang="en-GB" sz="4000" dirty="0">
              <a:solidFill>
                <a:srgbClr val="002060"/>
              </a:solidFill>
              <a:latin typeface="Century Gothic" panose="020B0502020202020204" pitchFamily="34" charset="0"/>
            </a:endParaRPr>
          </a:p>
        </p:txBody>
      </p:sp>
      <p:sp>
        <p:nvSpPr>
          <p:cNvPr id="79" name="Rectangle: Rounded Corners 78">
            <a:hlinkClick r:id="" action="ppaction://noaction">
              <a:snd r:embed="rId6" name="chocolate.wav"/>
            </a:hlinkClick>
            <a:extLst>
              <a:ext uri="{FF2B5EF4-FFF2-40B4-BE49-F238E27FC236}">
                <a16:creationId xmlns:a16="http://schemas.microsoft.com/office/drawing/2014/main" id="{08F179FF-30EE-46A7-91AA-D583A3CC40E4}"/>
              </a:ext>
            </a:extLst>
          </p:cNvPr>
          <p:cNvSpPr/>
          <p:nvPr/>
        </p:nvSpPr>
        <p:spPr>
          <a:xfrm>
            <a:off x="4391159" y="4265923"/>
            <a:ext cx="2935695"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chocolate </a:t>
            </a:r>
          </a:p>
        </p:txBody>
      </p:sp>
      <p:sp>
        <p:nvSpPr>
          <p:cNvPr id="80" name="Rectangle: Rounded Corners 79">
            <a:hlinkClick r:id="" action="ppaction://noaction">
              <a:snd r:embed="rId7" name="leche.wav"/>
            </a:hlinkClick>
            <a:extLst>
              <a:ext uri="{FF2B5EF4-FFF2-40B4-BE49-F238E27FC236}">
                <a16:creationId xmlns:a16="http://schemas.microsoft.com/office/drawing/2014/main" id="{5FF639B2-B729-4ECC-9812-F6744D310BA6}"/>
              </a:ext>
            </a:extLst>
          </p:cNvPr>
          <p:cNvSpPr/>
          <p:nvPr/>
        </p:nvSpPr>
        <p:spPr>
          <a:xfrm rot="21178593">
            <a:off x="7750635" y="1529087"/>
            <a:ext cx="2449179" cy="701936"/>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leche</a:t>
            </a:r>
          </a:p>
        </p:txBody>
      </p:sp>
      <p:sp>
        <p:nvSpPr>
          <p:cNvPr id="81" name="Rectangle: Rounded Corners 80">
            <a:hlinkClick r:id="" action="ppaction://noaction">
              <a:snd r:embed="rId8" name="chino.wav"/>
            </a:hlinkClick>
            <a:extLst>
              <a:ext uri="{FF2B5EF4-FFF2-40B4-BE49-F238E27FC236}">
                <a16:creationId xmlns:a16="http://schemas.microsoft.com/office/drawing/2014/main" id="{C12F9D64-F9A8-4395-BCD5-8EB3A3813FFD}"/>
              </a:ext>
            </a:extLst>
          </p:cNvPr>
          <p:cNvSpPr/>
          <p:nvPr/>
        </p:nvSpPr>
        <p:spPr>
          <a:xfrm>
            <a:off x="5271069" y="2896091"/>
            <a:ext cx="2681956" cy="768089"/>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chino</a:t>
            </a:r>
          </a:p>
        </p:txBody>
      </p:sp>
      <p:sp>
        <p:nvSpPr>
          <p:cNvPr id="82" name="Rectangle: Rounded Corners 81">
            <a:hlinkClick r:id="" action="ppaction://noaction">
              <a:snd r:embed="rId9" name="poncho.wav"/>
            </a:hlinkClick>
            <a:extLst>
              <a:ext uri="{FF2B5EF4-FFF2-40B4-BE49-F238E27FC236}">
                <a16:creationId xmlns:a16="http://schemas.microsoft.com/office/drawing/2014/main" id="{50A041CC-AFEC-4FF9-B41F-466F98947B6E}"/>
              </a:ext>
            </a:extLst>
          </p:cNvPr>
          <p:cNvSpPr/>
          <p:nvPr/>
        </p:nvSpPr>
        <p:spPr>
          <a:xfrm>
            <a:off x="701348" y="4700578"/>
            <a:ext cx="2327943" cy="768321"/>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poncho</a:t>
            </a:r>
            <a:endParaRPr lang="en-GB" sz="4000" b="1" dirty="0">
              <a:solidFill>
                <a:srgbClr val="002060"/>
              </a:solidFill>
              <a:latin typeface="Century Gothic" panose="020B0502020202020204" pitchFamily="34" charset="0"/>
            </a:endParaRPr>
          </a:p>
        </p:txBody>
      </p:sp>
      <p:sp>
        <p:nvSpPr>
          <p:cNvPr id="84" name="Rectangle: Rounded Corners 83">
            <a:hlinkClick r:id="" action="ppaction://noaction">
              <a:snd r:embed="rId10" name="Pocholo.wav"/>
            </a:hlinkClick>
            <a:extLst>
              <a:ext uri="{FF2B5EF4-FFF2-40B4-BE49-F238E27FC236}">
                <a16:creationId xmlns:a16="http://schemas.microsoft.com/office/drawing/2014/main" id="{0486C3AD-9A80-4CB9-A75B-9F187CA51569}"/>
              </a:ext>
            </a:extLst>
          </p:cNvPr>
          <p:cNvSpPr/>
          <p:nvPr/>
        </p:nvSpPr>
        <p:spPr>
          <a:xfrm>
            <a:off x="3164923" y="5814624"/>
            <a:ext cx="2449179"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Pocholo</a:t>
            </a:r>
            <a:endParaRPr lang="en-GB" sz="4000" dirty="0">
              <a:solidFill>
                <a:srgbClr val="002060"/>
              </a:solidFill>
              <a:latin typeface="Century Gothic" panose="020B0502020202020204" pitchFamily="34" charset="0"/>
            </a:endParaRPr>
          </a:p>
        </p:txBody>
      </p:sp>
      <p:sp>
        <p:nvSpPr>
          <p:cNvPr id="85" name="Rectangle: Rounded Corners 84">
            <a:hlinkClick r:id="" action="ppaction://noaction">
              <a:snd r:embed="rId11" name="cuchara.wav"/>
            </a:hlinkClick>
            <a:extLst>
              <a:ext uri="{FF2B5EF4-FFF2-40B4-BE49-F238E27FC236}">
                <a16:creationId xmlns:a16="http://schemas.microsoft.com/office/drawing/2014/main" id="{9274B027-8575-4735-9A9A-20CB482EE060}"/>
              </a:ext>
            </a:extLst>
          </p:cNvPr>
          <p:cNvSpPr/>
          <p:nvPr/>
        </p:nvSpPr>
        <p:spPr>
          <a:xfrm>
            <a:off x="7642940" y="5579228"/>
            <a:ext cx="2579681"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cuchara</a:t>
            </a:r>
            <a:endParaRPr lang="en-GB" sz="4000" dirty="0">
              <a:solidFill>
                <a:srgbClr val="002060"/>
              </a:solidFill>
              <a:latin typeface="Century Gothic" panose="020B0502020202020204" pitchFamily="34" charset="0"/>
            </a:endParaRPr>
          </a:p>
        </p:txBody>
      </p:sp>
      <p:sp>
        <p:nvSpPr>
          <p:cNvPr id="89" name="Google Shape;387;p19">
            <a:extLst>
              <a:ext uri="{FF2B5EF4-FFF2-40B4-BE49-F238E27FC236}">
                <a16:creationId xmlns:a16="http://schemas.microsoft.com/office/drawing/2014/main" id="{A98D080B-CD16-484A-8EFF-61866B4C39A6}"/>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90" name="Google Shape;389;p19">
            <a:extLst>
              <a:ext uri="{FF2B5EF4-FFF2-40B4-BE49-F238E27FC236}">
                <a16:creationId xmlns:a16="http://schemas.microsoft.com/office/drawing/2014/main" id="{9E385D68-B534-4D4A-8334-9F5E174B863D}"/>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91" name="Google Shape;390;p19">
            <a:extLst>
              <a:ext uri="{FF2B5EF4-FFF2-40B4-BE49-F238E27FC236}">
                <a16:creationId xmlns:a16="http://schemas.microsoft.com/office/drawing/2014/main" id="{D7A838A5-F3D4-4829-A4DC-73D2D3A6F758}"/>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92" name="Google Shape;391;p19">
            <a:extLst>
              <a:ext uri="{FF2B5EF4-FFF2-40B4-BE49-F238E27FC236}">
                <a16:creationId xmlns:a16="http://schemas.microsoft.com/office/drawing/2014/main" id="{2132B8F2-8265-41F1-A63D-003596765B09}"/>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93" name="Google Shape;395;p19">
            <a:extLst>
              <a:ext uri="{FF2B5EF4-FFF2-40B4-BE49-F238E27FC236}">
                <a16:creationId xmlns:a16="http://schemas.microsoft.com/office/drawing/2014/main" id="{D0AC1465-0826-4D8F-921E-3BB13CC7E7D2}"/>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94" name="Google Shape;388;p19">
            <a:extLst>
              <a:ext uri="{FF2B5EF4-FFF2-40B4-BE49-F238E27FC236}">
                <a16:creationId xmlns:a16="http://schemas.microsoft.com/office/drawing/2014/main" id="{6AFC950B-2A79-45D2-8A96-322CD0A051D5}"/>
              </a:ext>
            </a:extLst>
          </p:cNvPr>
          <p:cNvSpPr/>
          <p:nvPr/>
        </p:nvSpPr>
        <p:spPr>
          <a:xfrm>
            <a:off x="11129935" y="2730275"/>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95" name="Rectangle: Rounded Corners 94">
            <a:hlinkClick r:id="" action="ppaction://noaction">
              <a:snd r:embed="rId12" name="Pancho.wav"/>
            </a:hlinkClick>
            <a:extLst>
              <a:ext uri="{FF2B5EF4-FFF2-40B4-BE49-F238E27FC236}">
                <a16:creationId xmlns:a16="http://schemas.microsoft.com/office/drawing/2014/main" id="{41B8580E-9A1A-49D3-99A1-238AE7BDB4C0}"/>
              </a:ext>
            </a:extLst>
          </p:cNvPr>
          <p:cNvSpPr/>
          <p:nvPr/>
        </p:nvSpPr>
        <p:spPr>
          <a:xfrm>
            <a:off x="454349" y="2908696"/>
            <a:ext cx="2327943" cy="768089"/>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Pancho</a:t>
            </a:r>
            <a:endParaRPr lang="en-GB" sz="4000" dirty="0">
              <a:solidFill>
                <a:srgbClr val="002060"/>
              </a:solidFill>
              <a:latin typeface="Century Gothic" panose="020B0502020202020204" pitchFamily="34" charset="0"/>
            </a:endParaRPr>
          </a:p>
        </p:txBody>
      </p:sp>
      <p:pic>
        <p:nvPicPr>
          <p:cNvPr id="1026" name="Picture 2" descr="Anciano, Conducir, Coches De Época">
            <a:extLst>
              <a:ext uri="{FF2B5EF4-FFF2-40B4-BE49-F238E27FC236}">
                <a16:creationId xmlns:a16="http://schemas.microsoft.com/office/drawing/2014/main" id="{CA4266AD-A5CC-5A2B-21F1-AC8DFC23258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93662" y="1189818"/>
            <a:ext cx="1216599" cy="8094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Luna, Estrellas, Cielo, Noche, Naturaleza, Azul">
            <a:extLst>
              <a:ext uri="{FF2B5EF4-FFF2-40B4-BE49-F238E27FC236}">
                <a16:creationId xmlns:a16="http://schemas.microsoft.com/office/drawing/2014/main" id="{5201CC44-F277-4155-33A5-9A5FEBBE9B0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12302" y="1126910"/>
            <a:ext cx="869045" cy="6463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chara, Platos, Comida, Desayuno">
            <a:extLst>
              <a:ext uri="{FF2B5EF4-FFF2-40B4-BE49-F238E27FC236}">
                <a16:creationId xmlns:a16="http://schemas.microsoft.com/office/drawing/2014/main" id="{B8F82FDA-FEAA-2ABD-8713-160631B56C5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87937" y="5394190"/>
            <a:ext cx="1225207" cy="13058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áficos vectoriales gratis de Poncho">
            <a:extLst>
              <a:ext uri="{FF2B5EF4-FFF2-40B4-BE49-F238E27FC236}">
                <a16:creationId xmlns:a16="http://schemas.microsoft.com/office/drawing/2014/main" id="{9B425AE9-50E9-D45F-7C39-70C50D63796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93335" y="4120177"/>
            <a:ext cx="1105493" cy="13891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ráficos vectoriales gratis de Barra de chocolate">
            <a:extLst>
              <a:ext uri="{FF2B5EF4-FFF2-40B4-BE49-F238E27FC236}">
                <a16:creationId xmlns:a16="http://schemas.microsoft.com/office/drawing/2014/main" id="{48B294FD-5204-369F-A793-316CE281ECF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74831" y="4120177"/>
            <a:ext cx="1105493" cy="88648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5526C822-B74A-5AB6-BCA3-485CB7D1FEDE}"/>
              </a:ext>
            </a:extLst>
          </p:cNvPr>
          <p:cNvSpPr/>
          <p:nvPr/>
        </p:nvSpPr>
        <p:spPr>
          <a:xfrm>
            <a:off x="1108456" y="120731"/>
            <a:ext cx="4377943"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17736075-7A1A-77B2-6117-1C6CCDB611E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844" y="-47053"/>
            <a:ext cx="914400" cy="914400"/>
          </a:xfrm>
          <a:prstGeom prst="rect">
            <a:avLst/>
          </a:prstGeom>
        </p:spPr>
      </p:pic>
      <p:sp>
        <p:nvSpPr>
          <p:cNvPr id="8" name="TextBox 7">
            <a:hlinkClick r:id="" action="ppaction://noaction">
              <a:snd r:embed="rId20" name="p_i.wav"/>
            </a:hlinkClick>
            <a:extLst>
              <a:ext uri="{FF2B5EF4-FFF2-40B4-BE49-F238E27FC236}">
                <a16:creationId xmlns:a16="http://schemas.microsoft.com/office/drawing/2014/main" id="{A78F3EE7-C181-63C4-26E5-7AFB6F5D93A5}"/>
              </a:ext>
            </a:extLst>
          </p:cNvPr>
          <p:cNvSpPr txBox="1"/>
          <p:nvPr/>
        </p:nvSpPr>
        <p:spPr>
          <a:xfrm>
            <a:off x="1158743" y="142977"/>
            <a:ext cx="4534919" cy="523220"/>
          </a:xfrm>
          <a:prstGeom prst="rect">
            <a:avLst/>
          </a:prstGeom>
          <a:noFill/>
          <a:ln>
            <a:noFill/>
          </a:ln>
        </p:spPr>
        <p:txBody>
          <a:bodyPr wrap="square" rtlCol="0">
            <a:spAutoFit/>
          </a:bodyPr>
          <a:lstStyle/>
          <a:p>
            <a:r>
              <a:rPr lang="en-GB" sz="2800" b="1" dirty="0" err="1">
                <a:solidFill>
                  <a:schemeClr val="bg1"/>
                </a:solidFill>
                <a:latin typeface="Century Gothic" panose="020B0502020202020204" pitchFamily="34" charset="0"/>
              </a:rPr>
              <a:t>Pronuncia</a:t>
            </a:r>
            <a:r>
              <a:rPr lang="en-GB" sz="2800" b="1" dirty="0">
                <a:solidFill>
                  <a:schemeClr val="bg1"/>
                </a:solidFill>
                <a:latin typeface="Century Gothic" panose="020B0502020202020204" pitchFamily="34" charset="0"/>
              </a:rPr>
              <a:t> las palabras.</a:t>
            </a:r>
            <a:endParaRPr lang="en-GB" sz="2800" dirty="0">
              <a:solidFill>
                <a:schemeClr val="bg1"/>
              </a:solidFill>
              <a:latin typeface="Century Gothic" panose="020B0502020202020204" pitchFamily="34" charset="0"/>
            </a:endParaRPr>
          </a:p>
        </p:txBody>
      </p:sp>
      <p:pic>
        <p:nvPicPr>
          <p:cNvPr id="9" name="Picture 8">
            <a:extLst>
              <a:ext uri="{FF2B5EF4-FFF2-40B4-BE49-F238E27FC236}">
                <a16:creationId xmlns:a16="http://schemas.microsoft.com/office/drawing/2014/main" id="{11EB6E6B-00EA-7E40-F853-85D1BE14D8B1}"/>
              </a:ext>
            </a:extLst>
          </p:cNvPr>
          <p:cNvPicPr>
            <a:picLocks noChangeAspect="1"/>
          </p:cNvPicPr>
          <p:nvPr/>
        </p:nvPicPr>
        <p:blipFill>
          <a:blip r:embed="rId21"/>
          <a:stretch>
            <a:fillRect/>
          </a:stretch>
        </p:blipFill>
        <p:spPr>
          <a:xfrm>
            <a:off x="7554683" y="2737823"/>
            <a:ext cx="658996" cy="439607"/>
          </a:xfrm>
          <a:prstGeom prst="roundRect">
            <a:avLst/>
          </a:prstGeom>
        </p:spPr>
      </p:pic>
      <p:pic>
        <p:nvPicPr>
          <p:cNvPr id="6150" name="Picture 6" descr="Gráficos vectoriales gratis de Leche">
            <a:extLst>
              <a:ext uri="{FF2B5EF4-FFF2-40B4-BE49-F238E27FC236}">
                <a16:creationId xmlns:a16="http://schemas.microsoft.com/office/drawing/2014/main" id="{20309946-CD0A-8E7D-FB94-7E1B6935B45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687937" y="1507994"/>
            <a:ext cx="838186" cy="11399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D7323FD-1577-EDA9-5869-CE9DBF8FFC86}"/>
              </a:ext>
            </a:extLst>
          </p:cNvPr>
          <p:cNvSpPr txBox="1"/>
          <p:nvPr/>
        </p:nvSpPr>
        <p:spPr>
          <a:xfrm>
            <a:off x="10913144" y="2278595"/>
            <a:ext cx="1143262"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1 </a:t>
            </a:r>
            <a:r>
              <a:rPr lang="en-GB" b="1" dirty="0" err="1">
                <a:solidFill>
                  <a:srgbClr val="002060"/>
                </a:solidFill>
                <a:latin typeface="Century Gothic" panose="020B0502020202020204" pitchFamily="34" charset="0"/>
              </a:rPr>
              <a:t>minuto</a:t>
            </a:r>
            <a:endParaRPr lang="en-GB"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8927401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3"/>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8000"/>
                                        <p:tgtEl>
                                          <p:spTgt spid="94"/>
                                        </p:tgtEl>
                                      </p:cBhvr>
                                    </p:animEffect>
                                    <p:anim calcmode="lin" valueType="num">
                                      <p:cBhvr>
                                        <p:cTn id="7" dur="8000"/>
                                        <p:tgtEl>
                                          <p:spTgt spid="94"/>
                                        </p:tgtEl>
                                        <p:attrNameLst>
                                          <p:attrName>ppt_x</p:attrName>
                                        </p:attrNameLst>
                                      </p:cBhvr>
                                      <p:tavLst>
                                        <p:tav tm="0">
                                          <p:val>
                                            <p:strVal val="ppt_x"/>
                                          </p:val>
                                        </p:tav>
                                        <p:tav tm="100000">
                                          <p:val>
                                            <p:strVal val="ppt_x"/>
                                          </p:val>
                                        </p:tav>
                                      </p:tavLst>
                                    </p:anim>
                                    <p:anim calcmode="lin" valueType="num">
                                      <p:cBhvr>
                                        <p:cTn id="8" dur="8000"/>
                                        <p:tgtEl>
                                          <p:spTgt spid="94"/>
                                        </p:tgtEl>
                                        <p:attrNameLst>
                                          <p:attrName>ppt_y</p:attrName>
                                        </p:attrNameLst>
                                      </p:cBhvr>
                                      <p:tavLst>
                                        <p:tav tm="0">
                                          <p:val>
                                            <p:strVal val="ppt_y"/>
                                          </p:val>
                                        </p:tav>
                                        <p:tav tm="100000">
                                          <p:val>
                                            <p:strVal val="ppt_y+.1"/>
                                          </p:val>
                                        </p:tav>
                                      </p:tavLst>
                                    </p:anim>
                                    <p:set>
                                      <p:cBhvr>
                                        <p:cTn id="9" dur="1" fill="hold">
                                          <p:stCondLst>
                                            <p:cond delay="79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3"/>
                  </p:tgtEl>
                </p:cond>
              </p:nextCondLst>
            </p:seq>
          </p:childTnLst>
        </p:cTn>
      </p:par>
    </p:tnLst>
    <p:bldLst>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360387" y="874315"/>
            <a:ext cx="1698356" cy="403881"/>
          </a:xfrm>
          <a:solidFill>
            <a:srgbClr val="85CFE1"/>
          </a:solidFill>
        </p:spPr>
        <p:txBody>
          <a:bodyPr>
            <a:noAutofit/>
          </a:bodyPr>
          <a:lstStyle/>
          <a:p>
            <a:pPr algn="ctr"/>
            <a:r>
              <a:rPr lang="en-GB" sz="2000" b="1" dirty="0">
                <a:solidFill>
                  <a:srgbClr val="002060"/>
                </a:solidFill>
                <a:latin typeface="Century Gothic" panose="020B0502020202020204" pitchFamily="34" charset="0"/>
              </a:rPr>
              <a:t>vocabulario</a:t>
            </a:r>
          </a:p>
        </p:txBody>
      </p:sp>
      <p:pic>
        <p:nvPicPr>
          <p:cNvPr id="3" name="Google Shape;319;p15" descr="Speech Icon, Voice, Talking, Audio, Speech">
            <a:extLst>
              <a:ext uri="{FF2B5EF4-FFF2-40B4-BE49-F238E27FC236}">
                <a16:creationId xmlns:a16="http://schemas.microsoft.com/office/drawing/2014/main" id="{56859E21-D03D-3315-482B-BF6FEF33EBF0}"/>
              </a:ext>
            </a:extLst>
          </p:cNvPr>
          <p:cNvPicPr preferRelativeResize="0"/>
          <p:nvPr/>
        </p:nvPicPr>
        <p:blipFill rotWithShape="1">
          <a:blip r:embed="rId14">
            <a:alphaModFix/>
          </a:blip>
          <a:srcRect/>
          <a:stretch/>
        </p:blipFill>
        <p:spPr>
          <a:xfrm>
            <a:off x="11282575" y="38863"/>
            <a:ext cx="776168" cy="776168"/>
          </a:xfrm>
          <a:prstGeom prst="rect">
            <a:avLst/>
          </a:prstGeom>
          <a:noFill/>
          <a:ln>
            <a:noFill/>
          </a:ln>
        </p:spPr>
      </p:pic>
      <p:sp>
        <p:nvSpPr>
          <p:cNvPr id="4" name="Speech Bubble: Rectangle with Corners Rounded 3">
            <a:extLst>
              <a:ext uri="{FF2B5EF4-FFF2-40B4-BE49-F238E27FC236}">
                <a16:creationId xmlns:a16="http://schemas.microsoft.com/office/drawing/2014/main" id="{2B83FBE8-B756-1447-5A30-B68BCD1332D8}"/>
              </a:ext>
            </a:extLst>
          </p:cNvPr>
          <p:cNvSpPr/>
          <p:nvPr/>
        </p:nvSpPr>
        <p:spPr>
          <a:xfrm>
            <a:off x="1108457" y="120731"/>
            <a:ext cx="3171995"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 name="Picture 16" descr="Avatar, Female, Girl, Hijab, Young">
            <a:extLst>
              <a:ext uri="{FF2B5EF4-FFF2-40B4-BE49-F238E27FC236}">
                <a16:creationId xmlns:a16="http://schemas.microsoft.com/office/drawing/2014/main" id="{D3461E12-FD5B-D4EE-13D6-0B71B192D7A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29272" y="3915559"/>
            <a:ext cx="1290402" cy="12904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ED4FE9C-60D0-9B16-5978-B1B95AB0A024}"/>
              </a:ext>
            </a:extLst>
          </p:cNvPr>
          <p:cNvSpPr txBox="1"/>
          <p:nvPr/>
        </p:nvSpPr>
        <p:spPr>
          <a:xfrm>
            <a:off x="213703" y="1150420"/>
            <a:ext cx="1681871" cy="630942"/>
          </a:xfrm>
          <a:prstGeom prst="rect">
            <a:avLst/>
          </a:prstGeom>
          <a:noFill/>
        </p:spPr>
        <p:txBody>
          <a:bodyPr wrap="none" rtlCol="0">
            <a:spAutoFit/>
          </a:bodyPr>
          <a:lstStyle/>
          <a:p>
            <a:r>
              <a:rPr lang="en-GB" sz="3500" b="1" dirty="0" err="1">
                <a:solidFill>
                  <a:srgbClr val="002060"/>
                </a:solidFill>
                <a:latin typeface="Century Gothic" panose="020B0502020202020204" pitchFamily="34" charset="0"/>
              </a:rPr>
              <a:t>el</a:t>
            </a:r>
            <a:r>
              <a:rPr lang="en-GB" sz="3500" b="1" dirty="0">
                <a:solidFill>
                  <a:srgbClr val="002060"/>
                </a:solidFill>
                <a:latin typeface="Century Gothic" panose="020B0502020202020204" pitchFamily="34" charset="0"/>
              </a:rPr>
              <a:t> </a:t>
            </a:r>
            <a:r>
              <a:rPr lang="en-GB" sz="3500" b="1" dirty="0" err="1">
                <a:solidFill>
                  <a:srgbClr val="002060"/>
                </a:solidFill>
                <a:latin typeface="Century Gothic" panose="020B0502020202020204" pitchFamily="34" charset="0"/>
              </a:rPr>
              <a:t>pelo</a:t>
            </a:r>
            <a:endParaRPr lang="en-GB" sz="3500" dirty="0">
              <a:solidFill>
                <a:srgbClr val="002060"/>
              </a:solidFill>
              <a:latin typeface="Century Gothic" panose="020B0502020202020204" pitchFamily="34" charset="0"/>
            </a:endParaRPr>
          </a:p>
        </p:txBody>
      </p:sp>
      <p:sp>
        <p:nvSpPr>
          <p:cNvPr id="7" name="TextBox 6">
            <a:extLst>
              <a:ext uri="{FF2B5EF4-FFF2-40B4-BE49-F238E27FC236}">
                <a16:creationId xmlns:a16="http://schemas.microsoft.com/office/drawing/2014/main" id="{50AACC56-9E94-66C1-2056-24DCDC169E5B}"/>
              </a:ext>
            </a:extLst>
          </p:cNvPr>
          <p:cNvSpPr txBox="1"/>
          <p:nvPr/>
        </p:nvSpPr>
        <p:spPr>
          <a:xfrm>
            <a:off x="196553" y="3811416"/>
            <a:ext cx="1737976"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la </a:t>
            </a:r>
            <a:r>
              <a:rPr lang="en-GB" sz="3500" b="1" dirty="0" err="1">
                <a:solidFill>
                  <a:srgbClr val="002060"/>
                </a:solidFill>
                <a:latin typeface="Century Gothic" panose="020B0502020202020204" pitchFamily="34" charset="0"/>
              </a:rPr>
              <a:t>cara</a:t>
            </a:r>
            <a:endParaRPr lang="en-GB" sz="3500" dirty="0">
              <a:solidFill>
                <a:srgbClr val="002060"/>
              </a:solidFill>
              <a:latin typeface="Century Gothic" panose="020B0502020202020204" pitchFamily="34" charset="0"/>
            </a:endParaRPr>
          </a:p>
        </p:txBody>
      </p:sp>
      <p:pic>
        <p:nvPicPr>
          <p:cNvPr id="8" name="Picture 7">
            <a:extLst>
              <a:ext uri="{FF2B5EF4-FFF2-40B4-BE49-F238E27FC236}">
                <a16:creationId xmlns:a16="http://schemas.microsoft.com/office/drawing/2014/main" id="{86862CCC-CD60-F733-C36F-1CB4B2E51DD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51940" y="4678222"/>
            <a:ext cx="1688120" cy="844061"/>
          </a:xfrm>
          <a:prstGeom prst="rect">
            <a:avLst/>
          </a:prstGeom>
        </p:spPr>
      </p:pic>
      <p:sp>
        <p:nvSpPr>
          <p:cNvPr id="9" name="TextBox 8">
            <a:extLst>
              <a:ext uri="{FF2B5EF4-FFF2-40B4-BE49-F238E27FC236}">
                <a16:creationId xmlns:a16="http://schemas.microsoft.com/office/drawing/2014/main" id="{F5EF9E4E-1B55-F81D-CE02-AA92CEB0DDCC}"/>
              </a:ext>
            </a:extLst>
          </p:cNvPr>
          <p:cNvSpPr txBox="1"/>
          <p:nvPr/>
        </p:nvSpPr>
        <p:spPr>
          <a:xfrm>
            <a:off x="9483681" y="5101907"/>
            <a:ext cx="2047355"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pequeño</a:t>
            </a:r>
            <a:endParaRPr lang="en-GB" sz="3200" dirty="0">
              <a:solidFill>
                <a:srgbClr val="002060"/>
              </a:solidFill>
              <a:latin typeface="Century Gothic" panose="020B0502020202020204" pitchFamily="34" charset="0"/>
            </a:endParaRPr>
          </a:p>
        </p:txBody>
      </p:sp>
      <p:sp>
        <p:nvSpPr>
          <p:cNvPr id="10" name="TextBox 9">
            <a:extLst>
              <a:ext uri="{FF2B5EF4-FFF2-40B4-BE49-F238E27FC236}">
                <a16:creationId xmlns:a16="http://schemas.microsoft.com/office/drawing/2014/main" id="{3B9AEF00-633B-0205-B930-678994019719}"/>
              </a:ext>
            </a:extLst>
          </p:cNvPr>
          <p:cNvSpPr txBox="1"/>
          <p:nvPr/>
        </p:nvSpPr>
        <p:spPr>
          <a:xfrm>
            <a:off x="7615470" y="5118343"/>
            <a:ext cx="1661032"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grande</a:t>
            </a:r>
            <a:endParaRPr lang="en-GB" sz="3200" dirty="0">
              <a:solidFill>
                <a:srgbClr val="002060"/>
              </a:solidFill>
              <a:latin typeface="Century Gothic" panose="020B0502020202020204" pitchFamily="34" charset="0"/>
            </a:endParaRPr>
          </a:p>
        </p:txBody>
      </p:sp>
      <p:pic>
        <p:nvPicPr>
          <p:cNvPr id="12" name="Picture 2" descr="Face, Black, Man, Smile, Afro, Hair">
            <a:extLst>
              <a:ext uri="{FF2B5EF4-FFF2-40B4-BE49-F238E27FC236}">
                <a16:creationId xmlns:a16="http://schemas.microsoft.com/office/drawing/2014/main" id="{7A95EA37-763E-4B26-637C-D3873E4C8EB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24941" y="1128337"/>
            <a:ext cx="1329830" cy="138269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1857867-90D2-08A7-6A38-DBB32F22F7E0}"/>
              </a:ext>
            </a:extLst>
          </p:cNvPr>
          <p:cNvSpPr txBox="1"/>
          <p:nvPr/>
        </p:nvSpPr>
        <p:spPr>
          <a:xfrm>
            <a:off x="2663723" y="2467346"/>
            <a:ext cx="1252266"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corto</a:t>
            </a:r>
            <a:endParaRPr lang="en-GB" sz="3200"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EDA6668E-37AD-09CA-61B3-50FADFAAF50D}"/>
              </a:ext>
            </a:extLst>
          </p:cNvPr>
          <p:cNvSpPr txBox="1"/>
          <p:nvPr/>
        </p:nvSpPr>
        <p:spPr>
          <a:xfrm>
            <a:off x="4274499" y="2512667"/>
            <a:ext cx="1215397"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largo</a:t>
            </a:r>
          </a:p>
        </p:txBody>
      </p:sp>
      <p:pic>
        <p:nvPicPr>
          <p:cNvPr id="15" name="Graphic 14" descr="Teacher">
            <a:extLst>
              <a:ext uri="{FF2B5EF4-FFF2-40B4-BE49-F238E27FC236}">
                <a16:creationId xmlns:a16="http://schemas.microsoft.com/office/drawing/2014/main" id="{7924D935-15C8-3844-9FB5-55E0F550404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844" y="-47053"/>
            <a:ext cx="914400" cy="914400"/>
          </a:xfrm>
          <a:prstGeom prst="rect">
            <a:avLst/>
          </a:prstGeom>
        </p:spPr>
      </p:pic>
      <p:sp>
        <p:nvSpPr>
          <p:cNvPr id="16" name="TextBox 15">
            <a:hlinkClick r:id="" action="ppaction://noaction">
              <a:snd r:embed="rId20" name="5_title.wav"/>
            </a:hlinkClick>
            <a:extLst>
              <a:ext uri="{FF2B5EF4-FFF2-40B4-BE49-F238E27FC236}">
                <a16:creationId xmlns:a16="http://schemas.microsoft.com/office/drawing/2014/main" id="{EED4C527-0EA3-C211-1DE5-665CE6283C67}"/>
              </a:ext>
            </a:extLst>
          </p:cNvPr>
          <p:cNvSpPr txBox="1"/>
          <p:nvPr/>
        </p:nvSpPr>
        <p:spPr>
          <a:xfrm>
            <a:off x="1108457" y="157657"/>
            <a:ext cx="3303922"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Cómo</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tiene</a:t>
            </a:r>
            <a:r>
              <a:rPr lang="en-GB" sz="2800" b="1" dirty="0">
                <a:solidFill>
                  <a:schemeClr val="bg1"/>
                </a:solidFill>
                <a:latin typeface="Century Gothic" panose="020B0502020202020204" pitchFamily="34" charset="0"/>
              </a:rPr>
              <a:t>… ? </a:t>
            </a:r>
            <a:endParaRPr lang="en-GB" sz="2800" dirty="0">
              <a:solidFill>
                <a:schemeClr val="bg1"/>
              </a:solidFill>
              <a:latin typeface="Century Gothic" panose="020B0502020202020204" pitchFamily="34" charset="0"/>
            </a:endParaRPr>
          </a:p>
        </p:txBody>
      </p:sp>
      <p:sp>
        <p:nvSpPr>
          <p:cNvPr id="17" name="TextBox 16">
            <a:extLst>
              <a:ext uri="{FF2B5EF4-FFF2-40B4-BE49-F238E27FC236}">
                <a16:creationId xmlns:a16="http://schemas.microsoft.com/office/drawing/2014/main" id="{916B5CA2-DB0E-9E25-F347-1FC871098048}"/>
              </a:ext>
            </a:extLst>
          </p:cNvPr>
          <p:cNvSpPr txBox="1"/>
          <p:nvPr/>
        </p:nvSpPr>
        <p:spPr>
          <a:xfrm>
            <a:off x="2322283" y="5111075"/>
            <a:ext cx="1923925"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redondo</a:t>
            </a:r>
            <a:endParaRPr lang="en-GB" sz="3200" dirty="0">
              <a:solidFill>
                <a:srgbClr val="002060"/>
              </a:solidFill>
              <a:latin typeface="Century Gothic" panose="020B0502020202020204" pitchFamily="34" charset="0"/>
            </a:endParaRPr>
          </a:p>
        </p:txBody>
      </p:sp>
      <p:pic>
        <p:nvPicPr>
          <p:cNvPr id="19" name="Picture 2" descr="Gráficos vectoriales gratis de Personas">
            <a:extLst>
              <a:ext uri="{FF2B5EF4-FFF2-40B4-BE49-F238E27FC236}">
                <a16:creationId xmlns:a16="http://schemas.microsoft.com/office/drawing/2014/main" id="{9AA4FDE2-37C9-8925-AA60-3EE2FCAEA4B3}"/>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r="59445"/>
          <a:stretch/>
        </p:blipFill>
        <p:spPr bwMode="auto">
          <a:xfrm>
            <a:off x="622040" y="4432505"/>
            <a:ext cx="1046836" cy="14402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aceless, Black, Hair, Caucasian, Goth">
            <a:extLst>
              <a:ext uri="{FF2B5EF4-FFF2-40B4-BE49-F238E27FC236}">
                <a16:creationId xmlns:a16="http://schemas.microsoft.com/office/drawing/2014/main" id="{42FDAB07-D279-17BF-8734-7022A542287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757103" y="1201475"/>
            <a:ext cx="1473253" cy="134823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B98ED9E-858E-AB9C-2368-783B69E5171C}"/>
              </a:ext>
            </a:extLst>
          </p:cNvPr>
          <p:cNvSpPr txBox="1"/>
          <p:nvPr/>
        </p:nvSpPr>
        <p:spPr>
          <a:xfrm>
            <a:off x="5841273" y="2485900"/>
            <a:ext cx="138684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negro</a:t>
            </a:r>
          </a:p>
        </p:txBody>
      </p:sp>
      <p:pic>
        <p:nvPicPr>
          <p:cNvPr id="22" name="Picture 2" descr="Usuario, Avatar, Mujer, Rubio, Niña, Dama">
            <a:extLst>
              <a:ext uri="{FF2B5EF4-FFF2-40B4-BE49-F238E27FC236}">
                <a16:creationId xmlns:a16="http://schemas.microsoft.com/office/drawing/2014/main" id="{4EE24FEC-98F0-A605-DA2B-3A6B1A38C49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13196" y="1174767"/>
            <a:ext cx="1432076" cy="136328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5C9DEA3-BA6F-549F-1B24-2ABE763520F6}"/>
              </a:ext>
            </a:extLst>
          </p:cNvPr>
          <p:cNvSpPr txBox="1"/>
          <p:nvPr/>
        </p:nvSpPr>
        <p:spPr>
          <a:xfrm>
            <a:off x="7580454" y="2513775"/>
            <a:ext cx="118974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rubio</a:t>
            </a:r>
          </a:p>
        </p:txBody>
      </p:sp>
      <p:sp>
        <p:nvSpPr>
          <p:cNvPr id="24" name="TextBox 23">
            <a:extLst>
              <a:ext uri="{FF2B5EF4-FFF2-40B4-BE49-F238E27FC236}">
                <a16:creationId xmlns:a16="http://schemas.microsoft.com/office/drawing/2014/main" id="{04CD582E-94D9-231A-4906-84918619AD24}"/>
              </a:ext>
            </a:extLst>
          </p:cNvPr>
          <p:cNvSpPr txBox="1"/>
          <p:nvPr/>
        </p:nvSpPr>
        <p:spPr>
          <a:xfrm>
            <a:off x="2401901" y="2924065"/>
            <a:ext cx="170818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[short]</a:t>
            </a:r>
          </a:p>
        </p:txBody>
      </p:sp>
      <p:pic>
        <p:nvPicPr>
          <p:cNvPr id="25" name="Picture 4" descr="Gráficos vectoriales gratis de Paz">
            <a:extLst>
              <a:ext uri="{FF2B5EF4-FFF2-40B4-BE49-F238E27FC236}">
                <a16:creationId xmlns:a16="http://schemas.microsoft.com/office/drawing/2014/main" id="{64AF5C71-6909-D8FC-8B9F-EBBA510C215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32930" y="1174767"/>
            <a:ext cx="1252265" cy="147325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ico, Hombre, Brown, Cabello, Sonriente, Contento">
            <a:extLst>
              <a:ext uri="{FF2B5EF4-FFF2-40B4-BE49-F238E27FC236}">
                <a16:creationId xmlns:a16="http://schemas.microsoft.com/office/drawing/2014/main" id="{EE7DCDA3-AB86-958F-8B1E-175C46A13C0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351902" y="1372727"/>
            <a:ext cx="991020" cy="113439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622016A-4ED7-84A4-779B-6BA4D3C27160}"/>
              </a:ext>
            </a:extLst>
          </p:cNvPr>
          <p:cNvSpPr txBox="1"/>
          <p:nvPr/>
        </p:nvSpPr>
        <p:spPr>
          <a:xfrm>
            <a:off x="9041469" y="2504834"/>
            <a:ext cx="2030836"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moreno</a:t>
            </a:r>
            <a:endParaRPr lang="en-GB" sz="3200"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FE077B6E-E103-8308-0565-72960318B0F4}"/>
              </a:ext>
            </a:extLst>
          </p:cNvPr>
          <p:cNvSpPr txBox="1"/>
          <p:nvPr/>
        </p:nvSpPr>
        <p:spPr>
          <a:xfrm>
            <a:off x="5017930" y="3915559"/>
            <a:ext cx="2122697"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las </a:t>
            </a:r>
            <a:r>
              <a:rPr lang="en-GB" sz="3500" b="1" dirty="0" err="1">
                <a:solidFill>
                  <a:srgbClr val="002060"/>
                </a:solidFill>
                <a:latin typeface="Century Gothic" panose="020B0502020202020204" pitchFamily="34" charset="0"/>
              </a:rPr>
              <a:t>gafas</a:t>
            </a:r>
            <a:endParaRPr lang="en-GB" sz="3500" dirty="0">
              <a:solidFill>
                <a:srgbClr val="002060"/>
              </a:solidFill>
              <a:latin typeface="Century Gothic" panose="020B0502020202020204" pitchFamily="34" charset="0"/>
            </a:endParaRPr>
          </a:p>
        </p:txBody>
      </p:sp>
      <p:pic>
        <p:nvPicPr>
          <p:cNvPr id="29" name="Picture 6" descr="Gráficos vectoriales gratis de Niño">
            <a:extLst>
              <a:ext uri="{FF2B5EF4-FFF2-40B4-BE49-F238E27FC236}">
                <a16:creationId xmlns:a16="http://schemas.microsoft.com/office/drawing/2014/main" id="{3093BD98-79B0-B274-1540-1B0278F437B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730741" y="3904150"/>
            <a:ext cx="934410" cy="100537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445483BC-4F45-134B-EE4B-BC080511736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28014" y="4210844"/>
            <a:ext cx="687139" cy="343570"/>
          </a:xfrm>
          <a:prstGeom prst="rect">
            <a:avLst/>
          </a:prstGeom>
        </p:spPr>
      </p:pic>
      <p:pic>
        <p:nvPicPr>
          <p:cNvPr id="31" name="Picture 16" descr="Avatar, Female, Girl, Hijab, Young">
            <a:extLst>
              <a:ext uri="{FF2B5EF4-FFF2-40B4-BE49-F238E27FC236}">
                <a16:creationId xmlns:a16="http://schemas.microsoft.com/office/drawing/2014/main" id="{93BAA0E9-B91F-9216-C365-A93C66354D3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13779" y="3955917"/>
            <a:ext cx="1290402" cy="129040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F23948C0-4B34-631E-5F46-9309FD3E814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334292" y="4372787"/>
            <a:ext cx="231619" cy="115810"/>
          </a:xfrm>
          <a:prstGeom prst="rect">
            <a:avLst/>
          </a:prstGeom>
        </p:spPr>
      </p:pic>
      <p:sp>
        <p:nvSpPr>
          <p:cNvPr id="33" name="TextBox 32">
            <a:extLst>
              <a:ext uri="{FF2B5EF4-FFF2-40B4-BE49-F238E27FC236}">
                <a16:creationId xmlns:a16="http://schemas.microsoft.com/office/drawing/2014/main" id="{121233D2-E1B4-74CB-9D49-447D6AB6E4FE}"/>
              </a:ext>
            </a:extLst>
          </p:cNvPr>
          <p:cNvSpPr txBox="1"/>
          <p:nvPr/>
        </p:nvSpPr>
        <p:spPr>
          <a:xfrm>
            <a:off x="3994449" y="2959091"/>
            <a:ext cx="170818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[long]</a:t>
            </a:r>
          </a:p>
        </p:txBody>
      </p:sp>
      <p:sp>
        <p:nvSpPr>
          <p:cNvPr id="34" name="TextBox 33">
            <a:extLst>
              <a:ext uri="{FF2B5EF4-FFF2-40B4-BE49-F238E27FC236}">
                <a16:creationId xmlns:a16="http://schemas.microsoft.com/office/drawing/2014/main" id="{B6CD8B0E-453B-CCC3-4625-0243A4E8D321}"/>
              </a:ext>
            </a:extLst>
          </p:cNvPr>
          <p:cNvSpPr txBox="1"/>
          <p:nvPr/>
        </p:nvSpPr>
        <p:spPr>
          <a:xfrm>
            <a:off x="5646192" y="2976714"/>
            <a:ext cx="170818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[black]</a:t>
            </a:r>
          </a:p>
        </p:txBody>
      </p:sp>
      <p:sp>
        <p:nvSpPr>
          <p:cNvPr id="35" name="TextBox 34">
            <a:extLst>
              <a:ext uri="{FF2B5EF4-FFF2-40B4-BE49-F238E27FC236}">
                <a16:creationId xmlns:a16="http://schemas.microsoft.com/office/drawing/2014/main" id="{CEC2BE92-A3D1-68A2-2A5B-5CE9ABCB3A58}"/>
              </a:ext>
            </a:extLst>
          </p:cNvPr>
          <p:cNvSpPr txBox="1"/>
          <p:nvPr/>
        </p:nvSpPr>
        <p:spPr>
          <a:xfrm>
            <a:off x="7315041" y="3005825"/>
            <a:ext cx="170818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[blonde]</a:t>
            </a:r>
          </a:p>
        </p:txBody>
      </p:sp>
      <p:sp>
        <p:nvSpPr>
          <p:cNvPr id="36" name="TextBox 35">
            <a:extLst>
              <a:ext uri="{FF2B5EF4-FFF2-40B4-BE49-F238E27FC236}">
                <a16:creationId xmlns:a16="http://schemas.microsoft.com/office/drawing/2014/main" id="{AB299C20-3CC4-BD44-3E11-2BC7BCC3CE48}"/>
              </a:ext>
            </a:extLst>
          </p:cNvPr>
          <p:cNvSpPr txBox="1"/>
          <p:nvPr/>
        </p:nvSpPr>
        <p:spPr>
          <a:xfrm>
            <a:off x="9013186" y="3023620"/>
            <a:ext cx="227636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[dark, brown]</a:t>
            </a:r>
          </a:p>
        </p:txBody>
      </p:sp>
      <p:sp>
        <p:nvSpPr>
          <p:cNvPr id="37" name="TextBox 36">
            <a:extLst>
              <a:ext uri="{FF2B5EF4-FFF2-40B4-BE49-F238E27FC236}">
                <a16:creationId xmlns:a16="http://schemas.microsoft.com/office/drawing/2014/main" id="{76243843-A6D2-C7BD-877F-0A875E47BFDD}"/>
              </a:ext>
            </a:extLst>
          </p:cNvPr>
          <p:cNvSpPr txBox="1"/>
          <p:nvPr/>
        </p:nvSpPr>
        <p:spPr>
          <a:xfrm>
            <a:off x="2286265" y="5611772"/>
            <a:ext cx="170818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[round]</a:t>
            </a:r>
          </a:p>
        </p:txBody>
      </p:sp>
      <p:sp>
        <p:nvSpPr>
          <p:cNvPr id="38" name="TextBox 37">
            <a:extLst>
              <a:ext uri="{FF2B5EF4-FFF2-40B4-BE49-F238E27FC236}">
                <a16:creationId xmlns:a16="http://schemas.microsoft.com/office/drawing/2014/main" id="{088D6076-DF87-D601-18D1-2CFE338DDDCA}"/>
              </a:ext>
            </a:extLst>
          </p:cNvPr>
          <p:cNvSpPr txBox="1"/>
          <p:nvPr/>
        </p:nvSpPr>
        <p:spPr>
          <a:xfrm>
            <a:off x="7615470" y="5576285"/>
            <a:ext cx="170818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[big]</a:t>
            </a:r>
          </a:p>
        </p:txBody>
      </p:sp>
      <p:sp>
        <p:nvSpPr>
          <p:cNvPr id="39" name="TextBox 38">
            <a:extLst>
              <a:ext uri="{FF2B5EF4-FFF2-40B4-BE49-F238E27FC236}">
                <a16:creationId xmlns:a16="http://schemas.microsoft.com/office/drawing/2014/main" id="{5B9019DC-5748-74DE-EE12-53FC52778422}"/>
              </a:ext>
            </a:extLst>
          </p:cNvPr>
          <p:cNvSpPr txBox="1"/>
          <p:nvPr/>
        </p:nvSpPr>
        <p:spPr>
          <a:xfrm>
            <a:off x="9649480" y="5595336"/>
            <a:ext cx="170818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[small]</a:t>
            </a:r>
          </a:p>
        </p:txBody>
      </p:sp>
      <p:sp>
        <p:nvSpPr>
          <p:cNvPr id="40" name="TextBox 39">
            <a:extLst>
              <a:ext uri="{FF2B5EF4-FFF2-40B4-BE49-F238E27FC236}">
                <a16:creationId xmlns:a16="http://schemas.microsoft.com/office/drawing/2014/main" id="{9EB69196-C7A5-F7CA-D6B8-02A5AEADD72D}"/>
              </a:ext>
            </a:extLst>
          </p:cNvPr>
          <p:cNvSpPr txBox="1"/>
          <p:nvPr/>
        </p:nvSpPr>
        <p:spPr>
          <a:xfrm>
            <a:off x="253990" y="1765795"/>
            <a:ext cx="950901"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[hair]</a:t>
            </a:r>
          </a:p>
        </p:txBody>
      </p:sp>
    </p:spTree>
    <p:extLst>
      <p:ext uri="{BB962C8B-B14F-4D97-AF65-F5344CB8AC3E}">
        <p14:creationId xmlns:p14="http://schemas.microsoft.com/office/powerpoint/2010/main" val="211952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5.1.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4" name="5.2.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subTnLst>
                                    <p:audio>
                                      <p:cMediaNode>
                                        <p:cTn display="0" masterRel="sameClick">
                                          <p:stCondLst>
                                            <p:cond evt="begin" delay="0">
                                              <p:tn val="33"/>
                                            </p:cond>
                                          </p:stCondLst>
                                          <p:endCondLst>
                                            <p:cond evt="onStopAudio" delay="0">
                                              <p:tgtEl>
                                                <p:sldTgt/>
                                              </p:tgtEl>
                                            </p:cond>
                                          </p:endCondLst>
                                        </p:cTn>
                                        <p:tgtEl>
                                          <p:sndTgt r:embed="rId5" name="5.3.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subTnLst>
                                    <p:audio>
                                      <p:cMediaNode>
                                        <p:cTn display="0" masterRel="sameClick">
                                          <p:stCondLst>
                                            <p:cond evt="begin" delay="0">
                                              <p:tn val="48"/>
                                            </p:cond>
                                          </p:stCondLst>
                                          <p:endCondLst>
                                            <p:cond evt="onStopAudio" delay="0">
                                              <p:tgtEl>
                                                <p:sldTgt/>
                                              </p:tgtEl>
                                            </p:cond>
                                          </p:endCondLst>
                                        </p:cTn>
                                        <p:tgtEl>
                                          <p:sndTgt r:embed="rId6" name="5.4.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subTnLst>
                                    <p:audio>
                                      <p:cMediaNode>
                                        <p:cTn display="0" masterRel="sameClick">
                                          <p:stCondLst>
                                            <p:cond evt="begin" delay="0">
                                              <p:tn val="63"/>
                                            </p:cond>
                                          </p:stCondLst>
                                          <p:endCondLst>
                                            <p:cond evt="onStopAudio" delay="0">
                                              <p:tgtEl>
                                                <p:sldTgt/>
                                              </p:tgtEl>
                                            </p:cond>
                                          </p:endCondLst>
                                        </p:cTn>
                                        <p:tgtEl>
                                          <p:sndTgt r:embed="rId7" name="5.5.wav"/>
                                        </p:tgtEl>
                                      </p:cMediaNode>
                                    </p:audio>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500"/>
                                        <p:tgtEl>
                                          <p:spTgt spid="3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subTnLst>
                                    <p:audio>
                                      <p:cMediaNode>
                                        <p:cTn display="0" masterRel="sameClick">
                                          <p:stCondLst>
                                            <p:cond evt="begin" delay="0">
                                              <p:tn val="78"/>
                                            </p:cond>
                                          </p:stCondLst>
                                          <p:endCondLst>
                                            <p:cond evt="onStopAudio" delay="0">
                                              <p:tgtEl>
                                                <p:sldTgt/>
                                              </p:tgtEl>
                                            </p:cond>
                                          </p:endCondLst>
                                        </p:cTn>
                                        <p:tgtEl>
                                          <p:sndTgt r:embed="rId8" name="5.6.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fade">
                                      <p:cBhvr>
                                        <p:cTn id="85" dur="500"/>
                                        <p:tgtEl>
                                          <p:spTgt spid="3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fade">
                                      <p:cBhvr>
                                        <p:cTn id="90" dur="500"/>
                                        <p:tgtEl>
                                          <p:spTgt spid="7"/>
                                        </p:tgtEl>
                                      </p:cBhvr>
                                    </p:animEffect>
                                  </p:childTnLst>
                                  <p:subTnLst>
                                    <p:audio>
                                      <p:cMediaNode>
                                        <p:cTn display="0" masterRel="sameClick">
                                          <p:stCondLst>
                                            <p:cond evt="begin" delay="0">
                                              <p:tn val="88"/>
                                            </p:cond>
                                          </p:stCondLst>
                                          <p:endCondLst>
                                            <p:cond evt="onStopAudio" delay="0">
                                              <p:tgtEl>
                                                <p:sldTgt/>
                                              </p:tgtEl>
                                            </p:cond>
                                          </p:endCondLst>
                                        </p:cTn>
                                        <p:tgtEl>
                                          <p:sndTgt r:embed="rId9" name="5.7.wav"/>
                                        </p:tgtEl>
                                      </p:cMediaNode>
                                    </p:audio>
                                  </p:subTnLst>
                                </p:cTn>
                              </p:par>
                            </p:childTnLst>
                          </p:cTn>
                        </p:par>
                        <p:par>
                          <p:cTn id="91" fill="hold">
                            <p:stCondLst>
                              <p:cond delay="500"/>
                            </p:stCondLst>
                            <p:childTnLst>
                              <p:par>
                                <p:cTn id="92" presetID="10" presetClass="entr" presetSubtype="0" fill="hold" nodeType="after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fade">
                                      <p:cBhvr>
                                        <p:cTn id="94" dur="500"/>
                                        <p:tgtEl>
                                          <p:spTgt spid="19"/>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fade">
                                      <p:cBhvr>
                                        <p:cTn id="99" dur="500"/>
                                        <p:tgtEl>
                                          <p:spTgt spid="29"/>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17"/>
                                        </p:tgtEl>
                                        <p:attrNameLst>
                                          <p:attrName>style.visibility</p:attrName>
                                        </p:attrNameLst>
                                      </p:cBhvr>
                                      <p:to>
                                        <p:strVal val="visible"/>
                                      </p:to>
                                    </p:set>
                                    <p:animEffect transition="in" filter="fade">
                                      <p:cBhvr>
                                        <p:cTn id="104" dur="500"/>
                                        <p:tgtEl>
                                          <p:spTgt spid="17"/>
                                        </p:tgtEl>
                                      </p:cBhvr>
                                    </p:animEffect>
                                  </p:childTnLst>
                                  <p:subTnLst>
                                    <p:audio>
                                      <p:cMediaNode>
                                        <p:cTn display="0" masterRel="sameClick">
                                          <p:stCondLst>
                                            <p:cond evt="begin" delay="0">
                                              <p:tn val="102"/>
                                            </p:cond>
                                          </p:stCondLst>
                                          <p:endCondLst>
                                            <p:cond evt="onStopAudio" delay="0">
                                              <p:tgtEl>
                                                <p:sldTgt/>
                                              </p:tgtEl>
                                            </p:cond>
                                          </p:endCondLst>
                                        </p:cTn>
                                        <p:tgtEl>
                                          <p:sndTgt r:embed="rId10" name="5.8.wav"/>
                                        </p:tgtEl>
                                      </p:cMediaNode>
                                    </p:audio>
                                  </p:sub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fade">
                                      <p:cBhvr>
                                        <p:cTn id="109" dur="500"/>
                                        <p:tgtEl>
                                          <p:spTgt spid="37"/>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fade">
                                      <p:cBhvr>
                                        <p:cTn id="114" dur="500"/>
                                        <p:tgtEl>
                                          <p:spTgt spid="28"/>
                                        </p:tgtEl>
                                      </p:cBhvr>
                                    </p:animEffect>
                                  </p:childTnLst>
                                  <p:subTnLst>
                                    <p:audio>
                                      <p:cMediaNode>
                                        <p:cTn display="0" masterRel="sameClick">
                                          <p:stCondLst>
                                            <p:cond evt="begin" delay="0">
                                              <p:tn val="112"/>
                                            </p:cond>
                                          </p:stCondLst>
                                          <p:endCondLst>
                                            <p:cond evt="onStopAudio" delay="0">
                                              <p:tgtEl>
                                                <p:sldTgt/>
                                              </p:tgtEl>
                                            </p:cond>
                                          </p:endCondLst>
                                        </p:cTn>
                                        <p:tgtEl>
                                          <p:sndTgt r:embed="rId11" name="5.9.wav"/>
                                        </p:tgtEl>
                                      </p:cMediaNode>
                                    </p:audio>
                                  </p:subTnLst>
                                </p:cTn>
                              </p:par>
                            </p:childTnLst>
                          </p:cTn>
                        </p:par>
                        <p:par>
                          <p:cTn id="115" fill="hold">
                            <p:stCondLst>
                              <p:cond delay="500"/>
                            </p:stCondLst>
                            <p:childTnLst>
                              <p:par>
                                <p:cTn id="116" presetID="10" presetClass="entr" presetSubtype="0" fill="hold" nodeType="afterEffect">
                                  <p:stCondLst>
                                    <p:cond delay="0"/>
                                  </p:stCondLst>
                                  <p:childTnLst>
                                    <p:set>
                                      <p:cBhvr>
                                        <p:cTn id="117" dur="1" fill="hold">
                                          <p:stCondLst>
                                            <p:cond delay="0"/>
                                          </p:stCondLst>
                                        </p:cTn>
                                        <p:tgtEl>
                                          <p:spTgt spid="8"/>
                                        </p:tgtEl>
                                        <p:attrNameLst>
                                          <p:attrName>style.visibility</p:attrName>
                                        </p:attrNameLst>
                                      </p:cBhvr>
                                      <p:to>
                                        <p:strVal val="visible"/>
                                      </p:to>
                                    </p:set>
                                    <p:animEffect transition="in" filter="fade">
                                      <p:cBhvr>
                                        <p:cTn id="118" dur="500"/>
                                        <p:tgtEl>
                                          <p:spTgt spid="8"/>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fade">
                                      <p:cBhvr>
                                        <p:cTn id="123" dur="500"/>
                                        <p:tgtEl>
                                          <p:spTgt spid="30"/>
                                        </p:tgtEl>
                                      </p:cBhvr>
                                    </p:animEffect>
                                  </p:childTnLst>
                                </p:cTn>
                              </p:par>
                              <p:par>
                                <p:cTn id="124" presetID="10" presetClass="entr" presetSubtype="0" fill="hold" nodeType="withEffect">
                                  <p:stCondLst>
                                    <p:cond delay="0"/>
                                  </p:stCondLst>
                                  <p:childTnLst>
                                    <p:set>
                                      <p:cBhvr>
                                        <p:cTn id="125" dur="1" fill="hold">
                                          <p:stCondLst>
                                            <p:cond delay="0"/>
                                          </p:stCondLst>
                                        </p:cTn>
                                        <p:tgtEl>
                                          <p:spTgt spid="5"/>
                                        </p:tgtEl>
                                        <p:attrNameLst>
                                          <p:attrName>style.visibility</p:attrName>
                                        </p:attrNameLst>
                                      </p:cBhvr>
                                      <p:to>
                                        <p:strVal val="visible"/>
                                      </p:to>
                                    </p:set>
                                    <p:animEffect transition="in" filter="fade">
                                      <p:cBhvr>
                                        <p:cTn id="126" dur="500"/>
                                        <p:tgtEl>
                                          <p:spTgt spid="5"/>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10"/>
                                        </p:tgtEl>
                                        <p:attrNameLst>
                                          <p:attrName>style.visibility</p:attrName>
                                        </p:attrNameLst>
                                      </p:cBhvr>
                                      <p:to>
                                        <p:strVal val="visible"/>
                                      </p:to>
                                    </p:set>
                                    <p:animEffect transition="in" filter="fade">
                                      <p:cBhvr>
                                        <p:cTn id="131" dur="500"/>
                                        <p:tgtEl>
                                          <p:spTgt spid="10"/>
                                        </p:tgtEl>
                                      </p:cBhvr>
                                    </p:animEffect>
                                  </p:childTnLst>
                                  <p:subTnLst>
                                    <p:audio>
                                      <p:cMediaNode>
                                        <p:cTn display="0" masterRel="sameClick">
                                          <p:stCondLst>
                                            <p:cond evt="begin" delay="0">
                                              <p:tn val="129"/>
                                            </p:cond>
                                          </p:stCondLst>
                                          <p:endCondLst>
                                            <p:cond evt="onStopAudio" delay="0">
                                              <p:tgtEl>
                                                <p:sldTgt/>
                                              </p:tgtEl>
                                            </p:cond>
                                          </p:endCondLst>
                                        </p:cTn>
                                        <p:tgtEl>
                                          <p:sndTgt r:embed="rId12" name="5.10.wav"/>
                                        </p:tgtEl>
                                      </p:cMediaNode>
                                    </p:audio>
                                  </p:sub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38"/>
                                        </p:tgtEl>
                                        <p:attrNameLst>
                                          <p:attrName>style.visibility</p:attrName>
                                        </p:attrNameLst>
                                      </p:cBhvr>
                                      <p:to>
                                        <p:strVal val="visible"/>
                                      </p:to>
                                    </p:set>
                                    <p:animEffect transition="in" filter="fade">
                                      <p:cBhvr>
                                        <p:cTn id="136" dur="500"/>
                                        <p:tgtEl>
                                          <p:spTgt spid="38"/>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32"/>
                                        </p:tgtEl>
                                        <p:attrNameLst>
                                          <p:attrName>style.visibility</p:attrName>
                                        </p:attrNameLst>
                                      </p:cBhvr>
                                      <p:to>
                                        <p:strVal val="visible"/>
                                      </p:to>
                                    </p:set>
                                    <p:animEffect transition="in" filter="fade">
                                      <p:cBhvr>
                                        <p:cTn id="141" dur="500"/>
                                        <p:tgtEl>
                                          <p:spTgt spid="32"/>
                                        </p:tgtEl>
                                      </p:cBhvr>
                                    </p:animEffect>
                                  </p:childTnLst>
                                </p:cTn>
                              </p:par>
                              <p:par>
                                <p:cTn id="142" presetID="10" presetClass="entr" presetSubtype="0" fill="hold" nodeType="withEffect">
                                  <p:stCondLst>
                                    <p:cond delay="0"/>
                                  </p:stCondLst>
                                  <p:childTnLst>
                                    <p:set>
                                      <p:cBhvr>
                                        <p:cTn id="143" dur="1" fill="hold">
                                          <p:stCondLst>
                                            <p:cond delay="0"/>
                                          </p:stCondLst>
                                        </p:cTn>
                                        <p:tgtEl>
                                          <p:spTgt spid="31"/>
                                        </p:tgtEl>
                                        <p:attrNameLst>
                                          <p:attrName>style.visibility</p:attrName>
                                        </p:attrNameLst>
                                      </p:cBhvr>
                                      <p:to>
                                        <p:strVal val="visible"/>
                                      </p:to>
                                    </p:set>
                                    <p:animEffect transition="in" filter="fade">
                                      <p:cBhvr>
                                        <p:cTn id="144" dur="500"/>
                                        <p:tgtEl>
                                          <p:spTgt spid="31"/>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9">
                                            <p:txEl>
                                              <p:pRg st="0" end="0"/>
                                            </p:txEl>
                                          </p:spTgt>
                                        </p:tgtEl>
                                        <p:attrNameLst>
                                          <p:attrName>style.visibility</p:attrName>
                                        </p:attrNameLst>
                                      </p:cBhvr>
                                      <p:to>
                                        <p:strVal val="visible"/>
                                      </p:to>
                                    </p:set>
                                    <p:animEffect transition="in" filter="fade">
                                      <p:cBhvr>
                                        <p:cTn id="149" dur="500"/>
                                        <p:tgtEl>
                                          <p:spTgt spid="9">
                                            <p:txEl>
                                              <p:pRg st="0" end="0"/>
                                            </p:txEl>
                                          </p:spTgt>
                                        </p:tgtEl>
                                      </p:cBhvr>
                                    </p:animEffect>
                                  </p:childTnLst>
                                  <p:subTnLst>
                                    <p:audio>
                                      <p:cMediaNode>
                                        <p:cTn display="0" masterRel="sameClick">
                                          <p:stCondLst>
                                            <p:cond evt="begin" delay="0">
                                              <p:tn val="147"/>
                                            </p:cond>
                                          </p:stCondLst>
                                          <p:endCondLst>
                                            <p:cond evt="onStopAudio" delay="0">
                                              <p:tgtEl>
                                                <p:sldTgt/>
                                              </p:tgtEl>
                                            </p:cond>
                                          </p:endCondLst>
                                        </p:cTn>
                                        <p:tgtEl>
                                          <p:sndTgt r:embed="rId13" name="5.11.wav"/>
                                        </p:tgtEl>
                                      </p:cMediaNode>
                                    </p:audio>
                                  </p:sub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39"/>
                                        </p:tgtEl>
                                        <p:attrNameLst>
                                          <p:attrName>style.visibility</p:attrName>
                                        </p:attrNameLst>
                                      </p:cBhvr>
                                      <p:to>
                                        <p:strVal val="visible"/>
                                      </p:to>
                                    </p:set>
                                    <p:animEffect transition="in" filter="fade">
                                      <p:cBhvr>
                                        <p:cTn id="154" dur="500"/>
                                        <p:tgtEl>
                                          <p:spTgt spid="39"/>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nodeType="clickEffect">
                                  <p:stCondLst>
                                    <p:cond delay="0"/>
                                  </p:stCondLst>
                                  <p:childTnLst>
                                    <p:animEffect transition="out" filter="fade">
                                      <p:cBhvr>
                                        <p:cTn id="158" dur="500"/>
                                        <p:tgtEl>
                                          <p:spTgt spid="8"/>
                                        </p:tgtEl>
                                      </p:cBhvr>
                                    </p:animEffect>
                                    <p:set>
                                      <p:cBhvr>
                                        <p:cTn id="159" dur="1" fill="hold">
                                          <p:stCondLst>
                                            <p:cond delay="499"/>
                                          </p:stCondLst>
                                        </p:cTn>
                                        <p:tgtEl>
                                          <p:spTgt spid="8"/>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8"/>
                                        </p:tgtEl>
                                        <p:attrNameLst>
                                          <p:attrName>style.visibility</p:attrName>
                                        </p:attrNameLst>
                                      </p:cBhvr>
                                      <p:to>
                                        <p:strVal val="visible"/>
                                      </p:to>
                                    </p:set>
                                    <p:animEffect transition="in" filter="fade">
                                      <p:cBhvr>
                                        <p:cTn id="164" dur="500"/>
                                        <p:tgtEl>
                                          <p:spTgt spid="8"/>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26"/>
                                        </p:tgtEl>
                                      </p:cBhvr>
                                    </p:animEffect>
                                    <p:set>
                                      <p:cBhvr>
                                        <p:cTn id="169" dur="1" fill="hold">
                                          <p:stCondLst>
                                            <p:cond delay="499"/>
                                          </p:stCondLst>
                                        </p:cTn>
                                        <p:tgtEl>
                                          <p:spTgt spid="26"/>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36"/>
                                        </p:tgtEl>
                                      </p:cBhvr>
                                    </p:animEffect>
                                    <p:set>
                                      <p:cBhvr>
                                        <p:cTn id="172" dur="1" fill="hold">
                                          <p:stCondLst>
                                            <p:cond delay="499"/>
                                          </p:stCondLst>
                                        </p:cTn>
                                        <p:tgtEl>
                                          <p:spTgt spid="36"/>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nodeType="clickEffect">
                                  <p:stCondLst>
                                    <p:cond delay="0"/>
                                  </p:stCondLst>
                                  <p:childTnLst>
                                    <p:set>
                                      <p:cBhvr>
                                        <p:cTn id="176" dur="1" fill="hold">
                                          <p:stCondLst>
                                            <p:cond delay="0"/>
                                          </p:stCondLst>
                                        </p:cTn>
                                        <p:tgtEl>
                                          <p:spTgt spid="26"/>
                                        </p:tgtEl>
                                        <p:attrNameLst>
                                          <p:attrName>style.visibility</p:attrName>
                                        </p:attrNameLst>
                                      </p:cBhvr>
                                      <p:to>
                                        <p:strVal val="visible"/>
                                      </p:to>
                                    </p:set>
                                    <p:animEffect transition="in" filter="fade">
                                      <p:cBhvr>
                                        <p:cTn id="177" dur="500"/>
                                        <p:tgtEl>
                                          <p:spTgt spid="26"/>
                                        </p:tgtEl>
                                      </p:cBhvr>
                                    </p:animEffect>
                                  </p:childTnLst>
                                </p:cTn>
                              </p:par>
                              <p:par>
                                <p:cTn id="178" presetID="10" presetClass="entr" presetSubtype="0" fill="hold" grpId="2" nodeType="withEffect">
                                  <p:stCondLst>
                                    <p:cond delay="0"/>
                                  </p:stCondLst>
                                  <p:childTnLst>
                                    <p:set>
                                      <p:cBhvr>
                                        <p:cTn id="179" dur="1" fill="hold">
                                          <p:stCondLst>
                                            <p:cond delay="0"/>
                                          </p:stCondLst>
                                        </p:cTn>
                                        <p:tgtEl>
                                          <p:spTgt spid="36"/>
                                        </p:tgtEl>
                                        <p:attrNameLst>
                                          <p:attrName>style.visibility</p:attrName>
                                        </p:attrNameLst>
                                      </p:cBhvr>
                                      <p:to>
                                        <p:strVal val="visible"/>
                                      </p:to>
                                    </p:set>
                                    <p:animEffect transition="in" filter="fade">
                                      <p:cBhvr>
                                        <p:cTn id="180" dur="500"/>
                                        <p:tgtEl>
                                          <p:spTgt spid="36"/>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xit" presetSubtype="0" fill="hold" nodeType="clickEffect">
                                  <p:stCondLst>
                                    <p:cond delay="0"/>
                                  </p:stCondLst>
                                  <p:childTnLst>
                                    <p:animEffect transition="out" filter="fade">
                                      <p:cBhvr>
                                        <p:cTn id="184" dur="500"/>
                                        <p:tgtEl>
                                          <p:spTgt spid="25"/>
                                        </p:tgtEl>
                                      </p:cBhvr>
                                    </p:animEffect>
                                    <p:set>
                                      <p:cBhvr>
                                        <p:cTn id="185" dur="1" fill="hold">
                                          <p:stCondLst>
                                            <p:cond delay="499"/>
                                          </p:stCondLst>
                                        </p:cTn>
                                        <p:tgtEl>
                                          <p:spTgt spid="25"/>
                                        </p:tgtEl>
                                        <p:attrNameLst>
                                          <p:attrName>style.visibility</p:attrName>
                                        </p:attrNameLst>
                                      </p:cBhvr>
                                      <p:to>
                                        <p:strVal val="hidden"/>
                                      </p:to>
                                    </p:set>
                                  </p:childTnLst>
                                </p:cTn>
                              </p:par>
                              <p:par>
                                <p:cTn id="186" presetID="10" presetClass="exit" presetSubtype="0" fill="hold" grpId="1" nodeType="withEffect">
                                  <p:stCondLst>
                                    <p:cond delay="0"/>
                                  </p:stCondLst>
                                  <p:childTnLst>
                                    <p:animEffect transition="out" filter="fade">
                                      <p:cBhvr>
                                        <p:cTn id="187" dur="500"/>
                                        <p:tgtEl>
                                          <p:spTgt spid="33"/>
                                        </p:tgtEl>
                                      </p:cBhvr>
                                    </p:animEffect>
                                    <p:set>
                                      <p:cBhvr>
                                        <p:cTn id="188" dur="1" fill="hold">
                                          <p:stCondLst>
                                            <p:cond delay="499"/>
                                          </p:stCondLst>
                                        </p:cTn>
                                        <p:tgtEl>
                                          <p:spTgt spid="33"/>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nodeType="clickEffect">
                                  <p:stCondLst>
                                    <p:cond delay="0"/>
                                  </p:stCondLst>
                                  <p:childTnLst>
                                    <p:set>
                                      <p:cBhvr>
                                        <p:cTn id="192" dur="1" fill="hold">
                                          <p:stCondLst>
                                            <p:cond delay="0"/>
                                          </p:stCondLst>
                                        </p:cTn>
                                        <p:tgtEl>
                                          <p:spTgt spid="25"/>
                                        </p:tgtEl>
                                        <p:attrNameLst>
                                          <p:attrName>style.visibility</p:attrName>
                                        </p:attrNameLst>
                                      </p:cBhvr>
                                      <p:to>
                                        <p:strVal val="visible"/>
                                      </p:to>
                                    </p:set>
                                    <p:animEffect transition="in" filter="fade">
                                      <p:cBhvr>
                                        <p:cTn id="193" dur="500"/>
                                        <p:tgtEl>
                                          <p:spTgt spid="25"/>
                                        </p:tgtEl>
                                      </p:cBhvr>
                                    </p:animEffect>
                                  </p:childTnLst>
                                </p:cTn>
                              </p:par>
                              <p:par>
                                <p:cTn id="194" presetID="10" presetClass="entr" presetSubtype="0" fill="hold" grpId="2" nodeType="withEffect">
                                  <p:stCondLst>
                                    <p:cond delay="0"/>
                                  </p:stCondLst>
                                  <p:childTnLst>
                                    <p:set>
                                      <p:cBhvr>
                                        <p:cTn id="195" dur="1" fill="hold">
                                          <p:stCondLst>
                                            <p:cond delay="0"/>
                                          </p:stCondLst>
                                        </p:cTn>
                                        <p:tgtEl>
                                          <p:spTgt spid="33"/>
                                        </p:tgtEl>
                                        <p:attrNameLst>
                                          <p:attrName>style.visibility</p:attrName>
                                        </p:attrNameLst>
                                      </p:cBhvr>
                                      <p:to>
                                        <p:strVal val="visible"/>
                                      </p:to>
                                    </p:set>
                                    <p:animEffect transition="in" filter="fade">
                                      <p:cBhvr>
                                        <p:cTn id="196" dur="500"/>
                                        <p:tgtEl>
                                          <p:spTgt spid="33"/>
                                        </p:tgtEl>
                                      </p:cBhvr>
                                    </p:animEffect>
                                  </p:childTnLst>
                                </p:cTn>
                              </p:par>
                            </p:childTnLst>
                          </p:cTn>
                        </p:par>
                      </p:childTnLst>
                    </p:cTn>
                  </p:par>
                  <p:par>
                    <p:cTn id="197" fill="hold">
                      <p:stCondLst>
                        <p:cond delay="indefinite"/>
                      </p:stCondLst>
                      <p:childTnLst>
                        <p:par>
                          <p:cTn id="198" fill="hold">
                            <p:stCondLst>
                              <p:cond delay="0"/>
                            </p:stCondLst>
                            <p:childTnLst>
                              <p:par>
                                <p:cTn id="199" presetID="10" presetClass="exit" presetSubtype="0" fill="hold" nodeType="clickEffect">
                                  <p:stCondLst>
                                    <p:cond delay="0"/>
                                  </p:stCondLst>
                                  <p:childTnLst>
                                    <p:animEffect transition="out" filter="fade">
                                      <p:cBhvr>
                                        <p:cTn id="200" dur="500"/>
                                        <p:tgtEl>
                                          <p:spTgt spid="29"/>
                                        </p:tgtEl>
                                      </p:cBhvr>
                                    </p:animEffect>
                                    <p:set>
                                      <p:cBhvr>
                                        <p:cTn id="201" dur="1" fill="hold">
                                          <p:stCondLst>
                                            <p:cond delay="499"/>
                                          </p:stCondLst>
                                        </p:cTn>
                                        <p:tgtEl>
                                          <p:spTgt spid="29"/>
                                        </p:tgtEl>
                                        <p:attrNameLst>
                                          <p:attrName>style.visibility</p:attrName>
                                        </p:attrNameLst>
                                      </p:cBhvr>
                                      <p:to>
                                        <p:strVal val="hidden"/>
                                      </p:to>
                                    </p:set>
                                  </p:childTnLst>
                                </p:cTn>
                              </p:par>
                              <p:par>
                                <p:cTn id="202" presetID="10" presetClass="exit" presetSubtype="0" fill="hold" grpId="1" nodeType="withEffect">
                                  <p:stCondLst>
                                    <p:cond delay="0"/>
                                  </p:stCondLst>
                                  <p:childTnLst>
                                    <p:animEffect transition="out" filter="fade">
                                      <p:cBhvr>
                                        <p:cTn id="203" dur="500"/>
                                        <p:tgtEl>
                                          <p:spTgt spid="37"/>
                                        </p:tgtEl>
                                      </p:cBhvr>
                                    </p:animEffect>
                                    <p:set>
                                      <p:cBhvr>
                                        <p:cTn id="204" dur="1" fill="hold">
                                          <p:stCondLst>
                                            <p:cond delay="499"/>
                                          </p:stCondLst>
                                        </p:cTn>
                                        <p:tgtEl>
                                          <p:spTgt spid="37"/>
                                        </p:tgtEl>
                                        <p:attrNameLst>
                                          <p:attrName>style.visibility</p:attrName>
                                        </p:attrNameLst>
                                      </p:cBhvr>
                                      <p:to>
                                        <p:strVal val="hidden"/>
                                      </p:to>
                                    </p:se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nodeType="clickEffect">
                                  <p:stCondLst>
                                    <p:cond delay="0"/>
                                  </p:stCondLst>
                                  <p:childTnLst>
                                    <p:set>
                                      <p:cBhvr>
                                        <p:cTn id="208" dur="1" fill="hold">
                                          <p:stCondLst>
                                            <p:cond delay="0"/>
                                          </p:stCondLst>
                                        </p:cTn>
                                        <p:tgtEl>
                                          <p:spTgt spid="29"/>
                                        </p:tgtEl>
                                        <p:attrNameLst>
                                          <p:attrName>style.visibility</p:attrName>
                                        </p:attrNameLst>
                                      </p:cBhvr>
                                      <p:to>
                                        <p:strVal val="visible"/>
                                      </p:to>
                                    </p:set>
                                    <p:animEffect transition="in" filter="fade">
                                      <p:cBhvr>
                                        <p:cTn id="209" dur="500"/>
                                        <p:tgtEl>
                                          <p:spTgt spid="29"/>
                                        </p:tgtEl>
                                      </p:cBhvr>
                                    </p:animEffect>
                                  </p:childTnLst>
                                </p:cTn>
                              </p:par>
                              <p:par>
                                <p:cTn id="210" presetID="10" presetClass="entr" presetSubtype="0" fill="hold" grpId="2" nodeType="withEffect">
                                  <p:stCondLst>
                                    <p:cond delay="0"/>
                                  </p:stCondLst>
                                  <p:childTnLst>
                                    <p:set>
                                      <p:cBhvr>
                                        <p:cTn id="211" dur="1" fill="hold">
                                          <p:stCondLst>
                                            <p:cond delay="0"/>
                                          </p:stCondLst>
                                        </p:cTn>
                                        <p:tgtEl>
                                          <p:spTgt spid="37"/>
                                        </p:tgtEl>
                                        <p:attrNameLst>
                                          <p:attrName>style.visibility</p:attrName>
                                        </p:attrNameLst>
                                      </p:cBhvr>
                                      <p:to>
                                        <p:strVal val="visible"/>
                                      </p:to>
                                    </p:set>
                                    <p:animEffect transition="in" filter="fade">
                                      <p:cBhvr>
                                        <p:cTn id="212" dur="500"/>
                                        <p:tgtEl>
                                          <p:spTgt spid="37"/>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xit" presetSubtype="0" fill="hold" nodeType="clickEffect">
                                  <p:stCondLst>
                                    <p:cond delay="0"/>
                                  </p:stCondLst>
                                  <p:childTnLst>
                                    <p:animEffect transition="out" filter="fade">
                                      <p:cBhvr>
                                        <p:cTn id="216" dur="500"/>
                                        <p:tgtEl>
                                          <p:spTgt spid="19"/>
                                        </p:tgtEl>
                                      </p:cBhvr>
                                    </p:animEffect>
                                    <p:set>
                                      <p:cBhvr>
                                        <p:cTn id="217" dur="1" fill="hold">
                                          <p:stCondLst>
                                            <p:cond delay="499"/>
                                          </p:stCondLst>
                                        </p:cTn>
                                        <p:tgtEl>
                                          <p:spTgt spid="19"/>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nodeType="clickEffect">
                                  <p:stCondLst>
                                    <p:cond delay="0"/>
                                  </p:stCondLst>
                                  <p:childTnLst>
                                    <p:set>
                                      <p:cBhvr>
                                        <p:cTn id="221" dur="1" fill="hold">
                                          <p:stCondLst>
                                            <p:cond delay="0"/>
                                          </p:stCondLst>
                                        </p:cTn>
                                        <p:tgtEl>
                                          <p:spTgt spid="19"/>
                                        </p:tgtEl>
                                        <p:attrNameLst>
                                          <p:attrName>style.visibility</p:attrName>
                                        </p:attrNameLst>
                                      </p:cBhvr>
                                      <p:to>
                                        <p:strVal val="visible"/>
                                      </p:to>
                                    </p:set>
                                    <p:animEffect transition="in" filter="fade">
                                      <p:cBhvr>
                                        <p:cTn id="222" dur="500"/>
                                        <p:tgtEl>
                                          <p:spTgt spid="19"/>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xit" presetSubtype="0" fill="hold" nodeType="clickEffect">
                                  <p:stCondLst>
                                    <p:cond delay="0"/>
                                  </p:stCondLst>
                                  <p:childTnLst>
                                    <p:animEffect transition="out" filter="fade">
                                      <p:cBhvr>
                                        <p:cTn id="226" dur="500"/>
                                        <p:tgtEl>
                                          <p:spTgt spid="30"/>
                                        </p:tgtEl>
                                      </p:cBhvr>
                                    </p:animEffect>
                                    <p:set>
                                      <p:cBhvr>
                                        <p:cTn id="227" dur="1" fill="hold">
                                          <p:stCondLst>
                                            <p:cond delay="499"/>
                                          </p:stCondLst>
                                        </p:cTn>
                                        <p:tgtEl>
                                          <p:spTgt spid="30"/>
                                        </p:tgtEl>
                                        <p:attrNameLst>
                                          <p:attrName>style.visibility</p:attrName>
                                        </p:attrNameLst>
                                      </p:cBhvr>
                                      <p:to>
                                        <p:strVal val="hidden"/>
                                      </p:to>
                                    </p:set>
                                  </p:childTnLst>
                                </p:cTn>
                              </p:par>
                              <p:par>
                                <p:cTn id="228" presetID="10" presetClass="exit" presetSubtype="0" fill="hold" nodeType="withEffect">
                                  <p:stCondLst>
                                    <p:cond delay="0"/>
                                  </p:stCondLst>
                                  <p:childTnLst>
                                    <p:animEffect transition="out" filter="fade">
                                      <p:cBhvr>
                                        <p:cTn id="229" dur="500"/>
                                        <p:tgtEl>
                                          <p:spTgt spid="5"/>
                                        </p:tgtEl>
                                      </p:cBhvr>
                                    </p:animEffect>
                                    <p:set>
                                      <p:cBhvr>
                                        <p:cTn id="230" dur="1" fill="hold">
                                          <p:stCondLst>
                                            <p:cond delay="499"/>
                                          </p:stCondLst>
                                        </p:cTn>
                                        <p:tgtEl>
                                          <p:spTgt spid="5"/>
                                        </p:tgtEl>
                                        <p:attrNameLst>
                                          <p:attrName>style.visibility</p:attrName>
                                        </p:attrNameLst>
                                      </p:cBhvr>
                                      <p:to>
                                        <p:strVal val="hidden"/>
                                      </p:to>
                                    </p:set>
                                  </p:childTnLst>
                                </p:cTn>
                              </p:par>
                              <p:par>
                                <p:cTn id="231" presetID="10" presetClass="exit" presetSubtype="0" fill="hold" grpId="1" nodeType="withEffect">
                                  <p:stCondLst>
                                    <p:cond delay="0"/>
                                  </p:stCondLst>
                                  <p:childTnLst>
                                    <p:animEffect transition="out" filter="fade">
                                      <p:cBhvr>
                                        <p:cTn id="232" dur="500"/>
                                        <p:tgtEl>
                                          <p:spTgt spid="38"/>
                                        </p:tgtEl>
                                      </p:cBhvr>
                                    </p:animEffect>
                                    <p:set>
                                      <p:cBhvr>
                                        <p:cTn id="233" dur="1" fill="hold">
                                          <p:stCondLst>
                                            <p:cond delay="499"/>
                                          </p:stCondLst>
                                        </p:cTn>
                                        <p:tgtEl>
                                          <p:spTgt spid="38"/>
                                        </p:tgtEl>
                                        <p:attrNameLst>
                                          <p:attrName>style.visibility</p:attrName>
                                        </p:attrNameLst>
                                      </p:cBhvr>
                                      <p:to>
                                        <p:strVal val="hidden"/>
                                      </p:to>
                                    </p:set>
                                  </p:childTnLst>
                                </p:cTn>
                              </p:par>
                            </p:childTnLst>
                          </p:cTn>
                        </p:par>
                      </p:childTnLst>
                    </p:cTn>
                  </p:par>
                  <p:par>
                    <p:cTn id="234" fill="hold">
                      <p:stCondLst>
                        <p:cond delay="indefinite"/>
                      </p:stCondLst>
                      <p:childTnLst>
                        <p:par>
                          <p:cTn id="235" fill="hold">
                            <p:stCondLst>
                              <p:cond delay="0"/>
                            </p:stCondLst>
                            <p:childTnLst>
                              <p:par>
                                <p:cTn id="236" presetID="10" presetClass="entr" presetSubtype="0" fill="hold" nodeType="clickEffect">
                                  <p:stCondLst>
                                    <p:cond delay="0"/>
                                  </p:stCondLst>
                                  <p:childTnLst>
                                    <p:set>
                                      <p:cBhvr>
                                        <p:cTn id="237" dur="1" fill="hold">
                                          <p:stCondLst>
                                            <p:cond delay="0"/>
                                          </p:stCondLst>
                                        </p:cTn>
                                        <p:tgtEl>
                                          <p:spTgt spid="30"/>
                                        </p:tgtEl>
                                        <p:attrNameLst>
                                          <p:attrName>style.visibility</p:attrName>
                                        </p:attrNameLst>
                                      </p:cBhvr>
                                      <p:to>
                                        <p:strVal val="visible"/>
                                      </p:to>
                                    </p:set>
                                    <p:animEffect transition="in" filter="fade">
                                      <p:cBhvr>
                                        <p:cTn id="238" dur="500"/>
                                        <p:tgtEl>
                                          <p:spTgt spid="30"/>
                                        </p:tgtEl>
                                      </p:cBhvr>
                                    </p:animEffect>
                                  </p:childTnLst>
                                </p:cTn>
                              </p:par>
                              <p:par>
                                <p:cTn id="239" presetID="10" presetClass="entr" presetSubtype="0" fill="hold" nodeType="withEffect">
                                  <p:stCondLst>
                                    <p:cond delay="0"/>
                                  </p:stCondLst>
                                  <p:childTnLst>
                                    <p:set>
                                      <p:cBhvr>
                                        <p:cTn id="240" dur="1" fill="hold">
                                          <p:stCondLst>
                                            <p:cond delay="0"/>
                                          </p:stCondLst>
                                        </p:cTn>
                                        <p:tgtEl>
                                          <p:spTgt spid="5"/>
                                        </p:tgtEl>
                                        <p:attrNameLst>
                                          <p:attrName>style.visibility</p:attrName>
                                        </p:attrNameLst>
                                      </p:cBhvr>
                                      <p:to>
                                        <p:strVal val="visible"/>
                                      </p:to>
                                    </p:set>
                                    <p:animEffect transition="in" filter="fade">
                                      <p:cBhvr>
                                        <p:cTn id="241" dur="500"/>
                                        <p:tgtEl>
                                          <p:spTgt spid="5"/>
                                        </p:tgtEl>
                                      </p:cBhvr>
                                    </p:animEffect>
                                  </p:childTnLst>
                                </p:cTn>
                              </p:par>
                              <p:par>
                                <p:cTn id="242" presetID="10" presetClass="entr" presetSubtype="0" fill="hold" grpId="2" nodeType="withEffect">
                                  <p:stCondLst>
                                    <p:cond delay="0"/>
                                  </p:stCondLst>
                                  <p:childTnLst>
                                    <p:set>
                                      <p:cBhvr>
                                        <p:cTn id="243" dur="1" fill="hold">
                                          <p:stCondLst>
                                            <p:cond delay="0"/>
                                          </p:stCondLst>
                                        </p:cTn>
                                        <p:tgtEl>
                                          <p:spTgt spid="38"/>
                                        </p:tgtEl>
                                        <p:attrNameLst>
                                          <p:attrName>style.visibility</p:attrName>
                                        </p:attrNameLst>
                                      </p:cBhvr>
                                      <p:to>
                                        <p:strVal val="visible"/>
                                      </p:to>
                                    </p:set>
                                    <p:animEffect transition="in" filter="fade">
                                      <p:cBhvr>
                                        <p:cTn id="244" dur="500"/>
                                        <p:tgtEl>
                                          <p:spTgt spid="38"/>
                                        </p:tgtEl>
                                      </p:cBhvr>
                                    </p:animEffect>
                                  </p:childTnLst>
                                </p:cTn>
                              </p:par>
                            </p:childTnLst>
                          </p:cTn>
                        </p:par>
                      </p:childTnLst>
                    </p:cTn>
                  </p:par>
                  <p:par>
                    <p:cTn id="245" fill="hold">
                      <p:stCondLst>
                        <p:cond delay="indefinite"/>
                      </p:stCondLst>
                      <p:childTnLst>
                        <p:par>
                          <p:cTn id="246" fill="hold">
                            <p:stCondLst>
                              <p:cond delay="0"/>
                            </p:stCondLst>
                            <p:childTnLst>
                              <p:par>
                                <p:cTn id="247" presetID="10" presetClass="exit" presetSubtype="0" fill="hold" nodeType="clickEffect">
                                  <p:stCondLst>
                                    <p:cond delay="0"/>
                                  </p:stCondLst>
                                  <p:childTnLst>
                                    <p:animEffect transition="out" filter="fade">
                                      <p:cBhvr>
                                        <p:cTn id="248" dur="500"/>
                                        <p:tgtEl>
                                          <p:spTgt spid="20"/>
                                        </p:tgtEl>
                                      </p:cBhvr>
                                    </p:animEffect>
                                    <p:set>
                                      <p:cBhvr>
                                        <p:cTn id="249" dur="1" fill="hold">
                                          <p:stCondLst>
                                            <p:cond delay="499"/>
                                          </p:stCondLst>
                                        </p:cTn>
                                        <p:tgtEl>
                                          <p:spTgt spid="20"/>
                                        </p:tgtEl>
                                        <p:attrNameLst>
                                          <p:attrName>style.visibility</p:attrName>
                                        </p:attrNameLst>
                                      </p:cBhvr>
                                      <p:to>
                                        <p:strVal val="hidden"/>
                                      </p:to>
                                    </p:set>
                                  </p:childTnLst>
                                </p:cTn>
                              </p:par>
                              <p:par>
                                <p:cTn id="250" presetID="10" presetClass="exit" presetSubtype="0" fill="hold" grpId="1" nodeType="withEffect">
                                  <p:stCondLst>
                                    <p:cond delay="0"/>
                                  </p:stCondLst>
                                  <p:childTnLst>
                                    <p:animEffect transition="out" filter="fade">
                                      <p:cBhvr>
                                        <p:cTn id="251" dur="500"/>
                                        <p:tgtEl>
                                          <p:spTgt spid="34"/>
                                        </p:tgtEl>
                                      </p:cBhvr>
                                    </p:animEffect>
                                    <p:set>
                                      <p:cBhvr>
                                        <p:cTn id="252" dur="1" fill="hold">
                                          <p:stCondLst>
                                            <p:cond delay="499"/>
                                          </p:stCondLst>
                                        </p:cTn>
                                        <p:tgtEl>
                                          <p:spTgt spid="34"/>
                                        </p:tgtEl>
                                        <p:attrNameLst>
                                          <p:attrName>style.visibility</p:attrName>
                                        </p:attrNameLst>
                                      </p:cBhvr>
                                      <p:to>
                                        <p:strVal val="hidden"/>
                                      </p:to>
                                    </p:set>
                                  </p:childTnLst>
                                </p:cTn>
                              </p:par>
                            </p:childTnLst>
                          </p:cTn>
                        </p:par>
                      </p:childTnLst>
                    </p:cTn>
                  </p:par>
                  <p:par>
                    <p:cTn id="253" fill="hold">
                      <p:stCondLst>
                        <p:cond delay="indefinite"/>
                      </p:stCondLst>
                      <p:childTnLst>
                        <p:par>
                          <p:cTn id="254" fill="hold">
                            <p:stCondLst>
                              <p:cond delay="0"/>
                            </p:stCondLst>
                            <p:childTnLst>
                              <p:par>
                                <p:cTn id="255" presetID="10" presetClass="entr" presetSubtype="0" fill="hold" nodeType="clickEffect">
                                  <p:stCondLst>
                                    <p:cond delay="0"/>
                                  </p:stCondLst>
                                  <p:childTnLst>
                                    <p:set>
                                      <p:cBhvr>
                                        <p:cTn id="256" dur="1" fill="hold">
                                          <p:stCondLst>
                                            <p:cond delay="0"/>
                                          </p:stCondLst>
                                        </p:cTn>
                                        <p:tgtEl>
                                          <p:spTgt spid="20"/>
                                        </p:tgtEl>
                                        <p:attrNameLst>
                                          <p:attrName>style.visibility</p:attrName>
                                        </p:attrNameLst>
                                      </p:cBhvr>
                                      <p:to>
                                        <p:strVal val="visible"/>
                                      </p:to>
                                    </p:set>
                                    <p:animEffect transition="in" filter="fade">
                                      <p:cBhvr>
                                        <p:cTn id="257" dur="500"/>
                                        <p:tgtEl>
                                          <p:spTgt spid="20"/>
                                        </p:tgtEl>
                                      </p:cBhvr>
                                    </p:animEffect>
                                  </p:childTnLst>
                                </p:cTn>
                              </p:par>
                              <p:par>
                                <p:cTn id="258" presetID="10" presetClass="entr" presetSubtype="0" fill="hold" grpId="2" nodeType="withEffect">
                                  <p:stCondLst>
                                    <p:cond delay="0"/>
                                  </p:stCondLst>
                                  <p:childTnLst>
                                    <p:set>
                                      <p:cBhvr>
                                        <p:cTn id="259" dur="1" fill="hold">
                                          <p:stCondLst>
                                            <p:cond delay="0"/>
                                          </p:stCondLst>
                                        </p:cTn>
                                        <p:tgtEl>
                                          <p:spTgt spid="34"/>
                                        </p:tgtEl>
                                        <p:attrNameLst>
                                          <p:attrName>style.visibility</p:attrName>
                                        </p:attrNameLst>
                                      </p:cBhvr>
                                      <p:to>
                                        <p:strVal val="visible"/>
                                      </p:to>
                                    </p:set>
                                    <p:animEffect transition="in" filter="fade">
                                      <p:cBhvr>
                                        <p:cTn id="260" dur="500"/>
                                        <p:tgtEl>
                                          <p:spTgt spid="34"/>
                                        </p:tgtEl>
                                      </p:cBhvr>
                                    </p:animEffect>
                                  </p:childTnLst>
                                </p:cTn>
                              </p:par>
                            </p:childTnLst>
                          </p:cTn>
                        </p:par>
                      </p:childTnLst>
                    </p:cTn>
                  </p:par>
                  <p:par>
                    <p:cTn id="261" fill="hold">
                      <p:stCondLst>
                        <p:cond delay="indefinite"/>
                      </p:stCondLst>
                      <p:childTnLst>
                        <p:par>
                          <p:cTn id="262" fill="hold">
                            <p:stCondLst>
                              <p:cond delay="0"/>
                            </p:stCondLst>
                            <p:childTnLst>
                              <p:par>
                                <p:cTn id="263" presetID="10" presetClass="exit" presetSubtype="0" fill="hold" nodeType="clickEffect">
                                  <p:stCondLst>
                                    <p:cond delay="0"/>
                                  </p:stCondLst>
                                  <p:childTnLst>
                                    <p:animEffect transition="out" filter="fade">
                                      <p:cBhvr>
                                        <p:cTn id="264" dur="500"/>
                                        <p:tgtEl>
                                          <p:spTgt spid="32"/>
                                        </p:tgtEl>
                                      </p:cBhvr>
                                    </p:animEffect>
                                    <p:set>
                                      <p:cBhvr>
                                        <p:cTn id="265" dur="1" fill="hold">
                                          <p:stCondLst>
                                            <p:cond delay="499"/>
                                          </p:stCondLst>
                                        </p:cTn>
                                        <p:tgtEl>
                                          <p:spTgt spid="32"/>
                                        </p:tgtEl>
                                        <p:attrNameLst>
                                          <p:attrName>style.visibility</p:attrName>
                                        </p:attrNameLst>
                                      </p:cBhvr>
                                      <p:to>
                                        <p:strVal val="hidden"/>
                                      </p:to>
                                    </p:set>
                                  </p:childTnLst>
                                </p:cTn>
                              </p:par>
                              <p:par>
                                <p:cTn id="266" presetID="10" presetClass="exit" presetSubtype="0" fill="hold" nodeType="withEffect">
                                  <p:stCondLst>
                                    <p:cond delay="0"/>
                                  </p:stCondLst>
                                  <p:childTnLst>
                                    <p:animEffect transition="out" filter="fade">
                                      <p:cBhvr>
                                        <p:cTn id="267" dur="500"/>
                                        <p:tgtEl>
                                          <p:spTgt spid="31"/>
                                        </p:tgtEl>
                                      </p:cBhvr>
                                    </p:animEffect>
                                    <p:set>
                                      <p:cBhvr>
                                        <p:cTn id="268" dur="1" fill="hold">
                                          <p:stCondLst>
                                            <p:cond delay="499"/>
                                          </p:stCondLst>
                                        </p:cTn>
                                        <p:tgtEl>
                                          <p:spTgt spid="31"/>
                                        </p:tgtEl>
                                        <p:attrNameLst>
                                          <p:attrName>style.visibility</p:attrName>
                                        </p:attrNameLst>
                                      </p:cBhvr>
                                      <p:to>
                                        <p:strVal val="hidden"/>
                                      </p:to>
                                    </p:set>
                                  </p:childTnLst>
                                </p:cTn>
                              </p:par>
                              <p:par>
                                <p:cTn id="269" presetID="10" presetClass="exit" presetSubtype="0" fill="hold" grpId="1" nodeType="withEffect">
                                  <p:stCondLst>
                                    <p:cond delay="0"/>
                                  </p:stCondLst>
                                  <p:childTnLst>
                                    <p:animEffect transition="out" filter="fade">
                                      <p:cBhvr>
                                        <p:cTn id="270" dur="500"/>
                                        <p:tgtEl>
                                          <p:spTgt spid="39"/>
                                        </p:tgtEl>
                                      </p:cBhvr>
                                    </p:animEffect>
                                    <p:set>
                                      <p:cBhvr>
                                        <p:cTn id="271" dur="1" fill="hold">
                                          <p:stCondLst>
                                            <p:cond delay="499"/>
                                          </p:stCondLst>
                                        </p:cTn>
                                        <p:tgtEl>
                                          <p:spTgt spid="39"/>
                                        </p:tgtEl>
                                        <p:attrNameLst>
                                          <p:attrName>style.visibility</p:attrName>
                                        </p:attrNameLst>
                                      </p:cBhvr>
                                      <p:to>
                                        <p:strVal val="hidden"/>
                                      </p:to>
                                    </p:set>
                                  </p:childTnLst>
                                </p:cTn>
                              </p:par>
                            </p:childTnLst>
                          </p:cTn>
                        </p:par>
                      </p:childTnLst>
                    </p:cTn>
                  </p:par>
                  <p:par>
                    <p:cTn id="272" fill="hold">
                      <p:stCondLst>
                        <p:cond delay="indefinite"/>
                      </p:stCondLst>
                      <p:childTnLst>
                        <p:par>
                          <p:cTn id="273" fill="hold">
                            <p:stCondLst>
                              <p:cond delay="0"/>
                            </p:stCondLst>
                            <p:childTnLst>
                              <p:par>
                                <p:cTn id="274" presetID="10" presetClass="entr" presetSubtype="0" fill="hold" nodeType="clickEffect">
                                  <p:stCondLst>
                                    <p:cond delay="0"/>
                                  </p:stCondLst>
                                  <p:childTnLst>
                                    <p:set>
                                      <p:cBhvr>
                                        <p:cTn id="275" dur="1" fill="hold">
                                          <p:stCondLst>
                                            <p:cond delay="0"/>
                                          </p:stCondLst>
                                        </p:cTn>
                                        <p:tgtEl>
                                          <p:spTgt spid="32"/>
                                        </p:tgtEl>
                                        <p:attrNameLst>
                                          <p:attrName>style.visibility</p:attrName>
                                        </p:attrNameLst>
                                      </p:cBhvr>
                                      <p:to>
                                        <p:strVal val="visible"/>
                                      </p:to>
                                    </p:set>
                                    <p:animEffect transition="in" filter="fade">
                                      <p:cBhvr>
                                        <p:cTn id="276" dur="500"/>
                                        <p:tgtEl>
                                          <p:spTgt spid="32"/>
                                        </p:tgtEl>
                                      </p:cBhvr>
                                    </p:animEffect>
                                  </p:childTnLst>
                                </p:cTn>
                              </p:par>
                              <p:par>
                                <p:cTn id="277" presetID="10" presetClass="entr" presetSubtype="0" fill="hold" nodeType="withEffect">
                                  <p:stCondLst>
                                    <p:cond delay="0"/>
                                  </p:stCondLst>
                                  <p:childTnLst>
                                    <p:set>
                                      <p:cBhvr>
                                        <p:cTn id="278" dur="1" fill="hold">
                                          <p:stCondLst>
                                            <p:cond delay="0"/>
                                          </p:stCondLst>
                                        </p:cTn>
                                        <p:tgtEl>
                                          <p:spTgt spid="31"/>
                                        </p:tgtEl>
                                        <p:attrNameLst>
                                          <p:attrName>style.visibility</p:attrName>
                                        </p:attrNameLst>
                                      </p:cBhvr>
                                      <p:to>
                                        <p:strVal val="visible"/>
                                      </p:to>
                                    </p:set>
                                    <p:animEffect transition="in" filter="fade">
                                      <p:cBhvr>
                                        <p:cTn id="279" dur="500"/>
                                        <p:tgtEl>
                                          <p:spTgt spid="31"/>
                                        </p:tgtEl>
                                      </p:cBhvr>
                                    </p:animEffect>
                                  </p:childTnLst>
                                </p:cTn>
                              </p:par>
                              <p:par>
                                <p:cTn id="280" presetID="10" presetClass="entr" presetSubtype="0" fill="hold" grpId="2" nodeType="withEffect">
                                  <p:stCondLst>
                                    <p:cond delay="0"/>
                                  </p:stCondLst>
                                  <p:childTnLst>
                                    <p:set>
                                      <p:cBhvr>
                                        <p:cTn id="281" dur="1" fill="hold">
                                          <p:stCondLst>
                                            <p:cond delay="0"/>
                                          </p:stCondLst>
                                        </p:cTn>
                                        <p:tgtEl>
                                          <p:spTgt spid="39"/>
                                        </p:tgtEl>
                                        <p:attrNameLst>
                                          <p:attrName>style.visibility</p:attrName>
                                        </p:attrNameLst>
                                      </p:cBhvr>
                                      <p:to>
                                        <p:strVal val="visible"/>
                                      </p:to>
                                    </p:set>
                                    <p:animEffect transition="in" filter="fade">
                                      <p:cBhvr>
                                        <p:cTn id="282" dur="500"/>
                                        <p:tgtEl>
                                          <p:spTgt spid="39"/>
                                        </p:tgtEl>
                                      </p:cBhvr>
                                    </p:animEffect>
                                  </p:childTnLst>
                                </p:cTn>
                              </p:par>
                            </p:childTnLst>
                          </p:cTn>
                        </p:par>
                      </p:childTnLst>
                    </p:cTn>
                  </p:par>
                  <p:par>
                    <p:cTn id="283" fill="hold">
                      <p:stCondLst>
                        <p:cond delay="indefinite"/>
                      </p:stCondLst>
                      <p:childTnLst>
                        <p:par>
                          <p:cTn id="284" fill="hold">
                            <p:stCondLst>
                              <p:cond delay="0"/>
                            </p:stCondLst>
                            <p:childTnLst>
                              <p:par>
                                <p:cTn id="285" presetID="10" presetClass="exit" presetSubtype="0" fill="hold" nodeType="clickEffect">
                                  <p:stCondLst>
                                    <p:cond delay="0"/>
                                  </p:stCondLst>
                                  <p:childTnLst>
                                    <p:animEffect transition="out" filter="fade">
                                      <p:cBhvr>
                                        <p:cTn id="286" dur="500"/>
                                        <p:tgtEl>
                                          <p:spTgt spid="12"/>
                                        </p:tgtEl>
                                      </p:cBhvr>
                                    </p:animEffect>
                                    <p:set>
                                      <p:cBhvr>
                                        <p:cTn id="287" dur="1" fill="hold">
                                          <p:stCondLst>
                                            <p:cond delay="499"/>
                                          </p:stCondLst>
                                        </p:cTn>
                                        <p:tgtEl>
                                          <p:spTgt spid="12"/>
                                        </p:tgtEl>
                                        <p:attrNameLst>
                                          <p:attrName>style.visibility</p:attrName>
                                        </p:attrNameLst>
                                      </p:cBhvr>
                                      <p:to>
                                        <p:strVal val="hidden"/>
                                      </p:to>
                                    </p:set>
                                  </p:childTnLst>
                                </p:cTn>
                              </p:par>
                              <p:par>
                                <p:cTn id="288" presetID="10" presetClass="exit" presetSubtype="0" fill="hold" grpId="1" nodeType="withEffect">
                                  <p:stCondLst>
                                    <p:cond delay="0"/>
                                  </p:stCondLst>
                                  <p:childTnLst>
                                    <p:animEffect transition="out" filter="fade">
                                      <p:cBhvr>
                                        <p:cTn id="289" dur="500"/>
                                        <p:tgtEl>
                                          <p:spTgt spid="24"/>
                                        </p:tgtEl>
                                      </p:cBhvr>
                                    </p:animEffect>
                                    <p:set>
                                      <p:cBhvr>
                                        <p:cTn id="290" dur="1" fill="hold">
                                          <p:stCondLst>
                                            <p:cond delay="499"/>
                                          </p:stCondLst>
                                        </p:cTn>
                                        <p:tgtEl>
                                          <p:spTgt spid="24"/>
                                        </p:tgtEl>
                                        <p:attrNameLst>
                                          <p:attrName>style.visibility</p:attrName>
                                        </p:attrNameLst>
                                      </p:cBhvr>
                                      <p:to>
                                        <p:strVal val="hidden"/>
                                      </p:to>
                                    </p:set>
                                  </p:childTnLst>
                                </p:cTn>
                              </p:par>
                            </p:childTnLst>
                          </p:cTn>
                        </p:par>
                      </p:childTnLst>
                    </p:cTn>
                  </p:par>
                  <p:par>
                    <p:cTn id="291" fill="hold">
                      <p:stCondLst>
                        <p:cond delay="indefinite"/>
                      </p:stCondLst>
                      <p:childTnLst>
                        <p:par>
                          <p:cTn id="292" fill="hold">
                            <p:stCondLst>
                              <p:cond delay="0"/>
                            </p:stCondLst>
                            <p:childTnLst>
                              <p:par>
                                <p:cTn id="293" presetID="10" presetClass="entr" presetSubtype="0" fill="hold" nodeType="clickEffect">
                                  <p:stCondLst>
                                    <p:cond delay="0"/>
                                  </p:stCondLst>
                                  <p:childTnLst>
                                    <p:set>
                                      <p:cBhvr>
                                        <p:cTn id="294" dur="1" fill="hold">
                                          <p:stCondLst>
                                            <p:cond delay="0"/>
                                          </p:stCondLst>
                                        </p:cTn>
                                        <p:tgtEl>
                                          <p:spTgt spid="12"/>
                                        </p:tgtEl>
                                        <p:attrNameLst>
                                          <p:attrName>style.visibility</p:attrName>
                                        </p:attrNameLst>
                                      </p:cBhvr>
                                      <p:to>
                                        <p:strVal val="visible"/>
                                      </p:to>
                                    </p:set>
                                    <p:animEffect transition="in" filter="fade">
                                      <p:cBhvr>
                                        <p:cTn id="295" dur="500"/>
                                        <p:tgtEl>
                                          <p:spTgt spid="12"/>
                                        </p:tgtEl>
                                      </p:cBhvr>
                                    </p:animEffect>
                                  </p:childTnLst>
                                </p:cTn>
                              </p:par>
                              <p:par>
                                <p:cTn id="296" presetID="10" presetClass="entr" presetSubtype="0" fill="hold" grpId="2" nodeType="withEffect">
                                  <p:stCondLst>
                                    <p:cond delay="0"/>
                                  </p:stCondLst>
                                  <p:childTnLst>
                                    <p:set>
                                      <p:cBhvr>
                                        <p:cTn id="297" dur="1" fill="hold">
                                          <p:stCondLst>
                                            <p:cond delay="0"/>
                                          </p:stCondLst>
                                        </p:cTn>
                                        <p:tgtEl>
                                          <p:spTgt spid="24"/>
                                        </p:tgtEl>
                                        <p:attrNameLst>
                                          <p:attrName>style.visibility</p:attrName>
                                        </p:attrNameLst>
                                      </p:cBhvr>
                                      <p:to>
                                        <p:strVal val="visible"/>
                                      </p:to>
                                    </p:set>
                                    <p:animEffect transition="in" filter="fade">
                                      <p:cBhvr>
                                        <p:cTn id="298" dur="500"/>
                                        <p:tgtEl>
                                          <p:spTgt spid="24"/>
                                        </p:tgtEl>
                                      </p:cBhvr>
                                    </p:animEffect>
                                  </p:childTnLst>
                                </p:cTn>
                              </p:par>
                            </p:childTnLst>
                          </p:cTn>
                        </p:par>
                      </p:childTnLst>
                    </p:cTn>
                  </p:par>
                  <p:par>
                    <p:cTn id="299" fill="hold">
                      <p:stCondLst>
                        <p:cond delay="indefinite"/>
                      </p:stCondLst>
                      <p:childTnLst>
                        <p:par>
                          <p:cTn id="300" fill="hold">
                            <p:stCondLst>
                              <p:cond delay="0"/>
                            </p:stCondLst>
                            <p:childTnLst>
                              <p:par>
                                <p:cTn id="301" presetID="10" presetClass="exit" presetSubtype="0" fill="hold" grpId="1" nodeType="clickEffect">
                                  <p:stCondLst>
                                    <p:cond delay="0"/>
                                  </p:stCondLst>
                                  <p:childTnLst>
                                    <p:animEffect transition="out" filter="fade">
                                      <p:cBhvr>
                                        <p:cTn id="302" dur="500"/>
                                        <p:tgtEl>
                                          <p:spTgt spid="40"/>
                                        </p:tgtEl>
                                      </p:cBhvr>
                                    </p:animEffect>
                                    <p:set>
                                      <p:cBhvr>
                                        <p:cTn id="303" dur="1" fill="hold">
                                          <p:stCondLst>
                                            <p:cond delay="499"/>
                                          </p:stCondLst>
                                        </p:cTn>
                                        <p:tgtEl>
                                          <p:spTgt spid="40"/>
                                        </p:tgtEl>
                                        <p:attrNameLst>
                                          <p:attrName>style.visibility</p:attrName>
                                        </p:attrNameLst>
                                      </p:cBhvr>
                                      <p:to>
                                        <p:strVal val="hidden"/>
                                      </p:to>
                                    </p:set>
                                  </p:childTnLst>
                                </p:cTn>
                              </p:par>
                            </p:childTnLst>
                          </p:cTn>
                        </p:par>
                      </p:childTnLst>
                    </p:cTn>
                  </p:par>
                  <p:par>
                    <p:cTn id="304" fill="hold">
                      <p:stCondLst>
                        <p:cond delay="indefinite"/>
                      </p:stCondLst>
                      <p:childTnLst>
                        <p:par>
                          <p:cTn id="305" fill="hold">
                            <p:stCondLst>
                              <p:cond delay="0"/>
                            </p:stCondLst>
                            <p:childTnLst>
                              <p:par>
                                <p:cTn id="306" presetID="10" presetClass="entr" presetSubtype="0" fill="hold" grpId="2" nodeType="clickEffect">
                                  <p:stCondLst>
                                    <p:cond delay="0"/>
                                  </p:stCondLst>
                                  <p:childTnLst>
                                    <p:set>
                                      <p:cBhvr>
                                        <p:cTn id="307" dur="1" fill="hold">
                                          <p:stCondLst>
                                            <p:cond delay="0"/>
                                          </p:stCondLst>
                                        </p:cTn>
                                        <p:tgtEl>
                                          <p:spTgt spid="40"/>
                                        </p:tgtEl>
                                        <p:attrNameLst>
                                          <p:attrName>style.visibility</p:attrName>
                                        </p:attrNameLst>
                                      </p:cBhvr>
                                      <p:to>
                                        <p:strVal val="visible"/>
                                      </p:to>
                                    </p:set>
                                    <p:animEffect transition="in" filter="fade">
                                      <p:cBhvr>
                                        <p:cTn id="308" dur="500"/>
                                        <p:tgtEl>
                                          <p:spTgt spid="40"/>
                                        </p:tgtEl>
                                      </p:cBhvr>
                                    </p:animEffect>
                                  </p:childTnLst>
                                </p:cTn>
                              </p:par>
                            </p:childTnLst>
                          </p:cTn>
                        </p:par>
                      </p:childTnLst>
                    </p:cTn>
                  </p:par>
                  <p:par>
                    <p:cTn id="309" fill="hold">
                      <p:stCondLst>
                        <p:cond delay="indefinite"/>
                      </p:stCondLst>
                      <p:childTnLst>
                        <p:par>
                          <p:cTn id="310" fill="hold">
                            <p:stCondLst>
                              <p:cond delay="0"/>
                            </p:stCondLst>
                            <p:childTnLst>
                              <p:par>
                                <p:cTn id="311" presetID="10" presetClass="exit" presetSubtype="0" fill="hold" nodeType="clickEffect">
                                  <p:stCondLst>
                                    <p:cond delay="0"/>
                                  </p:stCondLst>
                                  <p:childTnLst>
                                    <p:animEffect transition="out" filter="fade">
                                      <p:cBhvr>
                                        <p:cTn id="312" dur="500"/>
                                        <p:tgtEl>
                                          <p:spTgt spid="22"/>
                                        </p:tgtEl>
                                      </p:cBhvr>
                                    </p:animEffect>
                                    <p:set>
                                      <p:cBhvr>
                                        <p:cTn id="313" dur="1" fill="hold">
                                          <p:stCondLst>
                                            <p:cond delay="499"/>
                                          </p:stCondLst>
                                        </p:cTn>
                                        <p:tgtEl>
                                          <p:spTgt spid="22"/>
                                        </p:tgtEl>
                                        <p:attrNameLst>
                                          <p:attrName>style.visibility</p:attrName>
                                        </p:attrNameLst>
                                      </p:cBhvr>
                                      <p:to>
                                        <p:strVal val="hidden"/>
                                      </p:to>
                                    </p:set>
                                  </p:childTnLst>
                                </p:cTn>
                              </p:par>
                              <p:par>
                                <p:cTn id="314" presetID="10" presetClass="exit" presetSubtype="0" fill="hold" grpId="1" nodeType="withEffect">
                                  <p:stCondLst>
                                    <p:cond delay="0"/>
                                  </p:stCondLst>
                                  <p:childTnLst>
                                    <p:animEffect transition="out" filter="fade">
                                      <p:cBhvr>
                                        <p:cTn id="315" dur="500"/>
                                        <p:tgtEl>
                                          <p:spTgt spid="35"/>
                                        </p:tgtEl>
                                      </p:cBhvr>
                                    </p:animEffect>
                                    <p:set>
                                      <p:cBhvr>
                                        <p:cTn id="316" dur="1" fill="hold">
                                          <p:stCondLst>
                                            <p:cond delay="499"/>
                                          </p:stCondLst>
                                        </p:cTn>
                                        <p:tgtEl>
                                          <p:spTgt spid="35"/>
                                        </p:tgtEl>
                                        <p:attrNameLst>
                                          <p:attrName>style.visibility</p:attrName>
                                        </p:attrNameLst>
                                      </p:cBhvr>
                                      <p:to>
                                        <p:strVal val="hidden"/>
                                      </p:to>
                                    </p:set>
                                  </p:childTnLst>
                                </p:cTn>
                              </p:par>
                            </p:childTnLst>
                          </p:cTn>
                        </p:par>
                      </p:childTnLst>
                    </p:cTn>
                  </p:par>
                  <p:par>
                    <p:cTn id="317" fill="hold">
                      <p:stCondLst>
                        <p:cond delay="indefinite"/>
                      </p:stCondLst>
                      <p:childTnLst>
                        <p:par>
                          <p:cTn id="318" fill="hold">
                            <p:stCondLst>
                              <p:cond delay="0"/>
                            </p:stCondLst>
                            <p:childTnLst>
                              <p:par>
                                <p:cTn id="319" presetID="10" presetClass="entr" presetSubtype="0" fill="hold" nodeType="clickEffect">
                                  <p:stCondLst>
                                    <p:cond delay="0"/>
                                  </p:stCondLst>
                                  <p:childTnLst>
                                    <p:set>
                                      <p:cBhvr>
                                        <p:cTn id="320" dur="1" fill="hold">
                                          <p:stCondLst>
                                            <p:cond delay="0"/>
                                          </p:stCondLst>
                                        </p:cTn>
                                        <p:tgtEl>
                                          <p:spTgt spid="22"/>
                                        </p:tgtEl>
                                        <p:attrNameLst>
                                          <p:attrName>style.visibility</p:attrName>
                                        </p:attrNameLst>
                                      </p:cBhvr>
                                      <p:to>
                                        <p:strVal val="visible"/>
                                      </p:to>
                                    </p:set>
                                    <p:animEffect transition="in" filter="fade">
                                      <p:cBhvr>
                                        <p:cTn id="321" dur="500"/>
                                        <p:tgtEl>
                                          <p:spTgt spid="22"/>
                                        </p:tgtEl>
                                      </p:cBhvr>
                                    </p:animEffect>
                                  </p:childTnLst>
                                </p:cTn>
                              </p:par>
                              <p:par>
                                <p:cTn id="322" presetID="10" presetClass="entr" presetSubtype="0" fill="hold" grpId="2" nodeType="withEffect">
                                  <p:stCondLst>
                                    <p:cond delay="0"/>
                                  </p:stCondLst>
                                  <p:childTnLst>
                                    <p:set>
                                      <p:cBhvr>
                                        <p:cTn id="323" dur="1" fill="hold">
                                          <p:stCondLst>
                                            <p:cond delay="0"/>
                                          </p:stCondLst>
                                        </p:cTn>
                                        <p:tgtEl>
                                          <p:spTgt spid="35"/>
                                        </p:tgtEl>
                                        <p:attrNameLst>
                                          <p:attrName>style.visibility</p:attrName>
                                        </p:attrNameLst>
                                      </p:cBhvr>
                                      <p:to>
                                        <p:strVal val="visible"/>
                                      </p:to>
                                    </p:set>
                                    <p:animEffect transition="in" filter="fade">
                                      <p:cBhvr>
                                        <p:cTn id="3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3" grpId="0"/>
      <p:bldP spid="14" grpId="0"/>
      <p:bldP spid="17" grpId="0"/>
      <p:bldP spid="21" grpId="0"/>
      <p:bldP spid="23" grpId="0"/>
      <p:bldP spid="24" grpId="0"/>
      <p:bldP spid="24" grpId="1"/>
      <p:bldP spid="24" grpId="2"/>
      <p:bldP spid="27" grpId="0"/>
      <p:bldP spid="28" grpId="0"/>
      <p:bldP spid="33" grpId="0"/>
      <p:bldP spid="33" grpId="1"/>
      <p:bldP spid="33" grpId="2"/>
      <p:bldP spid="34" grpId="0"/>
      <p:bldP spid="34" grpId="1"/>
      <p:bldP spid="34" grpId="2"/>
      <p:bldP spid="35" grpId="0"/>
      <p:bldP spid="35" grpId="1"/>
      <p:bldP spid="35" grpId="2"/>
      <p:bldP spid="36" grpId="0"/>
      <p:bldP spid="36" grpId="1"/>
      <p:bldP spid="36" grpId="2"/>
      <p:bldP spid="37" grpId="0"/>
      <p:bldP spid="37" grpId="1"/>
      <p:bldP spid="37" grpId="2"/>
      <p:bldP spid="38" grpId="0"/>
      <p:bldP spid="38" grpId="1"/>
      <p:bldP spid="38" grpId="2"/>
      <p:bldP spid="39" grpId="0"/>
      <p:bldP spid="39" grpId="1"/>
      <p:bldP spid="39" grpId="2"/>
      <p:bldP spid="40" grpId="0"/>
      <p:bldP spid="40" grpId="1"/>
      <p:bldP spid="40"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b="1" dirty="0">
                <a:solidFill>
                  <a:srgbClr val="002060"/>
                </a:solidFill>
                <a:latin typeface="Century Gothic"/>
                <a:ea typeface="Century Gothic"/>
                <a:cs typeface="Century Gothic"/>
                <a:sym typeface="Century Gothic"/>
              </a:rPr>
              <a:t>D</a:t>
            </a:r>
            <a:r>
              <a:rPr lang="en-GB" sz="4400" b="1" dirty="0">
                <a:solidFill>
                  <a:srgbClr val="002060"/>
                </a:solidFill>
                <a:latin typeface="Century Gothic"/>
                <a:ea typeface="Century Gothic"/>
                <a:cs typeface="Century Gothic"/>
                <a:sym typeface="Century Gothic"/>
              </a:rPr>
              <a:t>efinite articles: singular &amp; plural</a:t>
            </a:r>
            <a:endParaRPr lang="en-GB" sz="4400" b="1" i="0" u="none" strike="noStrike" cap="none" dirty="0">
              <a:solidFill>
                <a:srgbClr val="002060"/>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15">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44462" y="835557"/>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dirty="0">
                <a:solidFill>
                  <a:srgbClr val="002060"/>
                </a:solidFill>
                <a:latin typeface="Century Gothic"/>
                <a:ea typeface="Century Gothic"/>
                <a:cs typeface="Century Gothic"/>
                <a:sym typeface="Century Gothic"/>
              </a:rPr>
              <a:t>[the]</a:t>
            </a:r>
            <a:endParaRPr sz="2800" b="0" i="0" u="none" strike="noStrike" cap="none" dirty="0">
              <a:solidFill>
                <a:srgbClr val="002060"/>
              </a:solidFill>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90551" y="1704130"/>
            <a:ext cx="11713210" cy="954067"/>
          </a:xfrm>
          <a:prstGeom prst="rect">
            <a:avLst/>
          </a:prstGeom>
          <a:noFill/>
          <a:ln>
            <a:noFill/>
          </a:ln>
        </p:spPr>
        <p:txBody>
          <a:bodyPr spcFirstLastPara="1" wrap="square" lIns="91425" tIns="45700" rIns="91425" bIns="45700" anchor="t" anchorCtr="0">
            <a:spAutoFit/>
          </a:bodyPr>
          <a:lstStyle/>
          <a:p>
            <a:pPr lvl="0">
              <a:buClrTx/>
              <a:defRPr/>
            </a:pPr>
            <a:r>
              <a:rPr lang="en-GB" sz="2800" dirty="0">
                <a:solidFill>
                  <a:srgbClr val="002060"/>
                </a:solidFill>
                <a:latin typeface="Century Gothic" panose="020B0502020202020204" pitchFamily="34" charset="0"/>
              </a:rPr>
              <a:t>In Spanish, </a:t>
            </a:r>
            <a:r>
              <a:rPr lang="en-GB" sz="2800" b="1" dirty="0">
                <a:solidFill>
                  <a:srgbClr val="002060"/>
                </a:solidFill>
                <a:latin typeface="Century Gothic" panose="020B0502020202020204" pitchFamily="34" charset="0"/>
              </a:rPr>
              <a:t>things</a:t>
            </a:r>
            <a:r>
              <a:rPr lang="en-GB" sz="2800" dirty="0">
                <a:solidFill>
                  <a:srgbClr val="002060"/>
                </a:solidFill>
                <a:latin typeface="Century Gothic" panose="020B0502020202020204" pitchFamily="34" charset="0"/>
              </a:rPr>
              <a:t>, as well as people and animals, are either </a:t>
            </a:r>
            <a:r>
              <a:rPr lang="en-GB" sz="2800" b="1" dirty="0">
                <a:solidFill>
                  <a:srgbClr val="002060"/>
                </a:solidFill>
                <a:latin typeface="Century Gothic" panose="020B0502020202020204" pitchFamily="34" charset="0"/>
              </a:rPr>
              <a:t>masculine</a:t>
            </a:r>
            <a:r>
              <a:rPr lang="en-GB" sz="2800" dirty="0">
                <a:solidFill>
                  <a:srgbClr val="002060"/>
                </a:solidFill>
                <a:latin typeface="Century Gothic" panose="020B0502020202020204" pitchFamily="34" charset="0"/>
              </a:rPr>
              <a:t> or </a:t>
            </a:r>
            <a:r>
              <a:rPr lang="en-GB" sz="2800" b="1" dirty="0">
                <a:solidFill>
                  <a:srgbClr val="002060"/>
                </a:solidFill>
                <a:latin typeface="Century Gothic" panose="020B0502020202020204" pitchFamily="34" charset="0"/>
              </a:rPr>
              <a:t>feminine</a:t>
            </a:r>
            <a:r>
              <a:rPr lang="en-GB" sz="2800" dirty="0">
                <a:solidFill>
                  <a:srgbClr val="002060"/>
                </a:solidFill>
                <a:latin typeface="Century Gothic" panose="020B0502020202020204" pitchFamily="34" charset="0"/>
              </a:rPr>
              <a:t>. We say that they have </a:t>
            </a:r>
            <a:r>
              <a:rPr lang="en-GB" sz="2800" b="1" dirty="0">
                <a:solidFill>
                  <a:srgbClr val="002060"/>
                </a:solidFill>
                <a:latin typeface="Century Gothic" panose="020B0502020202020204" pitchFamily="34" charset="0"/>
              </a:rPr>
              <a:t>gender</a:t>
            </a:r>
            <a:r>
              <a:rPr lang="en-GB" sz="2800" dirty="0">
                <a:solidFill>
                  <a:srgbClr val="002060"/>
                </a:solidFill>
                <a:latin typeface="Century Gothic" panose="020B0502020202020204" pitchFamily="34" charset="0"/>
              </a:rPr>
              <a:t>.</a:t>
            </a:r>
          </a:p>
        </p:txBody>
      </p:sp>
      <p:sp>
        <p:nvSpPr>
          <p:cNvPr id="54" name="Rectangle 53">
            <a:extLst>
              <a:ext uri="{FF2B5EF4-FFF2-40B4-BE49-F238E27FC236}">
                <a16:creationId xmlns:a16="http://schemas.microsoft.com/office/drawing/2014/main" id="{59A27A35-46B6-41D2-8038-D09C6E925C28}"/>
              </a:ext>
            </a:extLst>
          </p:cNvPr>
          <p:cNvSpPr/>
          <p:nvPr/>
        </p:nvSpPr>
        <p:spPr>
          <a:xfrm>
            <a:off x="1704154" y="4059154"/>
            <a:ext cx="2153154"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strike="noStrike" kern="1200" spc="50" normalizeH="0" baseline="0" noProof="0" dirty="0">
                <a:ln w="0"/>
                <a:solidFill>
                  <a:srgbClr val="0070C0"/>
                </a:solidFill>
                <a:uLnTx/>
                <a:uFillTx/>
                <a:latin typeface="Century Gothic" panose="020B0502020202020204" pitchFamily="34" charset="0"/>
                <a:ea typeface="+mn-ea"/>
                <a:cs typeface="+mn-cs"/>
              </a:rPr>
              <a:t>Masculine</a:t>
            </a:r>
            <a:endParaRPr kumimoji="0" lang="en-US" sz="3000" b="1" strike="noStrike" kern="1200" cap="none" spc="0" normalizeH="0" baseline="0" noProof="0" dirty="0">
              <a:ln w="9525">
                <a:solidFill>
                  <a:prstClr val="white"/>
                </a:solidFill>
                <a:prstDash val="solid"/>
              </a:ln>
              <a:solidFill>
                <a:srgbClr val="0070C0"/>
              </a:solidFill>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57BDE5A5-1717-490D-A81F-1ACEF60D9C82}"/>
              </a:ext>
            </a:extLst>
          </p:cNvPr>
          <p:cNvSpPr txBox="1"/>
          <p:nvPr/>
        </p:nvSpPr>
        <p:spPr>
          <a:xfrm>
            <a:off x="232832" y="4613953"/>
            <a:ext cx="2192698" cy="553998"/>
          </a:xfrm>
          <a:prstGeom prst="rect">
            <a:avLst/>
          </a:prstGeom>
          <a:noFill/>
        </p:spPr>
        <p:txBody>
          <a:bodyPr wrap="square" rtlCol="0">
            <a:spAutoFit/>
          </a:bodyPr>
          <a:lstStyle/>
          <a:p>
            <a:pPr lvl="0">
              <a:defRPr/>
            </a:pPr>
            <a:r>
              <a:rPr lang="en-GB" sz="3000" b="1" dirty="0">
                <a:solidFill>
                  <a:srgbClr val="4472C4">
                    <a:lumMod val="50000"/>
                  </a:srgbClr>
                </a:solidFill>
                <a:latin typeface="Century Gothic" panose="020B0502020202020204" pitchFamily="34" charset="0"/>
              </a:rPr>
              <a:t> </a:t>
            </a:r>
            <a:r>
              <a:rPr lang="en-GB" sz="3000" dirty="0">
                <a:solidFill>
                  <a:srgbClr val="4472C4">
                    <a:lumMod val="50000"/>
                  </a:srgbClr>
                </a:solidFill>
                <a:latin typeface="Century Gothic" panose="020B0502020202020204" pitchFamily="34" charset="0"/>
              </a:rPr>
              <a:t>___ </a:t>
            </a:r>
            <a:r>
              <a:rPr lang="en-GB" sz="3000" b="1" dirty="0">
                <a:solidFill>
                  <a:srgbClr val="4472C4">
                    <a:lumMod val="50000"/>
                  </a:srgbClr>
                </a:solidFill>
                <a:latin typeface="Century Gothic" panose="020B0502020202020204" pitchFamily="34" charset="0"/>
              </a:rPr>
              <a:t>amigo</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FDD8633B-0242-4DA2-86FE-824B2F4B73DA}"/>
              </a:ext>
            </a:extLst>
          </p:cNvPr>
          <p:cNvSpPr txBox="1"/>
          <p:nvPr/>
        </p:nvSpPr>
        <p:spPr>
          <a:xfrm>
            <a:off x="232832" y="5317790"/>
            <a:ext cx="3024718" cy="553998"/>
          </a:xfrm>
          <a:prstGeom prst="rect">
            <a:avLst/>
          </a:prstGeom>
          <a:noFill/>
        </p:spPr>
        <p:txBody>
          <a:bodyPr wrap="square" rtlCol="0">
            <a:spAutoFit/>
          </a:bodyPr>
          <a:lstStyle/>
          <a:p>
            <a:pPr lvl="0">
              <a:defRPr/>
            </a:pPr>
            <a:r>
              <a:rPr lang="en-GB" sz="3000" dirty="0">
                <a:solidFill>
                  <a:srgbClr val="4472C4">
                    <a:lumMod val="50000"/>
                  </a:srgbClr>
                </a:solidFill>
                <a:latin typeface="Century Gothic" panose="020B0502020202020204" pitchFamily="34" charset="0"/>
              </a:rPr>
              <a:t> ___ </a:t>
            </a:r>
            <a:r>
              <a:rPr lang="en-GB" sz="3000" b="1" dirty="0" err="1">
                <a:solidFill>
                  <a:srgbClr val="4472C4">
                    <a:lumMod val="50000"/>
                  </a:srgbClr>
                </a:solidFill>
                <a:latin typeface="Century Gothic" panose="020B0502020202020204" pitchFamily="34" charset="0"/>
              </a:rPr>
              <a:t>parque</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76C7F20A-B802-4532-99B9-895A8AD06B08}"/>
              </a:ext>
            </a:extLst>
          </p:cNvPr>
          <p:cNvSpPr txBox="1"/>
          <p:nvPr/>
        </p:nvSpPr>
        <p:spPr>
          <a:xfrm>
            <a:off x="5920163" y="4514291"/>
            <a:ext cx="2843109" cy="553998"/>
          </a:xfrm>
          <a:prstGeom prst="rect">
            <a:avLst/>
          </a:prstGeom>
          <a:noFill/>
        </p:spPr>
        <p:txBody>
          <a:bodyPr wrap="square" rtlCol="0">
            <a:spAutoFit/>
          </a:bodyPr>
          <a:lstStyle/>
          <a:p>
            <a:pPr lvl="0">
              <a:defRPr/>
            </a:pPr>
            <a:r>
              <a:rPr lang="en-GB" sz="3000" b="1" dirty="0">
                <a:solidFill>
                  <a:srgbClr val="4472C4">
                    <a:lumMod val="50000"/>
                  </a:srgbClr>
                </a:solidFill>
                <a:latin typeface="Century Gothic" panose="020B0502020202020204" pitchFamily="34" charset="0"/>
              </a:rPr>
              <a:t> </a:t>
            </a:r>
            <a:r>
              <a:rPr lang="en-GB" sz="3000" dirty="0">
                <a:solidFill>
                  <a:srgbClr val="4472C4">
                    <a:lumMod val="50000"/>
                  </a:srgbClr>
                </a:solidFill>
                <a:latin typeface="Century Gothic" panose="020B0502020202020204" pitchFamily="34" charset="0"/>
              </a:rPr>
              <a:t>___ </a:t>
            </a:r>
            <a:r>
              <a:rPr lang="en-GB" sz="3000" b="1" dirty="0">
                <a:solidFill>
                  <a:srgbClr val="4472C4">
                    <a:lumMod val="50000"/>
                  </a:srgbClr>
                </a:solidFill>
                <a:latin typeface="Century Gothic" panose="020B0502020202020204" pitchFamily="34" charset="0"/>
              </a:rPr>
              <a:t>fiesta</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4B186702-B248-494E-B7D0-58BC34944536}"/>
              </a:ext>
            </a:extLst>
          </p:cNvPr>
          <p:cNvSpPr txBox="1"/>
          <p:nvPr/>
        </p:nvSpPr>
        <p:spPr>
          <a:xfrm>
            <a:off x="5803446" y="5262460"/>
            <a:ext cx="2750642" cy="553998"/>
          </a:xfrm>
          <a:prstGeom prst="rect">
            <a:avLst/>
          </a:prstGeom>
          <a:noFill/>
        </p:spPr>
        <p:txBody>
          <a:bodyPr wrap="square" rtlCol="0">
            <a:spAutoFit/>
          </a:bodyPr>
          <a:lstStyle/>
          <a:p>
            <a:pPr lvl="0">
              <a:defRPr/>
            </a:pPr>
            <a:r>
              <a:rPr lang="en-GB" sz="3000" dirty="0">
                <a:solidFill>
                  <a:srgbClr val="4472C4">
                    <a:lumMod val="50000"/>
                  </a:srgbClr>
                </a:solidFill>
                <a:latin typeface="Century Gothic" panose="020B0502020202020204" pitchFamily="34" charset="0"/>
              </a:rPr>
              <a:t> ___ </a:t>
            </a:r>
            <a:r>
              <a:rPr lang="en-GB" sz="3000" b="1" dirty="0">
                <a:solidFill>
                  <a:srgbClr val="4472C4">
                    <a:lumMod val="50000"/>
                  </a:srgbClr>
                </a:solidFill>
                <a:latin typeface="Century Gothic" panose="020B0502020202020204" pitchFamily="34" charset="0"/>
              </a:rPr>
              <a:t>plaza</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0" name="Rectangle 59">
            <a:extLst>
              <a:ext uri="{FF2B5EF4-FFF2-40B4-BE49-F238E27FC236}">
                <a16:creationId xmlns:a16="http://schemas.microsoft.com/office/drawing/2014/main" id="{D14743D7-B2B9-4654-9C27-7C8D8E734E4F}"/>
              </a:ext>
            </a:extLst>
          </p:cNvPr>
          <p:cNvSpPr/>
          <p:nvPr/>
        </p:nvSpPr>
        <p:spPr>
          <a:xfrm>
            <a:off x="7412085" y="4014971"/>
            <a:ext cx="192392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spc="50" normalizeH="0" baseline="0" noProof="0" dirty="0">
                <a:ln w="0"/>
                <a:solidFill>
                  <a:srgbClr val="FF0000"/>
                </a:solidFill>
                <a:effectLst>
                  <a:innerShdw blurRad="63500" dist="50800" dir="13500000">
                    <a:srgbClr val="000000">
                      <a:alpha val="50000"/>
                    </a:srgbClr>
                  </a:innerShdw>
                </a:effectLst>
                <a:uLnTx/>
                <a:uFillTx/>
                <a:latin typeface="Century Gothic" panose="020B0502020202020204" pitchFamily="34" charset="0"/>
                <a:ea typeface="+mn-ea"/>
                <a:cs typeface="+mn-cs"/>
              </a:rPr>
              <a:t>Feminine</a:t>
            </a:r>
          </a:p>
        </p:txBody>
      </p:sp>
      <p:sp>
        <p:nvSpPr>
          <p:cNvPr id="63" name="TextBox 62">
            <a:extLst>
              <a:ext uri="{FF2B5EF4-FFF2-40B4-BE49-F238E27FC236}">
                <a16:creationId xmlns:a16="http://schemas.microsoft.com/office/drawing/2014/main" id="{B6537967-FDF7-4722-8A0E-83429F855E90}"/>
              </a:ext>
            </a:extLst>
          </p:cNvPr>
          <p:cNvSpPr txBox="1"/>
          <p:nvPr/>
        </p:nvSpPr>
        <p:spPr>
          <a:xfrm>
            <a:off x="387804" y="4596782"/>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el</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2CCC8016-DBE1-42B7-BE22-54DD16B7F6D6}"/>
              </a:ext>
            </a:extLst>
          </p:cNvPr>
          <p:cNvSpPr txBox="1"/>
          <p:nvPr/>
        </p:nvSpPr>
        <p:spPr>
          <a:xfrm>
            <a:off x="406670" y="5327950"/>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el</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4DB05750-AA2E-4AA2-9618-934CA0AC38C9}"/>
              </a:ext>
            </a:extLst>
          </p:cNvPr>
          <p:cNvSpPr txBox="1"/>
          <p:nvPr/>
        </p:nvSpPr>
        <p:spPr>
          <a:xfrm>
            <a:off x="6066019" y="4492170"/>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939858A5-CA94-40A0-A49A-722804737EAE}"/>
              </a:ext>
            </a:extLst>
          </p:cNvPr>
          <p:cNvSpPr txBox="1"/>
          <p:nvPr/>
        </p:nvSpPr>
        <p:spPr>
          <a:xfrm>
            <a:off x="6006059" y="5243253"/>
            <a:ext cx="999530" cy="553998"/>
          </a:xfrm>
          <a:prstGeom prst="rect">
            <a:avLst/>
          </a:prstGeom>
          <a:noFill/>
        </p:spPr>
        <p:txBody>
          <a:bodyPr wrap="square" rtlCol="0">
            <a:spAutoFit/>
          </a:bodyPr>
          <a:lstStyle/>
          <a:p>
            <a:pPr lvl="0">
              <a:defRPr/>
            </a:pPr>
            <a:r>
              <a:rPr lang="en-GB" sz="3000" b="1" dirty="0">
                <a:solidFill>
                  <a:srgbClr val="FF0000"/>
                </a:solidFill>
                <a:latin typeface="Century Gothic" panose="020B0502020202020204" pitchFamily="34" charset="0"/>
              </a:rPr>
              <a:t>la</a:t>
            </a:r>
            <a:endParaRPr lang="en-GB" sz="3000" dirty="0">
              <a:solidFill>
                <a:srgbClr val="4472C4">
                  <a:lumMod val="50000"/>
                </a:srgbClr>
              </a:solidFill>
              <a:latin typeface="Century Gothic" panose="020B0502020202020204" pitchFamily="34" charset="0"/>
            </a:endParaRPr>
          </a:p>
        </p:txBody>
      </p:sp>
      <p:sp>
        <p:nvSpPr>
          <p:cNvPr id="69" name="TextBox 68">
            <a:extLst>
              <a:ext uri="{FF2B5EF4-FFF2-40B4-BE49-F238E27FC236}">
                <a16:creationId xmlns:a16="http://schemas.microsoft.com/office/drawing/2014/main" id="{B3967E52-6D2A-41A6-9166-D4D48634F86E}"/>
              </a:ext>
            </a:extLst>
          </p:cNvPr>
          <p:cNvSpPr txBox="1"/>
          <p:nvPr/>
        </p:nvSpPr>
        <p:spPr>
          <a:xfrm>
            <a:off x="2444524" y="4639381"/>
            <a:ext cx="2732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friend</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D463346C-C783-447F-8202-08CBD672D734}"/>
              </a:ext>
            </a:extLst>
          </p:cNvPr>
          <p:cNvSpPr txBox="1"/>
          <p:nvPr/>
        </p:nvSpPr>
        <p:spPr>
          <a:xfrm>
            <a:off x="2981879" y="5339517"/>
            <a:ext cx="26472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park</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5BEBBBFD-FFF7-4C16-874F-F60E51271C54}"/>
              </a:ext>
            </a:extLst>
          </p:cNvPr>
          <p:cNvSpPr txBox="1"/>
          <p:nvPr/>
        </p:nvSpPr>
        <p:spPr>
          <a:xfrm>
            <a:off x="8647227" y="4518925"/>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the party</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2" name="TextBox 71">
            <a:extLst>
              <a:ext uri="{FF2B5EF4-FFF2-40B4-BE49-F238E27FC236}">
                <a16:creationId xmlns:a16="http://schemas.microsoft.com/office/drawing/2014/main" id="{42449BB7-7DF0-4B79-9B1B-4DC202AC1C5D}"/>
              </a:ext>
            </a:extLst>
          </p:cNvPr>
          <p:cNvSpPr txBox="1"/>
          <p:nvPr/>
        </p:nvSpPr>
        <p:spPr>
          <a:xfrm>
            <a:off x="8497327" y="5222709"/>
            <a:ext cx="34349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square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C807F89C-303A-4704-A305-A48C3214BBC3}"/>
              </a:ext>
            </a:extLst>
          </p:cNvPr>
          <p:cNvSpPr txBox="1"/>
          <p:nvPr/>
        </p:nvSpPr>
        <p:spPr>
          <a:xfrm>
            <a:off x="217842" y="2748903"/>
            <a:ext cx="11379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before a singular noun, you use </a:t>
            </a:r>
            <a:r>
              <a:rPr lang="en-GB" sz="2800" b="1" i="1" dirty="0">
                <a:solidFill>
                  <a:srgbClr val="002060"/>
                </a:solidFill>
                <a:latin typeface="Century Gothic" panose="020B0502020202020204" pitchFamily="34" charset="0"/>
              </a:rPr>
              <a:t>‘el’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Speech Bubble: Rectangle with Corners Rounded 31">
            <a:extLst>
              <a:ext uri="{FF2B5EF4-FFF2-40B4-BE49-F238E27FC236}">
                <a16:creationId xmlns:a16="http://schemas.microsoft.com/office/drawing/2014/main" id="{172485C0-841D-42CE-BB7E-B97A1B4B6602}"/>
              </a:ext>
            </a:extLst>
          </p:cNvPr>
          <p:cNvSpPr/>
          <p:nvPr/>
        </p:nvSpPr>
        <p:spPr>
          <a:xfrm>
            <a:off x="4745421" y="76217"/>
            <a:ext cx="5847548" cy="1332245"/>
          </a:xfrm>
          <a:prstGeom prst="wedgeRoundRectCallout">
            <a:avLst>
              <a:gd name="adj1" fmla="val 26038"/>
              <a:gd name="adj2" fmla="val 604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This is </a:t>
            </a:r>
            <a:r>
              <a:rPr lang="en-GB" sz="2400" b="1" u="sng" dirty="0">
                <a:solidFill>
                  <a:srgbClr val="002060"/>
                </a:solidFill>
                <a:latin typeface="Century Gothic" panose="020B0502020202020204" pitchFamily="34" charset="0"/>
              </a:rPr>
              <a:t>grammatical</a:t>
            </a:r>
            <a:r>
              <a:rPr lang="en-GB" sz="2400" dirty="0">
                <a:solidFill>
                  <a:srgbClr val="002060"/>
                </a:solidFill>
                <a:latin typeface="Century Gothic" panose="020B0502020202020204" pitchFamily="34" charset="0"/>
              </a:rPr>
              <a:t>, not biological gender! A house (</a:t>
            </a:r>
            <a:r>
              <a:rPr lang="en-GB" sz="2400" b="1" dirty="0">
                <a:solidFill>
                  <a:srgbClr val="002060"/>
                </a:solidFill>
                <a:latin typeface="Century Gothic" panose="020B0502020202020204" pitchFamily="34" charset="0"/>
              </a:rPr>
              <a:t>una casa</a:t>
            </a:r>
            <a:r>
              <a:rPr lang="en-GB" sz="2400" dirty="0">
                <a:solidFill>
                  <a:srgbClr val="002060"/>
                </a:solidFill>
                <a:latin typeface="Century Gothic" panose="020B0502020202020204" pitchFamily="34" charset="0"/>
              </a:rPr>
              <a:t>) is not female, it is a </a:t>
            </a:r>
            <a:r>
              <a:rPr lang="en-GB" sz="2400" b="1" u="sng" dirty="0">
                <a:solidFill>
                  <a:srgbClr val="002060"/>
                </a:solidFill>
                <a:latin typeface="Century Gothic" panose="020B0502020202020204" pitchFamily="34" charset="0"/>
              </a:rPr>
              <a:t>feminine noun.</a:t>
            </a:r>
          </a:p>
        </p:txBody>
      </p:sp>
      <p:sp>
        <p:nvSpPr>
          <p:cNvPr id="33" name="TextBox 32">
            <a:extLst>
              <a:ext uri="{FF2B5EF4-FFF2-40B4-BE49-F238E27FC236}">
                <a16:creationId xmlns:a16="http://schemas.microsoft.com/office/drawing/2014/main" id="{7FFE435F-F49D-4C3C-85C2-F8C357AB97C5}"/>
              </a:ext>
            </a:extLst>
          </p:cNvPr>
          <p:cNvSpPr txBox="1"/>
          <p:nvPr/>
        </p:nvSpPr>
        <p:spPr>
          <a:xfrm>
            <a:off x="214928" y="3378515"/>
            <a:ext cx="11958067"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To say ‘the’ before a plural noun (more than one), use ‘</a:t>
            </a:r>
            <a:r>
              <a:rPr lang="en-GB" sz="2800" b="1" dirty="0">
                <a:solidFill>
                  <a:srgbClr val="002060"/>
                </a:solidFill>
                <a:latin typeface="Century Gothic" panose="020B0502020202020204" pitchFamily="34" charset="0"/>
              </a:rPr>
              <a:t>los</a:t>
            </a:r>
            <a:r>
              <a:rPr lang="en-GB" sz="2800" dirty="0">
                <a:solidFill>
                  <a:srgbClr val="002060"/>
                </a:solidFill>
                <a:latin typeface="Century Gothic" panose="020B0502020202020204" pitchFamily="34" charset="0"/>
              </a:rPr>
              <a:t>’ or ‘</a:t>
            </a:r>
            <a:r>
              <a:rPr lang="en-GB" sz="2800" b="1" dirty="0">
                <a:solidFill>
                  <a:srgbClr val="002060"/>
                </a:solidFill>
                <a:latin typeface="Century Gothic" panose="020B0502020202020204" pitchFamily="34" charset="0"/>
              </a:rPr>
              <a:t>las</a:t>
            </a:r>
            <a:r>
              <a:rPr lang="en-GB" sz="2800" dirty="0">
                <a:solidFill>
                  <a:srgbClr val="002060"/>
                </a:solidFill>
                <a:latin typeface="Century Gothic" panose="020B0502020202020204" pitchFamily="34" charset="0"/>
              </a:rPr>
              <a:t>’.</a:t>
            </a:r>
            <a:endParaRPr lang="en-GB" sz="2800" i="1"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8CC3B861-C9D3-404B-A025-BFB217E85310}"/>
              </a:ext>
            </a:extLst>
          </p:cNvPr>
          <p:cNvSpPr txBox="1"/>
          <p:nvPr/>
        </p:nvSpPr>
        <p:spPr>
          <a:xfrm>
            <a:off x="244462" y="6055436"/>
            <a:ext cx="32367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r>
              <a:rPr lang="en-GB" sz="3000" b="1" dirty="0">
                <a:solidFill>
                  <a:srgbClr val="4472C4">
                    <a:lumMod val="50000"/>
                  </a:srgbClr>
                </a:solidFill>
                <a:latin typeface="Century Gothic" panose="020B0502020202020204" pitchFamily="34" charset="0"/>
              </a:rPr>
              <a:t> </a:t>
            </a:r>
            <a:r>
              <a:rPr lang="en-GB" sz="3000" b="1" dirty="0" err="1">
                <a:solidFill>
                  <a:srgbClr val="4472C4">
                    <a:lumMod val="50000"/>
                  </a:srgbClr>
                </a:solidFill>
                <a:latin typeface="Century Gothic" panose="020B0502020202020204" pitchFamily="34" charset="0"/>
              </a:rPr>
              <a:t>compañero</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FC5523CB-A60B-417F-9E52-B73B5E73D511}"/>
              </a:ext>
            </a:extLst>
          </p:cNvPr>
          <p:cNvSpPr txBox="1"/>
          <p:nvPr/>
        </p:nvSpPr>
        <p:spPr>
          <a:xfrm>
            <a:off x="6036289" y="6104658"/>
            <a:ext cx="2829522" cy="553998"/>
          </a:xfrm>
          <a:prstGeom prst="rect">
            <a:avLst/>
          </a:prstGeom>
          <a:noFill/>
        </p:spPr>
        <p:txBody>
          <a:bodyPr wrap="square" rtlCol="0">
            <a:spAutoFit/>
          </a:bodyPr>
          <a:lstStyle/>
          <a:p>
            <a:pPr lvl="0">
              <a:defRPr/>
            </a:pPr>
            <a:r>
              <a:rPr lang="en-GB" sz="3000" dirty="0">
                <a:solidFill>
                  <a:srgbClr val="4472C4">
                    <a:lumMod val="50000"/>
                  </a:srgbClr>
                </a:solidFill>
                <a:latin typeface="Century Gothic" panose="020B0502020202020204" pitchFamily="34" charset="0"/>
              </a:rPr>
              <a:t> ___</a:t>
            </a:r>
            <a:r>
              <a:rPr lang="en-GB" sz="3000" b="1" noProof="0" dirty="0">
                <a:solidFill>
                  <a:srgbClr val="4472C4">
                    <a:lumMod val="50000"/>
                  </a:srgbClr>
                </a:solidFill>
                <a:latin typeface="Century Gothic" panose="020B0502020202020204" pitchFamily="34" charset="0"/>
              </a:rPr>
              <a:t> amiga</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8FD054F1-0016-4D35-8F89-796E385219BA}"/>
              </a:ext>
            </a:extLst>
          </p:cNvPr>
          <p:cNvSpPr txBox="1"/>
          <p:nvPr/>
        </p:nvSpPr>
        <p:spPr>
          <a:xfrm>
            <a:off x="317314" y="6046429"/>
            <a:ext cx="740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5B9BD5">
                    <a:lumMod val="75000"/>
                  </a:srgbClr>
                </a:solidFill>
                <a:latin typeface="Century Gothic" panose="020B0502020202020204" pitchFamily="34" charset="0"/>
              </a:rPr>
              <a:t>el</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AF92E0E9-6FC0-44CC-A8C5-BBFE0CA1EA14}"/>
              </a:ext>
            </a:extLst>
          </p:cNvPr>
          <p:cNvSpPr txBox="1"/>
          <p:nvPr/>
        </p:nvSpPr>
        <p:spPr>
          <a:xfrm>
            <a:off x="6132202" y="6112517"/>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5030C7B6-21FA-45D2-BA92-19E4509A990F}"/>
              </a:ext>
            </a:extLst>
          </p:cNvPr>
          <p:cNvSpPr txBox="1"/>
          <p:nvPr/>
        </p:nvSpPr>
        <p:spPr>
          <a:xfrm>
            <a:off x="3464445" y="6062215"/>
            <a:ext cx="320367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partner</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E603AAC4-BBD5-47EB-B6A3-78F6E2C9A393}"/>
              </a:ext>
            </a:extLst>
          </p:cNvPr>
          <p:cNvSpPr txBox="1"/>
          <p:nvPr/>
        </p:nvSpPr>
        <p:spPr>
          <a:xfrm>
            <a:off x="8497327" y="6064907"/>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a:t>
            </a:r>
            <a:r>
              <a:rPr lang="en-GB" sz="2000" dirty="0">
                <a:solidFill>
                  <a:srgbClr val="4472C4">
                    <a:lumMod val="50000"/>
                  </a:srgbClr>
                </a:solidFill>
                <a:latin typeface="Century Gothic" panose="020B0502020202020204" pitchFamily="34" charset="0"/>
              </a:rPr>
              <a:t>(female) </a:t>
            </a:r>
            <a:r>
              <a:rPr lang="en-GB" sz="3000" dirty="0">
                <a:solidFill>
                  <a:srgbClr val="4472C4">
                    <a:lumMod val="50000"/>
                  </a:srgbClr>
                </a:solidFill>
                <a:latin typeface="Century Gothic" panose="020B0502020202020204" pitchFamily="34" charset="0"/>
              </a:rPr>
              <a:t>friend</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6708D0B6-4EAF-4045-B7A6-F51EB5251256}"/>
              </a:ext>
            </a:extLst>
          </p:cNvPr>
          <p:cNvSpPr txBox="1"/>
          <p:nvPr/>
        </p:nvSpPr>
        <p:spPr>
          <a:xfrm>
            <a:off x="214928" y="4606373"/>
            <a:ext cx="2523120" cy="553998"/>
          </a:xfrm>
          <a:prstGeom prst="rect">
            <a:avLst/>
          </a:prstGeom>
          <a:noFill/>
        </p:spPr>
        <p:txBody>
          <a:bodyPr wrap="square" rtlCol="0">
            <a:spAutoFit/>
          </a:bodyPr>
          <a:lstStyle/>
          <a:p>
            <a:pPr lvl="0">
              <a:defRPr/>
            </a:pPr>
            <a:r>
              <a:rPr lang="en-GB" sz="3000" b="1" dirty="0">
                <a:solidFill>
                  <a:srgbClr val="4472C4">
                    <a:lumMod val="50000"/>
                  </a:srgbClr>
                </a:solidFill>
                <a:latin typeface="Century Gothic" panose="020B0502020202020204" pitchFamily="34" charset="0"/>
              </a:rPr>
              <a:t> </a:t>
            </a:r>
            <a:r>
              <a:rPr lang="en-GB" sz="3000" dirty="0">
                <a:solidFill>
                  <a:srgbClr val="4472C4">
                    <a:lumMod val="50000"/>
                  </a:srgbClr>
                </a:solidFill>
                <a:latin typeface="Century Gothic" panose="020B0502020202020204" pitchFamily="34" charset="0"/>
              </a:rPr>
              <a:t>___ </a:t>
            </a:r>
            <a:r>
              <a:rPr lang="en-GB" sz="3000" b="1" dirty="0">
                <a:solidFill>
                  <a:srgbClr val="4472C4">
                    <a:lumMod val="50000"/>
                  </a:srgbClr>
                </a:solidFill>
                <a:latin typeface="Century Gothic" panose="020B0502020202020204" pitchFamily="34" charset="0"/>
              </a:rPr>
              <a:t>amigos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219553D2-04A2-49AF-81DF-0549E2C6BFFF}"/>
              </a:ext>
            </a:extLst>
          </p:cNvPr>
          <p:cNvSpPr txBox="1"/>
          <p:nvPr/>
        </p:nvSpPr>
        <p:spPr>
          <a:xfrm>
            <a:off x="309482" y="4592166"/>
            <a:ext cx="7811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los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4EFDE3D3-B5C9-41D4-B5A1-AC4B023A32EC}"/>
              </a:ext>
            </a:extLst>
          </p:cNvPr>
          <p:cNvSpPr txBox="1"/>
          <p:nvPr/>
        </p:nvSpPr>
        <p:spPr>
          <a:xfrm>
            <a:off x="2424382" y="4631801"/>
            <a:ext cx="2732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friends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0586F0E1-44B1-49BB-991B-63FA641E0DD2}"/>
              </a:ext>
            </a:extLst>
          </p:cNvPr>
          <p:cNvSpPr txBox="1"/>
          <p:nvPr/>
        </p:nvSpPr>
        <p:spPr>
          <a:xfrm>
            <a:off x="204236" y="5284782"/>
            <a:ext cx="2784027" cy="553998"/>
          </a:xfrm>
          <a:prstGeom prst="rect">
            <a:avLst/>
          </a:prstGeom>
          <a:noFill/>
        </p:spPr>
        <p:txBody>
          <a:bodyPr wrap="square" rtlCol="0">
            <a:spAutoFit/>
          </a:bodyPr>
          <a:lstStyle/>
          <a:p>
            <a:pPr lvl="0">
              <a:defRPr/>
            </a:pPr>
            <a:r>
              <a:rPr lang="en-GB" sz="3000" dirty="0">
                <a:solidFill>
                  <a:srgbClr val="4472C4">
                    <a:lumMod val="50000"/>
                  </a:srgbClr>
                </a:solidFill>
                <a:latin typeface="Century Gothic" panose="020B0502020202020204" pitchFamily="34" charset="0"/>
              </a:rPr>
              <a:t> ___ </a:t>
            </a:r>
            <a:r>
              <a:rPr lang="en-GB" sz="3000" b="1" dirty="0" err="1">
                <a:solidFill>
                  <a:srgbClr val="4472C4">
                    <a:lumMod val="50000"/>
                  </a:srgbClr>
                </a:solidFill>
                <a:latin typeface="Century Gothic" panose="020B0502020202020204" pitchFamily="34" charset="0"/>
              </a:rPr>
              <a:t>parques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201F30D9-8974-4E41-AECD-0CC2FD4C3A7F}"/>
              </a:ext>
            </a:extLst>
          </p:cNvPr>
          <p:cNvSpPr txBox="1"/>
          <p:nvPr/>
        </p:nvSpPr>
        <p:spPr>
          <a:xfrm>
            <a:off x="344823" y="5281638"/>
            <a:ext cx="7217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los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B20D05E8-11E6-4FED-99D1-A302439EA78A}"/>
              </a:ext>
            </a:extLst>
          </p:cNvPr>
          <p:cNvSpPr txBox="1"/>
          <p:nvPr/>
        </p:nvSpPr>
        <p:spPr>
          <a:xfrm>
            <a:off x="2974332" y="5327333"/>
            <a:ext cx="320367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parks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3783E807-7993-486F-9752-A30882D81738}"/>
              </a:ext>
            </a:extLst>
          </p:cNvPr>
          <p:cNvSpPr txBox="1"/>
          <p:nvPr/>
        </p:nvSpPr>
        <p:spPr>
          <a:xfrm>
            <a:off x="246699" y="6055436"/>
            <a:ext cx="393051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r>
              <a:rPr lang="en-GB" sz="3000" b="1" dirty="0">
                <a:solidFill>
                  <a:srgbClr val="4472C4">
                    <a:lumMod val="50000"/>
                  </a:srgbClr>
                </a:solidFill>
                <a:latin typeface="Century Gothic" panose="020B0502020202020204" pitchFamily="34" charset="0"/>
              </a:rPr>
              <a:t> </a:t>
            </a:r>
            <a:r>
              <a:rPr lang="en-GB" sz="3000" b="1" dirty="0" err="1">
                <a:solidFill>
                  <a:srgbClr val="4472C4">
                    <a:lumMod val="50000"/>
                  </a:srgbClr>
                </a:solidFill>
                <a:latin typeface="Century Gothic" panose="020B0502020202020204" pitchFamily="34" charset="0"/>
              </a:rPr>
              <a:t>compañeros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F5E122FB-5F5C-497A-AB37-68491B7D9159}"/>
              </a:ext>
            </a:extLst>
          </p:cNvPr>
          <p:cNvSpPr txBox="1"/>
          <p:nvPr/>
        </p:nvSpPr>
        <p:spPr>
          <a:xfrm>
            <a:off x="319095" y="6049393"/>
            <a:ext cx="740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5B9BD5">
                    <a:lumMod val="75000"/>
                  </a:srgbClr>
                </a:solidFill>
                <a:latin typeface="Century Gothic" panose="020B0502020202020204" pitchFamily="34" charset="0"/>
              </a:rPr>
              <a:t>los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38E448B8-FA27-411F-9A86-6C6FD7AF64FA}"/>
              </a:ext>
            </a:extLst>
          </p:cNvPr>
          <p:cNvSpPr txBox="1"/>
          <p:nvPr/>
        </p:nvSpPr>
        <p:spPr>
          <a:xfrm>
            <a:off x="3453835" y="6092401"/>
            <a:ext cx="24861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a:t>
            </a:r>
            <a:r>
              <a:rPr lang="en-GB" sz="2400" dirty="0">
                <a:solidFill>
                  <a:srgbClr val="4472C4">
                    <a:lumMod val="50000"/>
                  </a:srgbClr>
                </a:solidFill>
                <a:latin typeface="Century Gothic" panose="020B0502020202020204" pitchFamily="34" charset="0"/>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partners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95" name="TextBox 94">
            <a:extLst>
              <a:ext uri="{FF2B5EF4-FFF2-40B4-BE49-F238E27FC236}">
                <a16:creationId xmlns:a16="http://schemas.microsoft.com/office/drawing/2014/main" id="{238D154B-E632-4FB6-9FBA-E80146F725E1}"/>
              </a:ext>
            </a:extLst>
          </p:cNvPr>
          <p:cNvSpPr txBox="1"/>
          <p:nvPr/>
        </p:nvSpPr>
        <p:spPr>
          <a:xfrm>
            <a:off x="5930475" y="4523471"/>
            <a:ext cx="2978223" cy="553998"/>
          </a:xfrm>
          <a:prstGeom prst="rect">
            <a:avLst/>
          </a:prstGeom>
          <a:noFill/>
        </p:spPr>
        <p:txBody>
          <a:bodyPr wrap="square" rtlCol="0">
            <a:spAutoFit/>
          </a:bodyPr>
          <a:lstStyle/>
          <a:p>
            <a:pPr lvl="0">
              <a:defRPr/>
            </a:pPr>
            <a:r>
              <a:rPr lang="en-GB" sz="3000" b="1" dirty="0">
                <a:solidFill>
                  <a:srgbClr val="4472C4">
                    <a:lumMod val="50000"/>
                  </a:srgbClr>
                </a:solidFill>
                <a:latin typeface="Century Gothic" panose="020B0502020202020204" pitchFamily="34" charset="0"/>
              </a:rPr>
              <a:t> </a:t>
            </a:r>
            <a:r>
              <a:rPr lang="en-GB" sz="3000" dirty="0">
                <a:solidFill>
                  <a:srgbClr val="4472C4">
                    <a:lumMod val="50000"/>
                  </a:srgbClr>
                </a:solidFill>
                <a:latin typeface="Century Gothic" panose="020B0502020202020204" pitchFamily="34" charset="0"/>
              </a:rPr>
              <a:t>___ </a:t>
            </a:r>
            <a:r>
              <a:rPr lang="en-GB" sz="3000" b="1" dirty="0">
                <a:solidFill>
                  <a:srgbClr val="4472C4">
                    <a:lumMod val="50000"/>
                  </a:srgbClr>
                </a:solidFill>
                <a:latin typeface="Century Gothic" panose="020B0502020202020204" pitchFamily="34" charset="0"/>
              </a:rPr>
              <a:t>fiestas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6" name="TextBox 95">
            <a:extLst>
              <a:ext uri="{FF2B5EF4-FFF2-40B4-BE49-F238E27FC236}">
                <a16:creationId xmlns:a16="http://schemas.microsoft.com/office/drawing/2014/main" id="{D134E8B5-15B9-42B2-BF8A-F3ADC82BF466}"/>
              </a:ext>
            </a:extLst>
          </p:cNvPr>
          <p:cNvSpPr txBox="1"/>
          <p:nvPr/>
        </p:nvSpPr>
        <p:spPr>
          <a:xfrm>
            <a:off x="5971663" y="4488860"/>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7" name="TextBox 96">
            <a:extLst>
              <a:ext uri="{FF2B5EF4-FFF2-40B4-BE49-F238E27FC236}">
                <a16:creationId xmlns:a16="http://schemas.microsoft.com/office/drawing/2014/main" id="{C4E73295-1EC7-42D4-991A-3E0A14F25472}"/>
              </a:ext>
            </a:extLst>
          </p:cNvPr>
          <p:cNvSpPr txBox="1"/>
          <p:nvPr/>
        </p:nvSpPr>
        <p:spPr>
          <a:xfrm>
            <a:off x="8671530" y="4530891"/>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parties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7AFADEE1-CA9A-42C3-BB95-3F755AE48A5E}"/>
              </a:ext>
            </a:extLst>
          </p:cNvPr>
          <p:cNvSpPr txBox="1"/>
          <p:nvPr/>
        </p:nvSpPr>
        <p:spPr>
          <a:xfrm>
            <a:off x="5805684" y="5262460"/>
            <a:ext cx="2902864" cy="553998"/>
          </a:xfrm>
          <a:prstGeom prst="rect">
            <a:avLst/>
          </a:prstGeom>
          <a:noFill/>
        </p:spPr>
        <p:txBody>
          <a:bodyPr wrap="square" rtlCol="0">
            <a:spAutoFit/>
          </a:bodyPr>
          <a:lstStyle/>
          <a:p>
            <a:pPr lvl="0">
              <a:defRPr/>
            </a:pPr>
            <a:r>
              <a:rPr lang="en-GB" sz="3000" dirty="0">
                <a:solidFill>
                  <a:srgbClr val="4472C4">
                    <a:lumMod val="50000"/>
                  </a:srgbClr>
                </a:solidFill>
                <a:latin typeface="Century Gothic" panose="020B0502020202020204" pitchFamily="34" charset="0"/>
              </a:rPr>
              <a:t> ___ </a:t>
            </a:r>
            <a:r>
              <a:rPr lang="en-GB" sz="3000" b="1" dirty="0">
                <a:solidFill>
                  <a:srgbClr val="4472C4">
                    <a:lumMod val="50000"/>
                  </a:srgbClr>
                </a:solidFill>
                <a:latin typeface="Century Gothic" panose="020B0502020202020204" pitchFamily="34" charset="0"/>
              </a:rPr>
              <a:t>plazas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AE847440-4FC1-48D5-9E14-51AF296085B1}"/>
              </a:ext>
            </a:extLst>
          </p:cNvPr>
          <p:cNvSpPr txBox="1"/>
          <p:nvPr/>
        </p:nvSpPr>
        <p:spPr>
          <a:xfrm>
            <a:off x="5903629" y="5230763"/>
            <a:ext cx="999530" cy="553998"/>
          </a:xfrm>
          <a:prstGeom prst="rect">
            <a:avLst/>
          </a:prstGeom>
          <a:noFill/>
        </p:spPr>
        <p:txBody>
          <a:bodyPr wrap="square" rtlCol="0">
            <a:spAutoFit/>
          </a:bodyPr>
          <a:lstStyle/>
          <a:p>
            <a:pPr lvl="0">
              <a:defRPr/>
            </a:pPr>
            <a:r>
              <a:rPr lang="en-GB" sz="3000" b="1" dirty="0">
                <a:solidFill>
                  <a:srgbClr val="FF0000"/>
                </a:solidFill>
                <a:latin typeface="Century Gothic" panose="020B0502020202020204" pitchFamily="34" charset="0"/>
              </a:rPr>
              <a:t>las</a:t>
            </a:r>
            <a:endParaRPr lang="en-GB" sz="3000" dirty="0">
              <a:solidFill>
                <a:srgbClr val="4472C4">
                  <a:lumMod val="50000"/>
                </a:srgbClr>
              </a:solidFill>
              <a:latin typeface="Century Gothic" panose="020B0502020202020204" pitchFamily="34" charset="0"/>
            </a:endParaRPr>
          </a:p>
        </p:txBody>
      </p:sp>
      <p:sp>
        <p:nvSpPr>
          <p:cNvPr id="100" name="TextBox 99">
            <a:extLst>
              <a:ext uri="{FF2B5EF4-FFF2-40B4-BE49-F238E27FC236}">
                <a16:creationId xmlns:a16="http://schemas.microsoft.com/office/drawing/2014/main" id="{B63C1DFF-F6ED-4017-9087-163DECBB4B06}"/>
              </a:ext>
            </a:extLst>
          </p:cNvPr>
          <p:cNvSpPr txBox="1"/>
          <p:nvPr/>
        </p:nvSpPr>
        <p:spPr>
          <a:xfrm>
            <a:off x="8513556" y="5225495"/>
            <a:ext cx="34349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squares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101" name="TextBox 100">
            <a:extLst>
              <a:ext uri="{FF2B5EF4-FFF2-40B4-BE49-F238E27FC236}">
                <a16:creationId xmlns:a16="http://schemas.microsoft.com/office/drawing/2014/main" id="{00C7A7FA-2E54-42D8-99B2-46A9831B7D6B}"/>
              </a:ext>
            </a:extLst>
          </p:cNvPr>
          <p:cNvSpPr txBox="1"/>
          <p:nvPr/>
        </p:nvSpPr>
        <p:spPr>
          <a:xfrm>
            <a:off x="6121668" y="6105696"/>
            <a:ext cx="2829522" cy="553998"/>
          </a:xfrm>
          <a:prstGeom prst="rect">
            <a:avLst/>
          </a:prstGeom>
          <a:noFill/>
        </p:spPr>
        <p:txBody>
          <a:bodyPr wrap="square" rtlCol="0">
            <a:spAutoFit/>
          </a:bodyPr>
          <a:lstStyle/>
          <a:p>
            <a:pPr lvl="0">
              <a:defRPr/>
            </a:pPr>
            <a:r>
              <a:rPr lang="en-GB" sz="3000" dirty="0">
                <a:solidFill>
                  <a:srgbClr val="4472C4">
                    <a:lumMod val="50000"/>
                  </a:srgbClr>
                </a:solidFill>
                <a:latin typeface="Century Gothic" panose="020B0502020202020204" pitchFamily="34" charset="0"/>
              </a:rPr>
              <a:t> ___</a:t>
            </a:r>
            <a:r>
              <a:rPr lang="en-GB" sz="3000" b="1" noProof="0" dirty="0">
                <a:solidFill>
                  <a:srgbClr val="4472C4">
                    <a:lumMod val="50000"/>
                  </a:srgbClr>
                </a:solidFill>
                <a:latin typeface="Century Gothic" panose="020B0502020202020204" pitchFamily="34" charset="0"/>
              </a:rPr>
              <a:t> amigas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2" name="TextBox 101">
            <a:extLst>
              <a:ext uri="{FF2B5EF4-FFF2-40B4-BE49-F238E27FC236}">
                <a16:creationId xmlns:a16="http://schemas.microsoft.com/office/drawing/2014/main" id="{61964CF5-74B5-402B-A23D-4A7CB4D95A7E}"/>
              </a:ext>
            </a:extLst>
          </p:cNvPr>
          <p:cNvSpPr txBox="1"/>
          <p:nvPr/>
        </p:nvSpPr>
        <p:spPr>
          <a:xfrm>
            <a:off x="6112913" y="6101065"/>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3" name="TextBox 102">
            <a:extLst>
              <a:ext uri="{FF2B5EF4-FFF2-40B4-BE49-F238E27FC236}">
                <a16:creationId xmlns:a16="http://schemas.microsoft.com/office/drawing/2014/main" id="{51494F3F-39FC-470E-9B9B-74B3D6FCE52D}"/>
              </a:ext>
            </a:extLst>
          </p:cNvPr>
          <p:cNvSpPr txBox="1"/>
          <p:nvPr/>
        </p:nvSpPr>
        <p:spPr>
          <a:xfrm>
            <a:off x="8596697" y="6068731"/>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a:t>
            </a:r>
            <a:r>
              <a:rPr lang="en-GB" sz="2000" dirty="0">
                <a:solidFill>
                  <a:srgbClr val="4472C4">
                    <a:lumMod val="50000"/>
                  </a:srgbClr>
                </a:solidFill>
                <a:latin typeface="Century Gothic" panose="020B0502020202020204" pitchFamily="34" charset="0"/>
              </a:rPr>
              <a:t>(female) </a:t>
            </a:r>
            <a:r>
              <a:rPr lang="en-GB" sz="3000" dirty="0">
                <a:solidFill>
                  <a:srgbClr val="4472C4">
                    <a:lumMod val="50000"/>
                  </a:srgbClr>
                </a:solidFill>
                <a:latin typeface="Century Gothic" panose="020B0502020202020204" pitchFamily="34" charset="0"/>
              </a:rPr>
              <a:t>friends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4478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g.1.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g.2.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7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g.3.wav"/>
                                        </p:tgtEl>
                                      </p:cMediaNode>
                                    </p:audio>
                                  </p:sub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g.4.wav"/>
                                        </p:tgtEl>
                                      </p:cMediaNode>
                                    </p:audio>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7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7" name="g.5.wav"/>
                                        </p:tgtEl>
                                      </p:cMediaNode>
                                    </p:audio>
                                  </p:sub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72"/>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8" name="g.6.wav"/>
                                        </p:tgtEl>
                                      </p:cMediaNode>
                                    </p:audio>
                                  </p:sub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7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57"/>
                                        </p:tgtEl>
                                      </p:cBhvr>
                                    </p:animEffect>
                                    <p:set>
                                      <p:cBhvr>
                                        <p:cTn id="91" dur="1" fill="hold">
                                          <p:stCondLst>
                                            <p:cond delay="499"/>
                                          </p:stCondLst>
                                        </p:cTn>
                                        <p:tgtEl>
                                          <p:spTgt spid="57"/>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48"/>
                                        </p:tgtEl>
                                      </p:cBhvr>
                                    </p:animEffect>
                                    <p:set>
                                      <p:cBhvr>
                                        <p:cTn id="94" dur="1" fill="hold">
                                          <p:stCondLst>
                                            <p:cond delay="499"/>
                                          </p:stCondLst>
                                        </p:cTn>
                                        <p:tgtEl>
                                          <p:spTgt spid="4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58"/>
                                        </p:tgtEl>
                                      </p:cBhvr>
                                    </p:animEffect>
                                    <p:set>
                                      <p:cBhvr>
                                        <p:cTn id="97" dur="1" fill="hold">
                                          <p:stCondLst>
                                            <p:cond delay="499"/>
                                          </p:stCondLst>
                                        </p:cTn>
                                        <p:tgtEl>
                                          <p:spTgt spid="58"/>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59"/>
                                        </p:tgtEl>
                                      </p:cBhvr>
                                    </p:animEffect>
                                    <p:set>
                                      <p:cBhvr>
                                        <p:cTn id="100" dur="1" fill="hold">
                                          <p:stCondLst>
                                            <p:cond delay="499"/>
                                          </p:stCondLst>
                                        </p:cTn>
                                        <p:tgtEl>
                                          <p:spTgt spid="59"/>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49"/>
                                        </p:tgtEl>
                                      </p:cBhvr>
                                    </p:animEffect>
                                    <p:set>
                                      <p:cBhvr>
                                        <p:cTn id="103" dur="1" fill="hold">
                                          <p:stCondLst>
                                            <p:cond delay="499"/>
                                          </p:stCondLst>
                                        </p:cTn>
                                        <p:tgtEl>
                                          <p:spTgt spid="49"/>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63"/>
                                        </p:tgtEl>
                                      </p:cBhvr>
                                    </p:animEffect>
                                    <p:set>
                                      <p:cBhvr>
                                        <p:cTn id="106" dur="1" fill="hold">
                                          <p:stCondLst>
                                            <p:cond delay="499"/>
                                          </p:stCondLst>
                                        </p:cTn>
                                        <p:tgtEl>
                                          <p:spTgt spid="63"/>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69"/>
                                        </p:tgtEl>
                                      </p:cBhvr>
                                    </p:animEffect>
                                    <p:set>
                                      <p:cBhvr>
                                        <p:cTn id="109" dur="1" fill="hold">
                                          <p:stCondLst>
                                            <p:cond delay="499"/>
                                          </p:stCondLst>
                                        </p:cTn>
                                        <p:tgtEl>
                                          <p:spTgt spid="69"/>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64"/>
                                        </p:tgtEl>
                                      </p:cBhvr>
                                    </p:animEffect>
                                    <p:set>
                                      <p:cBhvr>
                                        <p:cTn id="112" dur="1" fill="hold">
                                          <p:stCondLst>
                                            <p:cond delay="499"/>
                                          </p:stCondLst>
                                        </p:cTn>
                                        <p:tgtEl>
                                          <p:spTgt spid="64"/>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70"/>
                                        </p:tgtEl>
                                      </p:cBhvr>
                                    </p:animEffect>
                                    <p:set>
                                      <p:cBhvr>
                                        <p:cTn id="115" dur="1" fill="hold">
                                          <p:stCondLst>
                                            <p:cond delay="499"/>
                                          </p:stCondLst>
                                        </p:cTn>
                                        <p:tgtEl>
                                          <p:spTgt spid="70"/>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50"/>
                                        </p:tgtEl>
                                      </p:cBhvr>
                                    </p:animEffect>
                                    <p:set>
                                      <p:cBhvr>
                                        <p:cTn id="118" dur="1" fill="hold">
                                          <p:stCondLst>
                                            <p:cond delay="499"/>
                                          </p:stCondLst>
                                        </p:cTn>
                                        <p:tgtEl>
                                          <p:spTgt spid="50"/>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52"/>
                                        </p:tgtEl>
                                      </p:cBhvr>
                                    </p:animEffect>
                                    <p:set>
                                      <p:cBhvr>
                                        <p:cTn id="121" dur="1" fill="hold">
                                          <p:stCondLst>
                                            <p:cond delay="499"/>
                                          </p:stCondLst>
                                        </p:cTn>
                                        <p:tgtEl>
                                          <p:spTgt spid="52"/>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65"/>
                                        </p:tgtEl>
                                      </p:cBhvr>
                                    </p:animEffect>
                                    <p:set>
                                      <p:cBhvr>
                                        <p:cTn id="124" dur="1" fill="hold">
                                          <p:stCondLst>
                                            <p:cond delay="499"/>
                                          </p:stCondLst>
                                        </p:cTn>
                                        <p:tgtEl>
                                          <p:spTgt spid="65"/>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71"/>
                                        </p:tgtEl>
                                      </p:cBhvr>
                                    </p:animEffect>
                                    <p:set>
                                      <p:cBhvr>
                                        <p:cTn id="127" dur="1" fill="hold">
                                          <p:stCondLst>
                                            <p:cond delay="499"/>
                                          </p:stCondLst>
                                        </p:cTn>
                                        <p:tgtEl>
                                          <p:spTgt spid="71"/>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66"/>
                                        </p:tgtEl>
                                      </p:cBhvr>
                                    </p:animEffect>
                                    <p:set>
                                      <p:cBhvr>
                                        <p:cTn id="130" dur="1" fill="hold">
                                          <p:stCondLst>
                                            <p:cond delay="499"/>
                                          </p:stCondLst>
                                        </p:cTn>
                                        <p:tgtEl>
                                          <p:spTgt spid="66"/>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72"/>
                                        </p:tgtEl>
                                      </p:cBhvr>
                                    </p:animEffect>
                                    <p:set>
                                      <p:cBhvr>
                                        <p:cTn id="133" dur="1" fill="hold">
                                          <p:stCondLst>
                                            <p:cond delay="499"/>
                                          </p:stCondLst>
                                        </p:cTn>
                                        <p:tgtEl>
                                          <p:spTgt spid="72"/>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51"/>
                                        </p:tgtEl>
                                      </p:cBhvr>
                                    </p:animEffect>
                                    <p:set>
                                      <p:cBhvr>
                                        <p:cTn id="136" dur="1" fill="hold">
                                          <p:stCondLst>
                                            <p:cond delay="499"/>
                                          </p:stCondLst>
                                        </p:cTn>
                                        <p:tgtEl>
                                          <p:spTgt spid="51"/>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76"/>
                                        </p:tgtEl>
                                      </p:cBhvr>
                                    </p:animEffect>
                                    <p:set>
                                      <p:cBhvr>
                                        <p:cTn id="139" dur="1" fill="hold">
                                          <p:stCondLst>
                                            <p:cond delay="499"/>
                                          </p:stCondLst>
                                        </p:cTn>
                                        <p:tgtEl>
                                          <p:spTgt spid="76"/>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33"/>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47"/>
                                        </p:tgtEl>
                                        <p:attrNameLst>
                                          <p:attrName>style.visibility</p:attrName>
                                        </p:attrNameLst>
                                      </p:cBhvr>
                                      <p:to>
                                        <p:strVal val="visible"/>
                                      </p:to>
                                    </p:set>
                                    <p:animEffect transition="in" filter="fade">
                                      <p:cBhvr>
                                        <p:cTn id="148" dur="500"/>
                                        <p:tgtEl>
                                          <p:spTgt spid="47"/>
                                        </p:tgtEl>
                                      </p:cBhvr>
                                    </p:animEffec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51"/>
                                            </p:cond>
                                          </p:stCondLst>
                                          <p:endCondLst>
                                            <p:cond evt="onStopAudio" delay="0">
                                              <p:tgtEl>
                                                <p:sldTgt/>
                                              </p:tgtEl>
                                            </p:cond>
                                          </p:endCondLst>
                                        </p:cTn>
                                        <p:tgtEl>
                                          <p:sndTgt r:embed="rId9" name="g.7.wav"/>
                                        </p:tgtEl>
                                      </p:cMediaNode>
                                    </p:audio>
                                  </p:sub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55"/>
                                        </p:tgtEl>
                                        <p:attrNameLst>
                                          <p:attrName>style.visibility</p:attrName>
                                        </p:attrNameLst>
                                      </p:cBhvr>
                                      <p:to>
                                        <p:strVal val="visible"/>
                                      </p:to>
                                    </p:set>
                                    <p:animEffect transition="in" filter="fade">
                                      <p:cBhvr>
                                        <p:cTn id="157" dur="500"/>
                                        <p:tgtEl>
                                          <p:spTgt spid="55"/>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61"/>
                                        </p:tgtEl>
                                        <p:attrNameLst>
                                          <p:attrName>style.visibility</p:attrName>
                                        </p:attrNameLst>
                                      </p:cBhvr>
                                      <p:to>
                                        <p:strVal val="visible"/>
                                      </p:to>
                                    </p:set>
                                    <p:animEffect transition="in" filter="fade">
                                      <p:cBhvr>
                                        <p:cTn id="162" dur="500"/>
                                        <p:tgtEl>
                                          <p:spTgt spid="61"/>
                                        </p:tgtEl>
                                      </p:cBhvr>
                                    </p:animEffec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65"/>
                                            </p:cond>
                                          </p:stCondLst>
                                          <p:endCondLst>
                                            <p:cond evt="onStopAudio" delay="0">
                                              <p:tgtEl>
                                                <p:sldTgt/>
                                              </p:tgtEl>
                                            </p:cond>
                                          </p:endCondLst>
                                        </p:cTn>
                                        <p:tgtEl>
                                          <p:sndTgt r:embed="rId10" name="g.8.wav"/>
                                        </p:tgtEl>
                                      </p:cMediaNode>
                                    </p:audio>
                                  </p:sub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67"/>
                                        </p:tgtEl>
                                        <p:attrNameLst>
                                          <p:attrName>style.visibility</p:attrName>
                                        </p:attrNameLst>
                                      </p:cBhvr>
                                      <p:to>
                                        <p:strVal val="visible"/>
                                      </p:to>
                                    </p:set>
                                    <p:animEffect transition="in" filter="fade">
                                      <p:cBhvr>
                                        <p:cTn id="171" dur="500"/>
                                        <p:tgtEl>
                                          <p:spTgt spid="67"/>
                                        </p:tgtEl>
                                      </p:cBhvr>
                                    </p:animEffect>
                                  </p:child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68"/>
                                        </p:tgtEl>
                                        <p:attrNameLst>
                                          <p:attrName>style.visibility</p:attrName>
                                        </p:attrNameLst>
                                      </p:cBhvr>
                                      <p:to>
                                        <p:strVal val="visible"/>
                                      </p:to>
                                    </p:set>
                                    <p:animEffect transition="in" filter="fade">
                                      <p:cBhvr>
                                        <p:cTn id="176" dur="500"/>
                                        <p:tgtEl>
                                          <p:spTgt spid="68"/>
                                        </p:tgtEl>
                                      </p:cBhvr>
                                    </p:animEffec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11" name="g.9.wav"/>
                                        </p:tgtEl>
                                      </p:cMediaNode>
                                    </p:audio>
                                  </p:sub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75"/>
                                        </p:tgtEl>
                                        <p:attrNameLst>
                                          <p:attrName>style.visibility</p:attrName>
                                        </p:attrNameLst>
                                      </p:cBhvr>
                                      <p:to>
                                        <p:strVal val="visible"/>
                                      </p:to>
                                    </p:set>
                                    <p:animEffect transition="in" filter="fade">
                                      <p:cBhvr>
                                        <p:cTn id="185" dur="500"/>
                                        <p:tgtEl>
                                          <p:spTgt spid="75"/>
                                        </p:tgtEl>
                                      </p:cBhvr>
                                    </p:animEffect>
                                  </p:child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grpId="0" nodeType="clickEffect">
                                  <p:stCondLst>
                                    <p:cond delay="0"/>
                                  </p:stCondLst>
                                  <p:childTnLst>
                                    <p:set>
                                      <p:cBhvr>
                                        <p:cTn id="189" dur="1" fill="hold">
                                          <p:stCondLst>
                                            <p:cond delay="0"/>
                                          </p:stCondLst>
                                        </p:cTn>
                                        <p:tgtEl>
                                          <p:spTgt spid="95"/>
                                        </p:tgtEl>
                                        <p:attrNameLst>
                                          <p:attrName>style.visibility</p:attrName>
                                        </p:attrNameLst>
                                      </p:cBhvr>
                                      <p:to>
                                        <p:strVal val="visible"/>
                                      </p:to>
                                    </p:set>
                                    <p:animEffect transition="in" filter="fade">
                                      <p:cBhvr>
                                        <p:cTn id="190" dur="500"/>
                                        <p:tgtEl>
                                          <p:spTgt spid="95"/>
                                        </p:tgtEl>
                                      </p:cBhvr>
                                    </p:animEffec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193"/>
                                            </p:cond>
                                          </p:stCondLst>
                                          <p:endCondLst>
                                            <p:cond evt="onStopAudio" delay="0">
                                              <p:tgtEl>
                                                <p:sldTgt/>
                                              </p:tgtEl>
                                            </p:cond>
                                          </p:endCondLst>
                                        </p:cTn>
                                        <p:tgtEl>
                                          <p:sndTgt r:embed="rId12" name="g.10.wav"/>
                                        </p:tgtEl>
                                      </p:cMediaNode>
                                    </p:audio>
                                  </p:sub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grpId="0" nodeType="clickEffect">
                                  <p:stCondLst>
                                    <p:cond delay="0"/>
                                  </p:stCondLst>
                                  <p:childTnLst>
                                    <p:set>
                                      <p:cBhvr>
                                        <p:cTn id="198" dur="1" fill="hold">
                                          <p:stCondLst>
                                            <p:cond delay="0"/>
                                          </p:stCondLst>
                                        </p:cTn>
                                        <p:tgtEl>
                                          <p:spTgt spid="97"/>
                                        </p:tgtEl>
                                        <p:attrNameLst>
                                          <p:attrName>style.visibility</p:attrName>
                                        </p:attrNameLst>
                                      </p:cBhvr>
                                      <p:to>
                                        <p:strVal val="visible"/>
                                      </p:to>
                                    </p:set>
                                    <p:animEffect transition="in" filter="fade">
                                      <p:cBhvr>
                                        <p:cTn id="199" dur="500"/>
                                        <p:tgtEl>
                                          <p:spTgt spid="97"/>
                                        </p:tgtEl>
                                      </p:cBhvr>
                                    </p:animEffect>
                                  </p:childTnLst>
                                </p:cTn>
                              </p:par>
                            </p:childTnLst>
                          </p:cTn>
                        </p:par>
                      </p:childTnLst>
                    </p:cTn>
                  </p:par>
                  <p:par>
                    <p:cTn id="200" fill="hold">
                      <p:stCondLst>
                        <p:cond delay="indefinite"/>
                      </p:stCondLst>
                      <p:childTnLst>
                        <p:par>
                          <p:cTn id="201" fill="hold">
                            <p:stCondLst>
                              <p:cond delay="0"/>
                            </p:stCondLst>
                            <p:childTnLst>
                              <p:par>
                                <p:cTn id="202" presetID="10" presetClass="entr" presetSubtype="0" fill="hold" grpId="0" nodeType="clickEffect">
                                  <p:stCondLst>
                                    <p:cond delay="0"/>
                                  </p:stCondLst>
                                  <p:childTnLst>
                                    <p:set>
                                      <p:cBhvr>
                                        <p:cTn id="203" dur="1" fill="hold">
                                          <p:stCondLst>
                                            <p:cond delay="0"/>
                                          </p:stCondLst>
                                        </p:cTn>
                                        <p:tgtEl>
                                          <p:spTgt spid="98"/>
                                        </p:tgtEl>
                                        <p:attrNameLst>
                                          <p:attrName>style.visibility</p:attrName>
                                        </p:attrNameLst>
                                      </p:cBhvr>
                                      <p:to>
                                        <p:strVal val="visible"/>
                                      </p:to>
                                    </p:set>
                                    <p:animEffect transition="in" filter="fade">
                                      <p:cBhvr>
                                        <p:cTn id="204" dur="500"/>
                                        <p:tgtEl>
                                          <p:spTgt spid="98"/>
                                        </p:tgtEl>
                                      </p:cBhvr>
                                    </p:animEffect>
                                  </p:childTnLst>
                                </p:cTn>
                              </p:par>
                            </p:childTnLst>
                          </p:cTn>
                        </p:par>
                      </p:childTnLst>
                    </p:cTn>
                  </p:par>
                  <p:par>
                    <p:cTn id="205" fill="hold">
                      <p:stCondLst>
                        <p:cond delay="indefinite"/>
                      </p:stCondLst>
                      <p:childTnLst>
                        <p:par>
                          <p:cTn id="206" fill="hold">
                            <p:stCondLst>
                              <p:cond delay="0"/>
                            </p:stCondLst>
                            <p:childTnLst>
                              <p:par>
                                <p:cTn id="207" presetID="1" presetClass="entr" presetSubtype="0" fill="hold" grpId="0" nodeType="clickEffect">
                                  <p:stCondLst>
                                    <p:cond delay="0"/>
                                  </p:stCondLst>
                                  <p:childTnLst>
                                    <p:set>
                                      <p:cBhvr>
                                        <p:cTn id="208"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207"/>
                                            </p:cond>
                                          </p:stCondLst>
                                          <p:endCondLst>
                                            <p:cond evt="onStopAudio" delay="0">
                                              <p:tgtEl>
                                                <p:sldTgt/>
                                              </p:tgtEl>
                                            </p:cond>
                                          </p:endCondLst>
                                        </p:cTn>
                                        <p:tgtEl>
                                          <p:sndTgt r:embed="rId13" name="g.11.wav"/>
                                        </p:tgtEl>
                                      </p:cMediaNode>
                                    </p:audio>
                                  </p:subTnLst>
                                </p:cTn>
                              </p:par>
                            </p:childTnLst>
                          </p:cTn>
                        </p:par>
                      </p:childTnLst>
                    </p:cTn>
                  </p:par>
                  <p:par>
                    <p:cTn id="209" fill="hold">
                      <p:stCondLst>
                        <p:cond delay="indefinite"/>
                      </p:stCondLst>
                      <p:childTnLst>
                        <p:par>
                          <p:cTn id="210" fill="hold">
                            <p:stCondLst>
                              <p:cond delay="0"/>
                            </p:stCondLst>
                            <p:childTnLst>
                              <p:par>
                                <p:cTn id="211" presetID="10" presetClass="entr" presetSubtype="0" fill="hold" grpId="0" nodeType="clickEffect">
                                  <p:stCondLst>
                                    <p:cond delay="0"/>
                                  </p:stCondLst>
                                  <p:childTnLst>
                                    <p:set>
                                      <p:cBhvr>
                                        <p:cTn id="212" dur="1" fill="hold">
                                          <p:stCondLst>
                                            <p:cond delay="0"/>
                                          </p:stCondLst>
                                        </p:cTn>
                                        <p:tgtEl>
                                          <p:spTgt spid="100"/>
                                        </p:tgtEl>
                                        <p:attrNameLst>
                                          <p:attrName>style.visibility</p:attrName>
                                        </p:attrNameLst>
                                      </p:cBhvr>
                                      <p:to>
                                        <p:strVal val="visible"/>
                                      </p:to>
                                    </p:set>
                                    <p:animEffect transition="in" filter="fade">
                                      <p:cBhvr>
                                        <p:cTn id="213" dur="500"/>
                                        <p:tgtEl>
                                          <p:spTgt spid="100"/>
                                        </p:tgtEl>
                                      </p:cBhvr>
                                    </p:animEffect>
                                  </p:childTnLst>
                                </p:cTn>
                              </p:par>
                            </p:childTnLst>
                          </p:cTn>
                        </p:par>
                      </p:childTnLst>
                    </p:cTn>
                  </p:par>
                  <p:par>
                    <p:cTn id="214" fill="hold">
                      <p:stCondLst>
                        <p:cond delay="indefinite"/>
                      </p:stCondLst>
                      <p:childTnLst>
                        <p:par>
                          <p:cTn id="215" fill="hold">
                            <p:stCondLst>
                              <p:cond delay="0"/>
                            </p:stCondLst>
                            <p:childTnLst>
                              <p:par>
                                <p:cTn id="216" presetID="10" presetClass="entr" presetSubtype="0" fill="hold" grpId="0" nodeType="clickEffect">
                                  <p:stCondLst>
                                    <p:cond delay="0"/>
                                  </p:stCondLst>
                                  <p:childTnLst>
                                    <p:set>
                                      <p:cBhvr>
                                        <p:cTn id="217" dur="1" fill="hold">
                                          <p:stCondLst>
                                            <p:cond delay="0"/>
                                          </p:stCondLst>
                                        </p:cTn>
                                        <p:tgtEl>
                                          <p:spTgt spid="101"/>
                                        </p:tgtEl>
                                        <p:attrNameLst>
                                          <p:attrName>style.visibility</p:attrName>
                                        </p:attrNameLst>
                                      </p:cBhvr>
                                      <p:to>
                                        <p:strVal val="visible"/>
                                      </p:to>
                                    </p:set>
                                    <p:animEffect transition="in" filter="fade">
                                      <p:cBhvr>
                                        <p:cTn id="218" dur="500"/>
                                        <p:tgtEl>
                                          <p:spTgt spid="101"/>
                                        </p:tgtEl>
                                      </p:cBhvr>
                                    </p:animEffec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21"/>
                                            </p:cond>
                                          </p:stCondLst>
                                          <p:endCondLst>
                                            <p:cond evt="onStopAudio" delay="0">
                                              <p:tgtEl>
                                                <p:sldTgt/>
                                              </p:tgtEl>
                                            </p:cond>
                                          </p:endCondLst>
                                        </p:cTn>
                                        <p:tgtEl>
                                          <p:sndTgt r:embed="rId14" name="g.12.wav"/>
                                        </p:tgtEl>
                                      </p:cMediaNode>
                                    </p:audio>
                                  </p:sub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grpId="0" nodeType="clickEffect">
                                  <p:stCondLst>
                                    <p:cond delay="0"/>
                                  </p:stCondLst>
                                  <p:childTnLst>
                                    <p:set>
                                      <p:cBhvr>
                                        <p:cTn id="226" dur="1" fill="hold">
                                          <p:stCondLst>
                                            <p:cond delay="0"/>
                                          </p:stCondLst>
                                        </p:cTn>
                                        <p:tgtEl>
                                          <p:spTgt spid="103"/>
                                        </p:tgtEl>
                                        <p:attrNameLst>
                                          <p:attrName>style.visibility</p:attrName>
                                        </p:attrNameLst>
                                      </p:cBhvr>
                                      <p:to>
                                        <p:strVal val="visible"/>
                                      </p:to>
                                    </p:set>
                                    <p:animEffect transition="in" filter="fade">
                                      <p:cBhvr>
                                        <p:cTn id="22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6" grpId="1"/>
      <p:bldP spid="57" grpId="0"/>
      <p:bldP spid="57" grpId="1"/>
      <p:bldP spid="58" grpId="0"/>
      <p:bldP spid="58" grpId="1"/>
      <p:bldP spid="59" grpId="0"/>
      <p:bldP spid="59" grpId="1"/>
      <p:bldP spid="60" grpId="0"/>
      <p:bldP spid="63" grpId="0"/>
      <p:bldP spid="63" grpId="1"/>
      <p:bldP spid="64" grpId="0"/>
      <p:bldP spid="64" grpId="1"/>
      <p:bldP spid="65" grpId="0"/>
      <p:bldP spid="65" grpId="1"/>
      <p:bldP spid="66" grpId="0"/>
      <p:bldP spid="66" grpId="1"/>
      <p:bldP spid="69" grpId="0"/>
      <p:bldP spid="69" grpId="1"/>
      <p:bldP spid="70" grpId="0"/>
      <p:bldP spid="70" grpId="1"/>
      <p:bldP spid="71" grpId="0"/>
      <p:bldP spid="71" grpId="1"/>
      <p:bldP spid="72" grpId="0"/>
      <p:bldP spid="72" grpId="1"/>
      <p:bldP spid="74" grpId="0"/>
      <p:bldP spid="32" grpId="0" animBg="1"/>
      <p:bldP spid="33" grpId="0"/>
      <p:bldP spid="48" grpId="0"/>
      <p:bldP spid="48" grpId="1"/>
      <p:bldP spid="49" grpId="0"/>
      <p:bldP spid="49" grpId="1"/>
      <p:bldP spid="50" grpId="0"/>
      <p:bldP spid="50" grpId="1"/>
      <p:bldP spid="51" grpId="0"/>
      <p:bldP spid="51" grpId="1"/>
      <p:bldP spid="52" grpId="0"/>
      <p:bldP spid="52" grpId="1"/>
      <p:bldP spid="76" grpId="0"/>
      <p:bldP spid="76" grpId="1"/>
      <p:bldP spid="47" grpId="0"/>
      <p:bldP spid="53" grpId="0"/>
      <p:bldP spid="55" grpId="0"/>
      <p:bldP spid="61" grpId="0"/>
      <p:bldP spid="62" grpId="0"/>
      <p:bldP spid="67" grpId="0"/>
      <p:bldP spid="68" grpId="0"/>
      <p:bldP spid="73" grpId="0"/>
      <p:bldP spid="75" grpId="0"/>
      <p:bldP spid="95" grpId="0"/>
      <p:bldP spid="96" grpId="0"/>
      <p:bldP spid="97" grpId="0"/>
      <p:bldP spid="98" grpId="0"/>
      <p:bldP spid="99" grpId="0"/>
      <p:bldP spid="100" grpId="0"/>
      <p:bldP spid="101" grpId="0"/>
      <p:bldP spid="102" grpId="0"/>
      <p:bldP spid="10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873273" y="888212"/>
            <a:ext cx="1185470" cy="389984"/>
          </a:xfrm>
          <a:solidFill>
            <a:srgbClr val="85CFE1"/>
          </a:solidFill>
        </p:spPr>
        <p:txBody>
          <a:bodyPr>
            <a:noAutofit/>
          </a:bodyPr>
          <a:lstStyle/>
          <a:p>
            <a:pPr algn="ctr"/>
            <a:r>
              <a:rPr lang="en-GB" sz="2000" b="1" dirty="0">
                <a:solidFill>
                  <a:srgbClr val="002060"/>
                </a:solidFill>
                <a:latin typeface="Century Gothic" panose="020B0502020202020204" pitchFamily="34" charset="0"/>
              </a:rPr>
              <a:t>hablar</a:t>
            </a:r>
          </a:p>
        </p:txBody>
      </p:sp>
      <p:pic>
        <p:nvPicPr>
          <p:cNvPr id="3" name="Google Shape;319;p15" descr="Speech Icon, Voice, Talking, Audio, Speech">
            <a:extLst>
              <a:ext uri="{FF2B5EF4-FFF2-40B4-BE49-F238E27FC236}">
                <a16:creationId xmlns:a16="http://schemas.microsoft.com/office/drawing/2014/main" id="{56859E21-D03D-3315-482B-BF6FEF33EBF0}"/>
              </a:ext>
            </a:extLst>
          </p:cNvPr>
          <p:cNvPicPr preferRelativeResize="0"/>
          <p:nvPr/>
        </p:nvPicPr>
        <p:blipFill rotWithShape="1">
          <a:blip r:embed="rId16">
            <a:alphaModFix/>
          </a:blip>
          <a:srcRect/>
          <a:stretch/>
        </p:blipFill>
        <p:spPr>
          <a:xfrm>
            <a:off x="11282575" y="38863"/>
            <a:ext cx="776168" cy="776168"/>
          </a:xfrm>
          <a:prstGeom prst="rect">
            <a:avLst/>
          </a:prstGeom>
          <a:noFill/>
          <a:ln>
            <a:noFill/>
          </a:ln>
        </p:spPr>
      </p:pic>
      <p:sp>
        <p:nvSpPr>
          <p:cNvPr id="4" name="Speech Bubble: Rectangle with Corners Rounded 3">
            <a:extLst>
              <a:ext uri="{FF2B5EF4-FFF2-40B4-BE49-F238E27FC236}">
                <a16:creationId xmlns:a16="http://schemas.microsoft.com/office/drawing/2014/main" id="{2B83FBE8-B756-1447-5A30-B68BCD1332D8}"/>
              </a:ext>
            </a:extLst>
          </p:cNvPr>
          <p:cNvSpPr/>
          <p:nvPr/>
        </p:nvSpPr>
        <p:spPr>
          <a:xfrm>
            <a:off x="1108457" y="120731"/>
            <a:ext cx="3429797"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5" name="Graphic 14" descr="Teacher">
            <a:extLst>
              <a:ext uri="{FF2B5EF4-FFF2-40B4-BE49-F238E27FC236}">
                <a16:creationId xmlns:a16="http://schemas.microsoft.com/office/drawing/2014/main" id="{7924D935-15C8-3844-9FB5-55E0F550404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844" y="-47053"/>
            <a:ext cx="914400" cy="914400"/>
          </a:xfrm>
          <a:prstGeom prst="rect">
            <a:avLst/>
          </a:prstGeom>
        </p:spPr>
      </p:pic>
      <p:sp>
        <p:nvSpPr>
          <p:cNvPr id="16" name="TextBox 15">
            <a:hlinkClick r:id="" action="ppaction://noaction">
              <a:snd r:embed="rId19" name="6_title.wav"/>
            </a:hlinkClick>
            <a:extLst>
              <a:ext uri="{FF2B5EF4-FFF2-40B4-BE49-F238E27FC236}">
                <a16:creationId xmlns:a16="http://schemas.microsoft.com/office/drawing/2014/main" id="{EED4C527-0EA3-C211-1DE5-665CE6283C67}"/>
              </a:ext>
            </a:extLst>
          </p:cNvPr>
          <p:cNvSpPr txBox="1"/>
          <p:nvPr/>
        </p:nvSpPr>
        <p:spPr>
          <a:xfrm>
            <a:off x="1158743" y="142977"/>
            <a:ext cx="3561724"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¿Qué </a:t>
            </a:r>
            <a:r>
              <a:rPr lang="en-GB" sz="2800" b="1" dirty="0" err="1">
                <a:solidFill>
                  <a:schemeClr val="bg1"/>
                </a:solidFill>
                <a:latin typeface="Century Gothic" panose="020B0502020202020204" pitchFamily="34" charset="0"/>
              </a:rPr>
              <a:t>artículo</a:t>
            </a:r>
            <a:r>
              <a:rPr lang="en-GB" sz="2800" b="1" dirty="0">
                <a:solidFill>
                  <a:schemeClr val="bg1"/>
                </a:solidFill>
                <a:latin typeface="Century Gothic" panose="020B0502020202020204" pitchFamily="34" charset="0"/>
              </a:rPr>
              <a:t>* es? </a:t>
            </a:r>
            <a:endParaRPr lang="en-GB" sz="2800" dirty="0">
              <a:solidFill>
                <a:schemeClr val="bg1"/>
              </a:solidFill>
              <a:latin typeface="Century Gothic" panose="020B0502020202020204" pitchFamily="34" charset="0"/>
            </a:endParaRPr>
          </a:p>
        </p:txBody>
      </p:sp>
      <p:pic>
        <p:nvPicPr>
          <p:cNvPr id="2" name="Picture 2" descr="Gráficos vectoriales gratis de Cabello">
            <a:extLst>
              <a:ext uri="{FF2B5EF4-FFF2-40B4-BE49-F238E27FC236}">
                <a16:creationId xmlns:a16="http://schemas.microsoft.com/office/drawing/2014/main" id="{38BB9841-B768-B240-E8DC-2DC99D0B505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04398" y="2374591"/>
            <a:ext cx="1250258" cy="104701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BE639AE-5FEC-A453-206E-E2579A17DE44}"/>
              </a:ext>
            </a:extLst>
          </p:cNvPr>
          <p:cNvSpPr txBox="1"/>
          <p:nvPr/>
        </p:nvSpPr>
        <p:spPr>
          <a:xfrm>
            <a:off x="2206013" y="3065313"/>
            <a:ext cx="7968848" cy="1631216"/>
          </a:xfrm>
          <a:prstGeom prst="rect">
            <a:avLst/>
          </a:prstGeom>
          <a:noFill/>
        </p:spPr>
        <p:txBody>
          <a:bodyPr wrap="none" rtlCol="0">
            <a:spAutoFit/>
          </a:bodyPr>
          <a:lstStyle/>
          <a:p>
            <a:r>
              <a:rPr lang="en-GB" sz="10000" dirty="0">
                <a:solidFill>
                  <a:srgbClr val="002060"/>
                </a:solidFill>
              </a:rPr>
              <a:t>- - -[            ]- - -</a:t>
            </a:r>
          </a:p>
        </p:txBody>
      </p:sp>
      <p:pic>
        <p:nvPicPr>
          <p:cNvPr id="41" name="Picture 2" descr="Nariz, Caucásico, Piel, Blanco">
            <a:extLst>
              <a:ext uri="{FF2B5EF4-FFF2-40B4-BE49-F238E27FC236}">
                <a16:creationId xmlns:a16="http://schemas.microsoft.com/office/drawing/2014/main" id="{C45AD7BF-67F6-05CA-30B9-B38AB53E584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49302" y="2413752"/>
            <a:ext cx="881648" cy="104421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Abstract, Eyes, Look, Ocular, Optical">
            <a:extLst>
              <a:ext uri="{FF2B5EF4-FFF2-40B4-BE49-F238E27FC236}">
                <a16:creationId xmlns:a16="http://schemas.microsoft.com/office/drawing/2014/main" id="{4627D717-3B37-6C39-72E5-C311A5314AA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654316" y="2607165"/>
            <a:ext cx="1183515" cy="739697"/>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94A2DD50-EA44-04C3-8B8B-ED846075E0AD}"/>
              </a:ext>
            </a:extLst>
          </p:cNvPr>
          <p:cNvSpPr txBox="1"/>
          <p:nvPr/>
        </p:nvSpPr>
        <p:spPr>
          <a:xfrm>
            <a:off x="4825650" y="3403867"/>
            <a:ext cx="2183892" cy="954107"/>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 ___ </a:t>
            </a:r>
            <a:r>
              <a:rPr lang="en-GB" sz="3200" b="1" dirty="0" err="1">
                <a:solidFill>
                  <a:srgbClr val="002060"/>
                </a:solidFill>
                <a:latin typeface="Century Gothic" panose="020B0502020202020204" pitchFamily="34" charset="0"/>
              </a:rPr>
              <a:t>nariz</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nose</a:t>
            </a:r>
            <a:endParaRPr lang="en-GB" sz="3600" dirty="0">
              <a:solidFill>
                <a:srgbClr val="002060"/>
              </a:solidFill>
              <a:latin typeface="Century Gothic" panose="020B0502020202020204" pitchFamily="34" charset="0"/>
            </a:endParaRPr>
          </a:p>
        </p:txBody>
      </p:sp>
      <p:pic>
        <p:nvPicPr>
          <p:cNvPr id="44" name="Picture 43">
            <a:extLst>
              <a:ext uri="{FF2B5EF4-FFF2-40B4-BE49-F238E27FC236}">
                <a16:creationId xmlns:a16="http://schemas.microsoft.com/office/drawing/2014/main" id="{767F30D4-460C-253B-491E-58D8A77B663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243" y="1113477"/>
            <a:ext cx="2344159" cy="2676471"/>
          </a:xfrm>
          <a:prstGeom prst="rect">
            <a:avLst/>
          </a:prstGeom>
        </p:spPr>
      </p:pic>
      <p:sp>
        <p:nvSpPr>
          <p:cNvPr id="45" name="Rectangle 44">
            <a:extLst>
              <a:ext uri="{FF2B5EF4-FFF2-40B4-BE49-F238E27FC236}">
                <a16:creationId xmlns:a16="http://schemas.microsoft.com/office/drawing/2014/main" id="{FAB0C760-9722-22F3-6EF6-774401A2225D}"/>
              </a:ext>
            </a:extLst>
          </p:cNvPr>
          <p:cNvSpPr/>
          <p:nvPr/>
        </p:nvSpPr>
        <p:spPr>
          <a:xfrm>
            <a:off x="178579" y="2081541"/>
            <a:ext cx="131736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002060"/>
                  </a:solidFill>
                  <a:prstDash val="solid"/>
                </a:ln>
                <a:solidFill>
                  <a:srgbClr val="FFFFFF"/>
                </a:solidFill>
                <a:uLnTx/>
                <a:uFillTx/>
                <a:latin typeface="Century Gothic" panose="020B0502020202020204" pitchFamily="34" charset="0"/>
                <a:ea typeface="+mn-ea"/>
                <a:cs typeface="+mn-cs"/>
              </a:rPr>
              <a:t>[el]</a:t>
            </a:r>
          </a:p>
        </p:txBody>
      </p:sp>
      <p:sp>
        <p:nvSpPr>
          <p:cNvPr id="48" name="TextBox 47">
            <a:extLst>
              <a:ext uri="{FF2B5EF4-FFF2-40B4-BE49-F238E27FC236}">
                <a16:creationId xmlns:a16="http://schemas.microsoft.com/office/drawing/2014/main" id="{CE8651BC-5A3F-5FC2-580A-892A14B7788F}"/>
              </a:ext>
            </a:extLst>
          </p:cNvPr>
          <p:cNvSpPr txBox="1"/>
          <p:nvPr/>
        </p:nvSpPr>
        <p:spPr>
          <a:xfrm rot="5400000">
            <a:off x="5118546" y="5163390"/>
            <a:ext cx="1943161" cy="1631216"/>
          </a:xfrm>
          <a:prstGeom prst="rect">
            <a:avLst/>
          </a:prstGeom>
          <a:noFill/>
        </p:spPr>
        <p:txBody>
          <a:bodyPr wrap="none" rtlCol="0">
            <a:spAutoFit/>
          </a:bodyPr>
          <a:lstStyle/>
          <a:p>
            <a:r>
              <a:rPr lang="en-GB" sz="10000" dirty="0">
                <a:solidFill>
                  <a:srgbClr val="002060"/>
                </a:solidFill>
              </a:rPr>
              <a:t>- - -</a:t>
            </a:r>
          </a:p>
        </p:txBody>
      </p:sp>
      <p:sp>
        <p:nvSpPr>
          <p:cNvPr id="49" name="TextBox 48">
            <a:extLst>
              <a:ext uri="{FF2B5EF4-FFF2-40B4-BE49-F238E27FC236}">
                <a16:creationId xmlns:a16="http://schemas.microsoft.com/office/drawing/2014/main" id="{46559B0E-E995-ED96-BE50-59FFDA6BD67E}"/>
              </a:ext>
            </a:extLst>
          </p:cNvPr>
          <p:cNvSpPr txBox="1"/>
          <p:nvPr/>
        </p:nvSpPr>
        <p:spPr>
          <a:xfrm rot="5400000">
            <a:off x="5218857" y="328273"/>
            <a:ext cx="1943161" cy="1631216"/>
          </a:xfrm>
          <a:prstGeom prst="rect">
            <a:avLst/>
          </a:prstGeom>
          <a:noFill/>
        </p:spPr>
        <p:txBody>
          <a:bodyPr wrap="none" rtlCol="0">
            <a:spAutoFit/>
          </a:bodyPr>
          <a:lstStyle/>
          <a:p>
            <a:r>
              <a:rPr lang="en-GB" sz="10000" dirty="0">
                <a:solidFill>
                  <a:srgbClr val="002060"/>
                </a:solidFill>
              </a:rPr>
              <a:t>- - -</a:t>
            </a:r>
          </a:p>
        </p:txBody>
      </p:sp>
      <p:pic>
        <p:nvPicPr>
          <p:cNvPr id="50" name="Picture 2" descr="Gráficos vectoriales gratis de Personas">
            <a:extLst>
              <a:ext uri="{FF2B5EF4-FFF2-40B4-BE49-F238E27FC236}">
                <a16:creationId xmlns:a16="http://schemas.microsoft.com/office/drawing/2014/main" id="{AEB824B6-BFED-E3F6-A37F-4B7A67860A2B}"/>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r="59445"/>
          <a:stretch/>
        </p:blipFill>
        <p:spPr bwMode="auto">
          <a:xfrm>
            <a:off x="5723410" y="2203761"/>
            <a:ext cx="1046836" cy="144023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3203C3F1-72FF-395D-A0E8-46D057B63E27}"/>
              </a:ext>
            </a:extLst>
          </p:cNvPr>
          <p:cNvSpPr txBox="1"/>
          <p:nvPr/>
        </p:nvSpPr>
        <p:spPr>
          <a:xfrm>
            <a:off x="4937613" y="3492166"/>
            <a:ext cx="2183892" cy="954107"/>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 ___ </a:t>
            </a:r>
            <a:r>
              <a:rPr lang="en-GB" sz="3200" b="1" dirty="0" err="1">
                <a:solidFill>
                  <a:srgbClr val="002060"/>
                </a:solidFill>
                <a:latin typeface="Century Gothic" panose="020B0502020202020204" pitchFamily="34" charset="0"/>
              </a:rPr>
              <a:t>cara</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face</a:t>
            </a:r>
            <a:endParaRPr lang="en-GB" sz="3600"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46DD9D2D-E548-00A8-2674-6E84EDF5D3EB}"/>
              </a:ext>
            </a:extLst>
          </p:cNvPr>
          <p:cNvSpPr txBox="1"/>
          <p:nvPr/>
        </p:nvSpPr>
        <p:spPr>
          <a:xfrm>
            <a:off x="5068226" y="3506191"/>
            <a:ext cx="2183892" cy="954107"/>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 ___ </a:t>
            </a:r>
            <a:r>
              <a:rPr lang="en-GB" sz="3200" b="1" dirty="0" err="1">
                <a:solidFill>
                  <a:srgbClr val="002060"/>
                </a:solidFill>
                <a:latin typeface="Century Gothic" panose="020B0502020202020204" pitchFamily="34" charset="0"/>
              </a:rPr>
              <a:t>pelo</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hair</a:t>
            </a:r>
            <a:endParaRPr lang="en-GB" sz="3600" dirty="0">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FF70CD21-D753-B0DC-08CC-FC9734858569}"/>
              </a:ext>
            </a:extLst>
          </p:cNvPr>
          <p:cNvSpPr txBox="1"/>
          <p:nvPr/>
        </p:nvSpPr>
        <p:spPr>
          <a:xfrm>
            <a:off x="4941907" y="3453710"/>
            <a:ext cx="2183892" cy="954107"/>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 ___ </a:t>
            </a:r>
            <a:r>
              <a:rPr lang="en-GB" sz="3200" b="1" dirty="0" err="1">
                <a:solidFill>
                  <a:srgbClr val="002060"/>
                </a:solidFill>
                <a:latin typeface="Century Gothic" panose="020B0502020202020204" pitchFamily="34" charset="0"/>
              </a:rPr>
              <a:t>ojos</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eyes</a:t>
            </a:r>
            <a:endParaRPr lang="en-GB" sz="3600" dirty="0">
              <a:solidFill>
                <a:srgbClr val="002060"/>
              </a:solidFill>
              <a:latin typeface="Century Gothic" panose="020B0502020202020204" pitchFamily="34" charset="0"/>
            </a:endParaRPr>
          </a:p>
        </p:txBody>
      </p:sp>
      <p:sp>
        <p:nvSpPr>
          <p:cNvPr id="56" name="TextBox 55">
            <a:extLst>
              <a:ext uri="{FF2B5EF4-FFF2-40B4-BE49-F238E27FC236}">
                <a16:creationId xmlns:a16="http://schemas.microsoft.com/office/drawing/2014/main" id="{2D19A8DD-45C6-0323-D9DE-AEE15294EDF8}"/>
              </a:ext>
            </a:extLst>
          </p:cNvPr>
          <p:cNvSpPr txBox="1"/>
          <p:nvPr/>
        </p:nvSpPr>
        <p:spPr>
          <a:xfrm>
            <a:off x="4801008" y="3520805"/>
            <a:ext cx="2845264" cy="954107"/>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 ___ cabezas</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heads</a:t>
            </a:r>
            <a:endParaRPr lang="en-GB" sz="3600" dirty="0">
              <a:solidFill>
                <a:srgbClr val="002060"/>
              </a:solidFill>
              <a:latin typeface="Century Gothic" panose="020B0502020202020204" pitchFamily="34" charset="0"/>
            </a:endParaRPr>
          </a:p>
        </p:txBody>
      </p:sp>
      <p:pic>
        <p:nvPicPr>
          <p:cNvPr id="57" name="Picture 56">
            <a:extLst>
              <a:ext uri="{FF2B5EF4-FFF2-40B4-BE49-F238E27FC236}">
                <a16:creationId xmlns:a16="http://schemas.microsoft.com/office/drawing/2014/main" id="{6E37DE76-D63D-22DC-259E-8CCC20249412}"/>
              </a:ext>
            </a:extLst>
          </p:cNvPr>
          <p:cNvPicPr>
            <a:picLocks noChangeAspect="1"/>
          </p:cNvPicPr>
          <p:nvPr/>
        </p:nvPicPr>
        <p:blipFill>
          <a:blip r:embed="rId25"/>
          <a:stretch>
            <a:fillRect/>
          </a:stretch>
        </p:blipFill>
        <p:spPr>
          <a:xfrm>
            <a:off x="4830245" y="2375700"/>
            <a:ext cx="2889754" cy="1225402"/>
          </a:xfrm>
          <a:prstGeom prst="rect">
            <a:avLst/>
          </a:prstGeom>
        </p:spPr>
      </p:pic>
      <p:sp>
        <p:nvSpPr>
          <p:cNvPr id="60" name="TextBox 59">
            <a:extLst>
              <a:ext uri="{FF2B5EF4-FFF2-40B4-BE49-F238E27FC236}">
                <a16:creationId xmlns:a16="http://schemas.microsoft.com/office/drawing/2014/main" id="{B0EA42CB-0935-D1A1-146E-5945FE64670A}"/>
              </a:ext>
            </a:extLst>
          </p:cNvPr>
          <p:cNvSpPr txBox="1"/>
          <p:nvPr/>
        </p:nvSpPr>
        <p:spPr>
          <a:xfrm>
            <a:off x="4800956" y="3552041"/>
            <a:ext cx="2845264" cy="954107"/>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 ___ </a:t>
            </a:r>
            <a:r>
              <a:rPr lang="en-GB" sz="3200" b="1" dirty="0" err="1">
                <a:solidFill>
                  <a:srgbClr val="002060"/>
                </a:solidFill>
                <a:latin typeface="Century Gothic" panose="020B0502020202020204" pitchFamily="34" charset="0"/>
              </a:rPr>
              <a:t>gafas</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glasses</a:t>
            </a:r>
            <a:endParaRPr lang="en-GB" sz="3600" dirty="0">
              <a:solidFill>
                <a:srgbClr val="002060"/>
              </a:solidFill>
              <a:latin typeface="Century Gothic" panose="020B0502020202020204" pitchFamily="34" charset="0"/>
            </a:endParaRPr>
          </a:p>
        </p:txBody>
      </p:sp>
      <p:pic>
        <p:nvPicPr>
          <p:cNvPr id="61" name="Picture 4" descr="Eye Glasses, Frames, Spectacles, Lenses">
            <a:extLst>
              <a:ext uri="{FF2B5EF4-FFF2-40B4-BE49-F238E27FC236}">
                <a16:creationId xmlns:a16="http://schemas.microsoft.com/office/drawing/2014/main" id="{3DD7B0E8-9C7E-7FA4-EC34-6E32704A659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101834" y="2602190"/>
            <a:ext cx="2204052" cy="1102026"/>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6556CEB2-E8F7-64F6-5280-93CE948E0394}"/>
              </a:ext>
            </a:extLst>
          </p:cNvPr>
          <p:cNvSpPr txBox="1"/>
          <p:nvPr/>
        </p:nvSpPr>
        <p:spPr>
          <a:xfrm>
            <a:off x="4880608" y="3601102"/>
            <a:ext cx="2845264" cy="954107"/>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 ___ boca</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mouth</a:t>
            </a:r>
            <a:endParaRPr lang="en-GB" sz="3600" dirty="0">
              <a:solidFill>
                <a:srgbClr val="002060"/>
              </a:solidFill>
              <a:latin typeface="Century Gothic" panose="020B0502020202020204" pitchFamily="34" charset="0"/>
            </a:endParaRPr>
          </a:p>
        </p:txBody>
      </p:sp>
      <p:pic>
        <p:nvPicPr>
          <p:cNvPr id="63" name="Picture 8" descr="Gráficos vectoriales gratis de Boca">
            <a:extLst>
              <a:ext uri="{FF2B5EF4-FFF2-40B4-BE49-F238E27FC236}">
                <a16:creationId xmlns:a16="http://schemas.microsoft.com/office/drawing/2014/main" id="{1C9BF0E9-97AF-F59B-1786-4DED60B493CC}"/>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21505" t="-3274"/>
          <a:stretch/>
        </p:blipFill>
        <p:spPr bwMode="auto">
          <a:xfrm>
            <a:off x="5668233" y="2468738"/>
            <a:ext cx="1268508" cy="1106123"/>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734EF386-E03B-D4F3-A594-DDD57B6614A3}"/>
              </a:ext>
            </a:extLst>
          </p:cNvPr>
          <p:cNvSpPr txBox="1"/>
          <p:nvPr/>
        </p:nvSpPr>
        <p:spPr>
          <a:xfrm>
            <a:off x="8008226" y="242223"/>
            <a:ext cx="2437774" cy="369332"/>
          </a:xfrm>
          <a:prstGeom prst="rect">
            <a:avLst/>
          </a:prstGeom>
          <a:solidFill>
            <a:schemeClr val="accent6">
              <a:lumMod val="40000"/>
              <a:lumOff val="60000"/>
            </a:schemeClr>
          </a:solidFill>
        </p:spPr>
        <p:txBody>
          <a:bodyPr wrap="square">
            <a:spAutoFit/>
          </a:bodyPr>
          <a:lstStyle/>
          <a:p>
            <a:r>
              <a:rPr lang="en-GB" sz="1800" dirty="0">
                <a:solidFill>
                  <a:srgbClr val="002060"/>
                </a:solidFill>
                <a:latin typeface="Century Gothic" panose="020B0502020202020204" pitchFamily="34" charset="0"/>
              </a:rPr>
              <a:t>(</a:t>
            </a:r>
            <a:r>
              <a:rPr lang="en-GB" sz="1800" dirty="0" err="1">
                <a:solidFill>
                  <a:srgbClr val="002060"/>
                </a:solidFill>
                <a:latin typeface="Century Gothic" panose="020B0502020202020204" pitchFamily="34" charset="0"/>
              </a:rPr>
              <a:t>el</a:t>
            </a:r>
            <a:r>
              <a:rPr lang="en-GB" sz="1800" dirty="0">
                <a:solidFill>
                  <a:srgbClr val="002060"/>
                </a:solidFill>
                <a:latin typeface="Century Gothic" panose="020B0502020202020204" pitchFamily="34" charset="0"/>
              </a:rPr>
              <a:t>) </a:t>
            </a:r>
            <a:r>
              <a:rPr lang="en-GB" sz="1800" b="1" dirty="0" err="1">
                <a:solidFill>
                  <a:srgbClr val="002060"/>
                </a:solidFill>
                <a:latin typeface="Century Gothic" panose="020B0502020202020204" pitchFamily="34" charset="0"/>
              </a:rPr>
              <a:t>artículo</a:t>
            </a:r>
            <a:r>
              <a:rPr lang="en-GB" sz="1800" b="1" dirty="0">
                <a:solidFill>
                  <a:srgbClr val="002060"/>
                </a:solidFill>
                <a:latin typeface="Century Gothic" panose="020B0502020202020204" pitchFamily="34" charset="0"/>
              </a:rPr>
              <a:t> = article</a:t>
            </a:r>
            <a:endParaRPr lang="en-GB" dirty="0">
              <a:solidFill>
                <a:srgbClr val="002060"/>
              </a:solidFill>
            </a:endParaRPr>
          </a:p>
        </p:txBody>
      </p:sp>
      <p:sp>
        <p:nvSpPr>
          <p:cNvPr id="66" name="TextBox 65">
            <a:extLst>
              <a:ext uri="{FF2B5EF4-FFF2-40B4-BE49-F238E27FC236}">
                <a16:creationId xmlns:a16="http://schemas.microsoft.com/office/drawing/2014/main" id="{3ED1D278-ED36-36F1-7E32-FBEB609147B0}"/>
              </a:ext>
            </a:extLst>
          </p:cNvPr>
          <p:cNvSpPr txBox="1"/>
          <p:nvPr/>
        </p:nvSpPr>
        <p:spPr>
          <a:xfrm>
            <a:off x="4763860" y="3612511"/>
            <a:ext cx="2845264" cy="954107"/>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 ___ pies</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feet</a:t>
            </a:r>
            <a:endParaRPr lang="en-GB" sz="3600" dirty="0">
              <a:solidFill>
                <a:srgbClr val="002060"/>
              </a:solidFill>
              <a:latin typeface="Century Gothic" panose="020B0502020202020204" pitchFamily="34" charset="0"/>
            </a:endParaRPr>
          </a:p>
        </p:txBody>
      </p:sp>
      <p:pic>
        <p:nvPicPr>
          <p:cNvPr id="4098" name="Picture 2" descr="Gráficos vectoriales gratis de Pies">
            <a:extLst>
              <a:ext uri="{FF2B5EF4-FFF2-40B4-BE49-F238E27FC236}">
                <a16:creationId xmlns:a16="http://schemas.microsoft.com/office/drawing/2014/main" id="{1852048A-E687-03F3-C02C-92EA2C95817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619076" y="2125902"/>
            <a:ext cx="1232672" cy="144023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5B3B69B4-9E51-8E76-5720-88CD81E6F72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9788246" y="4155969"/>
            <a:ext cx="2384511" cy="2722543"/>
          </a:xfrm>
          <a:prstGeom prst="rect">
            <a:avLst/>
          </a:prstGeom>
        </p:spPr>
      </p:pic>
      <p:pic>
        <p:nvPicPr>
          <p:cNvPr id="46" name="Picture 45">
            <a:extLst>
              <a:ext uri="{FF2B5EF4-FFF2-40B4-BE49-F238E27FC236}">
                <a16:creationId xmlns:a16="http://schemas.microsoft.com/office/drawing/2014/main" id="{90C34349-DD62-BA62-89C1-D0234311E6C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9759640" y="1296464"/>
            <a:ext cx="2432359" cy="2777174"/>
          </a:xfrm>
          <a:prstGeom prst="rect">
            <a:avLst/>
          </a:prstGeom>
        </p:spPr>
      </p:pic>
      <p:pic>
        <p:nvPicPr>
          <p:cNvPr id="53" name="Picture 52">
            <a:extLst>
              <a:ext uri="{FF2B5EF4-FFF2-40B4-BE49-F238E27FC236}">
                <a16:creationId xmlns:a16="http://schemas.microsoft.com/office/drawing/2014/main" id="{90FA091F-5211-0BB2-DB44-EAEB6694155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243" y="4155970"/>
            <a:ext cx="2372765" cy="2709132"/>
          </a:xfrm>
          <a:prstGeom prst="rect">
            <a:avLst/>
          </a:prstGeom>
        </p:spPr>
      </p:pic>
      <p:sp>
        <p:nvSpPr>
          <p:cNvPr id="47" name="Rectangle 46">
            <a:extLst>
              <a:ext uri="{FF2B5EF4-FFF2-40B4-BE49-F238E27FC236}">
                <a16:creationId xmlns:a16="http://schemas.microsoft.com/office/drawing/2014/main" id="{F6B0DB48-E49C-41BA-C848-16EC1C0B9085}"/>
              </a:ext>
            </a:extLst>
          </p:cNvPr>
          <p:cNvSpPr/>
          <p:nvPr/>
        </p:nvSpPr>
        <p:spPr>
          <a:xfrm>
            <a:off x="10600317" y="2215236"/>
            <a:ext cx="1695353"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rgbClr val="002060"/>
                  </a:solidFill>
                  <a:prstDash val="solid"/>
                </a:ln>
                <a:solidFill>
                  <a:srgbClr val="FFFFFF"/>
                </a:solidFill>
                <a:uLnTx/>
                <a:uFillTx/>
                <a:latin typeface="Century Gothic" panose="020B0502020202020204" pitchFamily="34" charset="0"/>
                <a:ea typeface="+mn-ea"/>
                <a:cs typeface="+mn-cs"/>
              </a:rPr>
              <a:t>[los]</a:t>
            </a:r>
          </a:p>
        </p:txBody>
      </p:sp>
      <p:sp>
        <p:nvSpPr>
          <p:cNvPr id="59" name="Rectangle 58">
            <a:extLst>
              <a:ext uri="{FF2B5EF4-FFF2-40B4-BE49-F238E27FC236}">
                <a16:creationId xmlns:a16="http://schemas.microsoft.com/office/drawing/2014/main" id="{BEBA6A38-2C29-937D-2B0A-A59206028217}"/>
              </a:ext>
            </a:extLst>
          </p:cNvPr>
          <p:cNvSpPr/>
          <p:nvPr/>
        </p:nvSpPr>
        <p:spPr>
          <a:xfrm>
            <a:off x="10855389" y="5125815"/>
            <a:ext cx="1317368"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8575">
                  <a:solidFill>
                    <a:srgbClr val="002060"/>
                  </a:solidFill>
                  <a:prstDash val="solid"/>
                </a:ln>
                <a:solidFill>
                  <a:srgbClr val="FFFFFF"/>
                </a:solidFill>
                <a:uLnTx/>
                <a:uFillTx/>
                <a:latin typeface="Century Gothic" panose="020B0502020202020204" pitchFamily="34" charset="0"/>
                <a:ea typeface="+mn-ea"/>
                <a:cs typeface="+mn-cs"/>
              </a:rPr>
              <a:t>[las]</a:t>
            </a:r>
          </a:p>
        </p:txBody>
      </p:sp>
      <p:sp>
        <p:nvSpPr>
          <p:cNvPr id="54" name="Rectangle 53">
            <a:extLst>
              <a:ext uri="{FF2B5EF4-FFF2-40B4-BE49-F238E27FC236}">
                <a16:creationId xmlns:a16="http://schemas.microsoft.com/office/drawing/2014/main" id="{E1998145-38F8-D57C-5559-E15F28C8C2F8}"/>
              </a:ext>
            </a:extLst>
          </p:cNvPr>
          <p:cNvSpPr/>
          <p:nvPr/>
        </p:nvSpPr>
        <p:spPr>
          <a:xfrm>
            <a:off x="207185" y="4941047"/>
            <a:ext cx="131736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002060"/>
                  </a:solidFill>
                  <a:prstDash val="solid"/>
                </a:ln>
                <a:solidFill>
                  <a:srgbClr val="FFFFFF"/>
                </a:solidFill>
                <a:uLnTx/>
                <a:uFillTx/>
                <a:latin typeface="Century Gothic" panose="020B0502020202020204" pitchFamily="34" charset="0"/>
                <a:ea typeface="+mn-ea"/>
                <a:cs typeface="+mn-cs"/>
              </a:rPr>
              <a:t>[la]</a:t>
            </a:r>
          </a:p>
        </p:txBody>
      </p:sp>
    </p:spTree>
    <p:extLst>
      <p:ext uri="{BB962C8B-B14F-4D97-AF65-F5344CB8AC3E}">
        <p14:creationId xmlns:p14="http://schemas.microsoft.com/office/powerpoint/2010/main" val="326790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00026 0.00023 L -0.21484 0.02662 C -0.31081 0.03843 -0.42604 0.14861 -0.42253 0.22639 L -0.41576 0.40023 " pathEditMode="relative" rAng="21360000" ptsTypes="AAAA">
                                      <p:cBhvr>
                                        <p:cTn id="6" dur="2000" fill="hold"/>
                                        <p:tgtEl>
                                          <p:spTgt spid="41"/>
                                        </p:tgtEl>
                                        <p:attrNameLst>
                                          <p:attrName>ppt_x</p:attrName>
                                          <p:attrName>ppt_y</p:attrName>
                                        </p:attrNameLst>
                                      </p:cBhvr>
                                      <p:rCtr x="-20781" y="19977"/>
                                    </p:animMotion>
                                  </p:childTnLst>
                                  <p:subTnLst>
                                    <p:audio>
                                      <p:cMediaNode>
                                        <p:cTn display="0" masterRel="sameClick">
                                          <p:stCondLst>
                                            <p:cond evt="begin" delay="0">
                                              <p:tn val="5"/>
                                            </p:cond>
                                          </p:stCondLst>
                                          <p:endCondLst>
                                            <p:cond evt="onStopAudio" delay="0">
                                              <p:tgtEl>
                                                <p:sldTgt/>
                                              </p:tgtEl>
                                            </p:cond>
                                          </p:endCondLst>
                                        </p:cTn>
                                        <p:tgtEl>
                                          <p:sndTgt r:embed="rId3" name="6.1_full.wav"/>
                                        </p:tgtEl>
                                      </p:cMediaNode>
                                    </p:audio>
                                  </p:sub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subTnLst>
                                    <p:audio>
                                      <p:cMediaNode>
                                        <p:cTn display="0" masterRel="sameClick">
                                          <p:stCondLst>
                                            <p:cond evt="begin" delay="0">
                                              <p:tn val="8"/>
                                            </p:cond>
                                          </p:stCondLst>
                                          <p:endCondLst>
                                            <p:cond evt="onStopAudio" delay="0">
                                              <p:tgtEl>
                                                <p:sldTgt/>
                                              </p:tgtEl>
                                            </p:cond>
                                          </p:endCondLst>
                                        </p:cTn>
                                        <p:tgtEl>
                                          <p:sndTgt r:embed="rId4" name="6.2.wav"/>
                                        </p:tgtEl>
                                      </p:cMediaNode>
                                    </p:audio>
                                  </p:subTnLst>
                                </p:cTn>
                              </p:par>
                              <p:par>
                                <p:cTn id="11" presetID="10"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path" presetSubtype="0" accel="50000" decel="50000" fill="hold" nodeType="clickEffect">
                                  <p:stCondLst>
                                    <p:cond delay="0"/>
                                  </p:stCondLst>
                                  <p:childTnLst>
                                    <p:animMotion origin="layout" path="M 2.08333E-7 2.59259E-6 L -0.21641 2.59259E-6 C -0.31341 2.59259E-6 -0.43281 0.11203 -0.43281 0.20324 L -0.43281 0.40648 " pathEditMode="relative" rAng="0" ptsTypes="AAAA">
                                      <p:cBhvr>
                                        <p:cTn id="17" dur="2000" fill="hold"/>
                                        <p:tgtEl>
                                          <p:spTgt spid="50"/>
                                        </p:tgtEl>
                                        <p:attrNameLst>
                                          <p:attrName>ppt_x</p:attrName>
                                          <p:attrName>ppt_y</p:attrName>
                                        </p:attrNameLst>
                                      </p:cBhvr>
                                      <p:rCtr x="-21641" y="20324"/>
                                    </p:animMotion>
                                  </p:childTnLst>
                                  <p:subTnLst>
                                    <p:audio>
                                      <p:cMediaNode>
                                        <p:cTn display="0" masterRel="sameClick">
                                          <p:stCondLst>
                                            <p:cond evt="begin" delay="0">
                                              <p:tn val="16"/>
                                            </p:cond>
                                          </p:stCondLst>
                                          <p:endCondLst>
                                            <p:cond evt="onStopAudio" delay="0">
                                              <p:tgtEl>
                                                <p:sldTgt/>
                                              </p:tgtEl>
                                            </p:cond>
                                          </p:endCondLst>
                                        </p:cTn>
                                        <p:tgtEl>
                                          <p:sndTgt r:embed="rId5" name="6.2_real.wav"/>
                                        </p:tgtEl>
                                      </p:cMediaNode>
                                    </p:audio>
                                  </p:sub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subTnLst>
                                    <p:audio>
                                      <p:cMediaNode>
                                        <p:cTn display="0" masterRel="sameClick">
                                          <p:stCondLst>
                                            <p:cond evt="begin" delay="0">
                                              <p:tn val="19"/>
                                            </p:cond>
                                          </p:stCondLst>
                                          <p:endCondLst>
                                            <p:cond evt="onStopAudio" delay="0">
                                              <p:tgtEl>
                                                <p:sldTgt/>
                                              </p:tgtEl>
                                            </p:cond>
                                          </p:endCondLst>
                                        </p:cTn>
                                        <p:tgtEl>
                                          <p:sndTgt r:embed="rId6" name="6.3.wav"/>
                                        </p:tgtEl>
                                      </p:cMediaNode>
                                    </p:audio>
                                  </p:sub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path" presetSubtype="0" accel="50000" decel="50000" fill="hold" nodeType="clickEffect">
                                  <p:stCondLst>
                                    <p:cond delay="0"/>
                                  </p:stCondLst>
                                  <p:childTnLst>
                                    <p:animMotion origin="layout" path="M -4.375E-6 -3.7037E-6 L -0.22252 -3.7037E-6 C -0.32226 -3.7037E-6 -0.44505 -0.02199 -0.44505 -0.03958 L -0.44505 -0.07893 " pathEditMode="relative" rAng="0" ptsTypes="AAAA">
                                      <p:cBhvr>
                                        <p:cTn id="28" dur="2000" fill="hold"/>
                                        <p:tgtEl>
                                          <p:spTgt spid="2"/>
                                        </p:tgtEl>
                                        <p:attrNameLst>
                                          <p:attrName>ppt_x</p:attrName>
                                          <p:attrName>ppt_y</p:attrName>
                                        </p:attrNameLst>
                                      </p:cBhvr>
                                      <p:rCtr x="-22253" y="-3958"/>
                                    </p:animMotion>
                                  </p:childTnLst>
                                  <p:subTnLst>
                                    <p:audio>
                                      <p:cMediaNode>
                                        <p:cTn display="0" masterRel="sameClick">
                                          <p:stCondLst>
                                            <p:cond evt="begin" delay="0">
                                              <p:tn val="27"/>
                                            </p:cond>
                                          </p:stCondLst>
                                          <p:endCondLst>
                                            <p:cond evt="onStopAudio" delay="0">
                                              <p:tgtEl>
                                                <p:sldTgt/>
                                              </p:tgtEl>
                                            </p:cond>
                                          </p:endCondLst>
                                        </p:cTn>
                                        <p:tgtEl>
                                          <p:sndTgt r:embed="rId7" name="6.2_full.wav"/>
                                        </p:tgtEl>
                                      </p:cMediaNode>
                                    </p:audio>
                                  </p:sub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subTnLst>
                                    <p:audio>
                                      <p:cMediaNode>
                                        <p:cTn display="0" masterRel="sameClick">
                                          <p:stCondLst>
                                            <p:cond evt="begin" delay="0">
                                              <p:tn val="30"/>
                                            </p:cond>
                                          </p:stCondLst>
                                          <p:endCondLst>
                                            <p:cond evt="onStopAudio" delay="0">
                                              <p:tgtEl>
                                                <p:sldTgt/>
                                              </p:tgtEl>
                                            </p:cond>
                                          </p:endCondLst>
                                        </p:cTn>
                                        <p:tgtEl>
                                          <p:sndTgt r:embed="rId8" name="6.4.wav"/>
                                        </p:tgtEl>
                                      </p:cMediaNode>
                                    </p:audio>
                                  </p:subTnLst>
                                </p:cTn>
                              </p:par>
                              <p:par>
                                <p:cTn id="33" presetID="10"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path" presetSubtype="0" accel="50000" decel="50000" fill="hold" nodeType="clickEffect">
                                  <p:stCondLst>
                                    <p:cond delay="0"/>
                                  </p:stCondLst>
                                  <p:childTnLst>
                                    <p:animMotion origin="layout" path="M 4.16667E-7 2.22222E-6 L 0.28477 2.22222E-6 C 0.41237 2.22222E-6 0.56992 -0.0456 0.56992 -0.08334 L 0.56992 -0.16783 " pathEditMode="relative" rAng="0" ptsTypes="AAAA">
                                      <p:cBhvr>
                                        <p:cTn id="39" dur="2000" fill="hold"/>
                                        <p:tgtEl>
                                          <p:spTgt spid="42"/>
                                        </p:tgtEl>
                                        <p:attrNameLst>
                                          <p:attrName>ppt_x</p:attrName>
                                          <p:attrName>ppt_y</p:attrName>
                                        </p:attrNameLst>
                                      </p:cBhvr>
                                      <p:rCtr x="28490" y="-8403"/>
                                    </p:animMotion>
                                  </p:childTnLst>
                                  <p:subTnLst>
                                    <p:audio>
                                      <p:cMediaNode>
                                        <p:cTn display="0" masterRel="sameClick">
                                          <p:stCondLst>
                                            <p:cond evt="begin" delay="0">
                                              <p:tn val="38"/>
                                            </p:cond>
                                          </p:stCondLst>
                                          <p:endCondLst>
                                            <p:cond evt="onStopAudio" delay="0">
                                              <p:tgtEl>
                                                <p:sldTgt/>
                                              </p:tgtEl>
                                            </p:cond>
                                          </p:endCondLst>
                                        </p:cTn>
                                        <p:tgtEl>
                                          <p:sndTgt r:embed="rId9" name="6.3_full.wav"/>
                                        </p:tgtEl>
                                      </p:cMediaNode>
                                    </p:audio>
                                  </p:sub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subTnLst>
                                    <p:audio>
                                      <p:cMediaNode>
                                        <p:cTn display="0" masterRel="sameClick">
                                          <p:stCondLst>
                                            <p:cond evt="begin" delay="0">
                                              <p:tn val="41"/>
                                            </p:cond>
                                          </p:stCondLst>
                                          <p:endCondLst>
                                            <p:cond evt="onStopAudio" delay="0">
                                              <p:tgtEl>
                                                <p:sldTgt/>
                                              </p:tgtEl>
                                            </p:cond>
                                          </p:endCondLst>
                                        </p:cTn>
                                        <p:tgtEl>
                                          <p:sndTgt r:embed="rId10" name="6.5.wav"/>
                                        </p:tgtEl>
                                      </p:cMediaNode>
                                    </p:audio>
                                  </p:subTnLst>
                                </p:cTn>
                              </p:par>
                              <p:par>
                                <p:cTn id="44" presetID="10" presetClass="entr" presetSubtype="0"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fade">
                                      <p:cBhvr>
                                        <p:cTn id="46" dur="500"/>
                                        <p:tgtEl>
                                          <p:spTgt spid="57"/>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path" presetSubtype="0" accel="50000" decel="50000" fill="hold" nodeType="clickEffect">
                                  <p:stCondLst>
                                    <p:cond delay="0"/>
                                  </p:stCondLst>
                                  <p:childTnLst>
                                    <p:animMotion origin="layout" path="M -3.54167E-6 1.85185E-6 L 0.20508 1.85185E-6 C 0.29701 1.85185E-6 0.41068 0.18102 0.41068 0.32847 L 0.41068 0.65856 " pathEditMode="relative" rAng="0" ptsTypes="AAAA">
                                      <p:cBhvr>
                                        <p:cTn id="50" dur="2000" fill="hold"/>
                                        <p:tgtEl>
                                          <p:spTgt spid="57"/>
                                        </p:tgtEl>
                                        <p:attrNameLst>
                                          <p:attrName>ppt_x</p:attrName>
                                          <p:attrName>ppt_y</p:attrName>
                                        </p:attrNameLst>
                                      </p:cBhvr>
                                      <p:rCtr x="20534" y="32917"/>
                                    </p:animMotion>
                                  </p:childTnLst>
                                  <p:subTnLst>
                                    <p:audio>
                                      <p:cMediaNode>
                                        <p:cTn display="0" masterRel="sameClick">
                                          <p:stCondLst>
                                            <p:cond evt="begin" delay="0">
                                              <p:tn val="49"/>
                                            </p:cond>
                                          </p:stCondLst>
                                          <p:endCondLst>
                                            <p:cond evt="onStopAudio" delay="0">
                                              <p:tgtEl>
                                                <p:sldTgt/>
                                              </p:tgtEl>
                                            </p:cond>
                                          </p:endCondLst>
                                        </p:cTn>
                                        <p:tgtEl>
                                          <p:sndTgt r:embed="rId11" name="6.4_full.wav"/>
                                        </p:tgtEl>
                                      </p:cMediaNode>
                                    </p:audio>
                                  </p:sub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fade">
                                      <p:cBhvr>
                                        <p:cTn id="54" dur="5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12" name="6.6.wav"/>
                                        </p:tgtEl>
                                      </p:cMediaNode>
                                    </p:audio>
                                  </p:subTnLst>
                                </p:cTn>
                              </p:par>
                              <p:par>
                                <p:cTn id="55" presetID="10" presetClass="entr" presetSubtype="0"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500"/>
                                        <p:tgtEl>
                                          <p:spTgt spid="61"/>
                                        </p:tgtEl>
                                      </p:cBhvr>
                                    </p:animEffect>
                                  </p:childTnLst>
                                </p:cTn>
                              </p:par>
                            </p:childTnLst>
                          </p:cTn>
                        </p:par>
                      </p:childTnLst>
                    </p:cTn>
                  </p:par>
                  <p:par>
                    <p:cTn id="58" fill="hold">
                      <p:stCondLst>
                        <p:cond delay="indefinite"/>
                      </p:stCondLst>
                      <p:childTnLst>
                        <p:par>
                          <p:cTn id="59" fill="hold">
                            <p:stCondLst>
                              <p:cond delay="0"/>
                            </p:stCondLst>
                            <p:childTnLst>
                              <p:par>
                                <p:cTn id="60" presetID="50" presetClass="path" presetSubtype="0" accel="50000" decel="50000" fill="hold" nodeType="clickEffect">
                                  <p:stCondLst>
                                    <p:cond delay="0"/>
                                  </p:stCondLst>
                                  <p:childTnLst>
                                    <p:animMotion origin="layout" path="M -4.16667E-6 -2.22222E-6 L 0.16316 -2.22222E-6 C 0.23633 -2.22222E-6 0.3267 0.17408 0.3267 0.31621 L 0.3267 0.63241 " pathEditMode="relative" rAng="0" ptsTypes="AAAA">
                                      <p:cBhvr>
                                        <p:cTn id="61" dur="2000" fill="hold"/>
                                        <p:tgtEl>
                                          <p:spTgt spid="61"/>
                                        </p:tgtEl>
                                        <p:attrNameLst>
                                          <p:attrName>ppt_x</p:attrName>
                                          <p:attrName>ppt_y</p:attrName>
                                        </p:attrNameLst>
                                      </p:cBhvr>
                                      <p:rCtr x="16328" y="31620"/>
                                    </p:animMotion>
                                  </p:childTnLst>
                                  <p:subTnLst>
                                    <p:audio>
                                      <p:cMediaNode>
                                        <p:cTn display="0" masterRel="sameClick">
                                          <p:stCondLst>
                                            <p:cond evt="begin" delay="0">
                                              <p:tn val="60"/>
                                            </p:cond>
                                          </p:stCondLst>
                                          <p:endCondLst>
                                            <p:cond evt="onStopAudio" delay="0">
                                              <p:tgtEl>
                                                <p:sldTgt/>
                                              </p:tgtEl>
                                            </p:cond>
                                          </p:endCondLst>
                                        </p:cTn>
                                        <p:tgtEl>
                                          <p:sndTgt r:embed="rId13" name="6.5_full.wav"/>
                                        </p:tgtEl>
                                      </p:cMediaNode>
                                    </p:audio>
                                  </p:sub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500"/>
                                        <p:tgtEl>
                                          <p:spTgt spid="62"/>
                                        </p:tgtEl>
                                      </p:cBhvr>
                                    </p:animEffect>
                                  </p:childTnLst>
                                  <p:subTnLst>
                                    <p:audio>
                                      <p:cMediaNode>
                                        <p:cTn display="0" masterRel="sameClick">
                                          <p:stCondLst>
                                            <p:cond evt="begin" delay="0">
                                              <p:tn val="63"/>
                                            </p:cond>
                                          </p:stCondLst>
                                          <p:endCondLst>
                                            <p:cond evt="onStopAudio" delay="0">
                                              <p:tgtEl>
                                                <p:sldTgt/>
                                              </p:tgtEl>
                                            </p:cond>
                                          </p:endCondLst>
                                        </p:cTn>
                                        <p:tgtEl>
                                          <p:sndTgt r:embed="rId14" name="6.7.wav"/>
                                        </p:tgtEl>
                                      </p:cMediaNode>
                                    </p:audio>
                                  </p:subTnLst>
                                </p:cTn>
                              </p:par>
                              <p:par>
                                <p:cTn id="66" presetID="10" presetClass="entr" presetSubtype="0" fill="hold" nodeType="withEffect">
                                  <p:stCondLst>
                                    <p:cond delay="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childTnLst>
                          </p:cTn>
                        </p:par>
                      </p:childTnLst>
                    </p:cTn>
                  </p:par>
                  <p:par>
                    <p:cTn id="69" fill="hold">
                      <p:stCondLst>
                        <p:cond delay="indefinite"/>
                      </p:stCondLst>
                      <p:childTnLst>
                        <p:par>
                          <p:cTn id="70" fill="hold">
                            <p:stCondLst>
                              <p:cond delay="0"/>
                            </p:stCondLst>
                            <p:childTnLst>
                              <p:par>
                                <p:cTn id="71" presetID="50" presetClass="path" presetSubtype="0" accel="50000" decel="50000" fill="hold" nodeType="clickEffect">
                                  <p:stCondLst>
                                    <p:cond delay="0"/>
                                  </p:stCondLst>
                                  <p:childTnLst>
                                    <p:animMotion origin="layout" path="M 2.91667E-6 7.40741E-7 L -0.2224 7.40741E-7 C -0.32214 7.40741E-7 -0.44479 0.08796 -0.44479 0.15949 L -0.44479 0.31921 " pathEditMode="relative" rAng="0" ptsTypes="AAAA">
                                      <p:cBhvr>
                                        <p:cTn id="72" dur="2000" fill="hold"/>
                                        <p:tgtEl>
                                          <p:spTgt spid="63"/>
                                        </p:tgtEl>
                                        <p:attrNameLst>
                                          <p:attrName>ppt_x</p:attrName>
                                          <p:attrName>ppt_y</p:attrName>
                                        </p:attrNameLst>
                                      </p:cBhvr>
                                      <p:rCtr x="-22240" y="15949"/>
                                    </p:animMotion>
                                  </p:childTnLst>
                                  <p:subTnLst>
                                    <p:audio>
                                      <p:cMediaNode>
                                        <p:cTn display="0" masterRel="sameClick">
                                          <p:stCondLst>
                                            <p:cond evt="begin" delay="0">
                                              <p:tn val="71"/>
                                            </p:cond>
                                          </p:stCondLst>
                                          <p:endCondLst>
                                            <p:cond evt="onStopAudio" delay="0">
                                              <p:tgtEl>
                                                <p:sldTgt/>
                                              </p:tgtEl>
                                            </p:cond>
                                          </p:endCondLst>
                                        </p:cTn>
                                        <p:tgtEl>
                                          <p:sndTgt r:embed="rId15" name="la_boca.wav"/>
                                        </p:tgtEl>
                                      </p:cMediaNode>
                                    </p:audio>
                                  </p:subTnLst>
                                </p:cTn>
                              </p:par>
                            </p:childTnLst>
                          </p:cTn>
                        </p:par>
                        <p:par>
                          <p:cTn id="73" fill="hold">
                            <p:stCondLst>
                              <p:cond delay="2000"/>
                            </p:stCondLst>
                            <p:childTnLst>
                              <p:par>
                                <p:cTn id="74" presetID="10" presetClass="entr" presetSubtype="0" fill="hold" grpId="0" nodeType="after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500"/>
                                        <p:tgtEl>
                                          <p:spTgt spid="66"/>
                                        </p:tgtEl>
                                      </p:cBhvr>
                                    </p:animEffect>
                                  </p:childTnLst>
                                </p:cTn>
                              </p:par>
                              <p:par>
                                <p:cTn id="77" presetID="10" presetClass="entr" presetSubtype="0" fill="hold" nodeType="withEffect">
                                  <p:stCondLst>
                                    <p:cond delay="0"/>
                                  </p:stCondLst>
                                  <p:childTnLst>
                                    <p:set>
                                      <p:cBhvr>
                                        <p:cTn id="78" dur="1" fill="hold">
                                          <p:stCondLst>
                                            <p:cond delay="0"/>
                                          </p:stCondLst>
                                        </p:cTn>
                                        <p:tgtEl>
                                          <p:spTgt spid="4098"/>
                                        </p:tgtEl>
                                        <p:attrNameLst>
                                          <p:attrName>style.visibility</p:attrName>
                                        </p:attrNameLst>
                                      </p:cBhvr>
                                      <p:to>
                                        <p:strVal val="visible"/>
                                      </p:to>
                                    </p:set>
                                    <p:animEffect transition="in" filter="fade">
                                      <p:cBhvr>
                                        <p:cTn id="79" dur="500"/>
                                        <p:tgtEl>
                                          <p:spTgt spid="4098"/>
                                        </p:tgtEl>
                                      </p:cBhvr>
                                    </p:animEffect>
                                  </p:childTnLst>
                                </p:cTn>
                              </p:par>
                            </p:childTnLst>
                          </p:cTn>
                        </p:par>
                      </p:childTnLst>
                    </p:cTn>
                  </p:par>
                  <p:par>
                    <p:cTn id="80" fill="hold">
                      <p:stCondLst>
                        <p:cond delay="indefinite"/>
                      </p:stCondLst>
                      <p:childTnLst>
                        <p:par>
                          <p:cTn id="81" fill="hold">
                            <p:stCondLst>
                              <p:cond delay="0"/>
                            </p:stCondLst>
                            <p:childTnLst>
                              <p:par>
                                <p:cTn id="82" presetID="50" presetClass="path" presetSubtype="0" accel="50000" decel="50000" fill="hold" nodeType="clickEffect">
                                  <p:stCondLst>
                                    <p:cond delay="0"/>
                                  </p:stCondLst>
                                  <p:childTnLst>
                                    <p:animMotion origin="layout" path="M 1.66667E-6 -4.81481E-6 L 0.28698 -4.81481E-6 C 0.41562 -4.81481E-6 0.57422 -0.02476 0.57422 -0.04467 L 0.57422 -0.08935 " pathEditMode="relative" rAng="0" ptsTypes="AAAA">
                                      <p:cBhvr>
                                        <p:cTn id="83" dur="2000" fill="hold"/>
                                        <p:tgtEl>
                                          <p:spTgt spid="4098"/>
                                        </p:tgtEl>
                                        <p:attrNameLst>
                                          <p:attrName>ppt_x</p:attrName>
                                          <p:attrName>ppt_y</p:attrName>
                                        </p:attrNameLst>
                                      </p:cBhvr>
                                      <p:rCtr x="28711" y="-4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5" grpId="0" animBg="1"/>
      <p:bldP spid="56" grpId="0" animBg="1"/>
      <p:bldP spid="60" grpId="0" animBg="1"/>
      <p:bldP spid="62" grpId="0" animBg="1"/>
      <p:bldP spid="6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6">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91EAD2"/>
          </a:solidFill>
        </p:spPr>
        <p:txBody>
          <a:bodyPr>
            <a:normAutofit/>
          </a:bodyPr>
          <a:lstStyle/>
          <a:p>
            <a:pPr algn="ctr"/>
            <a:r>
              <a:rPr lang="en-GB" sz="2000" b="1" dirty="0" err="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sp>
        <p:nvSpPr>
          <p:cNvPr id="75" name="TextBox 74">
            <a:hlinkClick r:id="" action="ppaction://noaction">
              <a:snd r:embed="rId7" name="8_title.wav"/>
            </a:hlinkClick>
            <a:extLst>
              <a:ext uri="{FF2B5EF4-FFF2-40B4-BE49-F238E27FC236}">
                <a16:creationId xmlns:a16="http://schemas.microsoft.com/office/drawing/2014/main" id="{9B9CC56A-5FD9-45FF-9854-F30D2E782177}"/>
              </a:ext>
            </a:extLst>
          </p:cNvPr>
          <p:cNvSpPr txBox="1"/>
          <p:nvPr/>
        </p:nvSpPr>
        <p:spPr>
          <a:xfrm>
            <a:off x="1092187" y="140714"/>
            <a:ext cx="6101350"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Sofía describe </a:t>
            </a:r>
            <a:r>
              <a:rPr lang="en-GB" sz="3200" b="1" dirty="0" err="1">
                <a:solidFill>
                  <a:srgbClr val="002060"/>
                </a:solidFill>
                <a:latin typeface="Century Gothic" panose="020B0502020202020204" pitchFamily="34" charset="0"/>
              </a:rPr>
              <a:t>unas</a:t>
            </a:r>
            <a:r>
              <a:rPr lang="en-GB" sz="3200" b="1" dirty="0">
                <a:solidFill>
                  <a:srgbClr val="002060"/>
                </a:solidFill>
                <a:latin typeface="Century Gothic" panose="020B0502020202020204" pitchFamily="34" charset="0"/>
              </a:rPr>
              <a:t> personas.</a:t>
            </a:r>
          </a:p>
        </p:txBody>
      </p:sp>
      <p:graphicFrame>
        <p:nvGraphicFramePr>
          <p:cNvPr id="30" name="Table 29">
            <a:extLst>
              <a:ext uri="{FF2B5EF4-FFF2-40B4-BE49-F238E27FC236}">
                <a16:creationId xmlns:a16="http://schemas.microsoft.com/office/drawing/2014/main" id="{BE5113F9-15EE-4EB2-86BE-437540B49BC9}"/>
              </a:ext>
            </a:extLst>
          </p:cNvPr>
          <p:cNvGraphicFramePr>
            <a:graphicFrameLocks noGrp="1"/>
          </p:cNvGraphicFramePr>
          <p:nvPr>
            <p:extLst>
              <p:ext uri="{D42A27DB-BD31-4B8C-83A1-F6EECF244321}">
                <p14:modId xmlns:p14="http://schemas.microsoft.com/office/powerpoint/2010/main" val="2417635584"/>
              </p:ext>
            </p:extLst>
          </p:nvPr>
        </p:nvGraphicFramePr>
        <p:xfrm>
          <a:off x="388238" y="1844472"/>
          <a:ext cx="8187946" cy="4862322"/>
        </p:xfrm>
        <a:graphic>
          <a:graphicData uri="http://schemas.openxmlformats.org/drawingml/2006/table">
            <a:tbl>
              <a:tblPr firstRow="1" bandRow="1"/>
              <a:tblGrid>
                <a:gridCol w="761299">
                  <a:extLst>
                    <a:ext uri="{9D8B030D-6E8A-4147-A177-3AD203B41FA5}">
                      <a16:colId xmlns:a16="http://schemas.microsoft.com/office/drawing/2014/main" val="3798252510"/>
                    </a:ext>
                  </a:extLst>
                </a:gridCol>
                <a:gridCol w="2475549">
                  <a:extLst>
                    <a:ext uri="{9D8B030D-6E8A-4147-A177-3AD203B41FA5}">
                      <a16:colId xmlns:a16="http://schemas.microsoft.com/office/drawing/2014/main" val="2138714969"/>
                    </a:ext>
                  </a:extLst>
                </a:gridCol>
                <a:gridCol w="2475549">
                  <a:extLst>
                    <a:ext uri="{9D8B030D-6E8A-4147-A177-3AD203B41FA5}">
                      <a16:colId xmlns:a16="http://schemas.microsoft.com/office/drawing/2014/main" val="833131367"/>
                    </a:ext>
                  </a:extLst>
                </a:gridCol>
                <a:gridCol w="2475549">
                  <a:extLst>
                    <a:ext uri="{9D8B030D-6E8A-4147-A177-3AD203B41FA5}">
                      <a16:colId xmlns:a16="http://schemas.microsoft.com/office/drawing/2014/main" val="4140372380"/>
                    </a:ext>
                  </a:extLst>
                </a:gridCol>
              </a:tblGrid>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el   /    la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cara</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pelo</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506763796"/>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la    /    las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nariz</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gafas</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924104720"/>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los    /    las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gafas</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ojos</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3141029676"/>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el    /    </a:t>
                      </a:r>
                      <a:r>
                        <a:rPr lang="en-GB" sz="2800" b="1" dirty="0" err="1">
                          <a:solidFill>
                            <a:srgbClr val="002060"/>
                          </a:solidFill>
                          <a:latin typeface="Century Gothic" panose="020B0502020202020204" pitchFamily="34" charset="0"/>
                        </a:rPr>
                        <a:t>los</a:t>
                      </a: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pelo</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dedos</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2354733658"/>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el    /    la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pelo</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nariz</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709462487"/>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err="1">
                          <a:solidFill>
                            <a:srgbClr val="002060"/>
                          </a:solidFill>
                          <a:latin typeface="Century Gothic" panose="020B0502020202020204" pitchFamily="34" charset="0"/>
                        </a:rPr>
                        <a:t>los</a:t>
                      </a:r>
                      <a:r>
                        <a:rPr lang="en-GB" sz="2800" b="1" dirty="0">
                          <a:solidFill>
                            <a:srgbClr val="002060"/>
                          </a:solidFill>
                          <a:latin typeface="Century Gothic" panose="020B0502020202020204" pitchFamily="34" charset="0"/>
                        </a:rPr>
                        <a:t>    /    las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pies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cabezas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3494994837"/>
                  </a:ext>
                </a:extLst>
              </a:tr>
            </a:tbl>
          </a:graphicData>
        </a:graphic>
      </p:graphicFrame>
      <p:sp>
        <p:nvSpPr>
          <p:cNvPr id="43" name="Rectangle 42">
            <a:hlinkClick r:id="" action="ppaction://noaction">
              <a:snd r:embed="rId8" name="e_1.wav"/>
            </a:hlinkClick>
            <a:extLst>
              <a:ext uri="{FF2B5EF4-FFF2-40B4-BE49-F238E27FC236}">
                <a16:creationId xmlns:a16="http://schemas.microsoft.com/office/drawing/2014/main" id="{DA4C1365-5E8F-4FE5-A3A5-B5303206C875}"/>
              </a:ext>
            </a:extLst>
          </p:cNvPr>
          <p:cNvSpPr/>
          <p:nvPr/>
        </p:nvSpPr>
        <p:spPr>
          <a:xfrm>
            <a:off x="484680" y="2008033"/>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49" name="Rectangle 48">
            <a:hlinkClick r:id="" action="ppaction://noaction">
              <a:snd r:embed="rId9" name="8.1_1.wav"/>
            </a:hlinkClick>
            <a:extLst>
              <a:ext uri="{FF2B5EF4-FFF2-40B4-BE49-F238E27FC236}">
                <a16:creationId xmlns:a16="http://schemas.microsoft.com/office/drawing/2014/main" id="{E28D5A53-71C1-4968-9AA5-BA652A94B34D}"/>
              </a:ext>
            </a:extLst>
          </p:cNvPr>
          <p:cNvSpPr/>
          <p:nvPr/>
        </p:nvSpPr>
        <p:spPr>
          <a:xfrm>
            <a:off x="507722" y="2822240"/>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50" name="Rectangle 49">
            <a:hlinkClick r:id="" action="ppaction://noaction">
              <a:snd r:embed="rId10" name="8.2_1.wav"/>
            </a:hlinkClick>
            <a:extLst>
              <a:ext uri="{FF2B5EF4-FFF2-40B4-BE49-F238E27FC236}">
                <a16:creationId xmlns:a16="http://schemas.microsoft.com/office/drawing/2014/main" id="{014495B3-79CB-4D6B-B551-3169B8B701CA}"/>
              </a:ext>
            </a:extLst>
          </p:cNvPr>
          <p:cNvSpPr/>
          <p:nvPr/>
        </p:nvSpPr>
        <p:spPr>
          <a:xfrm>
            <a:off x="507722" y="3644941"/>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51" name="Rectangle 50">
            <a:hlinkClick r:id="" action="ppaction://noaction">
              <a:snd r:embed="rId11" name="8.3_1.wav"/>
            </a:hlinkClick>
            <a:extLst>
              <a:ext uri="{FF2B5EF4-FFF2-40B4-BE49-F238E27FC236}">
                <a16:creationId xmlns:a16="http://schemas.microsoft.com/office/drawing/2014/main" id="{5A07054D-9643-4B0A-B5CF-2E03219D7C4B}"/>
              </a:ext>
            </a:extLst>
          </p:cNvPr>
          <p:cNvSpPr/>
          <p:nvPr/>
        </p:nvSpPr>
        <p:spPr>
          <a:xfrm>
            <a:off x="491941" y="4402992"/>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52" name="Rectangle 51">
            <a:hlinkClick r:id="" action="ppaction://noaction">
              <a:snd r:embed="rId12" name="8.4_1.wav"/>
            </a:hlinkClick>
            <a:extLst>
              <a:ext uri="{FF2B5EF4-FFF2-40B4-BE49-F238E27FC236}">
                <a16:creationId xmlns:a16="http://schemas.microsoft.com/office/drawing/2014/main" id="{60718FC6-70AC-4DA6-938F-56AC5BFBBC60}"/>
              </a:ext>
            </a:extLst>
          </p:cNvPr>
          <p:cNvSpPr/>
          <p:nvPr/>
        </p:nvSpPr>
        <p:spPr>
          <a:xfrm>
            <a:off x="484679" y="5225693"/>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55" name="Rectangle: Rounded Corners 54">
            <a:extLst>
              <a:ext uri="{FF2B5EF4-FFF2-40B4-BE49-F238E27FC236}">
                <a16:creationId xmlns:a16="http://schemas.microsoft.com/office/drawing/2014/main" id="{EE6A9F3E-B399-4743-A66E-A6942D39DF86}"/>
              </a:ext>
            </a:extLst>
          </p:cNvPr>
          <p:cNvSpPr/>
          <p:nvPr/>
        </p:nvSpPr>
        <p:spPr>
          <a:xfrm>
            <a:off x="2626188" y="2008033"/>
            <a:ext cx="746057"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Rounded Corners 59">
            <a:extLst>
              <a:ext uri="{FF2B5EF4-FFF2-40B4-BE49-F238E27FC236}">
                <a16:creationId xmlns:a16="http://schemas.microsoft.com/office/drawing/2014/main" id="{DE668166-14CE-424E-BEA7-647C50B25BAA}"/>
              </a:ext>
            </a:extLst>
          </p:cNvPr>
          <p:cNvSpPr/>
          <p:nvPr/>
        </p:nvSpPr>
        <p:spPr>
          <a:xfrm>
            <a:off x="2626189" y="2825931"/>
            <a:ext cx="746057"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2B16CE19-7F75-4F36-94F9-E147C3E03A83}"/>
              </a:ext>
            </a:extLst>
          </p:cNvPr>
          <p:cNvSpPr/>
          <p:nvPr/>
        </p:nvSpPr>
        <p:spPr>
          <a:xfrm>
            <a:off x="1304779" y="3644941"/>
            <a:ext cx="746057" cy="59168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Rounded Corners 61">
            <a:extLst>
              <a:ext uri="{FF2B5EF4-FFF2-40B4-BE49-F238E27FC236}">
                <a16:creationId xmlns:a16="http://schemas.microsoft.com/office/drawing/2014/main" id="{ECEC813F-DBE9-4C48-BAC0-4A2504784442}"/>
              </a:ext>
            </a:extLst>
          </p:cNvPr>
          <p:cNvSpPr/>
          <p:nvPr/>
        </p:nvSpPr>
        <p:spPr>
          <a:xfrm>
            <a:off x="1304779" y="4448068"/>
            <a:ext cx="746057" cy="590244"/>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Rounded Corners 62">
            <a:extLst>
              <a:ext uri="{FF2B5EF4-FFF2-40B4-BE49-F238E27FC236}">
                <a16:creationId xmlns:a16="http://schemas.microsoft.com/office/drawing/2014/main" id="{C391A713-20FB-4852-B4D7-A1C9A9AF6C79}"/>
              </a:ext>
            </a:extLst>
          </p:cNvPr>
          <p:cNvSpPr/>
          <p:nvPr/>
        </p:nvSpPr>
        <p:spPr>
          <a:xfrm>
            <a:off x="2756177" y="5195712"/>
            <a:ext cx="746057" cy="66429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hlinkClick r:id="" action="ppaction://noaction">
              <a:snd r:embed="rId13" name="e_2.wav"/>
            </a:hlinkClick>
            <a:extLst>
              <a:ext uri="{FF2B5EF4-FFF2-40B4-BE49-F238E27FC236}">
                <a16:creationId xmlns:a16="http://schemas.microsoft.com/office/drawing/2014/main" id="{AEE54ADC-43E8-4683-A3B9-0D30296047EA}"/>
              </a:ext>
            </a:extLst>
          </p:cNvPr>
          <p:cNvSpPr/>
          <p:nvPr/>
        </p:nvSpPr>
        <p:spPr>
          <a:xfrm>
            <a:off x="8174139" y="1997247"/>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a:t>
            </a:r>
          </a:p>
        </p:txBody>
      </p:sp>
      <p:sp>
        <p:nvSpPr>
          <p:cNvPr id="33" name="Rectangle 32">
            <a:hlinkClick r:id="" action="ppaction://noaction">
              <a:snd r:embed="rId14" name="8.1_2.wav"/>
            </a:hlinkClick>
            <a:extLst>
              <a:ext uri="{FF2B5EF4-FFF2-40B4-BE49-F238E27FC236}">
                <a16:creationId xmlns:a16="http://schemas.microsoft.com/office/drawing/2014/main" id="{903031DE-0701-46B0-88FB-8B6F7EDF0FE7}"/>
              </a:ext>
            </a:extLst>
          </p:cNvPr>
          <p:cNvSpPr/>
          <p:nvPr/>
        </p:nvSpPr>
        <p:spPr>
          <a:xfrm>
            <a:off x="8174140" y="2807250"/>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34" name="Rectangle 33">
            <a:hlinkClick r:id="" action="ppaction://noaction">
              <a:snd r:embed="rId15" name="8.2_2.wav"/>
            </a:hlinkClick>
            <a:extLst>
              <a:ext uri="{FF2B5EF4-FFF2-40B4-BE49-F238E27FC236}">
                <a16:creationId xmlns:a16="http://schemas.microsoft.com/office/drawing/2014/main" id="{2ECB61E9-A47D-41B0-9405-AADF0D91C092}"/>
              </a:ext>
            </a:extLst>
          </p:cNvPr>
          <p:cNvSpPr/>
          <p:nvPr/>
        </p:nvSpPr>
        <p:spPr>
          <a:xfrm>
            <a:off x="8174140" y="3629951"/>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35" name="Rectangle 34">
            <a:hlinkClick r:id="" action="ppaction://noaction">
              <a:snd r:embed="rId16" name="8.3_2.wav"/>
            </a:hlinkClick>
            <a:extLst>
              <a:ext uri="{FF2B5EF4-FFF2-40B4-BE49-F238E27FC236}">
                <a16:creationId xmlns:a16="http://schemas.microsoft.com/office/drawing/2014/main" id="{4F3F051F-E4C0-43FF-A757-9E4A406F4F53}"/>
              </a:ext>
            </a:extLst>
          </p:cNvPr>
          <p:cNvSpPr/>
          <p:nvPr/>
        </p:nvSpPr>
        <p:spPr>
          <a:xfrm>
            <a:off x="8185660" y="4417504"/>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36" name="Rectangle 35">
            <a:hlinkClick r:id="" action="ppaction://noaction">
              <a:snd r:embed="rId17" name="8.4_2.wav"/>
            </a:hlinkClick>
            <a:extLst>
              <a:ext uri="{FF2B5EF4-FFF2-40B4-BE49-F238E27FC236}">
                <a16:creationId xmlns:a16="http://schemas.microsoft.com/office/drawing/2014/main" id="{046F862C-F424-45C4-A186-33DFC798067C}"/>
              </a:ext>
            </a:extLst>
          </p:cNvPr>
          <p:cNvSpPr/>
          <p:nvPr/>
        </p:nvSpPr>
        <p:spPr>
          <a:xfrm>
            <a:off x="8174138" y="5206879"/>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37" name="Rectangle: Rounded Corners 36">
            <a:extLst>
              <a:ext uri="{FF2B5EF4-FFF2-40B4-BE49-F238E27FC236}">
                <a16:creationId xmlns:a16="http://schemas.microsoft.com/office/drawing/2014/main" id="{5801F918-5396-4605-A52A-E618D340BAF3}"/>
              </a:ext>
            </a:extLst>
          </p:cNvPr>
          <p:cNvSpPr/>
          <p:nvPr/>
        </p:nvSpPr>
        <p:spPr>
          <a:xfrm>
            <a:off x="4220969" y="2028250"/>
            <a:ext cx="1279887"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Rounded Corners 37">
            <a:extLst>
              <a:ext uri="{FF2B5EF4-FFF2-40B4-BE49-F238E27FC236}">
                <a16:creationId xmlns:a16="http://schemas.microsoft.com/office/drawing/2014/main" id="{EE4F62C2-F496-43A2-AD6C-D8C837BD8846}"/>
              </a:ext>
            </a:extLst>
          </p:cNvPr>
          <p:cNvSpPr/>
          <p:nvPr/>
        </p:nvSpPr>
        <p:spPr>
          <a:xfrm>
            <a:off x="6634315" y="2879959"/>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Rounded Corners 38">
            <a:extLst>
              <a:ext uri="{FF2B5EF4-FFF2-40B4-BE49-F238E27FC236}">
                <a16:creationId xmlns:a16="http://schemas.microsoft.com/office/drawing/2014/main" id="{2E060026-C8D2-49B9-9877-C28042C0AF5A}"/>
              </a:ext>
            </a:extLst>
          </p:cNvPr>
          <p:cNvSpPr/>
          <p:nvPr/>
        </p:nvSpPr>
        <p:spPr>
          <a:xfrm>
            <a:off x="6634315" y="3666219"/>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39">
            <a:extLst>
              <a:ext uri="{FF2B5EF4-FFF2-40B4-BE49-F238E27FC236}">
                <a16:creationId xmlns:a16="http://schemas.microsoft.com/office/drawing/2014/main" id="{7B04916A-6951-41A4-9069-497AC94434B4}"/>
              </a:ext>
            </a:extLst>
          </p:cNvPr>
          <p:cNvSpPr/>
          <p:nvPr/>
        </p:nvSpPr>
        <p:spPr>
          <a:xfrm>
            <a:off x="4220968" y="4444141"/>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Rounded Corners 41">
            <a:extLst>
              <a:ext uri="{FF2B5EF4-FFF2-40B4-BE49-F238E27FC236}">
                <a16:creationId xmlns:a16="http://schemas.microsoft.com/office/drawing/2014/main" id="{EC5E685F-3240-4E06-9625-BE4441C96BF9}"/>
              </a:ext>
            </a:extLst>
          </p:cNvPr>
          <p:cNvSpPr/>
          <p:nvPr/>
        </p:nvSpPr>
        <p:spPr>
          <a:xfrm>
            <a:off x="6678644" y="5287429"/>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peech Bubble: Rectangle with Corners Rounded 2">
            <a:extLst>
              <a:ext uri="{FF2B5EF4-FFF2-40B4-BE49-F238E27FC236}">
                <a16:creationId xmlns:a16="http://schemas.microsoft.com/office/drawing/2014/main" id="{500CADEF-8BD0-69AF-5086-8BF5DC64A440}"/>
              </a:ext>
            </a:extLst>
          </p:cNvPr>
          <p:cNvSpPr/>
          <p:nvPr/>
        </p:nvSpPr>
        <p:spPr>
          <a:xfrm>
            <a:off x="1169428" y="713622"/>
            <a:ext cx="5434527" cy="612318"/>
          </a:xfrm>
          <a:prstGeom prst="wedgeRoundRectCallout">
            <a:avLst>
              <a:gd name="adj1" fmla="val -54121"/>
              <a:gd name="adj2" fmla="val -462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 name="Graphic 3" descr="Teacher">
            <a:extLst>
              <a:ext uri="{FF2B5EF4-FFF2-40B4-BE49-F238E27FC236}">
                <a16:creationId xmlns:a16="http://schemas.microsoft.com/office/drawing/2014/main" id="{79095E9A-9437-E3A0-14EB-553A1E694EA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4659" y="32013"/>
            <a:ext cx="914400" cy="914400"/>
          </a:xfrm>
          <a:prstGeom prst="rect">
            <a:avLst/>
          </a:prstGeom>
        </p:spPr>
      </p:pic>
      <p:sp>
        <p:nvSpPr>
          <p:cNvPr id="5" name="TextBox 4">
            <a:extLst>
              <a:ext uri="{FF2B5EF4-FFF2-40B4-BE49-F238E27FC236}">
                <a16:creationId xmlns:a16="http://schemas.microsoft.com/office/drawing/2014/main" id="{C708E46A-F9BB-040B-CDDD-1F8B0A3140F4}"/>
              </a:ext>
            </a:extLst>
          </p:cNvPr>
          <p:cNvSpPr txBox="1"/>
          <p:nvPr/>
        </p:nvSpPr>
        <p:spPr>
          <a:xfrm>
            <a:off x="1221177" y="771501"/>
            <a:ext cx="5382778"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Escucha. ¿Es ‘</a:t>
            </a:r>
            <a:r>
              <a:rPr lang="en-GB" sz="2800" dirty="0" err="1">
                <a:solidFill>
                  <a:schemeClr val="bg1"/>
                </a:solidFill>
                <a:latin typeface="Century Gothic" panose="020B0502020202020204" pitchFamily="34" charset="0"/>
              </a:rPr>
              <a:t>el</a:t>
            </a:r>
            <a:r>
              <a:rPr lang="en-GB" sz="2800" dirty="0">
                <a:solidFill>
                  <a:schemeClr val="bg1"/>
                </a:solidFill>
                <a:latin typeface="Century Gothic" panose="020B0502020202020204" pitchFamily="34" charset="0"/>
              </a:rPr>
              <a:t>, la, </a:t>
            </a:r>
            <a:r>
              <a:rPr lang="en-GB" sz="2800" dirty="0" err="1">
                <a:solidFill>
                  <a:schemeClr val="bg1"/>
                </a:solidFill>
                <a:latin typeface="Century Gothic" panose="020B0502020202020204" pitchFamily="34" charset="0"/>
              </a:rPr>
              <a:t>los</a:t>
            </a:r>
            <a:r>
              <a:rPr lang="en-GB" sz="2800" dirty="0">
                <a:solidFill>
                  <a:schemeClr val="bg1"/>
                </a:solidFill>
                <a:latin typeface="Century Gothic" panose="020B0502020202020204" pitchFamily="34" charset="0"/>
              </a:rPr>
              <a:t> o las</a:t>
            </a:r>
            <a:r>
              <a:rPr lang="en-GB" sz="2800" b="1" dirty="0">
                <a:solidFill>
                  <a:schemeClr val="bg1"/>
                </a:solidFill>
                <a:latin typeface="Century Gothic" panose="020B0502020202020204" pitchFamily="34" charset="0"/>
              </a:rPr>
              <a:t>’?</a:t>
            </a:r>
            <a:endParaRPr lang="en-GB" sz="2800" dirty="0">
              <a:solidFill>
                <a:schemeClr val="bg1"/>
              </a:solidFill>
              <a:latin typeface="Century Gothic" panose="020B0502020202020204" pitchFamily="34" charset="0"/>
            </a:endParaRPr>
          </a:p>
        </p:txBody>
      </p:sp>
      <p:sp>
        <p:nvSpPr>
          <p:cNvPr id="6" name="Speech Bubble: Rectangle with Corners Rounded 5">
            <a:extLst>
              <a:ext uri="{FF2B5EF4-FFF2-40B4-BE49-F238E27FC236}">
                <a16:creationId xmlns:a16="http://schemas.microsoft.com/office/drawing/2014/main" id="{5D81D043-2C92-5444-C1D5-4E8144384EC5}"/>
              </a:ext>
            </a:extLst>
          </p:cNvPr>
          <p:cNvSpPr/>
          <p:nvPr/>
        </p:nvSpPr>
        <p:spPr>
          <a:xfrm>
            <a:off x="6143534" y="1362162"/>
            <a:ext cx="4872374" cy="513098"/>
          </a:xfrm>
          <a:prstGeom prst="wedgeRoundRectCallout">
            <a:avLst>
              <a:gd name="adj1" fmla="val -53467"/>
              <a:gd name="adj2" fmla="val 34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8" name="TextBox 7">
            <a:extLst>
              <a:ext uri="{FF2B5EF4-FFF2-40B4-BE49-F238E27FC236}">
                <a16:creationId xmlns:a16="http://schemas.microsoft.com/office/drawing/2014/main" id="{681DA2FB-5659-8062-EF14-D76DA913F68E}"/>
              </a:ext>
            </a:extLst>
          </p:cNvPr>
          <p:cNvSpPr txBox="1"/>
          <p:nvPr/>
        </p:nvSpPr>
        <p:spPr>
          <a:xfrm>
            <a:off x="6293927" y="1366748"/>
            <a:ext cx="4951856" cy="523220"/>
          </a:xfrm>
          <a:prstGeom prst="rect">
            <a:avLst/>
          </a:prstGeom>
          <a:noFill/>
          <a:ln>
            <a:noFill/>
          </a:ln>
        </p:spPr>
        <p:txBody>
          <a:bodyPr wrap="square" rtlCol="0">
            <a:spAutoFit/>
          </a:bodyPr>
          <a:lstStyle/>
          <a:p>
            <a:pPr lvl="0">
              <a:defRPr/>
            </a:pPr>
            <a:r>
              <a:rPr lang="en-GB" sz="2800" b="1" dirty="0">
                <a:solidFill>
                  <a:schemeClr val="bg1"/>
                </a:solidFill>
                <a:latin typeface="Century Gothic" panose="020B0502020202020204" pitchFamily="34" charset="0"/>
              </a:rPr>
              <a:t>Marca la </a:t>
            </a:r>
            <a:r>
              <a:rPr lang="en-GB" sz="2800" b="1" dirty="0" err="1">
                <a:solidFill>
                  <a:schemeClr val="bg1"/>
                </a:solidFill>
                <a:latin typeface="Century Gothic" panose="020B0502020202020204" pitchFamily="34" charset="0"/>
              </a:rPr>
              <a:t>opción</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correcta</a:t>
            </a:r>
            <a:r>
              <a:rPr lang="en-GB" sz="2800" b="1" dirty="0">
                <a:solidFill>
                  <a:schemeClr val="bg1"/>
                </a:solidFill>
                <a:latin typeface="Century Gothic" panose="020B0502020202020204" pitchFamily="34" charset="0"/>
              </a:rPr>
              <a:t>.</a:t>
            </a:r>
          </a:p>
        </p:txBody>
      </p:sp>
      <p:sp>
        <p:nvSpPr>
          <p:cNvPr id="9" name="Rectangle 8">
            <a:hlinkClick r:id="" action="ppaction://noaction">
              <a:snd r:embed="rId20" name="8.5_1.wav"/>
            </a:hlinkClick>
            <a:extLst>
              <a:ext uri="{FF2B5EF4-FFF2-40B4-BE49-F238E27FC236}">
                <a16:creationId xmlns:a16="http://schemas.microsoft.com/office/drawing/2014/main" id="{94C9D779-21C7-688A-A350-90AD518F5F32}"/>
              </a:ext>
            </a:extLst>
          </p:cNvPr>
          <p:cNvSpPr/>
          <p:nvPr/>
        </p:nvSpPr>
        <p:spPr>
          <a:xfrm>
            <a:off x="484679" y="6038387"/>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sp>
        <p:nvSpPr>
          <p:cNvPr id="10" name="Rectangle: Rounded Corners 9">
            <a:extLst>
              <a:ext uri="{FF2B5EF4-FFF2-40B4-BE49-F238E27FC236}">
                <a16:creationId xmlns:a16="http://schemas.microsoft.com/office/drawing/2014/main" id="{F12F2BF2-0EB2-8AE2-2159-632BFE56ED67}"/>
              </a:ext>
            </a:extLst>
          </p:cNvPr>
          <p:cNvSpPr/>
          <p:nvPr/>
        </p:nvSpPr>
        <p:spPr>
          <a:xfrm>
            <a:off x="1304779" y="6027440"/>
            <a:ext cx="746057" cy="66429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65AB749E-D128-EB9D-20E9-8A6F2ABFF71E}"/>
              </a:ext>
            </a:extLst>
          </p:cNvPr>
          <p:cNvSpPr/>
          <p:nvPr/>
        </p:nvSpPr>
        <p:spPr>
          <a:xfrm>
            <a:off x="4220968" y="6126383"/>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hlinkClick r:id="" action="ppaction://noaction">
              <a:snd r:embed="rId21" name="8.5_2.wav"/>
            </a:hlinkClick>
            <a:extLst>
              <a:ext uri="{FF2B5EF4-FFF2-40B4-BE49-F238E27FC236}">
                <a16:creationId xmlns:a16="http://schemas.microsoft.com/office/drawing/2014/main" id="{4A896CE3-1899-0A6D-DB5F-386A6D38FAC2}"/>
              </a:ext>
            </a:extLst>
          </p:cNvPr>
          <p:cNvSpPr/>
          <p:nvPr/>
        </p:nvSpPr>
        <p:spPr>
          <a:xfrm>
            <a:off x="8185660" y="6038387"/>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5</a:t>
            </a:r>
          </a:p>
        </p:txBody>
      </p:sp>
      <p:grpSp>
        <p:nvGrpSpPr>
          <p:cNvPr id="13" name="Group 12">
            <a:extLst>
              <a:ext uri="{FF2B5EF4-FFF2-40B4-BE49-F238E27FC236}">
                <a16:creationId xmlns:a16="http://schemas.microsoft.com/office/drawing/2014/main" id="{121BF6C7-9296-6271-B5B3-13D119167FBB}"/>
              </a:ext>
            </a:extLst>
          </p:cNvPr>
          <p:cNvGrpSpPr/>
          <p:nvPr/>
        </p:nvGrpSpPr>
        <p:grpSpPr>
          <a:xfrm>
            <a:off x="5720356" y="4464727"/>
            <a:ext cx="596297" cy="540391"/>
            <a:chOff x="5751272" y="2390616"/>
            <a:chExt cx="910785" cy="858553"/>
          </a:xfrm>
        </p:grpSpPr>
        <p:pic>
          <p:nvPicPr>
            <p:cNvPr id="14" name="Picture 2" descr="Face, Black, Man, Smile, Afro, Hair">
              <a:extLst>
                <a:ext uri="{FF2B5EF4-FFF2-40B4-BE49-F238E27FC236}">
                  <a16:creationId xmlns:a16="http://schemas.microsoft.com/office/drawing/2014/main" id="{6BFD33DB-2A7F-8F71-FE6B-DA5CB648497A}"/>
                </a:ext>
              </a:extLst>
            </p:cNvPr>
            <p:cNvPicPr>
              <a:picLocks noChangeAspect="1" noChangeArrowheads="1"/>
            </p:cNvPicPr>
            <p:nvPr/>
          </p:nvPicPr>
          <p:blipFill>
            <a:blip r:embed="rId2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51272" y="2473451"/>
              <a:ext cx="746058" cy="775718"/>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7F1FC5B9-7D34-67E5-12A9-831A0E173A99}"/>
                </a:ext>
              </a:extLst>
            </p:cNvPr>
            <p:cNvCxnSpPr/>
            <p:nvPr/>
          </p:nvCxnSpPr>
          <p:spPr>
            <a:xfrm flipH="1">
              <a:off x="6309360" y="2390616"/>
              <a:ext cx="352697" cy="20935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pic>
        <p:nvPicPr>
          <p:cNvPr id="16" name="Picture 2" descr="Abstract, Eyes, Look, Ocular, Optical">
            <a:extLst>
              <a:ext uri="{FF2B5EF4-FFF2-40B4-BE49-F238E27FC236}">
                <a16:creationId xmlns:a16="http://schemas.microsoft.com/office/drawing/2014/main" id="{0B8E0203-7D9B-8FA7-FC19-9D5133B817B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32068" y="3652853"/>
            <a:ext cx="824493" cy="5153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Nariz, Caucásico, Piel, Blanco">
            <a:extLst>
              <a:ext uri="{FF2B5EF4-FFF2-40B4-BE49-F238E27FC236}">
                <a16:creationId xmlns:a16="http://schemas.microsoft.com/office/drawing/2014/main" id="{98917F5C-47D7-8AA6-FB7E-3185A895B38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836822" y="5188943"/>
            <a:ext cx="518355" cy="6582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Girl, Face, Head, Ponytail, Pigtails">
            <a:extLst>
              <a:ext uri="{FF2B5EF4-FFF2-40B4-BE49-F238E27FC236}">
                <a16:creationId xmlns:a16="http://schemas.microsoft.com/office/drawing/2014/main" id="{0E818B2B-8BBD-A392-EA98-2D9DD806756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728662" y="1918265"/>
            <a:ext cx="746057" cy="624777"/>
          </a:xfrm>
          <a:prstGeom prst="rect">
            <a:avLst/>
          </a:prstGeom>
          <a:noFill/>
          <a:extLst>
            <a:ext uri="{909E8E84-426E-40DD-AFC4-6F175D3DCCD1}">
              <a14:hiddenFill xmlns:a14="http://schemas.microsoft.com/office/drawing/2010/main">
                <a:solidFill>
                  <a:srgbClr val="FFFFFF"/>
                </a:solidFill>
              </a14:hiddenFill>
            </a:ext>
          </a:extLst>
        </p:spPr>
      </p:pic>
      <p:sp>
        <p:nvSpPr>
          <p:cNvPr id="19" name="Speech Bubble: Rectangle with Corners Rounded 18">
            <a:extLst>
              <a:ext uri="{FF2B5EF4-FFF2-40B4-BE49-F238E27FC236}">
                <a16:creationId xmlns:a16="http://schemas.microsoft.com/office/drawing/2014/main" id="{E7B25DCB-17F0-C90E-A85C-6457714322FF}"/>
              </a:ext>
            </a:extLst>
          </p:cNvPr>
          <p:cNvSpPr/>
          <p:nvPr/>
        </p:nvSpPr>
        <p:spPr>
          <a:xfrm>
            <a:off x="1169428" y="707822"/>
            <a:ext cx="4759423" cy="612318"/>
          </a:xfrm>
          <a:prstGeom prst="wedgeRoundRectCallout">
            <a:avLst>
              <a:gd name="adj1" fmla="val -54121"/>
              <a:gd name="adj2" fmla="val -46206"/>
              <a:gd name="adj3" fmla="val 16667"/>
            </a:avLst>
          </a:prstGeom>
          <a:solidFill>
            <a:srgbClr val="FFE7FF"/>
          </a:solid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TextBox 19">
            <a:extLst>
              <a:ext uri="{FF2B5EF4-FFF2-40B4-BE49-F238E27FC236}">
                <a16:creationId xmlns:a16="http://schemas.microsoft.com/office/drawing/2014/main" id="{BF5EF79E-87F6-DBF2-B30F-5B34B9FD5492}"/>
              </a:ext>
            </a:extLst>
          </p:cNvPr>
          <p:cNvSpPr txBox="1"/>
          <p:nvPr/>
        </p:nvSpPr>
        <p:spPr>
          <a:xfrm>
            <a:off x="1135687" y="765871"/>
            <a:ext cx="5382778" cy="523220"/>
          </a:xfrm>
          <a:prstGeom prst="rect">
            <a:avLst/>
          </a:prstGeom>
          <a:noFill/>
          <a:ln>
            <a:noFill/>
          </a:ln>
        </p:spPr>
        <p:txBody>
          <a:bodyPr wrap="square" rtlCol="0">
            <a:spAutoFit/>
          </a:bodyPr>
          <a:lstStyle/>
          <a:p>
            <a:r>
              <a:rPr lang="en-GB" sz="2800" b="1" dirty="0">
                <a:solidFill>
                  <a:srgbClr val="002060"/>
                </a:solidFill>
                <a:latin typeface="Century Gothic" panose="020B0502020202020204" pitchFamily="34" charset="0"/>
              </a:rPr>
              <a:t>Lee. ¿Qué describe Sofía?</a:t>
            </a:r>
            <a:endParaRPr lang="en-GB" sz="2800" dirty="0">
              <a:solidFill>
                <a:srgbClr val="002060"/>
              </a:solidFill>
              <a:latin typeface="Century Gothic" panose="020B0502020202020204" pitchFamily="34" charset="0"/>
            </a:endParaRPr>
          </a:p>
        </p:txBody>
      </p:sp>
      <p:pic>
        <p:nvPicPr>
          <p:cNvPr id="21" name="Picture 20">
            <a:extLst>
              <a:ext uri="{FF2B5EF4-FFF2-40B4-BE49-F238E27FC236}">
                <a16:creationId xmlns:a16="http://schemas.microsoft.com/office/drawing/2014/main" id="{3906B929-09E2-010E-64B7-1F0AD80BC60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704160" y="2992563"/>
            <a:ext cx="752879" cy="376440"/>
          </a:xfrm>
          <a:prstGeom prst="rect">
            <a:avLst/>
          </a:prstGeom>
        </p:spPr>
      </p:pic>
      <p:pic>
        <p:nvPicPr>
          <p:cNvPr id="22" name="Picture 2" descr="Gráficos vectoriales gratis de Pies">
            <a:extLst>
              <a:ext uri="{FF2B5EF4-FFF2-40B4-BE49-F238E27FC236}">
                <a16:creationId xmlns:a16="http://schemas.microsoft.com/office/drawing/2014/main" id="{2E57B4DC-8EC1-18E5-AC13-6A5AC025210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713185" y="5979635"/>
            <a:ext cx="636688" cy="7438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icture containing text, toy, doll, vector graphics&#10;&#10;Description automatically generated">
            <a:extLst>
              <a:ext uri="{FF2B5EF4-FFF2-40B4-BE49-F238E27FC236}">
                <a16:creationId xmlns:a16="http://schemas.microsoft.com/office/drawing/2014/main" id="{AC8F8C57-B243-7AEC-EEBF-5B74B2C3577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9647382" y="4846575"/>
            <a:ext cx="1076472" cy="2044837"/>
          </a:xfrm>
          <a:prstGeom prst="rect">
            <a:avLst/>
          </a:prstGeom>
        </p:spPr>
      </p:pic>
    </p:spTree>
    <p:extLst>
      <p:ext uri="{BB962C8B-B14F-4D97-AF65-F5344CB8AC3E}">
        <p14:creationId xmlns:p14="http://schemas.microsoft.com/office/powerpoint/2010/main" val="3207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8_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8_ii.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500" fill="hold"/>
                                        <p:tgtEl>
                                          <p:spTgt spid="55"/>
                                        </p:tgtEl>
                                        <p:attrNameLst>
                                          <p:attrName>ppt_x</p:attrName>
                                        </p:attrNameLst>
                                      </p:cBhvr>
                                      <p:tavLst>
                                        <p:tav tm="0">
                                          <p:val>
                                            <p:strVal val="#ppt_x"/>
                                          </p:val>
                                        </p:tav>
                                        <p:tav tm="100000">
                                          <p:val>
                                            <p:strVal val="#ppt_x"/>
                                          </p:val>
                                        </p:tav>
                                      </p:tavLst>
                                    </p:anim>
                                    <p:anim calcmode="lin" valueType="num">
                                      <p:cBhvr additive="base">
                                        <p:cTn id="2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fill="hold"/>
                                        <p:tgtEl>
                                          <p:spTgt spid="60"/>
                                        </p:tgtEl>
                                        <p:attrNameLst>
                                          <p:attrName>ppt_x</p:attrName>
                                        </p:attrNameLst>
                                      </p:cBhvr>
                                      <p:tavLst>
                                        <p:tav tm="0">
                                          <p:val>
                                            <p:strVal val="#ppt_x"/>
                                          </p:val>
                                        </p:tav>
                                        <p:tav tm="100000">
                                          <p:val>
                                            <p:strVal val="#ppt_x"/>
                                          </p:val>
                                        </p:tav>
                                      </p:tavLst>
                                    </p:anim>
                                    <p:anim calcmode="lin" valueType="num">
                                      <p:cBhvr additive="base">
                                        <p:cTn id="32"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500" fill="hold"/>
                                        <p:tgtEl>
                                          <p:spTgt spid="61"/>
                                        </p:tgtEl>
                                        <p:attrNameLst>
                                          <p:attrName>ppt_x</p:attrName>
                                        </p:attrNameLst>
                                      </p:cBhvr>
                                      <p:tavLst>
                                        <p:tav tm="0">
                                          <p:val>
                                            <p:strVal val="#ppt_x"/>
                                          </p:val>
                                        </p:tav>
                                        <p:tav tm="100000">
                                          <p:val>
                                            <p:strVal val="#ppt_x"/>
                                          </p:val>
                                        </p:tav>
                                      </p:tavLst>
                                    </p:anim>
                                    <p:anim calcmode="lin" valueType="num">
                                      <p:cBhvr additive="base">
                                        <p:cTn id="3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anim calcmode="lin" valueType="num">
                                      <p:cBhvr additive="base">
                                        <p:cTn id="43" dur="500" fill="hold"/>
                                        <p:tgtEl>
                                          <p:spTgt spid="62"/>
                                        </p:tgtEl>
                                        <p:attrNameLst>
                                          <p:attrName>ppt_x</p:attrName>
                                        </p:attrNameLst>
                                      </p:cBhvr>
                                      <p:tavLst>
                                        <p:tav tm="0">
                                          <p:val>
                                            <p:strVal val="#ppt_x"/>
                                          </p:val>
                                        </p:tav>
                                        <p:tav tm="100000">
                                          <p:val>
                                            <p:strVal val="#ppt_x"/>
                                          </p:val>
                                        </p:tav>
                                      </p:tavLst>
                                    </p:anim>
                                    <p:anim calcmode="lin" valueType="num">
                                      <p:cBhvr additive="base">
                                        <p:cTn id="44"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3"/>
                                        </p:tgtEl>
                                        <p:attrNameLst>
                                          <p:attrName>style.visibility</p:attrName>
                                        </p:attrNameLst>
                                      </p:cBhvr>
                                      <p:to>
                                        <p:strVal val="visible"/>
                                      </p:to>
                                    </p:set>
                                    <p:anim calcmode="lin" valueType="num">
                                      <p:cBhvr additive="base">
                                        <p:cTn id="49" dur="500" fill="hold"/>
                                        <p:tgtEl>
                                          <p:spTgt spid="63"/>
                                        </p:tgtEl>
                                        <p:attrNameLst>
                                          <p:attrName>ppt_x</p:attrName>
                                        </p:attrNameLst>
                                      </p:cBhvr>
                                      <p:tavLst>
                                        <p:tav tm="0">
                                          <p:val>
                                            <p:strVal val="#ppt_x"/>
                                          </p:val>
                                        </p:tav>
                                        <p:tav tm="100000">
                                          <p:val>
                                            <p:strVal val="#ppt_x"/>
                                          </p:val>
                                        </p:tav>
                                      </p:tavLst>
                                    </p:anim>
                                    <p:anim calcmode="lin" valueType="num">
                                      <p:cBhvr additive="base">
                                        <p:cTn id="50"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3"/>
                                        </p:tgtEl>
                                      </p:cBhvr>
                                    </p:animEffect>
                                    <p:set>
                                      <p:cBhvr>
                                        <p:cTn id="64" dur="1" fill="hold">
                                          <p:stCondLst>
                                            <p:cond delay="499"/>
                                          </p:stCondLst>
                                        </p:cTn>
                                        <p:tgtEl>
                                          <p:spTgt spid="3"/>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par>
                                <p:cTn id="71" presetID="10"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subTnLst>
                                    <p:audio>
                                      <p:cMediaNode>
                                        <p:cTn display="0" masterRel="sameClick">
                                          <p:stCondLst>
                                            <p:cond evt="begin" delay="0">
                                              <p:tn val="71"/>
                                            </p:cond>
                                          </p:stCondLst>
                                          <p:endCondLst>
                                            <p:cond evt="onStopAudio" delay="0">
                                              <p:tgtEl>
                                                <p:sldTgt/>
                                              </p:tgtEl>
                                            </p:cond>
                                          </p:endCondLst>
                                        </p:cTn>
                                        <p:tgtEl>
                                          <p:sndTgt r:embed="rId5" name="8_iii.wav"/>
                                        </p:tgtEl>
                                      </p:cMediaNode>
                                    </p:audio>
                                  </p:subTnLst>
                                </p:cTn>
                              </p:par>
                              <p:par>
                                <p:cTn id="74" presetID="10" presetClass="entr" presetSubtype="0"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500"/>
                                        <p:tgtEl>
                                          <p:spTgt spid="19"/>
                                        </p:tgtEl>
                                      </p:cBhvr>
                                    </p:animEffect>
                                  </p:childTnLst>
                                </p:cTn>
                              </p:par>
                            </p:childTnLst>
                          </p:cTn>
                        </p:par>
                        <p:par>
                          <p:cTn id="77" fill="hold">
                            <p:stCondLst>
                              <p:cond delay="500"/>
                            </p:stCondLst>
                            <p:childTnLst>
                              <p:par>
                                <p:cTn id="78" presetID="10" presetClass="entr" presetSubtype="0" fill="hold" grpId="2" nodeType="after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500"/>
                                        <p:tgtEl>
                                          <p:spTgt spid="8"/>
                                        </p:tgtEl>
                                      </p:cBhvr>
                                    </p:animEffect>
                                  </p:childTnLst>
                                </p:cTn>
                              </p:par>
                              <p:par>
                                <p:cTn id="81" presetID="10" presetClass="entr" presetSubtype="0" fill="hold" grpId="2" nodeType="with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fade">
                                      <p:cBhvr>
                                        <p:cTn id="83" dur="500"/>
                                        <p:tgtEl>
                                          <p:spTgt spid="6"/>
                                        </p:tgtEl>
                                      </p:cBhvr>
                                    </p:animEffect>
                                  </p:childTnLst>
                                </p:cTn>
                              </p:par>
                              <p:par>
                                <p:cTn id="84" presetID="1" presetClass="exit" presetSubtype="0" fill="hold" grpId="3" nodeType="withEffect">
                                  <p:stCondLst>
                                    <p:cond delay="0"/>
                                  </p:stCondLst>
                                  <p:childTnLst>
                                    <p:set>
                                      <p:cBhvr>
                                        <p:cTn id="85" dur="1" fill="hold">
                                          <p:stCondLst>
                                            <p:cond delay="0"/>
                                          </p:stCondLst>
                                        </p:cTn>
                                        <p:tgtEl>
                                          <p:spTgt spid="8"/>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32"/>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35"/>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36"/>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12"/>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37"/>
                                        </p:tgtEl>
                                        <p:attrNameLst>
                                          <p:attrName>style.visibility</p:attrName>
                                        </p:attrNameLst>
                                      </p:cBhvr>
                                      <p:to>
                                        <p:strVal val="visible"/>
                                      </p:to>
                                    </p:set>
                                    <p:anim calcmode="lin" valueType="num">
                                      <p:cBhvr additive="base">
                                        <p:cTn id="104" dur="500" fill="hold"/>
                                        <p:tgtEl>
                                          <p:spTgt spid="37"/>
                                        </p:tgtEl>
                                        <p:attrNameLst>
                                          <p:attrName>ppt_x</p:attrName>
                                        </p:attrNameLst>
                                      </p:cBhvr>
                                      <p:tavLst>
                                        <p:tav tm="0">
                                          <p:val>
                                            <p:strVal val="#ppt_x"/>
                                          </p:val>
                                        </p:tav>
                                        <p:tav tm="100000">
                                          <p:val>
                                            <p:strVal val="#ppt_x"/>
                                          </p:val>
                                        </p:tav>
                                      </p:tavLst>
                                    </p:anim>
                                    <p:anim calcmode="lin" valueType="num">
                                      <p:cBhvr additive="base">
                                        <p:cTn id="10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38"/>
                                        </p:tgtEl>
                                        <p:attrNameLst>
                                          <p:attrName>style.visibility</p:attrName>
                                        </p:attrNameLst>
                                      </p:cBhvr>
                                      <p:to>
                                        <p:strVal val="visible"/>
                                      </p:to>
                                    </p:set>
                                    <p:anim calcmode="lin" valueType="num">
                                      <p:cBhvr additive="base">
                                        <p:cTn id="110" dur="500" fill="hold"/>
                                        <p:tgtEl>
                                          <p:spTgt spid="38"/>
                                        </p:tgtEl>
                                        <p:attrNameLst>
                                          <p:attrName>ppt_x</p:attrName>
                                        </p:attrNameLst>
                                      </p:cBhvr>
                                      <p:tavLst>
                                        <p:tav tm="0">
                                          <p:val>
                                            <p:strVal val="#ppt_x"/>
                                          </p:val>
                                        </p:tav>
                                        <p:tav tm="100000">
                                          <p:val>
                                            <p:strVal val="#ppt_x"/>
                                          </p:val>
                                        </p:tav>
                                      </p:tavLst>
                                    </p:anim>
                                    <p:anim calcmode="lin" valueType="num">
                                      <p:cBhvr additive="base">
                                        <p:cTn id="11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39"/>
                                        </p:tgtEl>
                                        <p:attrNameLst>
                                          <p:attrName>style.visibility</p:attrName>
                                        </p:attrNameLst>
                                      </p:cBhvr>
                                      <p:to>
                                        <p:strVal val="visible"/>
                                      </p:to>
                                    </p:set>
                                    <p:anim calcmode="lin" valueType="num">
                                      <p:cBhvr additive="base">
                                        <p:cTn id="116" dur="500" fill="hold"/>
                                        <p:tgtEl>
                                          <p:spTgt spid="39"/>
                                        </p:tgtEl>
                                        <p:attrNameLst>
                                          <p:attrName>ppt_x</p:attrName>
                                        </p:attrNameLst>
                                      </p:cBhvr>
                                      <p:tavLst>
                                        <p:tav tm="0">
                                          <p:val>
                                            <p:strVal val="#ppt_x"/>
                                          </p:val>
                                        </p:tav>
                                        <p:tav tm="100000">
                                          <p:val>
                                            <p:strVal val="#ppt_x"/>
                                          </p:val>
                                        </p:tav>
                                      </p:tavLst>
                                    </p:anim>
                                    <p:anim calcmode="lin" valueType="num">
                                      <p:cBhvr additive="base">
                                        <p:cTn id="11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40"/>
                                        </p:tgtEl>
                                        <p:attrNameLst>
                                          <p:attrName>style.visibility</p:attrName>
                                        </p:attrNameLst>
                                      </p:cBhvr>
                                      <p:to>
                                        <p:strVal val="visible"/>
                                      </p:to>
                                    </p:set>
                                    <p:anim calcmode="lin" valueType="num">
                                      <p:cBhvr additive="base">
                                        <p:cTn id="122" dur="500" fill="hold"/>
                                        <p:tgtEl>
                                          <p:spTgt spid="40"/>
                                        </p:tgtEl>
                                        <p:attrNameLst>
                                          <p:attrName>ppt_x</p:attrName>
                                        </p:attrNameLst>
                                      </p:cBhvr>
                                      <p:tavLst>
                                        <p:tav tm="0">
                                          <p:val>
                                            <p:strVal val="#ppt_x"/>
                                          </p:val>
                                        </p:tav>
                                        <p:tav tm="100000">
                                          <p:val>
                                            <p:strVal val="#ppt_x"/>
                                          </p:val>
                                        </p:tav>
                                      </p:tavLst>
                                    </p:anim>
                                    <p:anim calcmode="lin" valueType="num">
                                      <p:cBhvr additive="base">
                                        <p:cTn id="12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grpId="0" nodeType="clickEffect">
                                  <p:stCondLst>
                                    <p:cond delay="0"/>
                                  </p:stCondLst>
                                  <p:childTnLst>
                                    <p:set>
                                      <p:cBhvr>
                                        <p:cTn id="127" dur="1" fill="hold">
                                          <p:stCondLst>
                                            <p:cond delay="0"/>
                                          </p:stCondLst>
                                        </p:cTn>
                                        <p:tgtEl>
                                          <p:spTgt spid="42"/>
                                        </p:tgtEl>
                                        <p:attrNameLst>
                                          <p:attrName>style.visibility</p:attrName>
                                        </p:attrNameLst>
                                      </p:cBhvr>
                                      <p:to>
                                        <p:strVal val="visible"/>
                                      </p:to>
                                    </p:set>
                                    <p:anim calcmode="lin" valueType="num">
                                      <p:cBhvr additive="base">
                                        <p:cTn id="128" dur="500" fill="hold"/>
                                        <p:tgtEl>
                                          <p:spTgt spid="42"/>
                                        </p:tgtEl>
                                        <p:attrNameLst>
                                          <p:attrName>ppt_x</p:attrName>
                                        </p:attrNameLst>
                                      </p:cBhvr>
                                      <p:tavLst>
                                        <p:tav tm="0">
                                          <p:val>
                                            <p:strVal val="#ppt_x"/>
                                          </p:val>
                                        </p:tav>
                                        <p:tav tm="100000">
                                          <p:val>
                                            <p:strVal val="#ppt_x"/>
                                          </p:val>
                                        </p:tav>
                                      </p:tavLst>
                                    </p:anim>
                                    <p:anim calcmode="lin" valueType="num">
                                      <p:cBhvr additive="base">
                                        <p:cTn id="12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grpId="0" nodeType="clickEffect">
                                  <p:stCondLst>
                                    <p:cond delay="0"/>
                                  </p:stCondLst>
                                  <p:childTnLst>
                                    <p:set>
                                      <p:cBhvr>
                                        <p:cTn id="133" dur="1" fill="hold">
                                          <p:stCondLst>
                                            <p:cond delay="0"/>
                                          </p:stCondLst>
                                        </p:cTn>
                                        <p:tgtEl>
                                          <p:spTgt spid="11"/>
                                        </p:tgtEl>
                                        <p:attrNameLst>
                                          <p:attrName>style.visibility</p:attrName>
                                        </p:attrNameLst>
                                      </p:cBhvr>
                                      <p:to>
                                        <p:strVal val="visible"/>
                                      </p:to>
                                    </p:set>
                                    <p:anim calcmode="lin" valueType="num">
                                      <p:cBhvr additive="base">
                                        <p:cTn id="134" dur="500" fill="hold"/>
                                        <p:tgtEl>
                                          <p:spTgt spid="11"/>
                                        </p:tgtEl>
                                        <p:attrNameLst>
                                          <p:attrName>ppt_x</p:attrName>
                                        </p:attrNameLst>
                                      </p:cBhvr>
                                      <p:tavLst>
                                        <p:tav tm="0">
                                          <p:val>
                                            <p:strVal val="#ppt_x"/>
                                          </p:val>
                                        </p:tav>
                                        <p:tav tm="100000">
                                          <p:val>
                                            <p:strVal val="#ppt_x"/>
                                          </p:val>
                                        </p:tav>
                                      </p:tavLst>
                                    </p:anim>
                                    <p:anim calcmode="lin" valueType="num">
                                      <p:cBhvr additive="base">
                                        <p:cTn id="1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nodeType="clickEffect">
                                  <p:stCondLst>
                                    <p:cond delay="0"/>
                                  </p:stCondLst>
                                  <p:childTnLst>
                                    <p:set>
                                      <p:cBhvr>
                                        <p:cTn id="139" dur="1" fill="hold">
                                          <p:stCondLst>
                                            <p:cond delay="0"/>
                                          </p:stCondLst>
                                        </p:cTn>
                                        <p:tgtEl>
                                          <p:spTgt spid="18"/>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21"/>
                                        </p:tgtEl>
                                        <p:attrNameLst>
                                          <p:attrName>style.visibility</p:attrName>
                                        </p:attrNameLst>
                                      </p:cBhvr>
                                      <p:to>
                                        <p:strVal val="visible"/>
                                      </p:to>
                                    </p:set>
                                    <p:animEffect transition="in" filter="fade">
                                      <p:cBhvr>
                                        <p:cTn id="144" dur="500"/>
                                        <p:tgtEl>
                                          <p:spTgt spid="21"/>
                                        </p:tgtEl>
                                      </p:cBhvr>
                                    </p:animEffec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16"/>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13"/>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17"/>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nodeType="clickEffect">
                                  <p:stCondLst>
                                    <p:cond delay="0"/>
                                  </p:stCondLst>
                                  <p:childTnLst>
                                    <p:set>
                                      <p:cBhvr>
                                        <p:cTn id="160" dur="1" fill="hold">
                                          <p:stCondLst>
                                            <p:cond delay="0"/>
                                          </p:stCondLst>
                                        </p:cTn>
                                        <p:tgtEl>
                                          <p:spTgt spid="22"/>
                                        </p:tgtEl>
                                        <p:attrNameLst>
                                          <p:attrName>style.visibility</p:attrName>
                                        </p:attrNameLst>
                                      </p:cBhvr>
                                      <p:to>
                                        <p:strVal val="visible"/>
                                      </p:to>
                                    </p:set>
                                    <p:animEffect transition="in" filter="fade">
                                      <p:cBhvr>
                                        <p:cTn id="1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P spid="61" grpId="0" animBg="1"/>
      <p:bldP spid="62" grpId="0" animBg="1"/>
      <p:bldP spid="63" grpId="0" animBg="1"/>
      <p:bldP spid="32" grpId="0" animBg="1"/>
      <p:bldP spid="33" grpId="0" animBg="1"/>
      <p:bldP spid="34" grpId="0" animBg="1"/>
      <p:bldP spid="35" grpId="0" animBg="1"/>
      <p:bldP spid="36" grpId="0" animBg="1"/>
      <p:bldP spid="37" grpId="0" animBg="1"/>
      <p:bldP spid="38" grpId="0" animBg="1"/>
      <p:bldP spid="39" grpId="0" animBg="1"/>
      <p:bldP spid="40" grpId="0" animBg="1"/>
      <p:bldP spid="42" grpId="0" animBg="1"/>
      <p:bldP spid="3" grpId="0" animBg="1"/>
      <p:bldP spid="3" grpId="1" animBg="1"/>
      <p:bldP spid="5" grpId="0"/>
      <p:bldP spid="5" grpId="1"/>
      <p:bldP spid="6" grpId="0" animBg="1"/>
      <p:bldP spid="6" grpId="1" animBg="1"/>
      <p:bldP spid="6" grpId="2" animBg="1"/>
      <p:bldP spid="8" grpId="0"/>
      <p:bldP spid="8" grpId="1"/>
      <p:bldP spid="8" grpId="2"/>
      <p:bldP spid="8" grpId="3"/>
      <p:bldP spid="10" grpId="0" animBg="1"/>
      <p:bldP spid="11" grpId="0" animBg="1"/>
      <p:bldP spid="12" grpId="0" animBg="1"/>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002060"/>
                </a:solidFill>
                <a:latin typeface="Century Gothic" panose="020B0502020202020204" pitchFamily="34" charset="0"/>
                <a:ea typeface="Century Gothic"/>
                <a:cs typeface="Century Gothic"/>
                <a:sym typeface="Century Gothic"/>
              </a:rPr>
              <a:t>Adjectives following the noun.</a:t>
            </a: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15" name="TextBox 14">
            <a:extLst>
              <a:ext uri="{FF2B5EF4-FFF2-40B4-BE49-F238E27FC236}">
                <a16:creationId xmlns:a16="http://schemas.microsoft.com/office/drawing/2014/main" id="{DA8C6075-FB5D-4407-B638-9515F23B0CF7}"/>
              </a:ext>
            </a:extLst>
          </p:cNvPr>
          <p:cNvSpPr txBox="1"/>
          <p:nvPr/>
        </p:nvSpPr>
        <p:spPr>
          <a:xfrm>
            <a:off x="353447" y="1437973"/>
            <a:ext cx="1139624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We have already seen that many adjectives </a:t>
            </a:r>
            <a:r>
              <a:rPr lang="en-GB" sz="2800" b="1" dirty="0">
                <a:solidFill>
                  <a:srgbClr val="002060"/>
                </a:solidFill>
                <a:latin typeface="Century Gothic" panose="020B0502020202020204" pitchFamily="34" charset="0"/>
              </a:rPr>
              <a:t>follow</a:t>
            </a:r>
            <a:r>
              <a:rPr lang="en-GB" sz="2800" dirty="0">
                <a:solidFill>
                  <a:srgbClr val="002060"/>
                </a:solidFill>
                <a:latin typeface="Century Gothic" panose="020B0502020202020204" pitchFamily="34" charset="0"/>
              </a:rPr>
              <a:t> the noun.</a:t>
            </a:r>
          </a:p>
        </p:txBody>
      </p:sp>
      <p:sp>
        <p:nvSpPr>
          <p:cNvPr id="22" name="TextBox 21">
            <a:extLst>
              <a:ext uri="{FF2B5EF4-FFF2-40B4-BE49-F238E27FC236}">
                <a16:creationId xmlns:a16="http://schemas.microsoft.com/office/drawing/2014/main" id="{42DA2446-B2E3-40BA-B387-E024B0A6A8B6}"/>
              </a:ext>
            </a:extLst>
          </p:cNvPr>
          <p:cNvSpPr txBox="1"/>
          <p:nvPr/>
        </p:nvSpPr>
        <p:spPr>
          <a:xfrm>
            <a:off x="442313" y="2083913"/>
            <a:ext cx="5580821" cy="523220"/>
          </a:xfrm>
          <a:prstGeom prst="rect">
            <a:avLst/>
          </a:prstGeom>
          <a:noFill/>
          <a:ln>
            <a:noFill/>
          </a:ln>
        </p:spPr>
        <p:txBody>
          <a:bodyPr wrap="square" rtlCol="0">
            <a:spAutoFit/>
          </a:bodyPr>
          <a:lstStyle/>
          <a:p>
            <a:r>
              <a:rPr lang="en-GB" sz="2800" b="1" dirty="0" err="1">
                <a:solidFill>
                  <a:srgbClr val="FF0066"/>
                </a:solidFill>
                <a:latin typeface="Century Gothic" panose="020B0502020202020204" pitchFamily="34" charset="0"/>
              </a:rPr>
              <a:t>Ejemplos</a:t>
            </a:r>
            <a:r>
              <a:rPr lang="en-GB" sz="2800" b="1" dirty="0">
                <a:solidFill>
                  <a:srgbClr val="FF0066"/>
                </a:solidFill>
                <a:latin typeface="Century Gothic" panose="020B0502020202020204" pitchFamily="34" charset="0"/>
              </a:rPr>
              <a:t>:</a:t>
            </a:r>
          </a:p>
        </p:txBody>
      </p:sp>
      <p:sp>
        <p:nvSpPr>
          <p:cNvPr id="27" name="TextBox 26">
            <a:extLst>
              <a:ext uri="{FF2B5EF4-FFF2-40B4-BE49-F238E27FC236}">
                <a16:creationId xmlns:a16="http://schemas.microsoft.com/office/drawing/2014/main" id="{716F5205-3BCE-48E5-9195-83767D01971B}"/>
              </a:ext>
            </a:extLst>
          </p:cNvPr>
          <p:cNvSpPr txBox="1"/>
          <p:nvPr/>
        </p:nvSpPr>
        <p:spPr>
          <a:xfrm>
            <a:off x="986894" y="2860142"/>
            <a:ext cx="5868709"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Shakira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pelo</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bonito</a:t>
            </a:r>
            <a:r>
              <a:rPr lang="en-GB" sz="2800"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2849381D-01BB-47F9-9D3C-C98CD6971CE0}"/>
              </a:ext>
            </a:extLst>
          </p:cNvPr>
          <p:cNvSpPr txBox="1"/>
          <p:nvPr/>
        </p:nvSpPr>
        <p:spPr>
          <a:xfrm>
            <a:off x="1130000" y="3374266"/>
            <a:ext cx="491083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Shakira has </a:t>
            </a:r>
            <a:r>
              <a:rPr lang="en-GB" sz="2800" b="1" dirty="0">
                <a:solidFill>
                  <a:srgbClr val="002060"/>
                </a:solidFill>
                <a:latin typeface="Century Gothic" panose="020B0502020202020204" pitchFamily="34" charset="0"/>
              </a:rPr>
              <a:t>pretty</a:t>
            </a:r>
            <a:r>
              <a:rPr lang="en-GB" sz="2800" dirty="0">
                <a:solidFill>
                  <a:srgbClr val="002060"/>
                </a:solidFill>
                <a:latin typeface="Century Gothic" panose="020B0502020202020204" pitchFamily="34" charset="0"/>
              </a:rPr>
              <a:t> hair. </a:t>
            </a:r>
            <a:endParaRPr lang="en-GB" sz="2800" b="1"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AEF477AB-7973-4C78-83E7-D681028EF958}"/>
              </a:ext>
            </a:extLst>
          </p:cNvPr>
          <p:cNvSpPr txBox="1"/>
          <p:nvPr/>
        </p:nvSpPr>
        <p:spPr>
          <a:xfrm>
            <a:off x="629782" y="4155133"/>
            <a:ext cx="699777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El cantante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las </a:t>
            </a:r>
            <a:r>
              <a:rPr lang="en-GB" sz="2800" dirty="0" err="1">
                <a:solidFill>
                  <a:srgbClr val="002060"/>
                </a:solidFill>
                <a:latin typeface="Century Gothic" panose="020B0502020202020204" pitchFamily="34" charset="0"/>
              </a:rPr>
              <a:t>gafas</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amarillas</a:t>
            </a:r>
            <a:r>
              <a:rPr lang="en-GB" sz="2800" b="1" dirty="0">
                <a:solidFill>
                  <a:srgbClr val="002060"/>
                </a:solidFill>
                <a:latin typeface="Century Gothic" panose="020B0502020202020204" pitchFamily="34" charset="0"/>
              </a:rPr>
              <a:t>.</a:t>
            </a:r>
          </a:p>
        </p:txBody>
      </p:sp>
      <p:pic>
        <p:nvPicPr>
          <p:cNvPr id="34" name="Google Shape;183;p8">
            <a:extLst>
              <a:ext uri="{FF2B5EF4-FFF2-40B4-BE49-F238E27FC236}">
                <a16:creationId xmlns:a16="http://schemas.microsoft.com/office/drawing/2014/main" id="{73A598AC-F28E-4786-AC26-B71AF89572F0}"/>
              </a:ext>
            </a:extLst>
          </p:cNvPr>
          <p:cNvPicPr preferRelativeResize="0"/>
          <p:nvPr/>
        </p:nvPicPr>
        <p:blipFill rotWithShape="1">
          <a:blip r:embed="rId6">
            <a:alphaModFix/>
          </a:blip>
          <a:srcRect/>
          <a:stretch/>
        </p:blipFill>
        <p:spPr>
          <a:xfrm>
            <a:off x="442313" y="3337437"/>
            <a:ext cx="634523" cy="671647"/>
          </a:xfrm>
          <a:prstGeom prst="rect">
            <a:avLst/>
          </a:prstGeom>
          <a:noFill/>
          <a:ln>
            <a:noFill/>
          </a:ln>
        </p:spPr>
      </p:pic>
      <p:pic>
        <p:nvPicPr>
          <p:cNvPr id="35" name="Google Shape;183;p8">
            <a:extLst>
              <a:ext uri="{FF2B5EF4-FFF2-40B4-BE49-F238E27FC236}">
                <a16:creationId xmlns:a16="http://schemas.microsoft.com/office/drawing/2014/main" id="{906B88FC-2B71-4FB1-90CD-F88009763382}"/>
              </a:ext>
            </a:extLst>
          </p:cNvPr>
          <p:cNvPicPr preferRelativeResize="0"/>
          <p:nvPr/>
        </p:nvPicPr>
        <p:blipFill rotWithShape="1">
          <a:blip r:embed="rId6">
            <a:alphaModFix/>
          </a:blip>
          <a:srcRect/>
          <a:stretch/>
        </p:blipFill>
        <p:spPr>
          <a:xfrm>
            <a:off x="442313" y="4639563"/>
            <a:ext cx="634523" cy="671647"/>
          </a:xfrm>
          <a:prstGeom prst="rect">
            <a:avLst/>
          </a:prstGeom>
          <a:noFill/>
          <a:ln>
            <a:noFill/>
          </a:ln>
        </p:spPr>
      </p:pic>
      <p:sp>
        <p:nvSpPr>
          <p:cNvPr id="23" name="TextBox 22">
            <a:extLst>
              <a:ext uri="{FF2B5EF4-FFF2-40B4-BE49-F238E27FC236}">
                <a16:creationId xmlns:a16="http://schemas.microsoft.com/office/drawing/2014/main" id="{043AD472-4F0D-43AD-9D17-B4AD4B6C1F2B}"/>
              </a:ext>
            </a:extLst>
          </p:cNvPr>
          <p:cNvSpPr txBox="1"/>
          <p:nvPr/>
        </p:nvSpPr>
        <p:spPr>
          <a:xfrm>
            <a:off x="1129999" y="4727396"/>
            <a:ext cx="6376883"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The singer has </a:t>
            </a:r>
            <a:r>
              <a:rPr lang="en-GB" sz="2800" b="1" dirty="0">
                <a:solidFill>
                  <a:srgbClr val="002060"/>
                </a:solidFill>
                <a:latin typeface="Century Gothic" panose="020B0502020202020204" pitchFamily="34" charset="0"/>
              </a:rPr>
              <a:t>yellow</a:t>
            </a:r>
            <a:r>
              <a:rPr lang="en-GB" sz="2800" dirty="0">
                <a:solidFill>
                  <a:srgbClr val="002060"/>
                </a:solidFill>
                <a:latin typeface="Century Gothic" panose="020B0502020202020204" pitchFamily="34" charset="0"/>
              </a:rPr>
              <a:t> glasses.</a:t>
            </a:r>
            <a:endParaRPr lang="en-GB" sz="2800" b="1"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DC5A0AAB-2BE9-4CB9-92FE-7AFA0506BA87}"/>
              </a:ext>
            </a:extLst>
          </p:cNvPr>
          <p:cNvSpPr txBox="1"/>
          <p:nvPr/>
        </p:nvSpPr>
        <p:spPr>
          <a:xfrm>
            <a:off x="256554" y="5642098"/>
            <a:ext cx="11643298" cy="954107"/>
          </a:xfrm>
          <a:prstGeom prst="rect">
            <a:avLst/>
          </a:prstGeom>
          <a:noFill/>
        </p:spPr>
        <p:txBody>
          <a:bodyPr wrap="square">
            <a:spAutoFit/>
          </a:bodyPr>
          <a:lstStyle/>
          <a:p>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 </a:t>
            </a:r>
            <a:r>
              <a:rPr lang="en-GB" sz="2800" b="1" dirty="0">
                <a:solidFill>
                  <a:srgbClr val="92D050"/>
                </a:solidFill>
                <a:latin typeface="Century Gothic" panose="020B0502020202020204" pitchFamily="34" charset="0"/>
              </a:rPr>
              <a:t>Remember</a:t>
            </a:r>
            <a:r>
              <a:rPr lang="en-GB" sz="2800" dirty="0">
                <a:solidFill>
                  <a:srgbClr val="002060"/>
                </a:solidFill>
                <a:latin typeface="Century Gothic" panose="020B0502020202020204" pitchFamily="34" charset="0"/>
              </a:rPr>
              <a:t>: Adjectives agree (match) in gender and number with the noun they are describing.</a:t>
            </a:r>
          </a:p>
        </p:txBody>
      </p:sp>
      <p:sp>
        <p:nvSpPr>
          <p:cNvPr id="3" name="Oval 2">
            <a:extLst>
              <a:ext uri="{FF2B5EF4-FFF2-40B4-BE49-F238E27FC236}">
                <a16:creationId xmlns:a16="http://schemas.microsoft.com/office/drawing/2014/main" id="{4CA59430-D6B4-4C6F-9776-A8E7BF23C1A9}"/>
              </a:ext>
            </a:extLst>
          </p:cNvPr>
          <p:cNvSpPr/>
          <p:nvPr/>
        </p:nvSpPr>
        <p:spPr>
          <a:xfrm>
            <a:off x="3788043" y="2902712"/>
            <a:ext cx="384048" cy="42898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B1BB4D2-AB5B-4C74-B822-704051700E40}"/>
              </a:ext>
            </a:extLst>
          </p:cNvPr>
          <p:cNvSpPr/>
          <p:nvPr/>
        </p:nvSpPr>
        <p:spPr>
          <a:xfrm>
            <a:off x="3936475" y="4206989"/>
            <a:ext cx="634522" cy="439439"/>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Arrow Connector 4">
            <a:extLst>
              <a:ext uri="{FF2B5EF4-FFF2-40B4-BE49-F238E27FC236}">
                <a16:creationId xmlns:a16="http://schemas.microsoft.com/office/drawing/2014/main" id="{DBA54DB9-C1D5-4DB4-BAA9-7EC4C2E6EC32}"/>
              </a:ext>
            </a:extLst>
          </p:cNvPr>
          <p:cNvCxnSpPr>
            <a:cxnSpLocks/>
          </p:cNvCxnSpPr>
          <p:nvPr/>
        </p:nvCxnSpPr>
        <p:spPr>
          <a:xfrm flipV="1">
            <a:off x="2897393" y="3787787"/>
            <a:ext cx="292608" cy="43114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0EDF539-0B98-4DC5-8151-707E8C1E4697}"/>
              </a:ext>
            </a:extLst>
          </p:cNvPr>
          <p:cNvCxnSpPr>
            <a:cxnSpLocks/>
          </p:cNvCxnSpPr>
          <p:nvPr/>
        </p:nvCxnSpPr>
        <p:spPr>
          <a:xfrm flipV="1">
            <a:off x="3439111" y="5067769"/>
            <a:ext cx="292608" cy="43114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A0B28B1-50FA-4B45-883C-517A3F51EF67}"/>
              </a:ext>
            </a:extLst>
          </p:cNvPr>
          <p:cNvSpPr txBox="1"/>
          <p:nvPr/>
        </p:nvSpPr>
        <p:spPr>
          <a:xfrm>
            <a:off x="872584" y="2866984"/>
            <a:ext cx="6114657"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Shakira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pel</a:t>
            </a:r>
            <a:r>
              <a:rPr lang="en-GB" sz="2800" b="1" dirty="0" err="1">
                <a:solidFill>
                  <a:srgbClr val="00B0F0"/>
                </a:solidFill>
                <a:latin typeface="Century Gothic" panose="020B0502020202020204" pitchFamily="34" charset="0"/>
              </a:rPr>
              <a:t>o</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bonit</a:t>
            </a:r>
            <a:r>
              <a:rPr lang="en-GB" sz="2800" b="1" dirty="0">
                <a:solidFill>
                  <a:srgbClr val="00B0F0"/>
                </a:solidFill>
                <a:latin typeface="Century Gothic" panose="020B0502020202020204" pitchFamily="34" charset="0"/>
              </a:rPr>
              <a:t>o</a:t>
            </a:r>
            <a:r>
              <a:rPr lang="en-GB" sz="2800"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F8DA5D0D-23E8-44A3-A7F2-351BDA8FFCCB}"/>
              </a:ext>
            </a:extLst>
          </p:cNvPr>
          <p:cNvSpPr txBox="1"/>
          <p:nvPr/>
        </p:nvSpPr>
        <p:spPr>
          <a:xfrm>
            <a:off x="45812" y="4153067"/>
            <a:ext cx="816571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El cantante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las </a:t>
            </a:r>
            <a:r>
              <a:rPr lang="en-GB" sz="2800" dirty="0" err="1">
                <a:solidFill>
                  <a:srgbClr val="002060"/>
                </a:solidFill>
                <a:latin typeface="Century Gothic" panose="020B0502020202020204" pitchFamily="34" charset="0"/>
              </a:rPr>
              <a:t>gaf</a:t>
            </a:r>
            <a:r>
              <a:rPr lang="en-GB" sz="2800" b="1" dirty="0" err="1">
                <a:solidFill>
                  <a:srgbClr val="FF0000"/>
                </a:solidFill>
                <a:latin typeface="Century Gothic" panose="020B0502020202020204" pitchFamily="34" charset="0"/>
              </a:rPr>
              <a:t>as</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amarill</a:t>
            </a:r>
            <a:r>
              <a:rPr lang="en-GB" sz="2800" b="1" dirty="0" err="1">
                <a:solidFill>
                  <a:srgbClr val="FF0000"/>
                </a:solidFill>
                <a:latin typeface="Century Gothic" panose="020B0502020202020204" pitchFamily="34" charset="0"/>
              </a:rPr>
              <a:t>as</a:t>
            </a:r>
            <a:r>
              <a:rPr lang="en-GB" sz="2800" dirty="0">
                <a:solidFill>
                  <a:srgbClr val="002060"/>
                </a:solidFill>
                <a:latin typeface="Century Gothic" panose="020B0502020202020204" pitchFamily="34" charset="0"/>
              </a:rPr>
              <a:t>.</a:t>
            </a:r>
          </a:p>
        </p:txBody>
      </p:sp>
      <p:pic>
        <p:nvPicPr>
          <p:cNvPr id="4" name="Picture 3">
            <a:extLst>
              <a:ext uri="{FF2B5EF4-FFF2-40B4-BE49-F238E27FC236}">
                <a16:creationId xmlns:a16="http://schemas.microsoft.com/office/drawing/2014/main" id="{554F9CAE-E7C4-F99B-20B9-00619C467435}"/>
              </a:ext>
            </a:extLst>
          </p:cNvPr>
          <p:cNvPicPr>
            <a:picLocks noChangeAspect="1"/>
          </p:cNvPicPr>
          <p:nvPr/>
        </p:nvPicPr>
        <p:blipFill>
          <a:blip r:embed="rId7"/>
          <a:stretch>
            <a:fillRect/>
          </a:stretch>
        </p:blipFill>
        <p:spPr>
          <a:xfrm>
            <a:off x="7549607" y="4283785"/>
            <a:ext cx="1138273" cy="1260340"/>
          </a:xfrm>
          <a:prstGeom prst="rect">
            <a:avLst/>
          </a:prstGeom>
        </p:spPr>
      </p:pic>
      <p:pic>
        <p:nvPicPr>
          <p:cNvPr id="6" name="Picture 8" descr="Singer, Band, Rockband, Banda, Cantante, Mujer Cantando">
            <a:extLst>
              <a:ext uri="{FF2B5EF4-FFF2-40B4-BE49-F238E27FC236}">
                <a16:creationId xmlns:a16="http://schemas.microsoft.com/office/drawing/2014/main" id="{A34C5557-E2EB-26F0-C124-19C2B7001AC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colorTemperature colorTemp="5300"/>
                    </a14:imgEffect>
                  </a14:imgLayer>
                </a14:imgProps>
              </a:ext>
              <a:ext uri="{28A0092B-C50C-407E-A947-70E740481C1C}">
                <a14:useLocalDpi xmlns:a14="http://schemas.microsoft.com/office/drawing/2010/main" val="0"/>
              </a:ext>
            </a:extLst>
          </a:blip>
          <a:srcRect l="18860" t="16855" r="49749"/>
          <a:stretch/>
        </p:blipFill>
        <p:spPr bwMode="auto">
          <a:xfrm>
            <a:off x="6551098" y="2077158"/>
            <a:ext cx="1076454" cy="19007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Speech Bubble: Rectangle with Corners Rounded 20">
            <a:extLst>
              <a:ext uri="{FF2B5EF4-FFF2-40B4-BE49-F238E27FC236}">
                <a16:creationId xmlns:a16="http://schemas.microsoft.com/office/drawing/2014/main" id="{F005DE54-A5AB-42C3-8B0B-029AD7DFBD8D}"/>
              </a:ext>
            </a:extLst>
          </p:cNvPr>
          <p:cNvSpPr/>
          <p:nvPr/>
        </p:nvSpPr>
        <p:spPr>
          <a:xfrm>
            <a:off x="6406943" y="2045300"/>
            <a:ext cx="5580821" cy="2080877"/>
          </a:xfrm>
          <a:prstGeom prst="wedgeRoundRectCallout">
            <a:avLst>
              <a:gd name="adj1" fmla="val 42892"/>
              <a:gd name="adj2" fmla="val 7157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Note</a:t>
            </a:r>
            <a:r>
              <a:rPr lang="en-GB" sz="2400" dirty="0">
                <a:solidFill>
                  <a:srgbClr val="002060"/>
                </a:solidFill>
                <a:latin typeface="Century Gothic" panose="020B0502020202020204" pitchFamily="34" charset="0"/>
              </a:rPr>
              <a:t>: in Spanish we always use the definite article ‘</a:t>
            </a:r>
            <a:r>
              <a:rPr lang="en-GB" sz="2400" b="1" dirty="0">
                <a:solidFill>
                  <a:srgbClr val="002060"/>
                </a:solidFill>
                <a:latin typeface="Century Gothic" panose="020B0502020202020204" pitchFamily="34" charset="0"/>
              </a:rPr>
              <a:t>the</a:t>
            </a:r>
            <a:r>
              <a:rPr lang="en-GB" sz="2400" dirty="0">
                <a:solidFill>
                  <a:srgbClr val="002060"/>
                </a:solidFill>
                <a:latin typeface="Century Gothic" panose="020B0502020202020204" pitchFamily="34" charset="0"/>
              </a:rPr>
              <a:t>’ in these descriptions.  In English, we leave it out or use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e.g., </a:t>
            </a:r>
            <a:r>
              <a:rPr lang="en-GB" sz="2400" i="1" dirty="0">
                <a:solidFill>
                  <a:srgbClr val="002060"/>
                </a:solidFill>
                <a:latin typeface="Century Gothic" panose="020B0502020202020204" pitchFamily="34" charset="0"/>
              </a:rPr>
              <a:t>has </a:t>
            </a:r>
            <a:r>
              <a:rPr lang="en-GB" sz="2400" b="1" i="1" dirty="0">
                <a:solidFill>
                  <a:srgbClr val="002060"/>
                </a:solidFill>
                <a:latin typeface="Century Gothic" panose="020B0502020202020204" pitchFamily="34" charset="0"/>
              </a:rPr>
              <a:t>a</a:t>
            </a:r>
            <a:r>
              <a:rPr lang="en-GB" sz="2400" i="1" dirty="0">
                <a:solidFill>
                  <a:srgbClr val="002060"/>
                </a:solidFill>
                <a:latin typeface="Century Gothic" panose="020B0502020202020204" pitchFamily="34" charset="0"/>
              </a:rPr>
              <a:t> small nose</a:t>
            </a:r>
            <a:r>
              <a:rPr lang="en-GB" sz="2400" dirty="0">
                <a:solidFill>
                  <a:srgbClr val="002060"/>
                </a:solidFill>
                <a:latin typeface="Century Gothic" panose="020B0502020202020204" pitchFamily="34" charset="0"/>
              </a:rPr>
              <a:t>.</a:t>
            </a:r>
            <a:endParaRPr lang="en-GB" sz="2400" b="1" u="sng"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24147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xEl>
                                              <p:pRg st="0" end="0"/>
                                            </p:txEl>
                                          </p:spTgt>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500" fill="hold"/>
                                        <p:tgtEl>
                                          <p:spTgt spid="35"/>
                                        </p:tgtEl>
                                        <p:attrNameLst>
                                          <p:attrName>ppt_x</p:attrName>
                                        </p:attrNameLst>
                                      </p:cBhvr>
                                      <p:tavLst>
                                        <p:tav tm="0">
                                          <p:val>
                                            <p:strVal val="#ppt_x"/>
                                          </p:val>
                                        </p:tav>
                                        <p:tav tm="100000">
                                          <p:val>
                                            <p:strVal val="#ppt_x"/>
                                          </p:val>
                                        </p:tav>
                                      </p:tavLst>
                                    </p:anim>
                                    <p:anim calcmode="lin" valueType="num">
                                      <p:cBhvr additive="base">
                                        <p:cTn id="4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xEl>
                                              <p:pRg st="0" end="0"/>
                                            </p:txEl>
                                          </p:spTgt>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9.1_Shakira.wav"/>
                                        </p:tgtEl>
                                      </p:cMediaNode>
                                    </p:audio>
                                  </p:sub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5">
                                            <p:txEl>
                                              <p:pRg st="0" end="0"/>
                                            </p:txEl>
                                          </p:spTgt>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4" name="9.2_cantan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P spid="3" grpId="0" animBg="1"/>
      <p:bldP spid="16"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1516</TotalTime>
  <Words>2531</Words>
  <Application>Microsoft Office PowerPoint</Application>
  <PresentationFormat>Widescreen</PresentationFormat>
  <Paragraphs>367</Paragraphs>
  <Slides>12</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docs-Century Gothic</vt:lpstr>
      <vt:lpstr>Arial</vt:lpstr>
      <vt:lpstr>Calibri</vt:lpstr>
      <vt:lpstr>Calibri Light</vt:lpstr>
      <vt:lpstr>Century Gothic</vt:lpstr>
      <vt:lpstr>Modern Love</vt:lpstr>
      <vt:lpstr>Segoe Print</vt:lpstr>
      <vt:lpstr>Office Theme</vt:lpstr>
      <vt:lpstr>español, con Sofía</vt:lpstr>
      <vt:lpstr>Saying what I and others have</vt:lpstr>
      <vt:lpstr>pronunciar</vt:lpstr>
      <vt:lpstr>pronunciar</vt:lpstr>
      <vt:lpstr>vocabulario</vt:lpstr>
      <vt:lpstr>Definite articles: singular &amp; plural</vt:lpstr>
      <vt:lpstr>hablar</vt:lpstr>
      <vt:lpstr>escuchar</vt:lpstr>
      <vt:lpstr>Adjectives following the noun.</vt:lpstr>
      <vt:lpstr>escuchar</vt:lpstr>
      <vt:lpstr>hablar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16</cp:revision>
  <dcterms:created xsi:type="dcterms:W3CDTF">2021-06-30T11:06:21Z</dcterms:created>
  <dcterms:modified xsi:type="dcterms:W3CDTF">2022-10-31T04:18:42Z</dcterms:modified>
</cp:coreProperties>
</file>